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2" r:id="rId4"/>
    <p:sldId id="257" r:id="rId5"/>
    <p:sldId id="261" r:id="rId6"/>
    <p:sldId id="260" r:id="rId7"/>
    <p:sldId id="259" r:id="rId8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E4A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7"/>
  </p:normalViewPr>
  <p:slideViewPr>
    <p:cSldViewPr snapToGrid="0">
      <p:cViewPr>
        <p:scale>
          <a:sx n="69" d="100"/>
          <a:sy n="69" d="100"/>
        </p:scale>
        <p:origin x="15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553C-026E-374E-9BF0-626C1A839D94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116-891A-BE45-B277-BDB91AB2F8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64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553C-026E-374E-9BF0-626C1A839D94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116-891A-BE45-B277-BDB91AB2F8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05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553C-026E-374E-9BF0-626C1A839D94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116-891A-BE45-B277-BDB91AB2F8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43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553C-026E-374E-9BF0-626C1A839D94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116-891A-BE45-B277-BDB91AB2F8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54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553C-026E-374E-9BF0-626C1A839D94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116-891A-BE45-B277-BDB91AB2F8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05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553C-026E-374E-9BF0-626C1A839D94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116-891A-BE45-B277-BDB91AB2F8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01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553C-026E-374E-9BF0-626C1A839D94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116-891A-BE45-B277-BDB91AB2F8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19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553C-026E-374E-9BF0-626C1A839D94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116-891A-BE45-B277-BDB91AB2F8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74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553C-026E-374E-9BF0-626C1A839D94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116-891A-BE45-B277-BDB91AB2F8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28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553C-026E-374E-9BF0-626C1A839D94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116-891A-BE45-B277-BDB91AB2F8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2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553C-026E-374E-9BF0-626C1A839D94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116-891A-BE45-B277-BDB91AB2F8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11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CB553C-026E-374E-9BF0-626C1A839D94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F30116-891A-BE45-B277-BDB91AB2F8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72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河合優実、坂元愛登が出演 阿部サダヲ主演新ドラマ『不適切にもほどがある！』 – Page 2 – Sirabee" hidden="1">
            <a:extLst>
              <a:ext uri="{FF2B5EF4-FFF2-40B4-BE49-F238E27FC236}">
                <a16:creationId xmlns:a16="http://schemas.microsoft.com/office/drawing/2014/main" id="{128C3B4B-F992-A60D-7238-234DE7ABC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t="9643" r="29762"/>
          <a:stretch/>
        </p:blipFill>
        <p:spPr bwMode="auto">
          <a:xfrm>
            <a:off x="0" y="589547"/>
            <a:ext cx="9601200" cy="1162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517216AD-C336-309B-5F50-635A44F26E08}"/>
              </a:ext>
            </a:extLst>
          </p:cNvPr>
          <p:cNvSpPr/>
          <p:nvPr/>
        </p:nvSpPr>
        <p:spPr>
          <a:xfrm>
            <a:off x="5617200" y="6137272"/>
            <a:ext cx="1526743" cy="400466"/>
          </a:xfrm>
          <a:custGeom>
            <a:avLst/>
            <a:gdLst>
              <a:gd name="connsiteX0" fmla="*/ 12075 w 1526743"/>
              <a:gd name="connsiteY0" fmla="*/ 285753 h 400466"/>
              <a:gd name="connsiteX1" fmla="*/ 735975 w 1526743"/>
              <a:gd name="connsiteY1" fmla="*/ 3178 h 400466"/>
              <a:gd name="connsiteX2" fmla="*/ 440700 w 1526743"/>
              <a:gd name="connsiteY2" fmla="*/ 146053 h 400466"/>
              <a:gd name="connsiteX3" fmla="*/ 786775 w 1526743"/>
              <a:gd name="connsiteY3" fmla="*/ 44453 h 400466"/>
              <a:gd name="connsiteX4" fmla="*/ 967750 w 1526743"/>
              <a:gd name="connsiteY4" fmla="*/ 31753 h 400466"/>
              <a:gd name="connsiteX5" fmla="*/ 882025 w 1526743"/>
              <a:gd name="connsiteY5" fmla="*/ 60328 h 400466"/>
              <a:gd name="connsiteX6" fmla="*/ 1002675 w 1526743"/>
              <a:gd name="connsiteY6" fmla="*/ 3 h 400466"/>
              <a:gd name="connsiteX7" fmla="*/ 1336050 w 1526743"/>
              <a:gd name="connsiteY7" fmla="*/ 63503 h 400466"/>
              <a:gd name="connsiteX8" fmla="*/ 1323350 w 1526743"/>
              <a:gd name="connsiteY8" fmla="*/ 25403 h 400466"/>
              <a:gd name="connsiteX9" fmla="*/ 1526550 w 1526743"/>
              <a:gd name="connsiteY9" fmla="*/ 146053 h 400466"/>
              <a:gd name="connsiteX10" fmla="*/ 1282075 w 1526743"/>
              <a:gd name="connsiteY10" fmla="*/ 187328 h 400466"/>
              <a:gd name="connsiteX11" fmla="*/ 755025 w 1526743"/>
              <a:gd name="connsiteY11" fmla="*/ 393703 h 400466"/>
              <a:gd name="connsiteX12" fmla="*/ 789950 w 1526743"/>
              <a:gd name="connsiteY12" fmla="*/ 352428 h 400466"/>
              <a:gd name="connsiteX13" fmla="*/ 418475 w 1526743"/>
              <a:gd name="connsiteY13" fmla="*/ 371478 h 400466"/>
              <a:gd name="connsiteX14" fmla="*/ 50175 w 1526743"/>
              <a:gd name="connsiteY14" fmla="*/ 384178 h 400466"/>
              <a:gd name="connsiteX15" fmla="*/ 266075 w 1526743"/>
              <a:gd name="connsiteY15" fmla="*/ 342903 h 400466"/>
              <a:gd name="connsiteX16" fmla="*/ 12075 w 1526743"/>
              <a:gd name="connsiteY16" fmla="*/ 285753 h 40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6743" h="400466">
                <a:moveTo>
                  <a:pt x="12075" y="285753"/>
                </a:moveTo>
                <a:cubicBezTo>
                  <a:pt x="90392" y="229132"/>
                  <a:pt x="664537" y="26461"/>
                  <a:pt x="735975" y="3178"/>
                </a:cubicBezTo>
                <a:cubicBezTo>
                  <a:pt x="807413" y="-20105"/>
                  <a:pt x="432233" y="139174"/>
                  <a:pt x="440700" y="146053"/>
                </a:cubicBezTo>
                <a:cubicBezTo>
                  <a:pt x="449167" y="152932"/>
                  <a:pt x="698933" y="63503"/>
                  <a:pt x="786775" y="44453"/>
                </a:cubicBezTo>
                <a:cubicBezTo>
                  <a:pt x="874617" y="25403"/>
                  <a:pt x="951875" y="29107"/>
                  <a:pt x="967750" y="31753"/>
                </a:cubicBezTo>
                <a:cubicBezTo>
                  <a:pt x="983625" y="34399"/>
                  <a:pt x="876204" y="65620"/>
                  <a:pt x="882025" y="60328"/>
                </a:cubicBezTo>
                <a:cubicBezTo>
                  <a:pt x="887846" y="55036"/>
                  <a:pt x="927004" y="-526"/>
                  <a:pt x="1002675" y="3"/>
                </a:cubicBezTo>
                <a:cubicBezTo>
                  <a:pt x="1078346" y="532"/>
                  <a:pt x="1282604" y="59270"/>
                  <a:pt x="1336050" y="63503"/>
                </a:cubicBezTo>
                <a:cubicBezTo>
                  <a:pt x="1389496" y="67736"/>
                  <a:pt x="1291600" y="11645"/>
                  <a:pt x="1323350" y="25403"/>
                </a:cubicBezTo>
                <a:cubicBezTo>
                  <a:pt x="1355100" y="39161"/>
                  <a:pt x="1533429" y="119066"/>
                  <a:pt x="1526550" y="146053"/>
                </a:cubicBezTo>
                <a:cubicBezTo>
                  <a:pt x="1519671" y="173040"/>
                  <a:pt x="1410662" y="146053"/>
                  <a:pt x="1282075" y="187328"/>
                </a:cubicBezTo>
                <a:cubicBezTo>
                  <a:pt x="1153488" y="228603"/>
                  <a:pt x="837046" y="366186"/>
                  <a:pt x="755025" y="393703"/>
                </a:cubicBezTo>
                <a:cubicBezTo>
                  <a:pt x="673004" y="421220"/>
                  <a:pt x="846042" y="356132"/>
                  <a:pt x="789950" y="352428"/>
                </a:cubicBezTo>
                <a:cubicBezTo>
                  <a:pt x="733858" y="348724"/>
                  <a:pt x="418475" y="371478"/>
                  <a:pt x="418475" y="371478"/>
                </a:cubicBezTo>
                <a:cubicBezTo>
                  <a:pt x="295179" y="376770"/>
                  <a:pt x="75575" y="388940"/>
                  <a:pt x="50175" y="384178"/>
                </a:cubicBezTo>
                <a:cubicBezTo>
                  <a:pt x="24775" y="379416"/>
                  <a:pt x="270308" y="358249"/>
                  <a:pt x="266075" y="342903"/>
                </a:cubicBezTo>
                <a:cubicBezTo>
                  <a:pt x="261842" y="327557"/>
                  <a:pt x="-66242" y="342374"/>
                  <a:pt x="12075" y="28575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0AF6794F-B80F-7EFB-5CE7-5ACF8E155923}"/>
              </a:ext>
            </a:extLst>
          </p:cNvPr>
          <p:cNvSpPr/>
          <p:nvPr/>
        </p:nvSpPr>
        <p:spPr>
          <a:xfrm>
            <a:off x="5647850" y="6280128"/>
            <a:ext cx="1490241" cy="524117"/>
          </a:xfrm>
          <a:custGeom>
            <a:avLst/>
            <a:gdLst>
              <a:gd name="connsiteX0" fmla="*/ 51275 w 1490241"/>
              <a:gd name="connsiteY0" fmla="*/ 104797 h 524117"/>
              <a:gd name="connsiteX1" fmla="*/ 756125 w 1490241"/>
              <a:gd name="connsiteY1" fmla="*/ 190522 h 524117"/>
              <a:gd name="connsiteX2" fmla="*/ 1206975 w 1490241"/>
              <a:gd name="connsiteY2" fmla="*/ 31772 h 524117"/>
              <a:gd name="connsiteX3" fmla="*/ 1032350 w 1490241"/>
              <a:gd name="connsiteY3" fmla="*/ 82572 h 524117"/>
              <a:gd name="connsiteX4" fmla="*/ 1476850 w 1490241"/>
              <a:gd name="connsiteY4" fmla="*/ 22 h 524117"/>
              <a:gd name="connsiteX5" fmla="*/ 1368900 w 1490241"/>
              <a:gd name="connsiteY5" fmla="*/ 76222 h 524117"/>
              <a:gd name="connsiteX6" fmla="*/ 1311750 w 1490241"/>
              <a:gd name="connsiteY6" fmla="*/ 247672 h 524117"/>
              <a:gd name="connsiteX7" fmla="*/ 1435575 w 1490241"/>
              <a:gd name="connsiteY7" fmla="*/ 117497 h 524117"/>
              <a:gd name="connsiteX8" fmla="*/ 949800 w 1490241"/>
              <a:gd name="connsiteY8" fmla="*/ 444522 h 524117"/>
              <a:gd name="connsiteX9" fmla="*/ 848200 w 1490241"/>
              <a:gd name="connsiteY9" fmla="*/ 523897 h 524117"/>
              <a:gd name="connsiteX10" fmla="*/ 664050 w 1490241"/>
              <a:gd name="connsiteY10" fmla="*/ 469922 h 524117"/>
              <a:gd name="connsiteX11" fmla="*/ 254475 w 1490241"/>
              <a:gd name="connsiteY11" fmla="*/ 358797 h 524117"/>
              <a:gd name="connsiteX12" fmla="*/ 467200 w 1490241"/>
              <a:gd name="connsiteY12" fmla="*/ 450872 h 524117"/>
              <a:gd name="connsiteX13" fmla="*/ 3650 w 1490241"/>
              <a:gd name="connsiteY13" fmla="*/ 200047 h 524117"/>
              <a:gd name="connsiteX14" fmla="*/ 241775 w 1490241"/>
              <a:gd name="connsiteY14" fmla="*/ 314347 h 524117"/>
              <a:gd name="connsiteX15" fmla="*/ 51275 w 1490241"/>
              <a:gd name="connsiteY15" fmla="*/ 104797 h 52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90241" h="524117">
                <a:moveTo>
                  <a:pt x="51275" y="104797"/>
                </a:moveTo>
                <a:cubicBezTo>
                  <a:pt x="137000" y="84160"/>
                  <a:pt x="563508" y="202693"/>
                  <a:pt x="756125" y="190522"/>
                </a:cubicBezTo>
                <a:cubicBezTo>
                  <a:pt x="948742" y="178351"/>
                  <a:pt x="1160938" y="49764"/>
                  <a:pt x="1206975" y="31772"/>
                </a:cubicBezTo>
                <a:cubicBezTo>
                  <a:pt x="1253012" y="13780"/>
                  <a:pt x="987371" y="87864"/>
                  <a:pt x="1032350" y="82572"/>
                </a:cubicBezTo>
                <a:cubicBezTo>
                  <a:pt x="1077329" y="77280"/>
                  <a:pt x="1420758" y="1080"/>
                  <a:pt x="1476850" y="22"/>
                </a:cubicBezTo>
                <a:cubicBezTo>
                  <a:pt x="1532942" y="-1036"/>
                  <a:pt x="1396417" y="34947"/>
                  <a:pt x="1368900" y="76222"/>
                </a:cubicBezTo>
                <a:cubicBezTo>
                  <a:pt x="1341383" y="117497"/>
                  <a:pt x="1300638" y="240793"/>
                  <a:pt x="1311750" y="247672"/>
                </a:cubicBezTo>
                <a:cubicBezTo>
                  <a:pt x="1322862" y="254551"/>
                  <a:pt x="1495900" y="84689"/>
                  <a:pt x="1435575" y="117497"/>
                </a:cubicBezTo>
                <a:cubicBezTo>
                  <a:pt x="1375250" y="150305"/>
                  <a:pt x="1047696" y="376789"/>
                  <a:pt x="949800" y="444522"/>
                </a:cubicBezTo>
                <a:cubicBezTo>
                  <a:pt x="851904" y="512255"/>
                  <a:pt x="895825" y="519664"/>
                  <a:pt x="848200" y="523897"/>
                </a:cubicBezTo>
                <a:cubicBezTo>
                  <a:pt x="800575" y="528130"/>
                  <a:pt x="664050" y="469922"/>
                  <a:pt x="664050" y="469922"/>
                </a:cubicBezTo>
                <a:cubicBezTo>
                  <a:pt x="565096" y="442405"/>
                  <a:pt x="287283" y="361972"/>
                  <a:pt x="254475" y="358797"/>
                </a:cubicBezTo>
                <a:cubicBezTo>
                  <a:pt x="221667" y="355622"/>
                  <a:pt x="509004" y="477330"/>
                  <a:pt x="467200" y="450872"/>
                </a:cubicBezTo>
                <a:cubicBezTo>
                  <a:pt x="425396" y="424414"/>
                  <a:pt x="41221" y="222801"/>
                  <a:pt x="3650" y="200047"/>
                </a:cubicBezTo>
                <a:cubicBezTo>
                  <a:pt x="-33921" y="177293"/>
                  <a:pt x="230663" y="327047"/>
                  <a:pt x="241775" y="314347"/>
                </a:cubicBezTo>
                <a:cubicBezTo>
                  <a:pt x="252887" y="301647"/>
                  <a:pt x="-34450" y="125434"/>
                  <a:pt x="51275" y="104797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B2BB5089-B591-A50F-0CA7-211CF43EAC91}"/>
              </a:ext>
            </a:extLst>
          </p:cNvPr>
          <p:cNvSpPr/>
          <p:nvPr/>
        </p:nvSpPr>
        <p:spPr>
          <a:xfrm>
            <a:off x="2148097" y="8193495"/>
            <a:ext cx="2691824" cy="1518158"/>
          </a:xfrm>
          <a:custGeom>
            <a:avLst/>
            <a:gdLst>
              <a:gd name="connsiteX0" fmla="*/ 39291 w 2691824"/>
              <a:gd name="connsiteY0" fmla="*/ 36105 h 1518158"/>
              <a:gd name="connsiteX1" fmla="*/ 182727 w 2691824"/>
              <a:gd name="connsiteY1" fmla="*/ 54034 h 1518158"/>
              <a:gd name="connsiteX2" fmla="*/ 1742585 w 2691824"/>
              <a:gd name="connsiteY2" fmla="*/ 556058 h 1518158"/>
              <a:gd name="connsiteX3" fmla="*/ 2674915 w 2691824"/>
              <a:gd name="connsiteY3" fmla="*/ 1488387 h 1518158"/>
              <a:gd name="connsiteX4" fmla="*/ 2262538 w 2691824"/>
              <a:gd name="connsiteY4" fmla="*/ 1237376 h 1518158"/>
              <a:gd name="connsiteX5" fmla="*/ 1258491 w 2691824"/>
              <a:gd name="connsiteY5" fmla="*/ 735352 h 1518158"/>
              <a:gd name="connsiteX6" fmla="*/ 756468 w 2691824"/>
              <a:gd name="connsiteY6" fmla="*/ 573987 h 1518158"/>
              <a:gd name="connsiteX7" fmla="*/ 200656 w 2691824"/>
              <a:gd name="connsiteY7" fmla="*/ 233329 h 1518158"/>
              <a:gd name="connsiteX8" fmla="*/ 254444 w 2691824"/>
              <a:gd name="connsiteY8" fmla="*/ 251258 h 1518158"/>
              <a:gd name="connsiteX9" fmla="*/ 39291 w 2691824"/>
              <a:gd name="connsiteY9" fmla="*/ 36105 h 151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1824" h="1518158">
                <a:moveTo>
                  <a:pt x="39291" y="36105"/>
                </a:moveTo>
                <a:cubicBezTo>
                  <a:pt x="27338" y="3234"/>
                  <a:pt x="-101155" y="-32625"/>
                  <a:pt x="182727" y="54034"/>
                </a:cubicBezTo>
                <a:cubicBezTo>
                  <a:pt x="466609" y="140693"/>
                  <a:pt x="1327220" y="316999"/>
                  <a:pt x="1742585" y="556058"/>
                </a:cubicBezTo>
                <a:cubicBezTo>
                  <a:pt x="2157950" y="795117"/>
                  <a:pt x="2588256" y="1374834"/>
                  <a:pt x="2674915" y="1488387"/>
                </a:cubicBezTo>
                <a:cubicBezTo>
                  <a:pt x="2761574" y="1601940"/>
                  <a:pt x="2498608" y="1362882"/>
                  <a:pt x="2262538" y="1237376"/>
                </a:cubicBezTo>
                <a:cubicBezTo>
                  <a:pt x="2026468" y="1111870"/>
                  <a:pt x="1509503" y="845917"/>
                  <a:pt x="1258491" y="735352"/>
                </a:cubicBezTo>
                <a:cubicBezTo>
                  <a:pt x="1007479" y="624787"/>
                  <a:pt x="932774" y="657657"/>
                  <a:pt x="756468" y="573987"/>
                </a:cubicBezTo>
                <a:cubicBezTo>
                  <a:pt x="580162" y="490317"/>
                  <a:pt x="284327" y="287117"/>
                  <a:pt x="200656" y="233329"/>
                </a:cubicBezTo>
                <a:cubicBezTo>
                  <a:pt x="116985" y="179541"/>
                  <a:pt x="281338" y="290105"/>
                  <a:pt x="254444" y="251258"/>
                </a:cubicBezTo>
                <a:cubicBezTo>
                  <a:pt x="227550" y="212411"/>
                  <a:pt x="51244" y="68976"/>
                  <a:pt x="39291" y="36105"/>
                </a:cubicBezTo>
                <a:close/>
              </a:path>
            </a:pathLst>
          </a:custGeom>
          <a:solidFill>
            <a:srgbClr val="E4AE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7EDD63AC-6514-DB8F-862A-07333B8619FF}"/>
              </a:ext>
            </a:extLst>
          </p:cNvPr>
          <p:cNvSpPr/>
          <p:nvPr/>
        </p:nvSpPr>
        <p:spPr>
          <a:xfrm>
            <a:off x="4743161" y="4447933"/>
            <a:ext cx="997519" cy="235201"/>
          </a:xfrm>
          <a:custGeom>
            <a:avLst/>
            <a:gdLst>
              <a:gd name="connsiteX0" fmla="*/ 3464 w 997519"/>
              <a:gd name="connsiteY0" fmla="*/ 206617 h 235201"/>
              <a:gd name="connsiteX1" fmla="*/ 476539 w 997519"/>
              <a:gd name="connsiteY1" fmla="*/ 6592 h 235201"/>
              <a:gd name="connsiteX2" fmla="*/ 343189 w 997519"/>
              <a:gd name="connsiteY2" fmla="*/ 44692 h 235201"/>
              <a:gd name="connsiteX3" fmla="*/ 552739 w 997519"/>
              <a:gd name="connsiteY3" fmla="*/ 9767 h 235201"/>
              <a:gd name="connsiteX4" fmla="*/ 730539 w 997519"/>
              <a:gd name="connsiteY4" fmla="*/ 66917 h 235201"/>
              <a:gd name="connsiteX5" fmla="*/ 692439 w 997519"/>
              <a:gd name="connsiteY5" fmla="*/ 41517 h 235201"/>
              <a:gd name="connsiteX6" fmla="*/ 851189 w 997519"/>
              <a:gd name="connsiteY6" fmla="*/ 120892 h 235201"/>
              <a:gd name="connsiteX7" fmla="*/ 838489 w 997519"/>
              <a:gd name="connsiteY7" fmla="*/ 105017 h 235201"/>
              <a:gd name="connsiteX8" fmla="*/ 997239 w 997519"/>
              <a:gd name="connsiteY8" fmla="*/ 235192 h 235201"/>
              <a:gd name="connsiteX9" fmla="*/ 794039 w 997519"/>
              <a:gd name="connsiteY9" fmla="*/ 111367 h 235201"/>
              <a:gd name="connsiteX10" fmla="*/ 552739 w 997519"/>
              <a:gd name="connsiteY10" fmla="*/ 31992 h 235201"/>
              <a:gd name="connsiteX11" fmla="*/ 393989 w 997519"/>
              <a:gd name="connsiteY11" fmla="*/ 54217 h 235201"/>
              <a:gd name="connsiteX12" fmla="*/ 184439 w 997519"/>
              <a:gd name="connsiteY12" fmla="*/ 200267 h 235201"/>
              <a:gd name="connsiteX13" fmla="*/ 257464 w 997519"/>
              <a:gd name="connsiteY13" fmla="*/ 101842 h 235201"/>
              <a:gd name="connsiteX14" fmla="*/ 3464 w 997519"/>
              <a:gd name="connsiteY14" fmla="*/ 206617 h 23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7519" h="235201">
                <a:moveTo>
                  <a:pt x="3464" y="206617"/>
                </a:moveTo>
                <a:cubicBezTo>
                  <a:pt x="39977" y="190742"/>
                  <a:pt x="419918" y="33579"/>
                  <a:pt x="476539" y="6592"/>
                </a:cubicBezTo>
                <a:cubicBezTo>
                  <a:pt x="533160" y="-20395"/>
                  <a:pt x="330489" y="44163"/>
                  <a:pt x="343189" y="44692"/>
                </a:cubicBezTo>
                <a:cubicBezTo>
                  <a:pt x="355889" y="45221"/>
                  <a:pt x="488181" y="6063"/>
                  <a:pt x="552739" y="9767"/>
                </a:cubicBezTo>
                <a:cubicBezTo>
                  <a:pt x="617297" y="13471"/>
                  <a:pt x="707256" y="61625"/>
                  <a:pt x="730539" y="66917"/>
                </a:cubicBezTo>
                <a:cubicBezTo>
                  <a:pt x="753822" y="72209"/>
                  <a:pt x="672331" y="32521"/>
                  <a:pt x="692439" y="41517"/>
                </a:cubicBezTo>
                <a:cubicBezTo>
                  <a:pt x="712547" y="50513"/>
                  <a:pt x="826847" y="110309"/>
                  <a:pt x="851189" y="120892"/>
                </a:cubicBezTo>
                <a:cubicBezTo>
                  <a:pt x="875531" y="131475"/>
                  <a:pt x="814147" y="85967"/>
                  <a:pt x="838489" y="105017"/>
                </a:cubicBezTo>
                <a:cubicBezTo>
                  <a:pt x="862831" y="124067"/>
                  <a:pt x="1004647" y="234134"/>
                  <a:pt x="997239" y="235192"/>
                </a:cubicBezTo>
                <a:cubicBezTo>
                  <a:pt x="989831" y="236250"/>
                  <a:pt x="868122" y="145234"/>
                  <a:pt x="794039" y="111367"/>
                </a:cubicBezTo>
                <a:cubicBezTo>
                  <a:pt x="719956" y="77500"/>
                  <a:pt x="619414" y="41517"/>
                  <a:pt x="552739" y="31992"/>
                </a:cubicBezTo>
                <a:cubicBezTo>
                  <a:pt x="486064" y="22467"/>
                  <a:pt x="455372" y="26171"/>
                  <a:pt x="393989" y="54217"/>
                </a:cubicBezTo>
                <a:cubicBezTo>
                  <a:pt x="332606" y="82263"/>
                  <a:pt x="207193" y="192329"/>
                  <a:pt x="184439" y="200267"/>
                </a:cubicBezTo>
                <a:cubicBezTo>
                  <a:pt x="161685" y="208205"/>
                  <a:pt x="284451" y="101842"/>
                  <a:pt x="257464" y="101842"/>
                </a:cubicBezTo>
                <a:cubicBezTo>
                  <a:pt x="230477" y="101842"/>
                  <a:pt x="-33049" y="222492"/>
                  <a:pt x="3464" y="206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82A0778E-BE9B-1126-D497-FA5716C6087F}"/>
              </a:ext>
            </a:extLst>
          </p:cNvPr>
          <p:cNvSpPr/>
          <p:nvPr/>
        </p:nvSpPr>
        <p:spPr>
          <a:xfrm>
            <a:off x="4821239" y="4441131"/>
            <a:ext cx="738307" cy="172354"/>
          </a:xfrm>
          <a:custGeom>
            <a:avLst/>
            <a:gdLst>
              <a:gd name="connsiteX0" fmla="*/ 1586 w 738307"/>
              <a:gd name="connsiteY0" fmla="*/ 172144 h 172354"/>
              <a:gd name="connsiteX1" fmla="*/ 373061 w 738307"/>
              <a:gd name="connsiteY1" fmla="*/ 32444 h 172354"/>
              <a:gd name="connsiteX2" fmla="*/ 576261 w 738307"/>
              <a:gd name="connsiteY2" fmla="*/ 41969 h 172354"/>
              <a:gd name="connsiteX3" fmla="*/ 531811 w 738307"/>
              <a:gd name="connsiteY3" fmla="*/ 41969 h 172354"/>
              <a:gd name="connsiteX4" fmla="*/ 649286 w 738307"/>
              <a:gd name="connsiteY4" fmla="*/ 80069 h 172354"/>
              <a:gd name="connsiteX5" fmla="*/ 585786 w 738307"/>
              <a:gd name="connsiteY5" fmla="*/ 54669 h 172354"/>
              <a:gd name="connsiteX6" fmla="*/ 661986 w 738307"/>
              <a:gd name="connsiteY6" fmla="*/ 108644 h 172354"/>
              <a:gd name="connsiteX7" fmla="*/ 738186 w 738307"/>
              <a:gd name="connsiteY7" fmla="*/ 149919 h 172354"/>
              <a:gd name="connsiteX8" fmla="*/ 677861 w 738307"/>
              <a:gd name="connsiteY8" fmla="*/ 102294 h 172354"/>
              <a:gd name="connsiteX9" fmla="*/ 608011 w 738307"/>
              <a:gd name="connsiteY9" fmla="*/ 45144 h 172354"/>
              <a:gd name="connsiteX10" fmla="*/ 446086 w 738307"/>
              <a:gd name="connsiteY10" fmla="*/ 694 h 172354"/>
              <a:gd name="connsiteX11" fmla="*/ 284161 w 738307"/>
              <a:gd name="connsiteY11" fmla="*/ 22919 h 172354"/>
              <a:gd name="connsiteX12" fmla="*/ 163511 w 738307"/>
              <a:gd name="connsiteY12" fmla="*/ 86419 h 172354"/>
              <a:gd name="connsiteX13" fmla="*/ 236536 w 738307"/>
              <a:gd name="connsiteY13" fmla="*/ 64194 h 172354"/>
              <a:gd name="connsiteX14" fmla="*/ 1586 w 738307"/>
              <a:gd name="connsiteY14" fmla="*/ 172144 h 17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8307" h="172354">
                <a:moveTo>
                  <a:pt x="1586" y="172144"/>
                </a:moveTo>
                <a:cubicBezTo>
                  <a:pt x="24340" y="166852"/>
                  <a:pt x="277282" y="54140"/>
                  <a:pt x="373061" y="32444"/>
                </a:cubicBezTo>
                <a:cubicBezTo>
                  <a:pt x="468840" y="10748"/>
                  <a:pt x="549803" y="40381"/>
                  <a:pt x="576261" y="41969"/>
                </a:cubicBezTo>
                <a:cubicBezTo>
                  <a:pt x="602719" y="43556"/>
                  <a:pt x="519640" y="35619"/>
                  <a:pt x="531811" y="41969"/>
                </a:cubicBezTo>
                <a:cubicBezTo>
                  <a:pt x="543982" y="48319"/>
                  <a:pt x="640290" y="77952"/>
                  <a:pt x="649286" y="80069"/>
                </a:cubicBezTo>
                <a:cubicBezTo>
                  <a:pt x="658282" y="82186"/>
                  <a:pt x="583669" y="49907"/>
                  <a:pt x="585786" y="54669"/>
                </a:cubicBezTo>
                <a:cubicBezTo>
                  <a:pt x="587903" y="59431"/>
                  <a:pt x="636586" y="92769"/>
                  <a:pt x="661986" y="108644"/>
                </a:cubicBezTo>
                <a:cubicBezTo>
                  <a:pt x="687386" y="124519"/>
                  <a:pt x="735540" y="150977"/>
                  <a:pt x="738186" y="149919"/>
                </a:cubicBezTo>
                <a:cubicBezTo>
                  <a:pt x="740832" y="148861"/>
                  <a:pt x="699557" y="119756"/>
                  <a:pt x="677861" y="102294"/>
                </a:cubicBezTo>
                <a:cubicBezTo>
                  <a:pt x="656165" y="84832"/>
                  <a:pt x="646640" y="62077"/>
                  <a:pt x="608011" y="45144"/>
                </a:cubicBezTo>
                <a:cubicBezTo>
                  <a:pt x="569382" y="28211"/>
                  <a:pt x="500061" y="4398"/>
                  <a:pt x="446086" y="694"/>
                </a:cubicBezTo>
                <a:cubicBezTo>
                  <a:pt x="392111" y="-3010"/>
                  <a:pt x="331257" y="8632"/>
                  <a:pt x="284161" y="22919"/>
                </a:cubicBezTo>
                <a:cubicBezTo>
                  <a:pt x="237065" y="37206"/>
                  <a:pt x="171449" y="79540"/>
                  <a:pt x="163511" y="86419"/>
                </a:cubicBezTo>
                <a:cubicBezTo>
                  <a:pt x="155573" y="93298"/>
                  <a:pt x="265111" y="47261"/>
                  <a:pt x="236536" y="64194"/>
                </a:cubicBezTo>
                <a:cubicBezTo>
                  <a:pt x="207961" y="81127"/>
                  <a:pt x="-21168" y="177436"/>
                  <a:pt x="1586" y="172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87D9E02-3038-2E67-9A4C-166854CF269A}"/>
              </a:ext>
            </a:extLst>
          </p:cNvPr>
          <p:cNvSpPr/>
          <p:nvPr/>
        </p:nvSpPr>
        <p:spPr>
          <a:xfrm>
            <a:off x="5441693" y="4489450"/>
            <a:ext cx="129043" cy="195144"/>
          </a:xfrm>
          <a:custGeom>
            <a:avLst/>
            <a:gdLst>
              <a:gd name="connsiteX0" fmla="*/ 257 w 129043"/>
              <a:gd name="connsiteY0" fmla="*/ 0 h 195144"/>
              <a:gd name="connsiteX1" fmla="*/ 92332 w 129043"/>
              <a:gd name="connsiteY1" fmla="*/ 95250 h 195144"/>
              <a:gd name="connsiteX2" fmla="*/ 117732 w 129043"/>
              <a:gd name="connsiteY2" fmla="*/ 149225 h 195144"/>
              <a:gd name="connsiteX3" fmla="*/ 111382 w 129043"/>
              <a:gd name="connsiteY3" fmla="*/ 104775 h 195144"/>
              <a:gd name="connsiteX4" fmla="*/ 127257 w 129043"/>
              <a:gd name="connsiteY4" fmla="*/ 193675 h 195144"/>
              <a:gd name="connsiteX5" fmla="*/ 117732 w 129043"/>
              <a:gd name="connsiteY5" fmla="*/ 155575 h 195144"/>
              <a:gd name="connsiteX6" fmla="*/ 124082 w 129043"/>
              <a:gd name="connsiteY6" fmla="*/ 95250 h 195144"/>
              <a:gd name="connsiteX7" fmla="*/ 257 w 129043"/>
              <a:gd name="connsiteY7" fmla="*/ 0 h 19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43" h="195144">
                <a:moveTo>
                  <a:pt x="257" y="0"/>
                </a:moveTo>
                <a:cubicBezTo>
                  <a:pt x="-5035" y="0"/>
                  <a:pt x="72753" y="70379"/>
                  <a:pt x="92332" y="95250"/>
                </a:cubicBezTo>
                <a:cubicBezTo>
                  <a:pt x="111911" y="120121"/>
                  <a:pt x="114557" y="147638"/>
                  <a:pt x="117732" y="149225"/>
                </a:cubicBezTo>
                <a:cubicBezTo>
                  <a:pt x="120907" y="150812"/>
                  <a:pt x="109795" y="97367"/>
                  <a:pt x="111382" y="104775"/>
                </a:cubicBezTo>
                <a:cubicBezTo>
                  <a:pt x="112969" y="112183"/>
                  <a:pt x="126199" y="185208"/>
                  <a:pt x="127257" y="193675"/>
                </a:cubicBezTo>
                <a:cubicBezTo>
                  <a:pt x="128315" y="202142"/>
                  <a:pt x="118261" y="171979"/>
                  <a:pt x="117732" y="155575"/>
                </a:cubicBezTo>
                <a:cubicBezTo>
                  <a:pt x="117203" y="139171"/>
                  <a:pt x="138369" y="118533"/>
                  <a:pt x="124082" y="95250"/>
                </a:cubicBezTo>
                <a:cubicBezTo>
                  <a:pt x="109795" y="71967"/>
                  <a:pt x="5549" y="0"/>
                  <a:pt x="2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01A28A0-D17F-03B2-7EE6-2E4631A116C5}"/>
              </a:ext>
            </a:extLst>
          </p:cNvPr>
          <p:cNvSpPr/>
          <p:nvPr/>
        </p:nvSpPr>
        <p:spPr>
          <a:xfrm>
            <a:off x="5314729" y="4562458"/>
            <a:ext cx="308752" cy="209570"/>
          </a:xfrm>
          <a:custGeom>
            <a:avLst/>
            <a:gdLst>
              <a:gd name="connsiteX0" fmla="*/ 308196 w 308752"/>
              <a:gd name="connsiteY0" fmla="*/ 17 h 209570"/>
              <a:gd name="connsiteX1" fmla="*/ 292321 w 308752"/>
              <a:gd name="connsiteY1" fmla="*/ 63517 h 209570"/>
              <a:gd name="connsiteX2" fmla="*/ 285971 w 308752"/>
              <a:gd name="connsiteY2" fmla="*/ 101617 h 209570"/>
              <a:gd name="connsiteX3" fmla="*/ 127221 w 308752"/>
              <a:gd name="connsiteY3" fmla="*/ 152417 h 209570"/>
              <a:gd name="connsiteX4" fmla="*/ 219296 w 308752"/>
              <a:gd name="connsiteY4" fmla="*/ 123842 h 209570"/>
              <a:gd name="connsiteX5" fmla="*/ 76421 w 308752"/>
              <a:gd name="connsiteY5" fmla="*/ 158767 h 209570"/>
              <a:gd name="connsiteX6" fmla="*/ 221 w 308752"/>
              <a:gd name="connsiteY6" fmla="*/ 206392 h 209570"/>
              <a:gd name="connsiteX7" fmla="*/ 98646 w 308752"/>
              <a:gd name="connsiteY7" fmla="*/ 168292 h 209570"/>
              <a:gd name="connsiteX8" fmla="*/ 305021 w 308752"/>
              <a:gd name="connsiteY8" fmla="*/ 117492 h 209570"/>
              <a:gd name="connsiteX9" fmla="*/ 35146 w 308752"/>
              <a:gd name="connsiteY9" fmla="*/ 209567 h 209570"/>
              <a:gd name="connsiteX10" fmla="*/ 282796 w 308752"/>
              <a:gd name="connsiteY10" fmla="*/ 120667 h 209570"/>
              <a:gd name="connsiteX11" fmla="*/ 270096 w 308752"/>
              <a:gd name="connsiteY11" fmla="*/ 69867 h 209570"/>
              <a:gd name="connsiteX12" fmla="*/ 308196 w 308752"/>
              <a:gd name="connsiteY12" fmla="*/ 17 h 20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752" h="209570">
                <a:moveTo>
                  <a:pt x="308196" y="17"/>
                </a:moveTo>
                <a:cubicBezTo>
                  <a:pt x="311900" y="-1041"/>
                  <a:pt x="296025" y="46584"/>
                  <a:pt x="292321" y="63517"/>
                </a:cubicBezTo>
                <a:cubicBezTo>
                  <a:pt x="288617" y="80450"/>
                  <a:pt x="313488" y="86800"/>
                  <a:pt x="285971" y="101617"/>
                </a:cubicBezTo>
                <a:cubicBezTo>
                  <a:pt x="258454" y="116434"/>
                  <a:pt x="138333" y="148713"/>
                  <a:pt x="127221" y="152417"/>
                </a:cubicBezTo>
                <a:cubicBezTo>
                  <a:pt x="116109" y="156121"/>
                  <a:pt x="227763" y="122784"/>
                  <a:pt x="219296" y="123842"/>
                </a:cubicBezTo>
                <a:cubicBezTo>
                  <a:pt x="210829" y="124900"/>
                  <a:pt x="112933" y="145009"/>
                  <a:pt x="76421" y="158767"/>
                </a:cubicBezTo>
                <a:cubicBezTo>
                  <a:pt x="39909" y="172525"/>
                  <a:pt x="-3483" y="204805"/>
                  <a:pt x="221" y="206392"/>
                </a:cubicBezTo>
                <a:cubicBezTo>
                  <a:pt x="3925" y="207979"/>
                  <a:pt x="47846" y="183109"/>
                  <a:pt x="98646" y="168292"/>
                </a:cubicBezTo>
                <a:cubicBezTo>
                  <a:pt x="149446" y="153475"/>
                  <a:pt x="315604" y="110613"/>
                  <a:pt x="305021" y="117492"/>
                </a:cubicBezTo>
                <a:cubicBezTo>
                  <a:pt x="294438" y="124371"/>
                  <a:pt x="38850" y="209038"/>
                  <a:pt x="35146" y="209567"/>
                </a:cubicBezTo>
                <a:cubicBezTo>
                  <a:pt x="31442" y="210096"/>
                  <a:pt x="243638" y="143950"/>
                  <a:pt x="282796" y="120667"/>
                </a:cubicBezTo>
                <a:cubicBezTo>
                  <a:pt x="321954" y="97384"/>
                  <a:pt x="266921" y="86271"/>
                  <a:pt x="270096" y="69867"/>
                </a:cubicBezTo>
                <a:cubicBezTo>
                  <a:pt x="273271" y="53463"/>
                  <a:pt x="304492" y="1075"/>
                  <a:pt x="30819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9D6F98E-846B-1CE1-4C54-9D25B146A62B}"/>
              </a:ext>
            </a:extLst>
          </p:cNvPr>
          <p:cNvSpPr/>
          <p:nvPr/>
        </p:nvSpPr>
        <p:spPr>
          <a:xfrm>
            <a:off x="5555865" y="4489291"/>
            <a:ext cx="134122" cy="229404"/>
          </a:xfrm>
          <a:custGeom>
            <a:avLst/>
            <a:gdLst>
              <a:gd name="connsiteX0" fmla="*/ 385 w 134122"/>
              <a:gd name="connsiteY0" fmla="*/ 159 h 229404"/>
              <a:gd name="connsiteX1" fmla="*/ 86110 w 134122"/>
              <a:gd name="connsiteY1" fmla="*/ 123984 h 229404"/>
              <a:gd name="connsiteX2" fmla="*/ 121035 w 134122"/>
              <a:gd name="connsiteY2" fmla="*/ 158909 h 229404"/>
              <a:gd name="connsiteX3" fmla="*/ 133735 w 134122"/>
              <a:gd name="connsiteY3" fmla="*/ 206534 h 229404"/>
              <a:gd name="connsiteX4" fmla="*/ 108335 w 134122"/>
              <a:gd name="connsiteY4" fmla="*/ 158909 h 229404"/>
              <a:gd name="connsiteX5" fmla="*/ 130560 w 134122"/>
              <a:gd name="connsiteY5" fmla="*/ 228759 h 229404"/>
              <a:gd name="connsiteX6" fmla="*/ 86110 w 134122"/>
              <a:gd name="connsiteY6" fmla="*/ 190659 h 229404"/>
              <a:gd name="connsiteX7" fmla="*/ 57535 w 134122"/>
              <a:gd name="connsiteY7" fmla="*/ 139859 h 229404"/>
              <a:gd name="connsiteX8" fmla="*/ 54360 w 134122"/>
              <a:gd name="connsiteY8" fmla="*/ 98584 h 229404"/>
              <a:gd name="connsiteX9" fmla="*/ 385 w 134122"/>
              <a:gd name="connsiteY9" fmla="*/ 159 h 22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22" h="229404">
                <a:moveTo>
                  <a:pt x="385" y="159"/>
                </a:moveTo>
                <a:cubicBezTo>
                  <a:pt x="5677" y="4392"/>
                  <a:pt x="66002" y="97526"/>
                  <a:pt x="86110" y="123984"/>
                </a:cubicBezTo>
                <a:cubicBezTo>
                  <a:pt x="106218" y="150442"/>
                  <a:pt x="113098" y="145151"/>
                  <a:pt x="121035" y="158909"/>
                </a:cubicBezTo>
                <a:cubicBezTo>
                  <a:pt x="128973" y="172667"/>
                  <a:pt x="135852" y="206534"/>
                  <a:pt x="133735" y="206534"/>
                </a:cubicBezTo>
                <a:cubicBezTo>
                  <a:pt x="131618" y="206534"/>
                  <a:pt x="108864" y="155205"/>
                  <a:pt x="108335" y="158909"/>
                </a:cubicBezTo>
                <a:cubicBezTo>
                  <a:pt x="107806" y="162613"/>
                  <a:pt x="134264" y="223467"/>
                  <a:pt x="130560" y="228759"/>
                </a:cubicBezTo>
                <a:cubicBezTo>
                  <a:pt x="126856" y="234051"/>
                  <a:pt x="98281" y="205476"/>
                  <a:pt x="86110" y="190659"/>
                </a:cubicBezTo>
                <a:cubicBezTo>
                  <a:pt x="73939" y="175842"/>
                  <a:pt x="62827" y="155205"/>
                  <a:pt x="57535" y="139859"/>
                </a:cubicBezTo>
                <a:cubicBezTo>
                  <a:pt x="52243" y="124513"/>
                  <a:pt x="62827" y="119751"/>
                  <a:pt x="54360" y="98584"/>
                </a:cubicBezTo>
                <a:cubicBezTo>
                  <a:pt x="45893" y="77417"/>
                  <a:pt x="-4907" y="-4074"/>
                  <a:pt x="385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336E4AE-9AB7-B239-1EE0-ECED87A77408}"/>
              </a:ext>
            </a:extLst>
          </p:cNvPr>
          <p:cNvSpPr/>
          <p:nvPr/>
        </p:nvSpPr>
        <p:spPr>
          <a:xfrm>
            <a:off x="5066811" y="4745869"/>
            <a:ext cx="317692" cy="15043"/>
          </a:xfrm>
          <a:custGeom>
            <a:avLst/>
            <a:gdLst>
              <a:gd name="connsiteX0" fmla="*/ 489 w 317692"/>
              <a:gd name="connsiteY0" fmla="*/ 13456 h 15043"/>
              <a:gd name="connsiteX1" fmla="*/ 305289 w 317692"/>
              <a:gd name="connsiteY1" fmla="*/ 13456 h 15043"/>
              <a:gd name="connsiteX2" fmla="*/ 235439 w 317692"/>
              <a:gd name="connsiteY2" fmla="*/ 756 h 15043"/>
              <a:gd name="connsiteX3" fmla="*/ 489 w 317692"/>
              <a:gd name="connsiteY3" fmla="*/ 13456 h 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692" h="15043">
                <a:moveTo>
                  <a:pt x="489" y="13456"/>
                </a:moveTo>
                <a:cubicBezTo>
                  <a:pt x="12131" y="15573"/>
                  <a:pt x="266131" y="15573"/>
                  <a:pt x="305289" y="13456"/>
                </a:cubicBezTo>
                <a:cubicBezTo>
                  <a:pt x="344447" y="11339"/>
                  <a:pt x="282535" y="-3477"/>
                  <a:pt x="235439" y="756"/>
                </a:cubicBezTo>
                <a:cubicBezTo>
                  <a:pt x="188343" y="4989"/>
                  <a:pt x="-11153" y="11339"/>
                  <a:pt x="489" y="13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C5F3066-9D5F-8645-51A4-DA48EA0EA977}"/>
              </a:ext>
            </a:extLst>
          </p:cNvPr>
          <p:cNvSpPr/>
          <p:nvPr/>
        </p:nvSpPr>
        <p:spPr>
          <a:xfrm>
            <a:off x="4878845" y="4666906"/>
            <a:ext cx="268221" cy="105732"/>
          </a:xfrm>
          <a:custGeom>
            <a:avLst/>
            <a:gdLst>
              <a:gd name="connsiteX0" fmla="*/ 1130 w 268221"/>
              <a:gd name="connsiteY0" fmla="*/ 344 h 105732"/>
              <a:gd name="connsiteX1" fmla="*/ 147180 w 268221"/>
              <a:gd name="connsiteY1" fmla="*/ 82894 h 105732"/>
              <a:gd name="connsiteX2" fmla="*/ 128130 w 268221"/>
              <a:gd name="connsiteY2" fmla="*/ 76544 h 105732"/>
              <a:gd name="connsiteX3" fmla="*/ 267830 w 268221"/>
              <a:gd name="connsiteY3" fmla="*/ 105119 h 105732"/>
              <a:gd name="connsiteX4" fmla="*/ 166230 w 268221"/>
              <a:gd name="connsiteY4" fmla="*/ 95594 h 105732"/>
              <a:gd name="connsiteX5" fmla="*/ 55105 w 268221"/>
              <a:gd name="connsiteY5" fmla="*/ 89244 h 105732"/>
              <a:gd name="connsiteX6" fmla="*/ 99555 w 268221"/>
              <a:gd name="connsiteY6" fmla="*/ 82894 h 105732"/>
              <a:gd name="connsiteX7" fmla="*/ 80505 w 268221"/>
              <a:gd name="connsiteY7" fmla="*/ 54319 h 105732"/>
              <a:gd name="connsiteX8" fmla="*/ 1130 w 268221"/>
              <a:gd name="connsiteY8" fmla="*/ 344 h 10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221" h="105732">
                <a:moveTo>
                  <a:pt x="1130" y="344"/>
                </a:moveTo>
                <a:cubicBezTo>
                  <a:pt x="12242" y="5106"/>
                  <a:pt x="126013" y="70194"/>
                  <a:pt x="147180" y="82894"/>
                </a:cubicBezTo>
                <a:cubicBezTo>
                  <a:pt x="168347" y="95594"/>
                  <a:pt x="108022" y="72840"/>
                  <a:pt x="128130" y="76544"/>
                </a:cubicBezTo>
                <a:cubicBezTo>
                  <a:pt x="148238" y="80248"/>
                  <a:pt x="261480" y="101944"/>
                  <a:pt x="267830" y="105119"/>
                </a:cubicBezTo>
                <a:cubicBezTo>
                  <a:pt x="274180" y="108294"/>
                  <a:pt x="201684" y="98240"/>
                  <a:pt x="166230" y="95594"/>
                </a:cubicBezTo>
                <a:cubicBezTo>
                  <a:pt x="130776" y="92948"/>
                  <a:pt x="66217" y="91361"/>
                  <a:pt x="55105" y="89244"/>
                </a:cubicBezTo>
                <a:cubicBezTo>
                  <a:pt x="43993" y="87127"/>
                  <a:pt x="95322" y="88715"/>
                  <a:pt x="99555" y="82894"/>
                </a:cubicBezTo>
                <a:cubicBezTo>
                  <a:pt x="103788" y="77073"/>
                  <a:pt x="96909" y="67019"/>
                  <a:pt x="80505" y="54319"/>
                </a:cubicBezTo>
                <a:cubicBezTo>
                  <a:pt x="64101" y="41619"/>
                  <a:pt x="-9982" y="-4418"/>
                  <a:pt x="1130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9C0056C-A361-E5C2-971D-40F791B9A2E4}"/>
              </a:ext>
            </a:extLst>
          </p:cNvPr>
          <p:cNvSpPr/>
          <p:nvPr/>
        </p:nvSpPr>
        <p:spPr>
          <a:xfrm>
            <a:off x="4727575" y="4492618"/>
            <a:ext cx="381766" cy="280006"/>
          </a:xfrm>
          <a:custGeom>
            <a:avLst/>
            <a:gdLst>
              <a:gd name="connsiteX0" fmla="*/ 381000 w 381766"/>
              <a:gd name="connsiteY0" fmla="*/ 7 h 280006"/>
              <a:gd name="connsiteX1" fmla="*/ 120650 w 381766"/>
              <a:gd name="connsiteY1" fmla="*/ 133357 h 280006"/>
              <a:gd name="connsiteX2" fmla="*/ 19050 w 381766"/>
              <a:gd name="connsiteY2" fmla="*/ 187332 h 280006"/>
              <a:gd name="connsiteX3" fmla="*/ 120650 w 381766"/>
              <a:gd name="connsiteY3" fmla="*/ 136532 h 280006"/>
              <a:gd name="connsiteX4" fmla="*/ 0 w 381766"/>
              <a:gd name="connsiteY4" fmla="*/ 279407 h 280006"/>
              <a:gd name="connsiteX5" fmla="*/ 120650 w 381766"/>
              <a:gd name="connsiteY5" fmla="*/ 190507 h 280006"/>
              <a:gd name="connsiteX6" fmla="*/ 66675 w 381766"/>
              <a:gd name="connsiteY6" fmla="*/ 263532 h 280006"/>
              <a:gd name="connsiteX7" fmla="*/ 273050 w 381766"/>
              <a:gd name="connsiteY7" fmla="*/ 101607 h 280006"/>
              <a:gd name="connsiteX8" fmla="*/ 203200 w 381766"/>
              <a:gd name="connsiteY8" fmla="*/ 127007 h 280006"/>
              <a:gd name="connsiteX9" fmla="*/ 381000 w 381766"/>
              <a:gd name="connsiteY9" fmla="*/ 7 h 28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766" h="280006">
                <a:moveTo>
                  <a:pt x="381000" y="7"/>
                </a:moveTo>
                <a:cubicBezTo>
                  <a:pt x="367242" y="1065"/>
                  <a:pt x="180975" y="102136"/>
                  <a:pt x="120650" y="133357"/>
                </a:cubicBezTo>
                <a:cubicBezTo>
                  <a:pt x="60325" y="164578"/>
                  <a:pt x="19050" y="186803"/>
                  <a:pt x="19050" y="187332"/>
                </a:cubicBezTo>
                <a:cubicBezTo>
                  <a:pt x="19050" y="187861"/>
                  <a:pt x="123825" y="121186"/>
                  <a:pt x="120650" y="136532"/>
                </a:cubicBezTo>
                <a:cubicBezTo>
                  <a:pt x="117475" y="151878"/>
                  <a:pt x="0" y="270411"/>
                  <a:pt x="0" y="279407"/>
                </a:cubicBezTo>
                <a:cubicBezTo>
                  <a:pt x="0" y="288403"/>
                  <a:pt x="109537" y="193153"/>
                  <a:pt x="120650" y="190507"/>
                </a:cubicBezTo>
                <a:cubicBezTo>
                  <a:pt x="131763" y="187861"/>
                  <a:pt x="41275" y="278349"/>
                  <a:pt x="66675" y="263532"/>
                </a:cubicBezTo>
                <a:cubicBezTo>
                  <a:pt x="92075" y="248715"/>
                  <a:pt x="250296" y="124361"/>
                  <a:pt x="273050" y="101607"/>
                </a:cubicBezTo>
                <a:cubicBezTo>
                  <a:pt x="295804" y="78853"/>
                  <a:pt x="187325" y="143411"/>
                  <a:pt x="203200" y="127007"/>
                </a:cubicBezTo>
                <a:cubicBezTo>
                  <a:pt x="219075" y="110603"/>
                  <a:pt x="394758" y="-1051"/>
                  <a:pt x="38100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DDB899E-2DD1-D456-7A2D-F9F25F651F26}"/>
              </a:ext>
            </a:extLst>
          </p:cNvPr>
          <p:cNvSpPr/>
          <p:nvPr/>
        </p:nvSpPr>
        <p:spPr>
          <a:xfrm>
            <a:off x="4698515" y="4467178"/>
            <a:ext cx="454626" cy="208158"/>
          </a:xfrm>
          <a:custGeom>
            <a:avLst/>
            <a:gdLst>
              <a:gd name="connsiteX0" fmla="*/ 6835 w 454626"/>
              <a:gd name="connsiteY0" fmla="*/ 200072 h 208158"/>
              <a:gd name="connsiteX1" fmla="*/ 381485 w 454626"/>
              <a:gd name="connsiteY1" fmla="*/ 15922 h 208158"/>
              <a:gd name="connsiteX2" fmla="*/ 289410 w 454626"/>
              <a:gd name="connsiteY2" fmla="*/ 69897 h 208158"/>
              <a:gd name="connsiteX3" fmla="*/ 454510 w 454626"/>
              <a:gd name="connsiteY3" fmla="*/ 47 h 208158"/>
              <a:gd name="connsiteX4" fmla="*/ 311635 w 454626"/>
              <a:gd name="connsiteY4" fmla="*/ 82597 h 208158"/>
              <a:gd name="connsiteX5" fmla="*/ 86210 w 454626"/>
              <a:gd name="connsiteY5" fmla="*/ 203247 h 208158"/>
              <a:gd name="connsiteX6" fmla="*/ 133835 w 454626"/>
              <a:gd name="connsiteY6" fmla="*/ 177847 h 208158"/>
              <a:gd name="connsiteX7" fmla="*/ 6835 w 454626"/>
              <a:gd name="connsiteY7" fmla="*/ 200072 h 20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626" h="208158">
                <a:moveTo>
                  <a:pt x="6835" y="200072"/>
                </a:moveTo>
                <a:cubicBezTo>
                  <a:pt x="48110" y="173085"/>
                  <a:pt x="334389" y="37618"/>
                  <a:pt x="381485" y="15922"/>
                </a:cubicBezTo>
                <a:cubicBezTo>
                  <a:pt x="428581" y="-5774"/>
                  <a:pt x="277239" y="72543"/>
                  <a:pt x="289410" y="69897"/>
                </a:cubicBezTo>
                <a:cubicBezTo>
                  <a:pt x="301581" y="67251"/>
                  <a:pt x="450806" y="-2070"/>
                  <a:pt x="454510" y="47"/>
                </a:cubicBezTo>
                <a:cubicBezTo>
                  <a:pt x="458214" y="2164"/>
                  <a:pt x="373018" y="48730"/>
                  <a:pt x="311635" y="82597"/>
                </a:cubicBezTo>
                <a:cubicBezTo>
                  <a:pt x="250252" y="116464"/>
                  <a:pt x="86210" y="203247"/>
                  <a:pt x="86210" y="203247"/>
                </a:cubicBezTo>
                <a:cubicBezTo>
                  <a:pt x="56577" y="219122"/>
                  <a:pt x="143360" y="177847"/>
                  <a:pt x="133835" y="177847"/>
                </a:cubicBezTo>
                <a:cubicBezTo>
                  <a:pt x="124310" y="177847"/>
                  <a:pt x="-34440" y="227059"/>
                  <a:pt x="6835" y="200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8772443-F728-6832-9E11-F113E92016AA}"/>
              </a:ext>
            </a:extLst>
          </p:cNvPr>
          <p:cNvSpPr/>
          <p:nvPr/>
        </p:nvSpPr>
        <p:spPr>
          <a:xfrm>
            <a:off x="4795949" y="4378500"/>
            <a:ext cx="811787" cy="193759"/>
          </a:xfrm>
          <a:custGeom>
            <a:avLst/>
            <a:gdLst>
              <a:gd name="connsiteX0" fmla="*/ 4651 w 811787"/>
              <a:gd name="connsiteY0" fmla="*/ 193500 h 193759"/>
              <a:gd name="connsiteX1" fmla="*/ 404701 w 811787"/>
              <a:gd name="connsiteY1" fmla="*/ 34750 h 193759"/>
              <a:gd name="connsiteX2" fmla="*/ 582501 w 811787"/>
              <a:gd name="connsiteY2" fmla="*/ 37925 h 193759"/>
              <a:gd name="connsiteX3" fmla="*/ 547576 w 811787"/>
              <a:gd name="connsiteY3" fmla="*/ 18875 h 193759"/>
              <a:gd name="connsiteX4" fmla="*/ 744426 w 811787"/>
              <a:gd name="connsiteY4" fmla="*/ 91900 h 193759"/>
              <a:gd name="connsiteX5" fmla="*/ 655526 w 811787"/>
              <a:gd name="connsiteY5" fmla="*/ 69675 h 193759"/>
              <a:gd name="connsiteX6" fmla="*/ 811101 w 811787"/>
              <a:gd name="connsiteY6" fmla="*/ 149050 h 193759"/>
              <a:gd name="connsiteX7" fmla="*/ 703151 w 811787"/>
              <a:gd name="connsiteY7" fmla="*/ 72850 h 193759"/>
              <a:gd name="connsiteX8" fmla="*/ 490426 w 811787"/>
              <a:gd name="connsiteY8" fmla="*/ 6175 h 193759"/>
              <a:gd name="connsiteX9" fmla="*/ 528526 w 811787"/>
              <a:gd name="connsiteY9" fmla="*/ 6175 h 193759"/>
              <a:gd name="connsiteX10" fmla="*/ 646001 w 811787"/>
              <a:gd name="connsiteY10" fmla="*/ 34750 h 193759"/>
              <a:gd name="connsiteX11" fmla="*/ 366601 w 811787"/>
              <a:gd name="connsiteY11" fmla="*/ 6175 h 193759"/>
              <a:gd name="connsiteX12" fmla="*/ 306276 w 811787"/>
              <a:gd name="connsiteY12" fmla="*/ 9350 h 193759"/>
              <a:gd name="connsiteX13" fmla="*/ 366601 w 811787"/>
              <a:gd name="connsiteY13" fmla="*/ 9350 h 193759"/>
              <a:gd name="connsiteX14" fmla="*/ 122126 w 811787"/>
              <a:gd name="connsiteY14" fmla="*/ 91900 h 193759"/>
              <a:gd name="connsiteX15" fmla="*/ 182451 w 811787"/>
              <a:gd name="connsiteY15" fmla="*/ 72850 h 193759"/>
              <a:gd name="connsiteX16" fmla="*/ 4651 w 811787"/>
              <a:gd name="connsiteY16" fmla="*/ 193500 h 19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1787" h="193759">
                <a:moveTo>
                  <a:pt x="4651" y="193500"/>
                </a:moveTo>
                <a:cubicBezTo>
                  <a:pt x="41693" y="187150"/>
                  <a:pt x="308393" y="60679"/>
                  <a:pt x="404701" y="34750"/>
                </a:cubicBezTo>
                <a:cubicBezTo>
                  <a:pt x="501009" y="8821"/>
                  <a:pt x="558689" y="40571"/>
                  <a:pt x="582501" y="37925"/>
                </a:cubicBezTo>
                <a:cubicBezTo>
                  <a:pt x="606313" y="35279"/>
                  <a:pt x="520589" y="9879"/>
                  <a:pt x="547576" y="18875"/>
                </a:cubicBezTo>
                <a:cubicBezTo>
                  <a:pt x="574563" y="27871"/>
                  <a:pt x="726434" y="83433"/>
                  <a:pt x="744426" y="91900"/>
                </a:cubicBezTo>
                <a:cubicBezTo>
                  <a:pt x="762418" y="100367"/>
                  <a:pt x="644414" y="60150"/>
                  <a:pt x="655526" y="69675"/>
                </a:cubicBezTo>
                <a:cubicBezTo>
                  <a:pt x="666639" y="79200"/>
                  <a:pt x="803164" y="148521"/>
                  <a:pt x="811101" y="149050"/>
                </a:cubicBezTo>
                <a:cubicBezTo>
                  <a:pt x="819039" y="149579"/>
                  <a:pt x="756597" y="96663"/>
                  <a:pt x="703151" y="72850"/>
                </a:cubicBezTo>
                <a:cubicBezTo>
                  <a:pt x="649705" y="49037"/>
                  <a:pt x="519530" y="17287"/>
                  <a:pt x="490426" y="6175"/>
                </a:cubicBezTo>
                <a:cubicBezTo>
                  <a:pt x="461322" y="-4938"/>
                  <a:pt x="502597" y="1413"/>
                  <a:pt x="528526" y="6175"/>
                </a:cubicBezTo>
                <a:cubicBezTo>
                  <a:pt x="554455" y="10937"/>
                  <a:pt x="672988" y="34750"/>
                  <a:pt x="646001" y="34750"/>
                </a:cubicBezTo>
                <a:cubicBezTo>
                  <a:pt x="619014" y="34750"/>
                  <a:pt x="423222" y="10408"/>
                  <a:pt x="366601" y="6175"/>
                </a:cubicBezTo>
                <a:cubicBezTo>
                  <a:pt x="309980" y="1942"/>
                  <a:pt x="306276" y="8821"/>
                  <a:pt x="306276" y="9350"/>
                </a:cubicBezTo>
                <a:cubicBezTo>
                  <a:pt x="306276" y="9879"/>
                  <a:pt x="397293" y="-4408"/>
                  <a:pt x="366601" y="9350"/>
                </a:cubicBezTo>
                <a:cubicBezTo>
                  <a:pt x="335909" y="23108"/>
                  <a:pt x="152818" y="81317"/>
                  <a:pt x="122126" y="91900"/>
                </a:cubicBezTo>
                <a:cubicBezTo>
                  <a:pt x="91434" y="102483"/>
                  <a:pt x="201501" y="58033"/>
                  <a:pt x="182451" y="72850"/>
                </a:cubicBezTo>
                <a:cubicBezTo>
                  <a:pt x="163401" y="87667"/>
                  <a:pt x="-32391" y="199850"/>
                  <a:pt x="4651" y="193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A3B88E3D-9D87-1307-2ACD-18A91A5C857F}"/>
              </a:ext>
            </a:extLst>
          </p:cNvPr>
          <p:cNvSpPr/>
          <p:nvPr/>
        </p:nvSpPr>
        <p:spPr>
          <a:xfrm>
            <a:off x="5096326" y="4428272"/>
            <a:ext cx="406629" cy="61403"/>
          </a:xfrm>
          <a:custGeom>
            <a:avLst/>
            <a:gdLst>
              <a:gd name="connsiteX0" fmla="*/ 2724 w 406629"/>
              <a:gd name="connsiteY0" fmla="*/ 7203 h 61403"/>
              <a:gd name="connsiteX1" fmla="*/ 282124 w 406629"/>
              <a:gd name="connsiteY1" fmla="*/ 4028 h 61403"/>
              <a:gd name="connsiteX2" fmla="*/ 405949 w 406629"/>
              <a:gd name="connsiteY2" fmla="*/ 61178 h 61403"/>
              <a:gd name="connsiteX3" fmla="*/ 323399 w 406629"/>
              <a:gd name="connsiteY3" fmla="*/ 23078 h 61403"/>
              <a:gd name="connsiteX4" fmla="*/ 148774 w 406629"/>
              <a:gd name="connsiteY4" fmla="*/ 853 h 61403"/>
              <a:gd name="connsiteX5" fmla="*/ 2724 w 406629"/>
              <a:gd name="connsiteY5" fmla="*/ 7203 h 6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629" h="61403">
                <a:moveTo>
                  <a:pt x="2724" y="7203"/>
                </a:moveTo>
                <a:cubicBezTo>
                  <a:pt x="24949" y="7732"/>
                  <a:pt x="214920" y="-4968"/>
                  <a:pt x="282124" y="4028"/>
                </a:cubicBezTo>
                <a:cubicBezTo>
                  <a:pt x="349328" y="13024"/>
                  <a:pt x="405949" y="61178"/>
                  <a:pt x="405949" y="61178"/>
                </a:cubicBezTo>
                <a:cubicBezTo>
                  <a:pt x="412828" y="64353"/>
                  <a:pt x="366262" y="33132"/>
                  <a:pt x="323399" y="23078"/>
                </a:cubicBezTo>
                <a:cubicBezTo>
                  <a:pt x="280537" y="13024"/>
                  <a:pt x="197457" y="4557"/>
                  <a:pt x="148774" y="853"/>
                </a:cubicBezTo>
                <a:cubicBezTo>
                  <a:pt x="100091" y="-2851"/>
                  <a:pt x="-19501" y="6674"/>
                  <a:pt x="2724" y="7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D010806-798D-CB41-4BCF-3178DF525343}"/>
              </a:ext>
            </a:extLst>
          </p:cNvPr>
          <p:cNvSpPr/>
          <p:nvPr/>
        </p:nvSpPr>
        <p:spPr>
          <a:xfrm>
            <a:off x="4721092" y="4657654"/>
            <a:ext cx="267183" cy="68647"/>
          </a:xfrm>
          <a:custGeom>
            <a:avLst/>
            <a:gdLst>
              <a:gd name="connsiteX0" fmla="*/ 133 w 267183"/>
              <a:gd name="connsiteY0" fmla="*/ 71 h 68647"/>
              <a:gd name="connsiteX1" fmla="*/ 181108 w 267183"/>
              <a:gd name="connsiteY1" fmla="*/ 63571 h 68647"/>
              <a:gd name="connsiteX2" fmla="*/ 266833 w 267183"/>
              <a:gd name="connsiteY2" fmla="*/ 63571 h 68647"/>
              <a:gd name="connsiteX3" fmla="*/ 209683 w 267183"/>
              <a:gd name="connsiteY3" fmla="*/ 54046 h 68647"/>
              <a:gd name="connsiteX4" fmla="*/ 165233 w 267183"/>
              <a:gd name="connsiteY4" fmla="*/ 12771 h 68647"/>
              <a:gd name="connsiteX5" fmla="*/ 212858 w 267183"/>
              <a:gd name="connsiteY5" fmla="*/ 57221 h 68647"/>
              <a:gd name="connsiteX6" fmla="*/ 152533 w 267183"/>
              <a:gd name="connsiteY6" fmla="*/ 50871 h 68647"/>
              <a:gd name="connsiteX7" fmla="*/ 133 w 267183"/>
              <a:gd name="connsiteY7" fmla="*/ 71 h 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183" h="68647">
                <a:moveTo>
                  <a:pt x="133" y="71"/>
                </a:moveTo>
                <a:cubicBezTo>
                  <a:pt x="4895" y="2188"/>
                  <a:pt x="136658" y="52988"/>
                  <a:pt x="181108" y="63571"/>
                </a:cubicBezTo>
                <a:cubicBezTo>
                  <a:pt x="225558" y="74154"/>
                  <a:pt x="262071" y="65158"/>
                  <a:pt x="266833" y="63571"/>
                </a:cubicBezTo>
                <a:cubicBezTo>
                  <a:pt x="271595" y="61984"/>
                  <a:pt x="226616" y="62513"/>
                  <a:pt x="209683" y="54046"/>
                </a:cubicBezTo>
                <a:cubicBezTo>
                  <a:pt x="192750" y="45579"/>
                  <a:pt x="164704" y="12242"/>
                  <a:pt x="165233" y="12771"/>
                </a:cubicBezTo>
                <a:cubicBezTo>
                  <a:pt x="165762" y="13300"/>
                  <a:pt x="214975" y="50871"/>
                  <a:pt x="212858" y="57221"/>
                </a:cubicBezTo>
                <a:cubicBezTo>
                  <a:pt x="210741" y="63571"/>
                  <a:pt x="185870" y="58279"/>
                  <a:pt x="152533" y="50871"/>
                </a:cubicBezTo>
                <a:cubicBezTo>
                  <a:pt x="119196" y="43463"/>
                  <a:pt x="-4629" y="-2046"/>
                  <a:pt x="133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BBD0782-8EF8-82BA-7E21-F729668CDD08}"/>
              </a:ext>
            </a:extLst>
          </p:cNvPr>
          <p:cNvSpPr/>
          <p:nvPr/>
        </p:nvSpPr>
        <p:spPr>
          <a:xfrm>
            <a:off x="4797195" y="4714859"/>
            <a:ext cx="629105" cy="74042"/>
          </a:xfrm>
          <a:custGeom>
            <a:avLst/>
            <a:gdLst>
              <a:gd name="connsiteX0" fmla="*/ 230 w 629105"/>
              <a:gd name="connsiteY0" fmla="*/ 16 h 74042"/>
              <a:gd name="connsiteX1" fmla="*/ 133580 w 629105"/>
              <a:gd name="connsiteY1" fmla="*/ 53991 h 74042"/>
              <a:gd name="connsiteX2" fmla="*/ 498705 w 629105"/>
              <a:gd name="connsiteY2" fmla="*/ 63516 h 74042"/>
              <a:gd name="connsiteX3" fmla="*/ 266930 w 629105"/>
              <a:gd name="connsiteY3" fmla="*/ 73041 h 74042"/>
              <a:gd name="connsiteX4" fmla="*/ 628880 w 629105"/>
              <a:gd name="connsiteY4" fmla="*/ 73041 h 74042"/>
              <a:gd name="connsiteX5" fmla="*/ 317730 w 629105"/>
              <a:gd name="connsiteY5" fmla="*/ 66691 h 74042"/>
              <a:gd name="connsiteX6" fmla="*/ 101830 w 629105"/>
              <a:gd name="connsiteY6" fmla="*/ 22241 h 74042"/>
              <a:gd name="connsiteX7" fmla="*/ 158980 w 629105"/>
              <a:gd name="connsiteY7" fmla="*/ 47641 h 74042"/>
              <a:gd name="connsiteX8" fmla="*/ 230 w 629105"/>
              <a:gd name="connsiteY8" fmla="*/ 16 h 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105" h="74042">
                <a:moveTo>
                  <a:pt x="230" y="16"/>
                </a:moveTo>
                <a:cubicBezTo>
                  <a:pt x="-4003" y="1074"/>
                  <a:pt x="50501" y="43408"/>
                  <a:pt x="133580" y="53991"/>
                </a:cubicBezTo>
                <a:cubicBezTo>
                  <a:pt x="216659" y="64574"/>
                  <a:pt x="476480" y="60341"/>
                  <a:pt x="498705" y="63516"/>
                </a:cubicBezTo>
                <a:cubicBezTo>
                  <a:pt x="520930" y="66691"/>
                  <a:pt x="245234" y="71454"/>
                  <a:pt x="266930" y="73041"/>
                </a:cubicBezTo>
                <a:cubicBezTo>
                  <a:pt x="288626" y="74628"/>
                  <a:pt x="620413" y="74099"/>
                  <a:pt x="628880" y="73041"/>
                </a:cubicBezTo>
                <a:cubicBezTo>
                  <a:pt x="637347" y="71983"/>
                  <a:pt x="405572" y="75158"/>
                  <a:pt x="317730" y="66691"/>
                </a:cubicBezTo>
                <a:cubicBezTo>
                  <a:pt x="229888" y="58224"/>
                  <a:pt x="128288" y="25416"/>
                  <a:pt x="101830" y="22241"/>
                </a:cubicBezTo>
                <a:cubicBezTo>
                  <a:pt x="75372" y="19066"/>
                  <a:pt x="170622" y="47641"/>
                  <a:pt x="158980" y="47641"/>
                </a:cubicBezTo>
                <a:cubicBezTo>
                  <a:pt x="147338" y="47641"/>
                  <a:pt x="4463" y="-1042"/>
                  <a:pt x="23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EFABE8A-2860-099E-99CC-9E20AD4D12DB}"/>
              </a:ext>
            </a:extLst>
          </p:cNvPr>
          <p:cNvSpPr/>
          <p:nvPr/>
        </p:nvSpPr>
        <p:spPr>
          <a:xfrm>
            <a:off x="5204684" y="4692219"/>
            <a:ext cx="486408" cy="127528"/>
          </a:xfrm>
          <a:custGeom>
            <a:avLst/>
            <a:gdLst>
              <a:gd name="connsiteX0" fmla="*/ 484916 w 486408"/>
              <a:gd name="connsiteY0" fmla="*/ 431 h 127528"/>
              <a:gd name="connsiteX1" fmla="*/ 2316 w 486408"/>
              <a:gd name="connsiteY1" fmla="*/ 127431 h 127528"/>
              <a:gd name="connsiteX2" fmla="*/ 294416 w 486408"/>
              <a:gd name="connsiteY2" fmla="*/ 22656 h 127528"/>
              <a:gd name="connsiteX3" fmla="*/ 116616 w 486408"/>
              <a:gd name="connsiteY3" fmla="*/ 95681 h 127528"/>
              <a:gd name="connsiteX4" fmla="*/ 361091 w 486408"/>
              <a:gd name="connsiteY4" fmla="*/ 9956 h 127528"/>
              <a:gd name="connsiteX5" fmla="*/ 161066 w 486408"/>
              <a:gd name="connsiteY5" fmla="*/ 82981 h 127528"/>
              <a:gd name="connsiteX6" fmla="*/ 484916 w 486408"/>
              <a:gd name="connsiteY6" fmla="*/ 431 h 1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408" h="127528">
                <a:moveTo>
                  <a:pt x="484916" y="431"/>
                </a:moveTo>
                <a:cubicBezTo>
                  <a:pt x="458458" y="7839"/>
                  <a:pt x="34066" y="123727"/>
                  <a:pt x="2316" y="127431"/>
                </a:cubicBezTo>
                <a:cubicBezTo>
                  <a:pt x="-29434" y="131135"/>
                  <a:pt x="275366" y="27948"/>
                  <a:pt x="294416" y="22656"/>
                </a:cubicBezTo>
                <a:cubicBezTo>
                  <a:pt x="313466" y="17364"/>
                  <a:pt x="105504" y="97798"/>
                  <a:pt x="116616" y="95681"/>
                </a:cubicBezTo>
                <a:cubicBezTo>
                  <a:pt x="127728" y="93564"/>
                  <a:pt x="353683" y="12073"/>
                  <a:pt x="361091" y="9956"/>
                </a:cubicBezTo>
                <a:cubicBezTo>
                  <a:pt x="368499" y="7839"/>
                  <a:pt x="144662" y="82452"/>
                  <a:pt x="161066" y="82981"/>
                </a:cubicBezTo>
                <a:cubicBezTo>
                  <a:pt x="177470" y="83510"/>
                  <a:pt x="511374" y="-6977"/>
                  <a:pt x="484916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072D7F5-1C72-AEEC-C588-B07DDF01E058}"/>
              </a:ext>
            </a:extLst>
          </p:cNvPr>
          <p:cNvSpPr/>
          <p:nvPr/>
        </p:nvSpPr>
        <p:spPr>
          <a:xfrm>
            <a:off x="5198661" y="4450047"/>
            <a:ext cx="313418" cy="99762"/>
          </a:xfrm>
          <a:custGeom>
            <a:avLst/>
            <a:gdLst>
              <a:gd name="connsiteX0" fmla="*/ 5164 w 313418"/>
              <a:gd name="connsiteY0" fmla="*/ 4478 h 99762"/>
              <a:gd name="connsiteX1" fmla="*/ 59139 w 313418"/>
              <a:gd name="connsiteY1" fmla="*/ 4478 h 99762"/>
              <a:gd name="connsiteX2" fmla="*/ 233764 w 313418"/>
              <a:gd name="connsiteY2" fmla="*/ 61628 h 99762"/>
              <a:gd name="connsiteX3" fmla="*/ 313139 w 313418"/>
              <a:gd name="connsiteY3" fmla="*/ 99728 h 99762"/>
              <a:gd name="connsiteX4" fmla="*/ 259164 w 313418"/>
              <a:gd name="connsiteY4" fmla="*/ 55278 h 99762"/>
              <a:gd name="connsiteX5" fmla="*/ 233764 w 313418"/>
              <a:gd name="connsiteY5" fmla="*/ 10828 h 99762"/>
              <a:gd name="connsiteX6" fmla="*/ 170264 w 313418"/>
              <a:gd name="connsiteY6" fmla="*/ 10828 h 99762"/>
              <a:gd name="connsiteX7" fmla="*/ 5164 w 313418"/>
              <a:gd name="connsiteY7" fmla="*/ 4478 h 9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418" h="99762">
                <a:moveTo>
                  <a:pt x="5164" y="4478"/>
                </a:moveTo>
                <a:cubicBezTo>
                  <a:pt x="-13357" y="3420"/>
                  <a:pt x="21039" y="-5047"/>
                  <a:pt x="59139" y="4478"/>
                </a:cubicBezTo>
                <a:cubicBezTo>
                  <a:pt x="97239" y="14003"/>
                  <a:pt x="191431" y="45753"/>
                  <a:pt x="233764" y="61628"/>
                </a:cubicBezTo>
                <a:cubicBezTo>
                  <a:pt x="276097" y="77503"/>
                  <a:pt x="308906" y="100786"/>
                  <a:pt x="313139" y="99728"/>
                </a:cubicBezTo>
                <a:cubicBezTo>
                  <a:pt x="317372" y="98670"/>
                  <a:pt x="272393" y="70095"/>
                  <a:pt x="259164" y="55278"/>
                </a:cubicBezTo>
                <a:cubicBezTo>
                  <a:pt x="245935" y="40461"/>
                  <a:pt x="248581" y="18236"/>
                  <a:pt x="233764" y="10828"/>
                </a:cubicBezTo>
                <a:cubicBezTo>
                  <a:pt x="218947" y="3420"/>
                  <a:pt x="208364" y="11886"/>
                  <a:pt x="170264" y="10828"/>
                </a:cubicBezTo>
                <a:cubicBezTo>
                  <a:pt x="132164" y="9770"/>
                  <a:pt x="23685" y="5536"/>
                  <a:pt x="5164" y="4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554FB07-A144-2812-77EA-73EADBA3DBB6}"/>
              </a:ext>
            </a:extLst>
          </p:cNvPr>
          <p:cNvSpPr/>
          <p:nvPr/>
        </p:nvSpPr>
        <p:spPr>
          <a:xfrm>
            <a:off x="4918047" y="4457340"/>
            <a:ext cx="631969" cy="310915"/>
          </a:xfrm>
          <a:custGeom>
            <a:avLst/>
            <a:gdLst>
              <a:gd name="connsiteX0" fmla="*/ 28 w 631969"/>
              <a:gd name="connsiteY0" fmla="*/ 146410 h 310915"/>
              <a:gd name="connsiteX1" fmla="*/ 139728 w 631969"/>
              <a:gd name="connsiteY1" fmla="*/ 105135 h 310915"/>
              <a:gd name="connsiteX2" fmla="*/ 142903 w 631969"/>
              <a:gd name="connsiteY2" fmla="*/ 82910 h 310915"/>
              <a:gd name="connsiteX3" fmla="*/ 123853 w 631969"/>
              <a:gd name="connsiteY3" fmla="*/ 136885 h 310915"/>
              <a:gd name="connsiteX4" fmla="*/ 155603 w 631969"/>
              <a:gd name="connsiteY4" fmla="*/ 216260 h 310915"/>
              <a:gd name="connsiteX5" fmla="*/ 234978 w 631969"/>
              <a:gd name="connsiteY5" fmla="*/ 292460 h 310915"/>
              <a:gd name="connsiteX6" fmla="*/ 336578 w 631969"/>
              <a:gd name="connsiteY6" fmla="*/ 308335 h 310915"/>
              <a:gd name="connsiteX7" fmla="*/ 435003 w 631969"/>
              <a:gd name="connsiteY7" fmla="*/ 251185 h 310915"/>
              <a:gd name="connsiteX8" fmla="*/ 488978 w 631969"/>
              <a:gd name="connsiteY8" fmla="*/ 162285 h 310915"/>
              <a:gd name="connsiteX9" fmla="*/ 485803 w 631969"/>
              <a:gd name="connsiteY9" fmla="*/ 101960 h 310915"/>
              <a:gd name="connsiteX10" fmla="*/ 476278 w 631969"/>
              <a:gd name="connsiteY10" fmla="*/ 70210 h 310915"/>
              <a:gd name="connsiteX11" fmla="*/ 523903 w 631969"/>
              <a:gd name="connsiteY11" fmla="*/ 95610 h 310915"/>
              <a:gd name="connsiteX12" fmla="*/ 631853 w 631969"/>
              <a:gd name="connsiteY12" fmla="*/ 114660 h 310915"/>
              <a:gd name="connsiteX13" fmla="*/ 501678 w 631969"/>
              <a:gd name="connsiteY13" fmla="*/ 28935 h 310915"/>
              <a:gd name="connsiteX14" fmla="*/ 308003 w 631969"/>
              <a:gd name="connsiteY14" fmla="*/ 360 h 310915"/>
              <a:gd name="connsiteX15" fmla="*/ 152428 w 631969"/>
              <a:gd name="connsiteY15" fmla="*/ 44810 h 310915"/>
              <a:gd name="connsiteX16" fmla="*/ 28 w 631969"/>
              <a:gd name="connsiteY16" fmla="*/ 146410 h 31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1969" h="310915">
                <a:moveTo>
                  <a:pt x="28" y="146410"/>
                </a:moveTo>
                <a:cubicBezTo>
                  <a:pt x="-2089" y="156464"/>
                  <a:pt x="115916" y="115718"/>
                  <a:pt x="139728" y="105135"/>
                </a:cubicBezTo>
                <a:cubicBezTo>
                  <a:pt x="163540" y="94552"/>
                  <a:pt x="145549" y="77618"/>
                  <a:pt x="142903" y="82910"/>
                </a:cubicBezTo>
                <a:cubicBezTo>
                  <a:pt x="140257" y="88202"/>
                  <a:pt x="121736" y="114660"/>
                  <a:pt x="123853" y="136885"/>
                </a:cubicBezTo>
                <a:cubicBezTo>
                  <a:pt x="125970" y="159110"/>
                  <a:pt x="137082" y="190331"/>
                  <a:pt x="155603" y="216260"/>
                </a:cubicBezTo>
                <a:cubicBezTo>
                  <a:pt x="174124" y="242189"/>
                  <a:pt x="204816" y="277114"/>
                  <a:pt x="234978" y="292460"/>
                </a:cubicBezTo>
                <a:cubicBezTo>
                  <a:pt x="265141" y="307806"/>
                  <a:pt x="303240" y="315214"/>
                  <a:pt x="336578" y="308335"/>
                </a:cubicBezTo>
                <a:cubicBezTo>
                  <a:pt x="369916" y="301456"/>
                  <a:pt x="409603" y="275527"/>
                  <a:pt x="435003" y="251185"/>
                </a:cubicBezTo>
                <a:cubicBezTo>
                  <a:pt x="460403" y="226843"/>
                  <a:pt x="480511" y="187156"/>
                  <a:pt x="488978" y="162285"/>
                </a:cubicBezTo>
                <a:cubicBezTo>
                  <a:pt x="497445" y="137414"/>
                  <a:pt x="487920" y="117306"/>
                  <a:pt x="485803" y="101960"/>
                </a:cubicBezTo>
                <a:cubicBezTo>
                  <a:pt x="483686" y="86614"/>
                  <a:pt x="469928" y="71268"/>
                  <a:pt x="476278" y="70210"/>
                </a:cubicBezTo>
                <a:cubicBezTo>
                  <a:pt x="482628" y="69152"/>
                  <a:pt x="497974" y="88202"/>
                  <a:pt x="523903" y="95610"/>
                </a:cubicBezTo>
                <a:cubicBezTo>
                  <a:pt x="549832" y="103018"/>
                  <a:pt x="635557" y="125772"/>
                  <a:pt x="631853" y="114660"/>
                </a:cubicBezTo>
                <a:cubicBezTo>
                  <a:pt x="628149" y="103548"/>
                  <a:pt x="555653" y="47985"/>
                  <a:pt x="501678" y="28935"/>
                </a:cubicBezTo>
                <a:cubicBezTo>
                  <a:pt x="447703" y="9885"/>
                  <a:pt x="366211" y="-2286"/>
                  <a:pt x="308003" y="360"/>
                </a:cubicBezTo>
                <a:cubicBezTo>
                  <a:pt x="249795" y="3006"/>
                  <a:pt x="202170" y="18352"/>
                  <a:pt x="152428" y="44810"/>
                </a:cubicBezTo>
                <a:cubicBezTo>
                  <a:pt x="102686" y="71268"/>
                  <a:pt x="2145" y="136356"/>
                  <a:pt x="28" y="1464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348CE949-4B1D-F904-5DB5-7115F05D73A7}"/>
              </a:ext>
            </a:extLst>
          </p:cNvPr>
          <p:cNvSpPr/>
          <p:nvPr/>
        </p:nvSpPr>
        <p:spPr>
          <a:xfrm>
            <a:off x="5239812" y="4515164"/>
            <a:ext cx="91539" cy="915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ACFF145A-C46D-DEE9-8DFA-873219374BFC}"/>
              </a:ext>
            </a:extLst>
          </p:cNvPr>
          <p:cNvSpPr/>
          <p:nvPr/>
        </p:nvSpPr>
        <p:spPr>
          <a:xfrm>
            <a:off x="4568233" y="4495706"/>
            <a:ext cx="432435" cy="280096"/>
          </a:xfrm>
          <a:custGeom>
            <a:avLst/>
            <a:gdLst>
              <a:gd name="connsiteX0" fmla="*/ 432392 w 432435"/>
              <a:gd name="connsiteY0" fmla="*/ 94 h 280096"/>
              <a:gd name="connsiteX1" fmla="*/ 83142 w 432435"/>
              <a:gd name="connsiteY1" fmla="*/ 174719 h 280096"/>
              <a:gd name="connsiteX2" fmla="*/ 149817 w 432435"/>
              <a:gd name="connsiteY2" fmla="*/ 136619 h 280096"/>
              <a:gd name="connsiteX3" fmla="*/ 25992 w 432435"/>
              <a:gd name="connsiteY3" fmla="*/ 228694 h 280096"/>
              <a:gd name="connsiteX4" fmla="*/ 187917 w 432435"/>
              <a:gd name="connsiteY4" fmla="*/ 162019 h 280096"/>
              <a:gd name="connsiteX5" fmla="*/ 592 w 432435"/>
              <a:gd name="connsiteY5" fmla="*/ 279494 h 280096"/>
              <a:gd name="connsiteX6" fmla="*/ 264117 w 432435"/>
              <a:gd name="connsiteY6" fmla="*/ 101694 h 280096"/>
              <a:gd name="connsiteX7" fmla="*/ 57742 w 432435"/>
              <a:gd name="connsiteY7" fmla="*/ 149319 h 280096"/>
              <a:gd name="connsiteX8" fmla="*/ 432392 w 432435"/>
              <a:gd name="connsiteY8" fmla="*/ 94 h 28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435" h="280096">
                <a:moveTo>
                  <a:pt x="432392" y="94"/>
                </a:moveTo>
                <a:cubicBezTo>
                  <a:pt x="436625" y="4327"/>
                  <a:pt x="130238" y="151965"/>
                  <a:pt x="83142" y="174719"/>
                </a:cubicBezTo>
                <a:cubicBezTo>
                  <a:pt x="36046" y="197473"/>
                  <a:pt x="159342" y="127623"/>
                  <a:pt x="149817" y="136619"/>
                </a:cubicBezTo>
                <a:cubicBezTo>
                  <a:pt x="140292" y="145615"/>
                  <a:pt x="19642" y="224461"/>
                  <a:pt x="25992" y="228694"/>
                </a:cubicBezTo>
                <a:cubicBezTo>
                  <a:pt x="32342" y="232927"/>
                  <a:pt x="192150" y="153552"/>
                  <a:pt x="187917" y="162019"/>
                </a:cubicBezTo>
                <a:cubicBezTo>
                  <a:pt x="183684" y="170486"/>
                  <a:pt x="-12108" y="289548"/>
                  <a:pt x="592" y="279494"/>
                </a:cubicBezTo>
                <a:cubicBezTo>
                  <a:pt x="13292" y="269440"/>
                  <a:pt x="254592" y="123390"/>
                  <a:pt x="264117" y="101694"/>
                </a:cubicBezTo>
                <a:cubicBezTo>
                  <a:pt x="273642" y="79998"/>
                  <a:pt x="32342" y="163077"/>
                  <a:pt x="57742" y="149319"/>
                </a:cubicBezTo>
                <a:cubicBezTo>
                  <a:pt x="83142" y="135561"/>
                  <a:pt x="428159" y="-4139"/>
                  <a:pt x="432392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104BB88-77E0-AC6F-12A3-134CE04D64D2}"/>
              </a:ext>
            </a:extLst>
          </p:cNvPr>
          <p:cNvSpPr/>
          <p:nvPr/>
        </p:nvSpPr>
        <p:spPr>
          <a:xfrm>
            <a:off x="5221721" y="4699126"/>
            <a:ext cx="473719" cy="146542"/>
          </a:xfrm>
          <a:custGeom>
            <a:avLst/>
            <a:gdLst>
              <a:gd name="connsiteX0" fmla="*/ 467879 w 473719"/>
              <a:gd name="connsiteY0" fmla="*/ 3049 h 146542"/>
              <a:gd name="connsiteX1" fmla="*/ 4329 w 473719"/>
              <a:gd name="connsiteY1" fmla="*/ 145924 h 146542"/>
              <a:gd name="connsiteX2" fmla="*/ 248804 w 473719"/>
              <a:gd name="connsiteY2" fmla="*/ 53849 h 146542"/>
              <a:gd name="connsiteX3" fmla="*/ 467879 w 473719"/>
              <a:gd name="connsiteY3" fmla="*/ 3049 h 14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719" h="146542">
                <a:moveTo>
                  <a:pt x="467879" y="3049"/>
                </a:moveTo>
                <a:cubicBezTo>
                  <a:pt x="427133" y="18395"/>
                  <a:pt x="40841" y="137457"/>
                  <a:pt x="4329" y="145924"/>
                </a:cubicBezTo>
                <a:cubicBezTo>
                  <a:pt x="-32184" y="154391"/>
                  <a:pt x="172075" y="73428"/>
                  <a:pt x="248804" y="53849"/>
                </a:cubicBezTo>
                <a:cubicBezTo>
                  <a:pt x="325533" y="34270"/>
                  <a:pt x="508625" y="-12297"/>
                  <a:pt x="467879" y="3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C2A586F-D1F9-617F-BFE0-58420048F1D9}"/>
              </a:ext>
            </a:extLst>
          </p:cNvPr>
          <p:cNvSpPr/>
          <p:nvPr/>
        </p:nvSpPr>
        <p:spPr>
          <a:xfrm>
            <a:off x="4667026" y="4730747"/>
            <a:ext cx="650861" cy="96019"/>
          </a:xfrm>
          <a:custGeom>
            <a:avLst/>
            <a:gdLst>
              <a:gd name="connsiteX0" fmla="*/ 224 w 650861"/>
              <a:gd name="connsiteY0" fmla="*/ 6353 h 96019"/>
              <a:gd name="connsiteX1" fmla="*/ 397099 w 650861"/>
              <a:gd name="connsiteY1" fmla="*/ 95253 h 96019"/>
              <a:gd name="connsiteX2" fmla="*/ 358999 w 650861"/>
              <a:gd name="connsiteY2" fmla="*/ 50803 h 96019"/>
              <a:gd name="connsiteX3" fmla="*/ 647924 w 650861"/>
              <a:gd name="connsiteY3" fmla="*/ 76203 h 96019"/>
              <a:gd name="connsiteX4" fmla="*/ 501874 w 650861"/>
              <a:gd name="connsiteY4" fmla="*/ 66678 h 96019"/>
              <a:gd name="connsiteX5" fmla="*/ 393924 w 650861"/>
              <a:gd name="connsiteY5" fmla="*/ 73028 h 96019"/>
              <a:gd name="connsiteX6" fmla="*/ 409799 w 650861"/>
              <a:gd name="connsiteY6" fmla="*/ 73028 h 96019"/>
              <a:gd name="connsiteX7" fmla="*/ 117699 w 650861"/>
              <a:gd name="connsiteY7" fmla="*/ 3 h 96019"/>
              <a:gd name="connsiteX8" fmla="*/ 336774 w 650861"/>
              <a:gd name="connsiteY8" fmla="*/ 69853 h 96019"/>
              <a:gd name="connsiteX9" fmla="*/ 224 w 650861"/>
              <a:gd name="connsiteY9" fmla="*/ 6353 h 9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0861" h="96019">
                <a:moveTo>
                  <a:pt x="224" y="6353"/>
                </a:moveTo>
                <a:cubicBezTo>
                  <a:pt x="10278" y="10586"/>
                  <a:pt x="337303" y="87845"/>
                  <a:pt x="397099" y="95253"/>
                </a:cubicBezTo>
                <a:cubicBezTo>
                  <a:pt x="456895" y="102661"/>
                  <a:pt x="317195" y="53978"/>
                  <a:pt x="358999" y="50803"/>
                </a:cubicBezTo>
                <a:cubicBezTo>
                  <a:pt x="400803" y="47628"/>
                  <a:pt x="624112" y="73557"/>
                  <a:pt x="647924" y="76203"/>
                </a:cubicBezTo>
                <a:cubicBezTo>
                  <a:pt x="671736" y="78849"/>
                  <a:pt x="544207" y="67207"/>
                  <a:pt x="501874" y="66678"/>
                </a:cubicBezTo>
                <a:cubicBezTo>
                  <a:pt x="459541" y="66149"/>
                  <a:pt x="409270" y="71970"/>
                  <a:pt x="393924" y="73028"/>
                </a:cubicBezTo>
                <a:cubicBezTo>
                  <a:pt x="378578" y="74086"/>
                  <a:pt x="455837" y="85199"/>
                  <a:pt x="409799" y="73028"/>
                </a:cubicBezTo>
                <a:cubicBezTo>
                  <a:pt x="363761" y="60857"/>
                  <a:pt x="129870" y="532"/>
                  <a:pt x="117699" y="3"/>
                </a:cubicBezTo>
                <a:cubicBezTo>
                  <a:pt x="105528" y="-526"/>
                  <a:pt x="353178" y="67736"/>
                  <a:pt x="336774" y="69853"/>
                </a:cubicBezTo>
                <a:cubicBezTo>
                  <a:pt x="320370" y="71970"/>
                  <a:pt x="-9830" y="2120"/>
                  <a:pt x="224" y="6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B6ACAE9-4E95-8283-CA11-E05C9048123A}"/>
              </a:ext>
            </a:extLst>
          </p:cNvPr>
          <p:cNvSpPr/>
          <p:nvPr/>
        </p:nvSpPr>
        <p:spPr>
          <a:xfrm>
            <a:off x="4794223" y="4733918"/>
            <a:ext cx="851278" cy="123330"/>
          </a:xfrm>
          <a:custGeom>
            <a:avLst/>
            <a:gdLst>
              <a:gd name="connsiteX0" fmla="*/ 27 w 851278"/>
              <a:gd name="connsiteY0" fmla="*/ 57157 h 123330"/>
              <a:gd name="connsiteX1" fmla="*/ 352452 w 851278"/>
              <a:gd name="connsiteY1" fmla="*/ 107957 h 123330"/>
              <a:gd name="connsiteX2" fmla="*/ 498502 w 851278"/>
              <a:gd name="connsiteY2" fmla="*/ 50807 h 123330"/>
              <a:gd name="connsiteX3" fmla="*/ 381027 w 851278"/>
              <a:gd name="connsiteY3" fmla="*/ 114307 h 123330"/>
              <a:gd name="connsiteX4" fmla="*/ 850927 w 851278"/>
              <a:gd name="connsiteY4" fmla="*/ 7 h 123330"/>
              <a:gd name="connsiteX5" fmla="*/ 295302 w 851278"/>
              <a:gd name="connsiteY5" fmla="*/ 120657 h 123330"/>
              <a:gd name="connsiteX6" fmla="*/ 387377 w 851278"/>
              <a:gd name="connsiteY6" fmla="*/ 82557 h 123330"/>
              <a:gd name="connsiteX7" fmla="*/ 165127 w 851278"/>
              <a:gd name="connsiteY7" fmla="*/ 69857 h 123330"/>
              <a:gd name="connsiteX8" fmla="*/ 371502 w 851278"/>
              <a:gd name="connsiteY8" fmla="*/ 85732 h 123330"/>
              <a:gd name="connsiteX9" fmla="*/ 27 w 851278"/>
              <a:gd name="connsiteY9" fmla="*/ 57157 h 1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1278" h="123330">
                <a:moveTo>
                  <a:pt x="27" y="57157"/>
                </a:moveTo>
                <a:cubicBezTo>
                  <a:pt x="-3148" y="60861"/>
                  <a:pt x="269373" y="109015"/>
                  <a:pt x="352452" y="107957"/>
                </a:cubicBezTo>
                <a:cubicBezTo>
                  <a:pt x="435531" y="106899"/>
                  <a:pt x="493740" y="49749"/>
                  <a:pt x="498502" y="50807"/>
                </a:cubicBezTo>
                <a:cubicBezTo>
                  <a:pt x="503264" y="51865"/>
                  <a:pt x="322290" y="122774"/>
                  <a:pt x="381027" y="114307"/>
                </a:cubicBezTo>
                <a:cubicBezTo>
                  <a:pt x="439764" y="105840"/>
                  <a:pt x="865214" y="-1051"/>
                  <a:pt x="850927" y="7"/>
                </a:cubicBezTo>
                <a:cubicBezTo>
                  <a:pt x="836640" y="1065"/>
                  <a:pt x="372560" y="106899"/>
                  <a:pt x="295302" y="120657"/>
                </a:cubicBezTo>
                <a:cubicBezTo>
                  <a:pt x="218044" y="134415"/>
                  <a:pt x="409073" y="91024"/>
                  <a:pt x="387377" y="82557"/>
                </a:cubicBezTo>
                <a:cubicBezTo>
                  <a:pt x="365681" y="74090"/>
                  <a:pt x="167773" y="69328"/>
                  <a:pt x="165127" y="69857"/>
                </a:cubicBezTo>
                <a:cubicBezTo>
                  <a:pt x="162481" y="70386"/>
                  <a:pt x="394785" y="88907"/>
                  <a:pt x="371502" y="85732"/>
                </a:cubicBezTo>
                <a:cubicBezTo>
                  <a:pt x="348219" y="82557"/>
                  <a:pt x="3202" y="53453"/>
                  <a:pt x="27" y="57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143C3847-8773-47AC-63EC-FB1EABE2B2B2}"/>
              </a:ext>
            </a:extLst>
          </p:cNvPr>
          <p:cNvSpPr/>
          <p:nvPr/>
        </p:nvSpPr>
        <p:spPr>
          <a:xfrm>
            <a:off x="4785042" y="4740185"/>
            <a:ext cx="929658" cy="159638"/>
          </a:xfrm>
          <a:custGeom>
            <a:avLst/>
            <a:gdLst>
              <a:gd name="connsiteX0" fmla="*/ 2858 w 929658"/>
              <a:gd name="connsiteY0" fmla="*/ 92165 h 159638"/>
              <a:gd name="connsiteX1" fmla="*/ 53658 w 929658"/>
              <a:gd name="connsiteY1" fmla="*/ 95340 h 159638"/>
              <a:gd name="connsiteX2" fmla="*/ 517208 w 929658"/>
              <a:gd name="connsiteY2" fmla="*/ 152490 h 159638"/>
              <a:gd name="connsiteX3" fmla="*/ 482283 w 929658"/>
              <a:gd name="connsiteY3" fmla="*/ 149315 h 159638"/>
              <a:gd name="connsiteX4" fmla="*/ 701358 w 929658"/>
              <a:gd name="connsiteY4" fmla="*/ 66765 h 159638"/>
              <a:gd name="connsiteX5" fmla="*/ 647383 w 929658"/>
              <a:gd name="connsiteY5" fmla="*/ 88990 h 159638"/>
              <a:gd name="connsiteX6" fmla="*/ 926783 w 929658"/>
              <a:gd name="connsiteY6" fmla="*/ 90 h 159638"/>
              <a:gd name="connsiteX7" fmla="*/ 444183 w 929658"/>
              <a:gd name="connsiteY7" fmla="*/ 108040 h 159638"/>
              <a:gd name="connsiteX8" fmla="*/ 774383 w 929658"/>
              <a:gd name="connsiteY8" fmla="*/ 54065 h 159638"/>
              <a:gd name="connsiteX9" fmla="*/ 425133 w 929658"/>
              <a:gd name="connsiteY9" fmla="*/ 146140 h 159638"/>
              <a:gd name="connsiteX10" fmla="*/ 228283 w 929658"/>
              <a:gd name="connsiteY10" fmla="*/ 108040 h 159638"/>
              <a:gd name="connsiteX11" fmla="*/ 2858 w 929658"/>
              <a:gd name="connsiteY11" fmla="*/ 92165 h 15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9658" h="159638">
                <a:moveTo>
                  <a:pt x="2858" y="92165"/>
                </a:moveTo>
                <a:cubicBezTo>
                  <a:pt x="-14605" y="88725"/>
                  <a:pt x="53658" y="95340"/>
                  <a:pt x="53658" y="95340"/>
                </a:cubicBezTo>
                <a:lnTo>
                  <a:pt x="517208" y="152490"/>
                </a:lnTo>
                <a:cubicBezTo>
                  <a:pt x="588645" y="161486"/>
                  <a:pt x="451591" y="163602"/>
                  <a:pt x="482283" y="149315"/>
                </a:cubicBezTo>
                <a:cubicBezTo>
                  <a:pt x="512975" y="135028"/>
                  <a:pt x="673841" y="76819"/>
                  <a:pt x="701358" y="66765"/>
                </a:cubicBezTo>
                <a:cubicBezTo>
                  <a:pt x="728875" y="56711"/>
                  <a:pt x="609812" y="100103"/>
                  <a:pt x="647383" y="88990"/>
                </a:cubicBezTo>
                <a:cubicBezTo>
                  <a:pt x="684954" y="77877"/>
                  <a:pt x="960650" y="-3085"/>
                  <a:pt x="926783" y="90"/>
                </a:cubicBezTo>
                <a:cubicBezTo>
                  <a:pt x="892916" y="3265"/>
                  <a:pt x="469583" y="99044"/>
                  <a:pt x="444183" y="108040"/>
                </a:cubicBezTo>
                <a:cubicBezTo>
                  <a:pt x="418783" y="117036"/>
                  <a:pt x="777558" y="47715"/>
                  <a:pt x="774383" y="54065"/>
                </a:cubicBezTo>
                <a:cubicBezTo>
                  <a:pt x="771208" y="60415"/>
                  <a:pt x="516150" y="137144"/>
                  <a:pt x="425133" y="146140"/>
                </a:cubicBezTo>
                <a:cubicBezTo>
                  <a:pt x="334116" y="155136"/>
                  <a:pt x="294429" y="115977"/>
                  <a:pt x="228283" y="108040"/>
                </a:cubicBezTo>
                <a:cubicBezTo>
                  <a:pt x="162137" y="100103"/>
                  <a:pt x="95197" y="99309"/>
                  <a:pt x="2858" y="92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640904B9-8EB7-42EF-653C-78A84838DBEE}"/>
              </a:ext>
            </a:extLst>
          </p:cNvPr>
          <p:cNvSpPr/>
          <p:nvPr/>
        </p:nvSpPr>
        <p:spPr>
          <a:xfrm>
            <a:off x="4511656" y="4618791"/>
            <a:ext cx="210037" cy="74802"/>
          </a:xfrm>
          <a:custGeom>
            <a:avLst/>
            <a:gdLst>
              <a:gd name="connsiteX0" fmla="*/ 19 w 210037"/>
              <a:gd name="connsiteY0" fmla="*/ 32584 h 74802"/>
              <a:gd name="connsiteX1" fmla="*/ 196869 w 210037"/>
              <a:gd name="connsiteY1" fmla="*/ 38934 h 74802"/>
              <a:gd name="connsiteX2" fmla="*/ 146069 w 210037"/>
              <a:gd name="connsiteY2" fmla="*/ 42109 h 74802"/>
              <a:gd name="connsiteX3" fmla="*/ 69869 w 210037"/>
              <a:gd name="connsiteY3" fmla="*/ 73859 h 74802"/>
              <a:gd name="connsiteX4" fmla="*/ 209569 w 210037"/>
              <a:gd name="connsiteY4" fmla="*/ 834 h 74802"/>
              <a:gd name="connsiteX5" fmla="*/ 19 w 210037"/>
              <a:gd name="connsiteY5" fmla="*/ 32584 h 7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037" h="74802">
                <a:moveTo>
                  <a:pt x="19" y="32584"/>
                </a:moveTo>
                <a:cubicBezTo>
                  <a:pt x="-2098" y="38934"/>
                  <a:pt x="172527" y="37347"/>
                  <a:pt x="196869" y="38934"/>
                </a:cubicBezTo>
                <a:cubicBezTo>
                  <a:pt x="221211" y="40522"/>
                  <a:pt x="167236" y="36288"/>
                  <a:pt x="146069" y="42109"/>
                </a:cubicBezTo>
                <a:cubicBezTo>
                  <a:pt x="124902" y="47930"/>
                  <a:pt x="59286" y="80738"/>
                  <a:pt x="69869" y="73859"/>
                </a:cubicBezTo>
                <a:cubicBezTo>
                  <a:pt x="80452" y="66980"/>
                  <a:pt x="219094" y="7184"/>
                  <a:pt x="209569" y="834"/>
                </a:cubicBezTo>
                <a:cubicBezTo>
                  <a:pt x="200044" y="-5516"/>
                  <a:pt x="2136" y="26234"/>
                  <a:pt x="19" y="32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87020882-BA46-6EE1-B64C-952CF26675A3}"/>
              </a:ext>
            </a:extLst>
          </p:cNvPr>
          <p:cNvSpPr/>
          <p:nvPr/>
        </p:nvSpPr>
        <p:spPr>
          <a:xfrm>
            <a:off x="5215922" y="4604872"/>
            <a:ext cx="615315" cy="314601"/>
          </a:xfrm>
          <a:custGeom>
            <a:avLst/>
            <a:gdLst>
              <a:gd name="connsiteX0" fmla="*/ 610203 w 615315"/>
              <a:gd name="connsiteY0" fmla="*/ 2053 h 314601"/>
              <a:gd name="connsiteX1" fmla="*/ 486378 w 615315"/>
              <a:gd name="connsiteY1" fmla="*/ 122703 h 314601"/>
              <a:gd name="connsiteX2" fmla="*/ 197453 w 615315"/>
              <a:gd name="connsiteY2" fmla="*/ 310028 h 314601"/>
              <a:gd name="connsiteX3" fmla="*/ 270478 w 615315"/>
              <a:gd name="connsiteY3" fmla="*/ 259228 h 314601"/>
              <a:gd name="connsiteX4" fmla="*/ 13303 w 615315"/>
              <a:gd name="connsiteY4" fmla="*/ 284628 h 314601"/>
              <a:gd name="connsiteX5" fmla="*/ 67278 w 615315"/>
              <a:gd name="connsiteY5" fmla="*/ 268753 h 314601"/>
              <a:gd name="connsiteX6" fmla="*/ 327628 w 615315"/>
              <a:gd name="connsiteY6" fmla="*/ 221128 h 314601"/>
              <a:gd name="connsiteX7" fmla="*/ 610203 w 615315"/>
              <a:gd name="connsiteY7" fmla="*/ 2053 h 31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315" h="314601">
                <a:moveTo>
                  <a:pt x="610203" y="2053"/>
                </a:moveTo>
                <a:cubicBezTo>
                  <a:pt x="636661" y="-14351"/>
                  <a:pt x="555170" y="71374"/>
                  <a:pt x="486378" y="122703"/>
                </a:cubicBezTo>
                <a:cubicBezTo>
                  <a:pt x="417586" y="174032"/>
                  <a:pt x="233436" y="287274"/>
                  <a:pt x="197453" y="310028"/>
                </a:cubicBezTo>
                <a:cubicBezTo>
                  <a:pt x="161470" y="332782"/>
                  <a:pt x="301170" y="263461"/>
                  <a:pt x="270478" y="259228"/>
                </a:cubicBezTo>
                <a:cubicBezTo>
                  <a:pt x="239786" y="254995"/>
                  <a:pt x="47170" y="283041"/>
                  <a:pt x="13303" y="284628"/>
                </a:cubicBezTo>
                <a:cubicBezTo>
                  <a:pt x="-20564" y="286215"/>
                  <a:pt x="14890" y="279336"/>
                  <a:pt x="67278" y="268753"/>
                </a:cubicBezTo>
                <a:cubicBezTo>
                  <a:pt x="119666" y="258170"/>
                  <a:pt x="232378" y="268224"/>
                  <a:pt x="327628" y="221128"/>
                </a:cubicBezTo>
                <a:cubicBezTo>
                  <a:pt x="422878" y="174032"/>
                  <a:pt x="583745" y="18457"/>
                  <a:pt x="610203" y="2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3F25D12B-CFDE-564E-C868-5865C212EF6A}"/>
              </a:ext>
            </a:extLst>
          </p:cNvPr>
          <p:cNvSpPr/>
          <p:nvPr/>
        </p:nvSpPr>
        <p:spPr>
          <a:xfrm>
            <a:off x="5466539" y="4392895"/>
            <a:ext cx="287639" cy="316674"/>
          </a:xfrm>
          <a:custGeom>
            <a:avLst/>
            <a:gdLst>
              <a:gd name="connsiteX0" fmla="*/ 811 w 287639"/>
              <a:gd name="connsiteY0" fmla="*/ 1305 h 316674"/>
              <a:gd name="connsiteX1" fmla="*/ 223061 w 287639"/>
              <a:gd name="connsiteY1" fmla="*/ 204505 h 316674"/>
              <a:gd name="connsiteX2" fmla="*/ 175436 w 287639"/>
              <a:gd name="connsiteY2" fmla="*/ 153705 h 316674"/>
              <a:gd name="connsiteX3" fmla="*/ 286561 w 287639"/>
              <a:gd name="connsiteY3" fmla="*/ 315630 h 316674"/>
              <a:gd name="connsiteX4" fmla="*/ 226236 w 287639"/>
              <a:gd name="connsiteY4" fmla="*/ 217205 h 316674"/>
              <a:gd name="connsiteX5" fmla="*/ 134161 w 287639"/>
              <a:gd name="connsiteY5" fmla="*/ 96555 h 316674"/>
              <a:gd name="connsiteX6" fmla="*/ 146861 w 287639"/>
              <a:gd name="connsiteY6" fmla="*/ 115605 h 316674"/>
              <a:gd name="connsiteX7" fmla="*/ 811 w 287639"/>
              <a:gd name="connsiteY7" fmla="*/ 1305 h 3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639" h="316674">
                <a:moveTo>
                  <a:pt x="811" y="1305"/>
                </a:moveTo>
                <a:cubicBezTo>
                  <a:pt x="13511" y="16122"/>
                  <a:pt x="193957" y="179105"/>
                  <a:pt x="223061" y="204505"/>
                </a:cubicBezTo>
                <a:cubicBezTo>
                  <a:pt x="252165" y="229905"/>
                  <a:pt x="164853" y="135184"/>
                  <a:pt x="175436" y="153705"/>
                </a:cubicBezTo>
                <a:cubicBezTo>
                  <a:pt x="186019" y="172226"/>
                  <a:pt x="278094" y="305047"/>
                  <a:pt x="286561" y="315630"/>
                </a:cubicBezTo>
                <a:cubicBezTo>
                  <a:pt x="295028" y="326213"/>
                  <a:pt x="251636" y="253717"/>
                  <a:pt x="226236" y="217205"/>
                </a:cubicBezTo>
                <a:cubicBezTo>
                  <a:pt x="200836" y="180693"/>
                  <a:pt x="134161" y="96555"/>
                  <a:pt x="134161" y="96555"/>
                </a:cubicBezTo>
                <a:cubicBezTo>
                  <a:pt x="120932" y="79622"/>
                  <a:pt x="165382" y="128834"/>
                  <a:pt x="146861" y="115605"/>
                </a:cubicBezTo>
                <a:cubicBezTo>
                  <a:pt x="128340" y="102376"/>
                  <a:pt x="-11889" y="-13512"/>
                  <a:pt x="811" y="1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F51E2C48-D31B-7EE5-ECD6-9925FAB35B41}"/>
              </a:ext>
            </a:extLst>
          </p:cNvPr>
          <p:cNvSpPr/>
          <p:nvPr/>
        </p:nvSpPr>
        <p:spPr>
          <a:xfrm>
            <a:off x="6675798" y="4179623"/>
            <a:ext cx="814028" cy="358000"/>
          </a:xfrm>
          <a:custGeom>
            <a:avLst/>
            <a:gdLst>
              <a:gd name="connsiteX0" fmla="*/ 1227 w 814028"/>
              <a:gd name="connsiteY0" fmla="*/ 357452 h 358000"/>
              <a:gd name="connsiteX1" fmla="*/ 172677 w 814028"/>
              <a:gd name="connsiteY1" fmla="*/ 93927 h 358000"/>
              <a:gd name="connsiteX2" fmla="*/ 121877 w 814028"/>
              <a:gd name="connsiteY2" fmla="*/ 147902 h 358000"/>
              <a:gd name="connsiteX3" fmla="*/ 325077 w 814028"/>
              <a:gd name="connsiteY3" fmla="*/ 39952 h 358000"/>
              <a:gd name="connsiteX4" fmla="*/ 531452 w 814028"/>
              <a:gd name="connsiteY4" fmla="*/ 74877 h 358000"/>
              <a:gd name="connsiteX5" fmla="*/ 525102 w 814028"/>
              <a:gd name="connsiteY5" fmla="*/ 49477 h 358000"/>
              <a:gd name="connsiteX6" fmla="*/ 718777 w 814028"/>
              <a:gd name="connsiteY6" fmla="*/ 125677 h 358000"/>
              <a:gd name="connsiteX7" fmla="*/ 652102 w 814028"/>
              <a:gd name="connsiteY7" fmla="*/ 93927 h 358000"/>
              <a:gd name="connsiteX8" fmla="*/ 814027 w 814028"/>
              <a:gd name="connsiteY8" fmla="*/ 122502 h 358000"/>
              <a:gd name="connsiteX9" fmla="*/ 648927 w 814028"/>
              <a:gd name="connsiteY9" fmla="*/ 55827 h 358000"/>
              <a:gd name="connsiteX10" fmla="*/ 588602 w 814028"/>
              <a:gd name="connsiteY10" fmla="*/ 5027 h 358000"/>
              <a:gd name="connsiteX11" fmla="*/ 356827 w 814028"/>
              <a:gd name="connsiteY11" fmla="*/ 1852 h 358000"/>
              <a:gd name="connsiteX12" fmla="*/ 461602 w 814028"/>
              <a:gd name="connsiteY12" fmla="*/ 5027 h 358000"/>
              <a:gd name="connsiteX13" fmla="*/ 302852 w 814028"/>
              <a:gd name="connsiteY13" fmla="*/ 27252 h 358000"/>
              <a:gd name="connsiteX14" fmla="*/ 226652 w 814028"/>
              <a:gd name="connsiteY14" fmla="*/ 62177 h 358000"/>
              <a:gd name="connsiteX15" fmla="*/ 61552 w 814028"/>
              <a:gd name="connsiteY15" fmla="*/ 157427 h 358000"/>
              <a:gd name="connsiteX16" fmla="*/ 45677 w 814028"/>
              <a:gd name="connsiteY16" fmla="*/ 186002 h 358000"/>
              <a:gd name="connsiteX17" fmla="*/ 93302 w 814028"/>
              <a:gd name="connsiteY17" fmla="*/ 163777 h 358000"/>
              <a:gd name="connsiteX18" fmla="*/ 1227 w 814028"/>
              <a:gd name="connsiteY18" fmla="*/ 357452 h 3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14028" h="358000">
                <a:moveTo>
                  <a:pt x="1227" y="357452"/>
                </a:moveTo>
                <a:cubicBezTo>
                  <a:pt x="14456" y="345810"/>
                  <a:pt x="152569" y="128852"/>
                  <a:pt x="172677" y="93927"/>
                </a:cubicBezTo>
                <a:cubicBezTo>
                  <a:pt x="192785" y="59002"/>
                  <a:pt x="96477" y="156898"/>
                  <a:pt x="121877" y="147902"/>
                </a:cubicBezTo>
                <a:cubicBezTo>
                  <a:pt x="147277" y="138906"/>
                  <a:pt x="256815" y="52123"/>
                  <a:pt x="325077" y="39952"/>
                </a:cubicBezTo>
                <a:cubicBezTo>
                  <a:pt x="393340" y="27781"/>
                  <a:pt x="498115" y="73290"/>
                  <a:pt x="531452" y="74877"/>
                </a:cubicBezTo>
                <a:cubicBezTo>
                  <a:pt x="564789" y="76464"/>
                  <a:pt x="493881" y="41010"/>
                  <a:pt x="525102" y="49477"/>
                </a:cubicBezTo>
                <a:cubicBezTo>
                  <a:pt x="556323" y="57944"/>
                  <a:pt x="697610" y="118269"/>
                  <a:pt x="718777" y="125677"/>
                </a:cubicBezTo>
                <a:cubicBezTo>
                  <a:pt x="739944" y="133085"/>
                  <a:pt x="636227" y="94456"/>
                  <a:pt x="652102" y="93927"/>
                </a:cubicBezTo>
                <a:cubicBezTo>
                  <a:pt x="667977" y="93398"/>
                  <a:pt x="814556" y="128852"/>
                  <a:pt x="814027" y="122502"/>
                </a:cubicBezTo>
                <a:cubicBezTo>
                  <a:pt x="813498" y="116152"/>
                  <a:pt x="686498" y="75406"/>
                  <a:pt x="648927" y="55827"/>
                </a:cubicBezTo>
                <a:cubicBezTo>
                  <a:pt x="611356" y="36248"/>
                  <a:pt x="637285" y="14023"/>
                  <a:pt x="588602" y="5027"/>
                </a:cubicBezTo>
                <a:cubicBezTo>
                  <a:pt x="539919" y="-3969"/>
                  <a:pt x="377994" y="1852"/>
                  <a:pt x="356827" y="1852"/>
                </a:cubicBezTo>
                <a:cubicBezTo>
                  <a:pt x="335660" y="1852"/>
                  <a:pt x="470598" y="794"/>
                  <a:pt x="461602" y="5027"/>
                </a:cubicBezTo>
                <a:cubicBezTo>
                  <a:pt x="452606" y="9260"/>
                  <a:pt x="342010" y="17727"/>
                  <a:pt x="302852" y="27252"/>
                </a:cubicBezTo>
                <a:cubicBezTo>
                  <a:pt x="263694" y="36777"/>
                  <a:pt x="266868" y="40481"/>
                  <a:pt x="226652" y="62177"/>
                </a:cubicBezTo>
                <a:cubicBezTo>
                  <a:pt x="186436" y="83873"/>
                  <a:pt x="91714" y="136790"/>
                  <a:pt x="61552" y="157427"/>
                </a:cubicBezTo>
                <a:cubicBezTo>
                  <a:pt x="31390" y="178064"/>
                  <a:pt x="40386" y="184944"/>
                  <a:pt x="45677" y="186002"/>
                </a:cubicBezTo>
                <a:cubicBezTo>
                  <a:pt x="50968" y="187060"/>
                  <a:pt x="100710" y="135731"/>
                  <a:pt x="93302" y="163777"/>
                </a:cubicBezTo>
                <a:cubicBezTo>
                  <a:pt x="85894" y="191823"/>
                  <a:pt x="-12002" y="369094"/>
                  <a:pt x="1227" y="357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B4DFC89-69EF-300A-021A-F937EF7E2EEB}"/>
              </a:ext>
            </a:extLst>
          </p:cNvPr>
          <p:cNvSpPr/>
          <p:nvPr/>
        </p:nvSpPr>
        <p:spPr>
          <a:xfrm>
            <a:off x="6727555" y="4317694"/>
            <a:ext cx="181359" cy="194644"/>
          </a:xfrm>
          <a:custGeom>
            <a:avLst/>
            <a:gdLst>
              <a:gd name="connsiteX0" fmla="*/ 35195 w 181359"/>
              <a:gd name="connsiteY0" fmla="*/ 306 h 194644"/>
              <a:gd name="connsiteX1" fmla="*/ 270 w 181359"/>
              <a:gd name="connsiteY1" fmla="*/ 162231 h 194644"/>
              <a:gd name="connsiteX2" fmla="*/ 57420 w 181359"/>
              <a:gd name="connsiteY2" fmla="*/ 187631 h 194644"/>
              <a:gd name="connsiteX3" fmla="*/ 47895 w 181359"/>
              <a:gd name="connsiteY3" fmla="*/ 193981 h 194644"/>
              <a:gd name="connsiteX4" fmla="*/ 181245 w 181359"/>
              <a:gd name="connsiteY4" fmla="*/ 174931 h 194644"/>
              <a:gd name="connsiteX5" fmla="*/ 70120 w 181359"/>
              <a:gd name="connsiteY5" fmla="*/ 193981 h 194644"/>
              <a:gd name="connsiteX6" fmla="*/ 16145 w 181359"/>
              <a:gd name="connsiteY6" fmla="*/ 171756 h 194644"/>
              <a:gd name="connsiteX7" fmla="*/ 16145 w 181359"/>
              <a:gd name="connsiteY7" fmla="*/ 108256 h 194644"/>
              <a:gd name="connsiteX8" fmla="*/ 19320 w 181359"/>
              <a:gd name="connsiteY8" fmla="*/ 120956 h 194644"/>
              <a:gd name="connsiteX9" fmla="*/ 35195 w 181359"/>
              <a:gd name="connsiteY9" fmla="*/ 306 h 19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359" h="194644">
                <a:moveTo>
                  <a:pt x="35195" y="306"/>
                </a:moveTo>
                <a:cubicBezTo>
                  <a:pt x="32020" y="7185"/>
                  <a:pt x="-3434" y="131010"/>
                  <a:pt x="270" y="162231"/>
                </a:cubicBezTo>
                <a:cubicBezTo>
                  <a:pt x="3974" y="193452"/>
                  <a:pt x="57420" y="187631"/>
                  <a:pt x="57420" y="187631"/>
                </a:cubicBezTo>
                <a:cubicBezTo>
                  <a:pt x="65357" y="192923"/>
                  <a:pt x="27258" y="196098"/>
                  <a:pt x="47895" y="193981"/>
                </a:cubicBezTo>
                <a:cubicBezTo>
                  <a:pt x="68532" y="191864"/>
                  <a:pt x="177541" y="174931"/>
                  <a:pt x="181245" y="174931"/>
                </a:cubicBezTo>
                <a:cubicBezTo>
                  <a:pt x="184949" y="174931"/>
                  <a:pt x="97637" y="194510"/>
                  <a:pt x="70120" y="193981"/>
                </a:cubicBezTo>
                <a:cubicBezTo>
                  <a:pt x="42603" y="193452"/>
                  <a:pt x="25141" y="186043"/>
                  <a:pt x="16145" y="171756"/>
                </a:cubicBezTo>
                <a:cubicBezTo>
                  <a:pt x="7149" y="157469"/>
                  <a:pt x="16145" y="108256"/>
                  <a:pt x="16145" y="108256"/>
                </a:cubicBezTo>
                <a:cubicBezTo>
                  <a:pt x="16674" y="99789"/>
                  <a:pt x="17203" y="137360"/>
                  <a:pt x="19320" y="120956"/>
                </a:cubicBezTo>
                <a:cubicBezTo>
                  <a:pt x="21437" y="104552"/>
                  <a:pt x="38370" y="-6573"/>
                  <a:pt x="35195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9EA619B-0671-E9F4-53E5-CE68E651EE77}"/>
              </a:ext>
            </a:extLst>
          </p:cNvPr>
          <p:cNvSpPr/>
          <p:nvPr/>
        </p:nvSpPr>
        <p:spPr>
          <a:xfrm>
            <a:off x="6679644" y="4484973"/>
            <a:ext cx="468318" cy="74445"/>
          </a:xfrm>
          <a:custGeom>
            <a:avLst/>
            <a:gdLst>
              <a:gd name="connsiteX0" fmla="*/ 556 w 468318"/>
              <a:gd name="connsiteY0" fmla="*/ 74327 h 74445"/>
              <a:gd name="connsiteX1" fmla="*/ 118031 w 468318"/>
              <a:gd name="connsiteY1" fmla="*/ 26702 h 74445"/>
              <a:gd name="connsiteX2" fmla="*/ 330756 w 468318"/>
              <a:gd name="connsiteY2" fmla="*/ 26702 h 74445"/>
              <a:gd name="connsiteX3" fmla="*/ 292656 w 468318"/>
              <a:gd name="connsiteY3" fmla="*/ 17177 h 74445"/>
              <a:gd name="connsiteX4" fmla="*/ 467281 w 468318"/>
              <a:gd name="connsiteY4" fmla="*/ 4477 h 74445"/>
              <a:gd name="connsiteX5" fmla="*/ 359331 w 468318"/>
              <a:gd name="connsiteY5" fmla="*/ 1302 h 74445"/>
              <a:gd name="connsiteX6" fmla="*/ 238681 w 468318"/>
              <a:gd name="connsiteY6" fmla="*/ 1302 h 74445"/>
              <a:gd name="connsiteX7" fmla="*/ 114856 w 468318"/>
              <a:gd name="connsiteY7" fmla="*/ 17177 h 74445"/>
              <a:gd name="connsiteX8" fmla="*/ 51356 w 468318"/>
              <a:gd name="connsiteY8" fmla="*/ 36227 h 74445"/>
              <a:gd name="connsiteX9" fmla="*/ 73581 w 468318"/>
              <a:gd name="connsiteY9" fmla="*/ 10827 h 74445"/>
              <a:gd name="connsiteX10" fmla="*/ 556 w 468318"/>
              <a:gd name="connsiteY10" fmla="*/ 74327 h 7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8318" h="74445">
                <a:moveTo>
                  <a:pt x="556" y="74327"/>
                </a:moveTo>
                <a:cubicBezTo>
                  <a:pt x="7964" y="76973"/>
                  <a:pt x="62998" y="34639"/>
                  <a:pt x="118031" y="26702"/>
                </a:cubicBezTo>
                <a:cubicBezTo>
                  <a:pt x="173064" y="18765"/>
                  <a:pt x="301652" y="28289"/>
                  <a:pt x="330756" y="26702"/>
                </a:cubicBezTo>
                <a:cubicBezTo>
                  <a:pt x="359860" y="25115"/>
                  <a:pt x="269902" y="20881"/>
                  <a:pt x="292656" y="17177"/>
                </a:cubicBezTo>
                <a:cubicBezTo>
                  <a:pt x="315410" y="13473"/>
                  <a:pt x="456168" y="7123"/>
                  <a:pt x="467281" y="4477"/>
                </a:cubicBezTo>
                <a:cubicBezTo>
                  <a:pt x="478394" y="1831"/>
                  <a:pt x="397431" y="1831"/>
                  <a:pt x="359331" y="1302"/>
                </a:cubicBezTo>
                <a:cubicBezTo>
                  <a:pt x="321231" y="773"/>
                  <a:pt x="279427" y="-1344"/>
                  <a:pt x="238681" y="1302"/>
                </a:cubicBezTo>
                <a:cubicBezTo>
                  <a:pt x="197935" y="3948"/>
                  <a:pt x="146077" y="11356"/>
                  <a:pt x="114856" y="17177"/>
                </a:cubicBezTo>
                <a:cubicBezTo>
                  <a:pt x="83635" y="22998"/>
                  <a:pt x="58235" y="37285"/>
                  <a:pt x="51356" y="36227"/>
                </a:cubicBezTo>
                <a:cubicBezTo>
                  <a:pt x="44477" y="35169"/>
                  <a:pt x="85223" y="5006"/>
                  <a:pt x="73581" y="10827"/>
                </a:cubicBezTo>
                <a:cubicBezTo>
                  <a:pt x="61939" y="16648"/>
                  <a:pt x="-6852" y="71681"/>
                  <a:pt x="556" y="74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426847E7-D0D1-C8AE-24B2-9CA2506B1C93}"/>
              </a:ext>
            </a:extLst>
          </p:cNvPr>
          <p:cNvSpPr/>
          <p:nvPr/>
        </p:nvSpPr>
        <p:spPr>
          <a:xfrm>
            <a:off x="7038803" y="4317795"/>
            <a:ext cx="333748" cy="172434"/>
          </a:xfrm>
          <a:custGeom>
            <a:avLst/>
            <a:gdLst>
              <a:gd name="connsiteX0" fmla="*/ 333547 w 333748"/>
              <a:gd name="connsiteY0" fmla="*/ 205 h 172434"/>
              <a:gd name="connsiteX1" fmla="*/ 206547 w 333748"/>
              <a:gd name="connsiteY1" fmla="*/ 117680 h 172434"/>
              <a:gd name="connsiteX2" fmla="*/ 314497 w 333748"/>
              <a:gd name="connsiteY2" fmla="*/ 66880 h 172434"/>
              <a:gd name="connsiteX3" fmla="*/ 165272 w 333748"/>
              <a:gd name="connsiteY3" fmla="*/ 136730 h 172434"/>
              <a:gd name="connsiteX4" fmla="*/ 172 w 333748"/>
              <a:gd name="connsiteY4" fmla="*/ 171655 h 172434"/>
              <a:gd name="connsiteX5" fmla="*/ 197022 w 333748"/>
              <a:gd name="connsiteY5" fmla="*/ 104980 h 172434"/>
              <a:gd name="connsiteX6" fmla="*/ 235122 w 333748"/>
              <a:gd name="connsiteY6" fmla="*/ 89105 h 172434"/>
              <a:gd name="connsiteX7" fmla="*/ 333547 w 333748"/>
              <a:gd name="connsiteY7" fmla="*/ 205 h 17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748" h="172434">
                <a:moveTo>
                  <a:pt x="333547" y="205"/>
                </a:moveTo>
                <a:cubicBezTo>
                  <a:pt x="328785" y="4967"/>
                  <a:pt x="209722" y="106567"/>
                  <a:pt x="206547" y="117680"/>
                </a:cubicBezTo>
                <a:cubicBezTo>
                  <a:pt x="203372" y="128793"/>
                  <a:pt x="314497" y="66880"/>
                  <a:pt x="314497" y="66880"/>
                </a:cubicBezTo>
                <a:cubicBezTo>
                  <a:pt x="307618" y="70055"/>
                  <a:pt x="217659" y="119268"/>
                  <a:pt x="165272" y="136730"/>
                </a:cubicBezTo>
                <a:cubicBezTo>
                  <a:pt x="112885" y="154192"/>
                  <a:pt x="-5120" y="176947"/>
                  <a:pt x="172" y="171655"/>
                </a:cubicBezTo>
                <a:cubicBezTo>
                  <a:pt x="5464" y="166363"/>
                  <a:pt x="157864" y="118738"/>
                  <a:pt x="197022" y="104980"/>
                </a:cubicBezTo>
                <a:cubicBezTo>
                  <a:pt x="236180" y="91222"/>
                  <a:pt x="212897" y="103393"/>
                  <a:pt x="235122" y="89105"/>
                </a:cubicBezTo>
                <a:cubicBezTo>
                  <a:pt x="257347" y="74817"/>
                  <a:pt x="338309" y="-4557"/>
                  <a:pt x="333547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CA9F14AC-6C1F-9308-051B-6737A0A411DA}"/>
              </a:ext>
            </a:extLst>
          </p:cNvPr>
          <p:cNvSpPr/>
          <p:nvPr/>
        </p:nvSpPr>
        <p:spPr>
          <a:xfrm>
            <a:off x="7153248" y="4206843"/>
            <a:ext cx="152901" cy="273215"/>
          </a:xfrm>
          <a:custGeom>
            <a:avLst/>
            <a:gdLst>
              <a:gd name="connsiteX0" fmla="*/ 27 w 152901"/>
              <a:gd name="connsiteY0" fmla="*/ 32 h 273215"/>
              <a:gd name="connsiteX1" fmla="*/ 136552 w 152901"/>
              <a:gd name="connsiteY1" fmla="*/ 139732 h 273215"/>
              <a:gd name="connsiteX2" fmla="*/ 98452 w 152901"/>
              <a:gd name="connsiteY2" fmla="*/ 168307 h 273215"/>
              <a:gd name="connsiteX3" fmla="*/ 114327 w 152901"/>
              <a:gd name="connsiteY3" fmla="*/ 155607 h 273215"/>
              <a:gd name="connsiteX4" fmla="*/ 63527 w 152901"/>
              <a:gd name="connsiteY4" fmla="*/ 273082 h 273215"/>
              <a:gd name="connsiteX5" fmla="*/ 107977 w 152901"/>
              <a:gd name="connsiteY5" fmla="*/ 177832 h 273215"/>
              <a:gd name="connsiteX6" fmla="*/ 149252 w 152901"/>
              <a:gd name="connsiteY6" fmla="*/ 127032 h 273215"/>
              <a:gd name="connsiteX7" fmla="*/ 27 w 152901"/>
              <a:gd name="connsiteY7" fmla="*/ 32 h 2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901" h="273215">
                <a:moveTo>
                  <a:pt x="27" y="32"/>
                </a:moveTo>
                <a:cubicBezTo>
                  <a:pt x="-2090" y="2149"/>
                  <a:pt x="120148" y="111686"/>
                  <a:pt x="136552" y="139732"/>
                </a:cubicBezTo>
                <a:cubicBezTo>
                  <a:pt x="152956" y="167778"/>
                  <a:pt x="98452" y="168307"/>
                  <a:pt x="98452" y="168307"/>
                </a:cubicBezTo>
                <a:cubicBezTo>
                  <a:pt x="94748" y="170953"/>
                  <a:pt x="120148" y="138145"/>
                  <a:pt x="114327" y="155607"/>
                </a:cubicBezTo>
                <a:cubicBezTo>
                  <a:pt x="108506" y="173069"/>
                  <a:pt x="64585" y="269378"/>
                  <a:pt x="63527" y="273082"/>
                </a:cubicBezTo>
                <a:cubicBezTo>
                  <a:pt x="62469" y="276786"/>
                  <a:pt x="93690" y="202174"/>
                  <a:pt x="107977" y="177832"/>
                </a:cubicBezTo>
                <a:cubicBezTo>
                  <a:pt x="122264" y="153490"/>
                  <a:pt x="165656" y="154549"/>
                  <a:pt x="149252" y="127032"/>
                </a:cubicBezTo>
                <a:cubicBezTo>
                  <a:pt x="132848" y="99515"/>
                  <a:pt x="2144" y="-2085"/>
                  <a:pt x="27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90646172-F8FD-9BCF-67C0-EBA805EAE4CC}"/>
              </a:ext>
            </a:extLst>
          </p:cNvPr>
          <p:cNvSpPr/>
          <p:nvPr/>
        </p:nvSpPr>
        <p:spPr>
          <a:xfrm>
            <a:off x="7172321" y="4228881"/>
            <a:ext cx="314833" cy="119220"/>
          </a:xfrm>
          <a:custGeom>
            <a:avLst/>
            <a:gdLst>
              <a:gd name="connsiteX0" fmla="*/ 4 w 314833"/>
              <a:gd name="connsiteY0" fmla="*/ 219 h 119220"/>
              <a:gd name="connsiteX1" fmla="*/ 219079 w 314833"/>
              <a:gd name="connsiteY1" fmla="*/ 114519 h 119220"/>
              <a:gd name="connsiteX2" fmla="*/ 190504 w 314833"/>
              <a:gd name="connsiteY2" fmla="*/ 98644 h 119220"/>
              <a:gd name="connsiteX3" fmla="*/ 314329 w 314833"/>
              <a:gd name="connsiteY3" fmla="*/ 111344 h 119220"/>
              <a:gd name="connsiteX4" fmla="*/ 225429 w 314833"/>
              <a:gd name="connsiteY4" fmla="*/ 85944 h 119220"/>
              <a:gd name="connsiteX5" fmla="*/ 4 w 314833"/>
              <a:gd name="connsiteY5" fmla="*/ 219 h 11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833" h="119220">
                <a:moveTo>
                  <a:pt x="4" y="219"/>
                </a:moveTo>
                <a:cubicBezTo>
                  <a:pt x="-1054" y="4981"/>
                  <a:pt x="187329" y="98115"/>
                  <a:pt x="219079" y="114519"/>
                </a:cubicBezTo>
                <a:cubicBezTo>
                  <a:pt x="250829" y="130923"/>
                  <a:pt x="174629" y="99173"/>
                  <a:pt x="190504" y="98644"/>
                </a:cubicBezTo>
                <a:cubicBezTo>
                  <a:pt x="206379" y="98115"/>
                  <a:pt x="308508" y="113461"/>
                  <a:pt x="314329" y="111344"/>
                </a:cubicBezTo>
                <a:cubicBezTo>
                  <a:pt x="320150" y="109227"/>
                  <a:pt x="274642" y="102348"/>
                  <a:pt x="225429" y="85944"/>
                </a:cubicBezTo>
                <a:cubicBezTo>
                  <a:pt x="176217" y="69540"/>
                  <a:pt x="1062" y="-4543"/>
                  <a:pt x="4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A8014F48-873A-A6C4-B0BF-17FF38F8128A}"/>
              </a:ext>
            </a:extLst>
          </p:cNvPr>
          <p:cNvSpPr/>
          <p:nvPr/>
        </p:nvSpPr>
        <p:spPr>
          <a:xfrm>
            <a:off x="7082850" y="4259785"/>
            <a:ext cx="299782" cy="236077"/>
          </a:xfrm>
          <a:custGeom>
            <a:avLst/>
            <a:gdLst>
              <a:gd name="connsiteX0" fmla="*/ 133925 w 299782"/>
              <a:gd name="connsiteY0" fmla="*/ 1065 h 236077"/>
              <a:gd name="connsiteX1" fmla="*/ 289500 w 299782"/>
              <a:gd name="connsiteY1" fmla="*/ 131240 h 236077"/>
              <a:gd name="connsiteX2" fmla="*/ 241875 w 299782"/>
              <a:gd name="connsiteY2" fmla="*/ 80440 h 236077"/>
              <a:gd name="connsiteX3" fmla="*/ 279975 w 299782"/>
              <a:gd name="connsiteY3" fmla="*/ 112190 h 236077"/>
              <a:gd name="connsiteX4" fmla="*/ 245050 w 299782"/>
              <a:gd name="connsiteY4" fmla="*/ 147115 h 236077"/>
              <a:gd name="connsiteX5" fmla="*/ 200600 w 299782"/>
              <a:gd name="connsiteY5" fmla="*/ 169340 h 236077"/>
              <a:gd name="connsiteX6" fmla="*/ 276800 w 299782"/>
              <a:gd name="connsiteY6" fmla="*/ 153465 h 236077"/>
              <a:gd name="connsiteX7" fmla="*/ 575 w 299782"/>
              <a:gd name="connsiteY7" fmla="*/ 236015 h 236077"/>
              <a:gd name="connsiteX8" fmla="*/ 206950 w 299782"/>
              <a:gd name="connsiteY8" fmla="*/ 166165 h 236077"/>
              <a:gd name="connsiteX9" fmla="*/ 299025 w 299782"/>
              <a:gd name="connsiteY9" fmla="*/ 115365 h 236077"/>
              <a:gd name="connsiteX10" fmla="*/ 245050 w 299782"/>
              <a:gd name="connsiteY10" fmla="*/ 70915 h 236077"/>
              <a:gd name="connsiteX11" fmla="*/ 133925 w 299782"/>
              <a:gd name="connsiteY11" fmla="*/ 1065 h 23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782" h="236077">
                <a:moveTo>
                  <a:pt x="133925" y="1065"/>
                </a:moveTo>
                <a:cubicBezTo>
                  <a:pt x="141333" y="11119"/>
                  <a:pt x="271508" y="118011"/>
                  <a:pt x="289500" y="131240"/>
                </a:cubicBezTo>
                <a:cubicBezTo>
                  <a:pt x="307492" y="144469"/>
                  <a:pt x="243462" y="83615"/>
                  <a:pt x="241875" y="80440"/>
                </a:cubicBezTo>
                <a:cubicBezTo>
                  <a:pt x="240288" y="77265"/>
                  <a:pt x="279446" y="101078"/>
                  <a:pt x="279975" y="112190"/>
                </a:cubicBezTo>
                <a:cubicBezTo>
                  <a:pt x="280504" y="123302"/>
                  <a:pt x="258279" y="137590"/>
                  <a:pt x="245050" y="147115"/>
                </a:cubicBezTo>
                <a:cubicBezTo>
                  <a:pt x="231821" y="156640"/>
                  <a:pt x="195309" y="168282"/>
                  <a:pt x="200600" y="169340"/>
                </a:cubicBezTo>
                <a:cubicBezTo>
                  <a:pt x="205891" y="170398"/>
                  <a:pt x="310137" y="142353"/>
                  <a:pt x="276800" y="153465"/>
                </a:cubicBezTo>
                <a:cubicBezTo>
                  <a:pt x="243463" y="164577"/>
                  <a:pt x="12217" y="233898"/>
                  <a:pt x="575" y="236015"/>
                </a:cubicBezTo>
                <a:cubicBezTo>
                  <a:pt x="-11067" y="238132"/>
                  <a:pt x="157208" y="186273"/>
                  <a:pt x="206950" y="166165"/>
                </a:cubicBezTo>
                <a:cubicBezTo>
                  <a:pt x="256692" y="146057"/>
                  <a:pt x="292675" y="131240"/>
                  <a:pt x="299025" y="115365"/>
                </a:cubicBezTo>
                <a:cubicBezTo>
                  <a:pt x="305375" y="99490"/>
                  <a:pt x="270450" y="86790"/>
                  <a:pt x="245050" y="70915"/>
                </a:cubicBezTo>
                <a:cubicBezTo>
                  <a:pt x="219650" y="55040"/>
                  <a:pt x="126517" y="-8989"/>
                  <a:pt x="133925" y="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505FFEB-564F-2DEE-7D5A-F86D65B57076}"/>
              </a:ext>
            </a:extLst>
          </p:cNvPr>
          <p:cNvSpPr/>
          <p:nvPr/>
        </p:nvSpPr>
        <p:spPr>
          <a:xfrm>
            <a:off x="6904534" y="4396729"/>
            <a:ext cx="544389" cy="118530"/>
          </a:xfrm>
          <a:custGeom>
            <a:avLst/>
            <a:gdLst>
              <a:gd name="connsiteX0" fmla="*/ 1091 w 544389"/>
              <a:gd name="connsiteY0" fmla="*/ 118121 h 118530"/>
              <a:gd name="connsiteX1" fmla="*/ 429716 w 544389"/>
              <a:gd name="connsiteY1" fmla="*/ 41921 h 118530"/>
              <a:gd name="connsiteX2" fmla="*/ 363041 w 544389"/>
              <a:gd name="connsiteY2" fmla="*/ 67321 h 118530"/>
              <a:gd name="connsiteX3" fmla="*/ 544016 w 544389"/>
              <a:gd name="connsiteY3" fmla="*/ 646 h 118530"/>
              <a:gd name="connsiteX4" fmla="*/ 407491 w 544389"/>
              <a:gd name="connsiteY4" fmla="*/ 35571 h 118530"/>
              <a:gd name="connsiteX5" fmla="*/ 309066 w 544389"/>
              <a:gd name="connsiteY5" fmla="*/ 70496 h 118530"/>
              <a:gd name="connsiteX6" fmla="*/ 1091 w 544389"/>
              <a:gd name="connsiteY6" fmla="*/ 118121 h 11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89" h="118530">
                <a:moveTo>
                  <a:pt x="1091" y="118121"/>
                </a:moveTo>
                <a:cubicBezTo>
                  <a:pt x="21199" y="113359"/>
                  <a:pt x="369391" y="50388"/>
                  <a:pt x="429716" y="41921"/>
                </a:cubicBezTo>
                <a:cubicBezTo>
                  <a:pt x="490041" y="33454"/>
                  <a:pt x="363041" y="67321"/>
                  <a:pt x="363041" y="67321"/>
                </a:cubicBezTo>
                <a:cubicBezTo>
                  <a:pt x="382091" y="60442"/>
                  <a:pt x="536608" y="5938"/>
                  <a:pt x="544016" y="646"/>
                </a:cubicBezTo>
                <a:cubicBezTo>
                  <a:pt x="551424" y="-4646"/>
                  <a:pt x="446649" y="23929"/>
                  <a:pt x="407491" y="35571"/>
                </a:cubicBezTo>
                <a:cubicBezTo>
                  <a:pt x="368333" y="47213"/>
                  <a:pt x="373624" y="56209"/>
                  <a:pt x="309066" y="70496"/>
                </a:cubicBezTo>
                <a:cubicBezTo>
                  <a:pt x="244508" y="84783"/>
                  <a:pt x="-19017" y="122883"/>
                  <a:pt x="1091" y="118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C3D4708-2983-4A02-A345-2BC6E17981BF}"/>
              </a:ext>
            </a:extLst>
          </p:cNvPr>
          <p:cNvSpPr/>
          <p:nvPr/>
        </p:nvSpPr>
        <p:spPr>
          <a:xfrm>
            <a:off x="6693139" y="4314373"/>
            <a:ext cx="738585" cy="251767"/>
          </a:xfrm>
          <a:custGeom>
            <a:avLst/>
            <a:gdLst>
              <a:gd name="connsiteX0" fmla="*/ 736361 w 738585"/>
              <a:gd name="connsiteY0" fmla="*/ 452 h 251767"/>
              <a:gd name="connsiteX1" fmla="*/ 672861 w 738585"/>
              <a:gd name="connsiteY1" fmla="*/ 102052 h 251767"/>
              <a:gd name="connsiteX2" fmla="*/ 510936 w 738585"/>
              <a:gd name="connsiteY2" fmla="*/ 165552 h 251767"/>
              <a:gd name="connsiteX3" fmla="*/ 583961 w 738585"/>
              <a:gd name="connsiteY3" fmla="*/ 156027 h 251767"/>
              <a:gd name="connsiteX4" fmla="*/ 437911 w 738585"/>
              <a:gd name="connsiteY4" fmla="*/ 194127 h 251767"/>
              <a:gd name="connsiteX5" fmla="*/ 275986 w 738585"/>
              <a:gd name="connsiteY5" fmla="*/ 200477 h 251767"/>
              <a:gd name="connsiteX6" fmla="*/ 133111 w 738585"/>
              <a:gd name="connsiteY6" fmla="*/ 222702 h 251767"/>
              <a:gd name="connsiteX7" fmla="*/ 6111 w 738585"/>
              <a:gd name="connsiteY7" fmla="*/ 251277 h 251767"/>
              <a:gd name="connsiteX8" fmla="*/ 336311 w 738585"/>
              <a:gd name="connsiteY8" fmla="*/ 197302 h 251767"/>
              <a:gd name="connsiteX9" fmla="*/ 571261 w 738585"/>
              <a:gd name="connsiteY9" fmla="*/ 178252 h 251767"/>
              <a:gd name="connsiteX10" fmla="*/ 660161 w 738585"/>
              <a:gd name="connsiteY10" fmla="*/ 121102 h 251767"/>
              <a:gd name="connsiteX11" fmla="*/ 564911 w 738585"/>
              <a:gd name="connsiteY11" fmla="*/ 146502 h 251767"/>
              <a:gd name="connsiteX12" fmla="*/ 710961 w 738585"/>
              <a:gd name="connsiteY12" fmla="*/ 67127 h 251767"/>
              <a:gd name="connsiteX13" fmla="*/ 736361 w 738585"/>
              <a:gd name="connsiteY13" fmla="*/ 452 h 2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8585" h="251767">
                <a:moveTo>
                  <a:pt x="736361" y="452"/>
                </a:moveTo>
                <a:cubicBezTo>
                  <a:pt x="730011" y="6273"/>
                  <a:pt x="710432" y="74535"/>
                  <a:pt x="672861" y="102052"/>
                </a:cubicBezTo>
                <a:cubicBezTo>
                  <a:pt x="635290" y="129569"/>
                  <a:pt x="525753" y="156556"/>
                  <a:pt x="510936" y="165552"/>
                </a:cubicBezTo>
                <a:cubicBezTo>
                  <a:pt x="496119" y="174548"/>
                  <a:pt x="596132" y="151265"/>
                  <a:pt x="583961" y="156027"/>
                </a:cubicBezTo>
                <a:cubicBezTo>
                  <a:pt x="571790" y="160789"/>
                  <a:pt x="489240" y="186719"/>
                  <a:pt x="437911" y="194127"/>
                </a:cubicBezTo>
                <a:cubicBezTo>
                  <a:pt x="386582" y="201535"/>
                  <a:pt x="326786" y="195715"/>
                  <a:pt x="275986" y="200477"/>
                </a:cubicBezTo>
                <a:cubicBezTo>
                  <a:pt x="225186" y="205239"/>
                  <a:pt x="178090" y="214235"/>
                  <a:pt x="133111" y="222702"/>
                </a:cubicBezTo>
                <a:cubicBezTo>
                  <a:pt x="88132" y="231169"/>
                  <a:pt x="-27756" y="255510"/>
                  <a:pt x="6111" y="251277"/>
                </a:cubicBezTo>
                <a:cubicBezTo>
                  <a:pt x="39978" y="247044"/>
                  <a:pt x="242119" y="209473"/>
                  <a:pt x="336311" y="197302"/>
                </a:cubicBezTo>
                <a:cubicBezTo>
                  <a:pt x="430503" y="185131"/>
                  <a:pt x="517286" y="190952"/>
                  <a:pt x="571261" y="178252"/>
                </a:cubicBezTo>
                <a:cubicBezTo>
                  <a:pt x="625236" y="165552"/>
                  <a:pt x="661219" y="126393"/>
                  <a:pt x="660161" y="121102"/>
                </a:cubicBezTo>
                <a:cubicBezTo>
                  <a:pt x="659103" y="115811"/>
                  <a:pt x="556444" y="155498"/>
                  <a:pt x="564911" y="146502"/>
                </a:cubicBezTo>
                <a:cubicBezTo>
                  <a:pt x="573378" y="137506"/>
                  <a:pt x="686090" y="87764"/>
                  <a:pt x="710961" y="67127"/>
                </a:cubicBezTo>
                <a:cubicBezTo>
                  <a:pt x="735832" y="46490"/>
                  <a:pt x="742711" y="-5369"/>
                  <a:pt x="736361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5C6CC4D5-87CF-C84A-4D43-4F36D17BCCF9}"/>
              </a:ext>
            </a:extLst>
          </p:cNvPr>
          <p:cNvSpPr/>
          <p:nvPr/>
        </p:nvSpPr>
        <p:spPr>
          <a:xfrm>
            <a:off x="6762747" y="4138280"/>
            <a:ext cx="730273" cy="144865"/>
          </a:xfrm>
          <a:custGeom>
            <a:avLst/>
            <a:gdLst>
              <a:gd name="connsiteX0" fmla="*/ 3 w 730273"/>
              <a:gd name="connsiteY0" fmla="*/ 144795 h 144865"/>
              <a:gd name="connsiteX1" fmla="*/ 260353 w 730273"/>
              <a:gd name="connsiteY1" fmla="*/ 11445 h 144865"/>
              <a:gd name="connsiteX2" fmla="*/ 457203 w 730273"/>
              <a:gd name="connsiteY2" fmla="*/ 11445 h 144865"/>
              <a:gd name="connsiteX3" fmla="*/ 212728 w 730273"/>
              <a:gd name="connsiteY3" fmla="*/ 49545 h 144865"/>
              <a:gd name="connsiteX4" fmla="*/ 473078 w 730273"/>
              <a:gd name="connsiteY4" fmla="*/ 5095 h 144865"/>
              <a:gd name="connsiteX5" fmla="*/ 571503 w 730273"/>
              <a:gd name="connsiteY5" fmla="*/ 46370 h 144865"/>
              <a:gd name="connsiteX6" fmla="*/ 542928 w 730273"/>
              <a:gd name="connsiteY6" fmla="*/ 14620 h 144865"/>
              <a:gd name="connsiteX7" fmla="*/ 727078 w 730273"/>
              <a:gd name="connsiteY7" fmla="*/ 103520 h 144865"/>
              <a:gd name="connsiteX8" fmla="*/ 650878 w 730273"/>
              <a:gd name="connsiteY8" fmla="*/ 68595 h 144865"/>
              <a:gd name="connsiteX9" fmla="*/ 536578 w 730273"/>
              <a:gd name="connsiteY9" fmla="*/ 49545 h 144865"/>
              <a:gd name="connsiteX10" fmla="*/ 612778 w 730273"/>
              <a:gd name="connsiteY10" fmla="*/ 74945 h 144865"/>
              <a:gd name="connsiteX11" fmla="*/ 482603 w 730273"/>
              <a:gd name="connsiteY11" fmla="*/ 24145 h 144865"/>
              <a:gd name="connsiteX12" fmla="*/ 323853 w 730273"/>
              <a:gd name="connsiteY12" fmla="*/ 30495 h 144865"/>
              <a:gd name="connsiteX13" fmla="*/ 155578 w 730273"/>
              <a:gd name="connsiteY13" fmla="*/ 65420 h 144865"/>
              <a:gd name="connsiteX14" fmla="*/ 254003 w 730273"/>
              <a:gd name="connsiteY14" fmla="*/ 30495 h 144865"/>
              <a:gd name="connsiteX15" fmla="*/ 3 w 730273"/>
              <a:gd name="connsiteY15" fmla="*/ 144795 h 14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0273" h="144865">
                <a:moveTo>
                  <a:pt x="3" y="144795"/>
                </a:moveTo>
                <a:cubicBezTo>
                  <a:pt x="1061" y="141620"/>
                  <a:pt x="184153" y="33670"/>
                  <a:pt x="260353" y="11445"/>
                </a:cubicBezTo>
                <a:cubicBezTo>
                  <a:pt x="336553" y="-10780"/>
                  <a:pt x="465140" y="5095"/>
                  <a:pt x="457203" y="11445"/>
                </a:cubicBezTo>
                <a:cubicBezTo>
                  <a:pt x="449266" y="17795"/>
                  <a:pt x="210082" y="50603"/>
                  <a:pt x="212728" y="49545"/>
                </a:cubicBezTo>
                <a:cubicBezTo>
                  <a:pt x="215374" y="48487"/>
                  <a:pt x="413282" y="5624"/>
                  <a:pt x="473078" y="5095"/>
                </a:cubicBezTo>
                <a:cubicBezTo>
                  <a:pt x="532874" y="4566"/>
                  <a:pt x="559861" y="44783"/>
                  <a:pt x="571503" y="46370"/>
                </a:cubicBezTo>
                <a:cubicBezTo>
                  <a:pt x="583145" y="47957"/>
                  <a:pt x="516999" y="5095"/>
                  <a:pt x="542928" y="14620"/>
                </a:cubicBezTo>
                <a:cubicBezTo>
                  <a:pt x="568857" y="24145"/>
                  <a:pt x="709086" y="94524"/>
                  <a:pt x="727078" y="103520"/>
                </a:cubicBezTo>
                <a:cubicBezTo>
                  <a:pt x="745070" y="112516"/>
                  <a:pt x="682628" y="77591"/>
                  <a:pt x="650878" y="68595"/>
                </a:cubicBezTo>
                <a:cubicBezTo>
                  <a:pt x="619128" y="59599"/>
                  <a:pt x="542928" y="48487"/>
                  <a:pt x="536578" y="49545"/>
                </a:cubicBezTo>
                <a:cubicBezTo>
                  <a:pt x="530228" y="50603"/>
                  <a:pt x="621774" y="79178"/>
                  <a:pt x="612778" y="74945"/>
                </a:cubicBezTo>
                <a:cubicBezTo>
                  <a:pt x="603782" y="70712"/>
                  <a:pt x="530757" y="31553"/>
                  <a:pt x="482603" y="24145"/>
                </a:cubicBezTo>
                <a:cubicBezTo>
                  <a:pt x="434449" y="16737"/>
                  <a:pt x="378357" y="23616"/>
                  <a:pt x="323853" y="30495"/>
                </a:cubicBezTo>
                <a:cubicBezTo>
                  <a:pt x="269349" y="37374"/>
                  <a:pt x="167220" y="65420"/>
                  <a:pt x="155578" y="65420"/>
                </a:cubicBezTo>
                <a:cubicBezTo>
                  <a:pt x="143936" y="65420"/>
                  <a:pt x="279403" y="18324"/>
                  <a:pt x="254003" y="30495"/>
                </a:cubicBezTo>
                <a:cubicBezTo>
                  <a:pt x="228603" y="42666"/>
                  <a:pt x="-1055" y="147970"/>
                  <a:pt x="3" y="144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1EB4E82-C15D-4C46-B48F-734445434939}"/>
              </a:ext>
            </a:extLst>
          </p:cNvPr>
          <p:cNvSpPr/>
          <p:nvPr/>
        </p:nvSpPr>
        <p:spPr>
          <a:xfrm>
            <a:off x="6748348" y="4200512"/>
            <a:ext cx="517219" cy="305136"/>
          </a:xfrm>
          <a:custGeom>
            <a:avLst/>
            <a:gdLst>
              <a:gd name="connsiteX0" fmla="*/ 516052 w 517219"/>
              <a:gd name="connsiteY0" fmla="*/ 79388 h 305136"/>
              <a:gd name="connsiteX1" fmla="*/ 344602 w 517219"/>
              <a:gd name="connsiteY1" fmla="*/ 53988 h 305136"/>
              <a:gd name="connsiteX2" fmla="*/ 357302 w 517219"/>
              <a:gd name="connsiteY2" fmla="*/ 123838 h 305136"/>
              <a:gd name="connsiteX3" fmla="*/ 354127 w 517219"/>
              <a:gd name="connsiteY3" fmla="*/ 196863 h 305136"/>
              <a:gd name="connsiteX4" fmla="*/ 296977 w 517219"/>
              <a:gd name="connsiteY4" fmla="*/ 266713 h 305136"/>
              <a:gd name="connsiteX5" fmla="*/ 169977 w 517219"/>
              <a:gd name="connsiteY5" fmla="*/ 301638 h 305136"/>
              <a:gd name="connsiteX6" fmla="*/ 71552 w 517219"/>
              <a:gd name="connsiteY6" fmla="*/ 295288 h 305136"/>
              <a:gd name="connsiteX7" fmla="*/ 17577 w 517219"/>
              <a:gd name="connsiteY7" fmla="*/ 225438 h 305136"/>
              <a:gd name="connsiteX8" fmla="*/ 1702 w 517219"/>
              <a:gd name="connsiteY8" fmla="*/ 241313 h 305136"/>
              <a:gd name="connsiteX9" fmla="*/ 52502 w 517219"/>
              <a:gd name="connsiteY9" fmla="*/ 92088 h 305136"/>
              <a:gd name="connsiteX10" fmla="*/ 147752 w 517219"/>
              <a:gd name="connsiteY10" fmla="*/ 31763 h 305136"/>
              <a:gd name="connsiteX11" fmla="*/ 100127 w 517219"/>
              <a:gd name="connsiteY11" fmla="*/ 66688 h 305136"/>
              <a:gd name="connsiteX12" fmla="*/ 246177 w 517219"/>
              <a:gd name="connsiteY12" fmla="*/ 13 h 305136"/>
              <a:gd name="connsiteX13" fmla="*/ 516052 w 517219"/>
              <a:gd name="connsiteY13" fmla="*/ 79388 h 30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7219" h="305136">
                <a:moveTo>
                  <a:pt x="516052" y="79388"/>
                </a:moveTo>
                <a:cubicBezTo>
                  <a:pt x="532456" y="88384"/>
                  <a:pt x="371060" y="46580"/>
                  <a:pt x="344602" y="53988"/>
                </a:cubicBezTo>
                <a:cubicBezTo>
                  <a:pt x="318144" y="61396"/>
                  <a:pt x="355714" y="100025"/>
                  <a:pt x="357302" y="123838"/>
                </a:cubicBezTo>
                <a:cubicBezTo>
                  <a:pt x="358890" y="147651"/>
                  <a:pt x="364181" y="173051"/>
                  <a:pt x="354127" y="196863"/>
                </a:cubicBezTo>
                <a:cubicBezTo>
                  <a:pt x="344073" y="220675"/>
                  <a:pt x="327669" y="249251"/>
                  <a:pt x="296977" y="266713"/>
                </a:cubicBezTo>
                <a:cubicBezTo>
                  <a:pt x="266285" y="284176"/>
                  <a:pt x="207548" y="296876"/>
                  <a:pt x="169977" y="301638"/>
                </a:cubicBezTo>
                <a:cubicBezTo>
                  <a:pt x="132406" y="306400"/>
                  <a:pt x="96952" y="307988"/>
                  <a:pt x="71552" y="295288"/>
                </a:cubicBezTo>
                <a:cubicBezTo>
                  <a:pt x="46152" y="282588"/>
                  <a:pt x="17577" y="225438"/>
                  <a:pt x="17577" y="225438"/>
                </a:cubicBezTo>
                <a:cubicBezTo>
                  <a:pt x="5935" y="216442"/>
                  <a:pt x="-4119" y="263538"/>
                  <a:pt x="1702" y="241313"/>
                </a:cubicBezTo>
                <a:cubicBezTo>
                  <a:pt x="7523" y="219088"/>
                  <a:pt x="28160" y="127013"/>
                  <a:pt x="52502" y="92088"/>
                </a:cubicBezTo>
                <a:cubicBezTo>
                  <a:pt x="76844" y="57163"/>
                  <a:pt x="139815" y="35996"/>
                  <a:pt x="147752" y="31763"/>
                </a:cubicBezTo>
                <a:cubicBezTo>
                  <a:pt x="155689" y="27530"/>
                  <a:pt x="83723" y="71980"/>
                  <a:pt x="100127" y="66688"/>
                </a:cubicBezTo>
                <a:cubicBezTo>
                  <a:pt x="116531" y="61396"/>
                  <a:pt x="182148" y="-1045"/>
                  <a:pt x="246177" y="13"/>
                </a:cubicBezTo>
                <a:cubicBezTo>
                  <a:pt x="310206" y="1071"/>
                  <a:pt x="499648" y="70392"/>
                  <a:pt x="516052" y="79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B2BF7DE1-7BCF-CC15-FE20-2C96145C00FB}"/>
              </a:ext>
            </a:extLst>
          </p:cNvPr>
          <p:cNvSpPr/>
          <p:nvPr/>
        </p:nvSpPr>
        <p:spPr>
          <a:xfrm>
            <a:off x="6950729" y="4261268"/>
            <a:ext cx="91539" cy="915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DCC0F29-4E77-1336-9EAC-95AA2319CCB8}"/>
              </a:ext>
            </a:extLst>
          </p:cNvPr>
          <p:cNvSpPr/>
          <p:nvPr/>
        </p:nvSpPr>
        <p:spPr>
          <a:xfrm>
            <a:off x="6686504" y="4435475"/>
            <a:ext cx="730651" cy="162069"/>
          </a:xfrm>
          <a:custGeom>
            <a:avLst/>
            <a:gdLst>
              <a:gd name="connsiteX0" fmla="*/ 46 w 730651"/>
              <a:gd name="connsiteY0" fmla="*/ 161925 h 162069"/>
              <a:gd name="connsiteX1" fmla="*/ 333421 w 730651"/>
              <a:gd name="connsiteY1" fmla="*/ 104775 h 162069"/>
              <a:gd name="connsiteX2" fmla="*/ 304846 w 730651"/>
              <a:gd name="connsiteY2" fmla="*/ 101600 h 162069"/>
              <a:gd name="connsiteX3" fmla="*/ 574721 w 730651"/>
              <a:gd name="connsiteY3" fmla="*/ 88900 h 162069"/>
              <a:gd name="connsiteX4" fmla="*/ 536621 w 730651"/>
              <a:gd name="connsiteY4" fmla="*/ 88900 h 162069"/>
              <a:gd name="connsiteX5" fmla="*/ 676321 w 730651"/>
              <a:gd name="connsiteY5" fmla="*/ 50800 h 162069"/>
              <a:gd name="connsiteX6" fmla="*/ 587421 w 730651"/>
              <a:gd name="connsiteY6" fmla="*/ 0 h 162069"/>
              <a:gd name="connsiteX7" fmla="*/ 730296 w 730651"/>
              <a:gd name="connsiteY7" fmla="*/ 50800 h 162069"/>
              <a:gd name="connsiteX8" fmla="*/ 619171 w 730651"/>
              <a:gd name="connsiteY8" fmla="*/ 47625 h 162069"/>
              <a:gd name="connsiteX9" fmla="*/ 358821 w 730651"/>
              <a:gd name="connsiteY9" fmla="*/ 85725 h 162069"/>
              <a:gd name="connsiteX10" fmla="*/ 46 w 730651"/>
              <a:gd name="connsiteY10" fmla="*/ 161925 h 16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651" h="162069">
                <a:moveTo>
                  <a:pt x="46" y="161925"/>
                </a:moveTo>
                <a:cubicBezTo>
                  <a:pt x="-4187" y="165100"/>
                  <a:pt x="282621" y="114829"/>
                  <a:pt x="333421" y="104775"/>
                </a:cubicBezTo>
                <a:cubicBezTo>
                  <a:pt x="384221" y="94721"/>
                  <a:pt x="264629" y="104246"/>
                  <a:pt x="304846" y="101600"/>
                </a:cubicBezTo>
                <a:cubicBezTo>
                  <a:pt x="345063" y="98954"/>
                  <a:pt x="536092" y="91017"/>
                  <a:pt x="574721" y="88900"/>
                </a:cubicBezTo>
                <a:cubicBezTo>
                  <a:pt x="613350" y="86783"/>
                  <a:pt x="519688" y="95250"/>
                  <a:pt x="536621" y="88900"/>
                </a:cubicBezTo>
                <a:cubicBezTo>
                  <a:pt x="553554" y="82550"/>
                  <a:pt x="667854" y="65617"/>
                  <a:pt x="676321" y="50800"/>
                </a:cubicBezTo>
                <a:cubicBezTo>
                  <a:pt x="684788" y="35983"/>
                  <a:pt x="578425" y="0"/>
                  <a:pt x="587421" y="0"/>
                </a:cubicBezTo>
                <a:cubicBezTo>
                  <a:pt x="596417" y="0"/>
                  <a:pt x="725004" y="42863"/>
                  <a:pt x="730296" y="50800"/>
                </a:cubicBezTo>
                <a:cubicBezTo>
                  <a:pt x="735588" y="58737"/>
                  <a:pt x="681083" y="41804"/>
                  <a:pt x="619171" y="47625"/>
                </a:cubicBezTo>
                <a:cubicBezTo>
                  <a:pt x="557259" y="53446"/>
                  <a:pt x="464654" y="65617"/>
                  <a:pt x="358821" y="85725"/>
                </a:cubicBezTo>
                <a:cubicBezTo>
                  <a:pt x="252988" y="105833"/>
                  <a:pt x="4279" y="158750"/>
                  <a:pt x="46" y="161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23720C0B-0456-93B8-5E9B-3B247E883EED}"/>
              </a:ext>
            </a:extLst>
          </p:cNvPr>
          <p:cNvSpPr/>
          <p:nvPr/>
        </p:nvSpPr>
        <p:spPr>
          <a:xfrm>
            <a:off x="6617289" y="4171663"/>
            <a:ext cx="187097" cy="486786"/>
          </a:xfrm>
          <a:custGeom>
            <a:avLst/>
            <a:gdLst>
              <a:gd name="connsiteX0" fmla="*/ 186736 w 187097"/>
              <a:gd name="connsiteY0" fmla="*/ 287 h 486786"/>
              <a:gd name="connsiteX1" fmla="*/ 56561 w 187097"/>
              <a:gd name="connsiteY1" fmla="*/ 235237 h 486786"/>
              <a:gd name="connsiteX2" fmla="*/ 12111 w 187097"/>
              <a:gd name="connsiteY2" fmla="*/ 374937 h 486786"/>
              <a:gd name="connsiteX3" fmla="*/ 21636 w 187097"/>
              <a:gd name="connsiteY3" fmla="*/ 333662 h 486786"/>
              <a:gd name="connsiteX4" fmla="*/ 75611 w 187097"/>
              <a:gd name="connsiteY4" fmla="*/ 486062 h 486786"/>
              <a:gd name="connsiteX5" fmla="*/ 37511 w 187097"/>
              <a:gd name="connsiteY5" fmla="*/ 384462 h 486786"/>
              <a:gd name="connsiteX6" fmla="*/ 15286 w 187097"/>
              <a:gd name="connsiteY6" fmla="*/ 232062 h 486786"/>
              <a:gd name="connsiteX7" fmla="*/ 12111 w 187097"/>
              <a:gd name="connsiteY7" fmla="*/ 286037 h 486786"/>
              <a:gd name="connsiteX8" fmla="*/ 186736 w 187097"/>
              <a:gd name="connsiteY8" fmla="*/ 287 h 48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97" h="486786">
                <a:moveTo>
                  <a:pt x="186736" y="287"/>
                </a:moveTo>
                <a:cubicBezTo>
                  <a:pt x="194144" y="-8180"/>
                  <a:pt x="85665" y="172795"/>
                  <a:pt x="56561" y="235237"/>
                </a:cubicBezTo>
                <a:cubicBezTo>
                  <a:pt x="27457" y="297679"/>
                  <a:pt x="17932" y="358533"/>
                  <a:pt x="12111" y="374937"/>
                </a:cubicBezTo>
                <a:cubicBezTo>
                  <a:pt x="6290" y="391341"/>
                  <a:pt x="11053" y="315141"/>
                  <a:pt x="21636" y="333662"/>
                </a:cubicBezTo>
                <a:cubicBezTo>
                  <a:pt x="32219" y="352183"/>
                  <a:pt x="72965" y="477595"/>
                  <a:pt x="75611" y="486062"/>
                </a:cubicBezTo>
                <a:cubicBezTo>
                  <a:pt x="78257" y="494529"/>
                  <a:pt x="47565" y="426795"/>
                  <a:pt x="37511" y="384462"/>
                </a:cubicBezTo>
                <a:cubicBezTo>
                  <a:pt x="27457" y="342129"/>
                  <a:pt x="19519" y="248466"/>
                  <a:pt x="15286" y="232062"/>
                </a:cubicBezTo>
                <a:cubicBezTo>
                  <a:pt x="11053" y="215658"/>
                  <a:pt x="-14876" y="320433"/>
                  <a:pt x="12111" y="286037"/>
                </a:cubicBezTo>
                <a:cubicBezTo>
                  <a:pt x="39098" y="251641"/>
                  <a:pt x="179328" y="8754"/>
                  <a:pt x="186736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BAB0896-1EFD-2DA2-0AC7-F21D227DE1A8}"/>
              </a:ext>
            </a:extLst>
          </p:cNvPr>
          <p:cNvSpPr/>
          <p:nvPr/>
        </p:nvSpPr>
        <p:spPr>
          <a:xfrm>
            <a:off x="6691519" y="4509196"/>
            <a:ext cx="798636" cy="126677"/>
          </a:xfrm>
          <a:custGeom>
            <a:avLst/>
            <a:gdLst>
              <a:gd name="connsiteX0" fmla="*/ 4556 w 798636"/>
              <a:gd name="connsiteY0" fmla="*/ 126304 h 126677"/>
              <a:gd name="connsiteX1" fmla="*/ 455406 w 798636"/>
              <a:gd name="connsiteY1" fmla="*/ 31054 h 126677"/>
              <a:gd name="connsiteX2" fmla="*/ 366506 w 798636"/>
              <a:gd name="connsiteY2" fmla="*/ 56454 h 126677"/>
              <a:gd name="connsiteX3" fmla="*/ 566531 w 798636"/>
              <a:gd name="connsiteY3" fmla="*/ 12004 h 126677"/>
              <a:gd name="connsiteX4" fmla="*/ 795131 w 798636"/>
              <a:gd name="connsiteY4" fmla="*/ 12004 h 126677"/>
              <a:gd name="connsiteX5" fmla="*/ 674481 w 798636"/>
              <a:gd name="connsiteY5" fmla="*/ 5654 h 126677"/>
              <a:gd name="connsiteX6" fmla="*/ 280781 w 798636"/>
              <a:gd name="connsiteY6" fmla="*/ 104079 h 126677"/>
              <a:gd name="connsiteX7" fmla="*/ 604631 w 798636"/>
              <a:gd name="connsiteY7" fmla="*/ 24704 h 126677"/>
              <a:gd name="connsiteX8" fmla="*/ 245856 w 798636"/>
              <a:gd name="connsiteY8" fmla="*/ 62804 h 126677"/>
              <a:gd name="connsiteX9" fmla="*/ 4556 w 798636"/>
              <a:gd name="connsiteY9" fmla="*/ 126304 h 12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8636" h="126677">
                <a:moveTo>
                  <a:pt x="4556" y="126304"/>
                </a:moveTo>
                <a:cubicBezTo>
                  <a:pt x="39481" y="121012"/>
                  <a:pt x="395081" y="42696"/>
                  <a:pt x="455406" y="31054"/>
                </a:cubicBezTo>
                <a:cubicBezTo>
                  <a:pt x="515731" y="19412"/>
                  <a:pt x="347985" y="59629"/>
                  <a:pt x="366506" y="56454"/>
                </a:cubicBezTo>
                <a:cubicBezTo>
                  <a:pt x="385027" y="53279"/>
                  <a:pt x="495094" y="19412"/>
                  <a:pt x="566531" y="12004"/>
                </a:cubicBezTo>
                <a:cubicBezTo>
                  <a:pt x="637968" y="4596"/>
                  <a:pt x="777140" y="13062"/>
                  <a:pt x="795131" y="12004"/>
                </a:cubicBezTo>
                <a:cubicBezTo>
                  <a:pt x="813122" y="10946"/>
                  <a:pt x="760206" y="-9692"/>
                  <a:pt x="674481" y="5654"/>
                </a:cubicBezTo>
                <a:cubicBezTo>
                  <a:pt x="588756" y="21000"/>
                  <a:pt x="292423" y="100904"/>
                  <a:pt x="280781" y="104079"/>
                </a:cubicBezTo>
                <a:cubicBezTo>
                  <a:pt x="269139" y="107254"/>
                  <a:pt x="610452" y="31583"/>
                  <a:pt x="604631" y="24704"/>
                </a:cubicBezTo>
                <a:cubicBezTo>
                  <a:pt x="598810" y="17825"/>
                  <a:pt x="347985" y="46400"/>
                  <a:pt x="245856" y="62804"/>
                </a:cubicBezTo>
                <a:cubicBezTo>
                  <a:pt x="143727" y="79208"/>
                  <a:pt x="-30369" y="131596"/>
                  <a:pt x="4556" y="126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53953EE-CB04-178D-F55D-4FA96DEE99F5}"/>
              </a:ext>
            </a:extLst>
          </p:cNvPr>
          <p:cNvSpPr/>
          <p:nvPr/>
        </p:nvSpPr>
        <p:spPr>
          <a:xfrm>
            <a:off x="6657177" y="4198620"/>
            <a:ext cx="172563" cy="336910"/>
          </a:xfrm>
          <a:custGeom>
            <a:avLst/>
            <a:gdLst>
              <a:gd name="connsiteX0" fmla="*/ 172248 w 172563"/>
              <a:gd name="connsiteY0" fmla="*/ 1905 h 336910"/>
              <a:gd name="connsiteX1" fmla="*/ 798 w 172563"/>
              <a:gd name="connsiteY1" fmla="*/ 335280 h 336910"/>
              <a:gd name="connsiteX2" fmla="*/ 105573 w 172563"/>
              <a:gd name="connsiteY2" fmla="*/ 132080 h 336910"/>
              <a:gd name="connsiteX3" fmla="*/ 45248 w 172563"/>
              <a:gd name="connsiteY3" fmla="*/ 195580 h 336910"/>
              <a:gd name="connsiteX4" fmla="*/ 172248 w 172563"/>
              <a:gd name="connsiteY4" fmla="*/ 1905 h 33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63" h="336910">
                <a:moveTo>
                  <a:pt x="172248" y="1905"/>
                </a:moveTo>
                <a:cubicBezTo>
                  <a:pt x="164840" y="25188"/>
                  <a:pt x="11910" y="313584"/>
                  <a:pt x="798" y="335280"/>
                </a:cubicBezTo>
                <a:cubicBezTo>
                  <a:pt x="-10314" y="356976"/>
                  <a:pt x="98165" y="155363"/>
                  <a:pt x="105573" y="132080"/>
                </a:cubicBezTo>
                <a:cubicBezTo>
                  <a:pt x="112981" y="108797"/>
                  <a:pt x="36252" y="215159"/>
                  <a:pt x="45248" y="195580"/>
                </a:cubicBezTo>
                <a:cubicBezTo>
                  <a:pt x="54244" y="176001"/>
                  <a:pt x="179656" y="-21378"/>
                  <a:pt x="172248" y="1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B8B43A43-51B0-5B3B-A2B7-DC7C41315866}"/>
              </a:ext>
            </a:extLst>
          </p:cNvPr>
          <p:cNvSpPr/>
          <p:nvPr/>
        </p:nvSpPr>
        <p:spPr>
          <a:xfrm>
            <a:off x="6756313" y="4114522"/>
            <a:ext cx="343085" cy="165436"/>
          </a:xfrm>
          <a:custGeom>
            <a:avLst/>
            <a:gdLst>
              <a:gd name="connsiteX0" fmla="*/ 87 w 343085"/>
              <a:gd name="connsiteY0" fmla="*/ 165378 h 165436"/>
              <a:gd name="connsiteX1" fmla="*/ 187412 w 343085"/>
              <a:gd name="connsiteY1" fmla="*/ 41553 h 165436"/>
              <a:gd name="connsiteX2" fmla="*/ 342987 w 343085"/>
              <a:gd name="connsiteY2" fmla="*/ 278 h 165436"/>
              <a:gd name="connsiteX3" fmla="*/ 165187 w 343085"/>
              <a:gd name="connsiteY3" fmla="*/ 57428 h 165436"/>
              <a:gd name="connsiteX4" fmla="*/ 87 w 343085"/>
              <a:gd name="connsiteY4" fmla="*/ 165378 h 16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085" h="165436">
                <a:moveTo>
                  <a:pt x="87" y="165378"/>
                </a:moveTo>
                <a:cubicBezTo>
                  <a:pt x="3791" y="162732"/>
                  <a:pt x="130262" y="69070"/>
                  <a:pt x="187412" y="41553"/>
                </a:cubicBezTo>
                <a:cubicBezTo>
                  <a:pt x="244562" y="14036"/>
                  <a:pt x="346691" y="-2368"/>
                  <a:pt x="342987" y="278"/>
                </a:cubicBezTo>
                <a:cubicBezTo>
                  <a:pt x="339283" y="2924"/>
                  <a:pt x="219162" y="34145"/>
                  <a:pt x="165187" y="57428"/>
                </a:cubicBezTo>
                <a:cubicBezTo>
                  <a:pt x="111212" y="80711"/>
                  <a:pt x="-3617" y="168024"/>
                  <a:pt x="87" y="165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071655C-ECD0-1EC0-AE40-10EF8DF9C047}"/>
              </a:ext>
            </a:extLst>
          </p:cNvPr>
          <p:cNvSpPr/>
          <p:nvPr/>
        </p:nvSpPr>
        <p:spPr>
          <a:xfrm>
            <a:off x="6267579" y="4266764"/>
            <a:ext cx="223891" cy="1141643"/>
          </a:xfrm>
          <a:custGeom>
            <a:avLst/>
            <a:gdLst>
              <a:gd name="connsiteX0" fmla="*/ 598 w 223891"/>
              <a:gd name="connsiteY0" fmla="*/ 8580 h 1141643"/>
              <a:gd name="connsiteX1" fmla="*/ 119261 w 223891"/>
              <a:gd name="connsiteY1" fmla="*/ 748476 h 1141643"/>
              <a:gd name="connsiteX2" fmla="*/ 126241 w 223891"/>
              <a:gd name="connsiteY2" fmla="*/ 685654 h 1141643"/>
              <a:gd name="connsiteX3" fmla="*/ 220473 w 223891"/>
              <a:gd name="connsiteY3" fmla="*/ 1128894 h 1141643"/>
              <a:gd name="connsiteX4" fmla="*/ 192552 w 223891"/>
              <a:gd name="connsiteY4" fmla="*/ 989291 h 1141643"/>
              <a:gd name="connsiteX5" fmla="*/ 91340 w 223891"/>
              <a:gd name="connsiteY5" fmla="*/ 654244 h 1141643"/>
              <a:gd name="connsiteX6" fmla="*/ 87850 w 223891"/>
              <a:gd name="connsiteY6" fmla="*/ 214494 h 1141643"/>
              <a:gd name="connsiteX7" fmla="*/ 73890 w 223891"/>
              <a:gd name="connsiteY7" fmla="*/ 336647 h 1141643"/>
              <a:gd name="connsiteX8" fmla="*/ 598 w 223891"/>
              <a:gd name="connsiteY8" fmla="*/ 8580 h 114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891" h="1141643">
                <a:moveTo>
                  <a:pt x="598" y="8580"/>
                </a:moveTo>
                <a:cubicBezTo>
                  <a:pt x="8160" y="77218"/>
                  <a:pt x="98321" y="635630"/>
                  <a:pt x="119261" y="748476"/>
                </a:cubicBezTo>
                <a:cubicBezTo>
                  <a:pt x="140201" y="861322"/>
                  <a:pt x="109372" y="622251"/>
                  <a:pt x="126241" y="685654"/>
                </a:cubicBezTo>
                <a:cubicBezTo>
                  <a:pt x="143110" y="749057"/>
                  <a:pt x="209421" y="1078288"/>
                  <a:pt x="220473" y="1128894"/>
                </a:cubicBezTo>
                <a:cubicBezTo>
                  <a:pt x="231525" y="1179500"/>
                  <a:pt x="214074" y="1068399"/>
                  <a:pt x="192552" y="989291"/>
                </a:cubicBezTo>
                <a:cubicBezTo>
                  <a:pt x="171030" y="910183"/>
                  <a:pt x="108790" y="783377"/>
                  <a:pt x="91340" y="654244"/>
                </a:cubicBezTo>
                <a:cubicBezTo>
                  <a:pt x="73890" y="525111"/>
                  <a:pt x="90758" y="267427"/>
                  <a:pt x="87850" y="214494"/>
                </a:cubicBezTo>
                <a:cubicBezTo>
                  <a:pt x="84942" y="161561"/>
                  <a:pt x="88432" y="368639"/>
                  <a:pt x="73890" y="336647"/>
                </a:cubicBezTo>
                <a:cubicBezTo>
                  <a:pt x="59348" y="304655"/>
                  <a:pt x="-6964" y="-60058"/>
                  <a:pt x="598" y="8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8EE5DB56-91B1-A052-4583-8F990F8FA901}"/>
              </a:ext>
            </a:extLst>
          </p:cNvPr>
          <p:cNvSpPr/>
          <p:nvPr/>
        </p:nvSpPr>
        <p:spPr>
          <a:xfrm>
            <a:off x="6219214" y="4355427"/>
            <a:ext cx="184929" cy="1110466"/>
          </a:xfrm>
          <a:custGeom>
            <a:avLst/>
            <a:gdLst>
              <a:gd name="connsiteX0" fmla="*/ 69904 w 184929"/>
              <a:gd name="connsiteY0" fmla="*/ 3678 h 1110466"/>
              <a:gd name="connsiteX1" fmla="*/ 45473 w 184929"/>
              <a:gd name="connsiteY1" fmla="*/ 603971 h 1110466"/>
              <a:gd name="connsiteX2" fmla="*/ 59433 w 184929"/>
              <a:gd name="connsiteY2" fmla="*/ 579541 h 1110466"/>
              <a:gd name="connsiteX3" fmla="*/ 143195 w 184929"/>
              <a:gd name="connsiteY3" fmla="*/ 851767 h 1110466"/>
              <a:gd name="connsiteX4" fmla="*/ 160646 w 184929"/>
              <a:gd name="connsiteY4" fmla="*/ 1036741 h 1110466"/>
              <a:gd name="connsiteX5" fmla="*/ 153665 w 184929"/>
              <a:gd name="connsiteY5" fmla="*/ 980900 h 1110466"/>
              <a:gd name="connsiteX6" fmla="*/ 181586 w 184929"/>
              <a:gd name="connsiteY6" fmla="*/ 1110033 h 1110466"/>
              <a:gd name="connsiteX7" fmla="*/ 171116 w 184929"/>
              <a:gd name="connsiteY7" fmla="*/ 928549 h 1110466"/>
              <a:gd name="connsiteX8" fmla="*/ 62923 w 184929"/>
              <a:gd name="connsiteY8" fmla="*/ 645852 h 1110466"/>
              <a:gd name="connsiteX9" fmla="*/ 41983 w 184929"/>
              <a:gd name="connsiteY9" fmla="*/ 352686 h 1110466"/>
              <a:gd name="connsiteX10" fmla="*/ 102 w 184929"/>
              <a:gd name="connsiteY10" fmla="*/ 146771 h 1110466"/>
              <a:gd name="connsiteX11" fmla="*/ 31513 w 184929"/>
              <a:gd name="connsiteY11" fmla="*/ 342216 h 1110466"/>
              <a:gd name="connsiteX12" fmla="*/ 69904 w 184929"/>
              <a:gd name="connsiteY12" fmla="*/ 3678 h 111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929" h="1110466">
                <a:moveTo>
                  <a:pt x="69904" y="3678"/>
                </a:moveTo>
                <a:cubicBezTo>
                  <a:pt x="72231" y="47304"/>
                  <a:pt x="47218" y="507994"/>
                  <a:pt x="45473" y="603971"/>
                </a:cubicBezTo>
                <a:cubicBezTo>
                  <a:pt x="43728" y="699948"/>
                  <a:pt x="43146" y="538242"/>
                  <a:pt x="59433" y="579541"/>
                </a:cubicBezTo>
                <a:cubicBezTo>
                  <a:pt x="75720" y="620840"/>
                  <a:pt x="126326" y="775567"/>
                  <a:pt x="143195" y="851767"/>
                </a:cubicBezTo>
                <a:cubicBezTo>
                  <a:pt x="160064" y="927967"/>
                  <a:pt x="158901" y="1015219"/>
                  <a:pt x="160646" y="1036741"/>
                </a:cubicBezTo>
                <a:cubicBezTo>
                  <a:pt x="162391" y="1058263"/>
                  <a:pt x="150175" y="968685"/>
                  <a:pt x="153665" y="980900"/>
                </a:cubicBezTo>
                <a:cubicBezTo>
                  <a:pt x="157155" y="993115"/>
                  <a:pt x="178678" y="1118758"/>
                  <a:pt x="181586" y="1110033"/>
                </a:cubicBezTo>
                <a:cubicBezTo>
                  <a:pt x="184494" y="1101308"/>
                  <a:pt x="190893" y="1005912"/>
                  <a:pt x="171116" y="928549"/>
                </a:cubicBezTo>
                <a:cubicBezTo>
                  <a:pt x="151339" y="851186"/>
                  <a:pt x="84445" y="741829"/>
                  <a:pt x="62923" y="645852"/>
                </a:cubicBezTo>
                <a:cubicBezTo>
                  <a:pt x="41401" y="549875"/>
                  <a:pt x="52453" y="435866"/>
                  <a:pt x="41983" y="352686"/>
                </a:cubicBezTo>
                <a:cubicBezTo>
                  <a:pt x="31513" y="269506"/>
                  <a:pt x="1847" y="148516"/>
                  <a:pt x="102" y="146771"/>
                </a:cubicBezTo>
                <a:cubicBezTo>
                  <a:pt x="-1643" y="145026"/>
                  <a:pt x="19298" y="366065"/>
                  <a:pt x="31513" y="342216"/>
                </a:cubicBezTo>
                <a:cubicBezTo>
                  <a:pt x="43728" y="318367"/>
                  <a:pt x="67577" y="-39948"/>
                  <a:pt x="69904" y="3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02859A6D-7F31-4940-E019-CB5345EC92AC}"/>
              </a:ext>
            </a:extLst>
          </p:cNvPr>
          <p:cNvSpPr/>
          <p:nvPr/>
        </p:nvSpPr>
        <p:spPr>
          <a:xfrm>
            <a:off x="6292340" y="5178893"/>
            <a:ext cx="87567" cy="325135"/>
          </a:xfrm>
          <a:custGeom>
            <a:avLst/>
            <a:gdLst>
              <a:gd name="connsiteX0" fmla="*/ 35168 w 87567"/>
              <a:gd name="connsiteY0" fmla="*/ 73672 h 325135"/>
              <a:gd name="connsiteX1" fmla="*/ 31678 w 87567"/>
              <a:gd name="connsiteY1" fmla="*/ 258646 h 325135"/>
              <a:gd name="connsiteX2" fmla="*/ 87520 w 87567"/>
              <a:gd name="connsiteY2" fmla="*/ 324957 h 325135"/>
              <a:gd name="connsiteX3" fmla="*/ 42149 w 87567"/>
              <a:gd name="connsiteY3" fmla="*/ 279586 h 325135"/>
              <a:gd name="connsiteX4" fmla="*/ 268 w 87567"/>
              <a:gd name="connsiteY4" fmla="*/ 237705 h 325135"/>
              <a:gd name="connsiteX5" fmla="*/ 24698 w 87567"/>
              <a:gd name="connsiteY5" fmla="*/ 174884 h 325135"/>
              <a:gd name="connsiteX6" fmla="*/ 35168 w 87567"/>
              <a:gd name="connsiteY6" fmla="*/ 3870 h 325135"/>
              <a:gd name="connsiteX7" fmla="*/ 35168 w 87567"/>
              <a:gd name="connsiteY7" fmla="*/ 73672 h 32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567" h="325135">
                <a:moveTo>
                  <a:pt x="35168" y="73672"/>
                </a:moveTo>
                <a:cubicBezTo>
                  <a:pt x="34586" y="116135"/>
                  <a:pt x="22953" y="216765"/>
                  <a:pt x="31678" y="258646"/>
                </a:cubicBezTo>
                <a:cubicBezTo>
                  <a:pt x="40403" y="300527"/>
                  <a:pt x="85775" y="321467"/>
                  <a:pt x="87520" y="324957"/>
                </a:cubicBezTo>
                <a:cubicBezTo>
                  <a:pt x="89265" y="328447"/>
                  <a:pt x="42149" y="279586"/>
                  <a:pt x="42149" y="279586"/>
                </a:cubicBezTo>
                <a:cubicBezTo>
                  <a:pt x="27607" y="265044"/>
                  <a:pt x="3176" y="255155"/>
                  <a:pt x="268" y="237705"/>
                </a:cubicBezTo>
                <a:cubicBezTo>
                  <a:pt x="-2640" y="220255"/>
                  <a:pt x="18881" y="213856"/>
                  <a:pt x="24698" y="174884"/>
                </a:cubicBezTo>
                <a:cubicBezTo>
                  <a:pt x="30515" y="135912"/>
                  <a:pt x="34005" y="21320"/>
                  <a:pt x="35168" y="3870"/>
                </a:cubicBezTo>
                <a:cubicBezTo>
                  <a:pt x="36331" y="-13580"/>
                  <a:pt x="35750" y="31209"/>
                  <a:pt x="35168" y="73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FB07409B-F1BB-6C14-6E1A-E45BD9516869}"/>
              </a:ext>
            </a:extLst>
          </p:cNvPr>
          <p:cNvSpPr/>
          <p:nvPr/>
        </p:nvSpPr>
        <p:spPr>
          <a:xfrm>
            <a:off x="6106422" y="4239435"/>
            <a:ext cx="123681" cy="753259"/>
          </a:xfrm>
          <a:custGeom>
            <a:avLst/>
            <a:gdLst>
              <a:gd name="connsiteX0" fmla="*/ 46583 w 123681"/>
              <a:gd name="connsiteY0" fmla="*/ 1008 h 753259"/>
              <a:gd name="connsiteX1" fmla="*/ 46583 w 123681"/>
              <a:gd name="connsiteY1" fmla="*/ 454718 h 753259"/>
              <a:gd name="connsiteX2" fmla="*/ 123364 w 123681"/>
              <a:gd name="connsiteY2" fmla="*/ 747884 h 753259"/>
              <a:gd name="connsiteX3" fmla="*/ 71013 w 123681"/>
              <a:gd name="connsiteY3" fmla="*/ 611771 h 753259"/>
              <a:gd name="connsiteX4" fmla="*/ 1212 w 123681"/>
              <a:gd name="connsiteY4" fmla="*/ 213902 h 753259"/>
              <a:gd name="connsiteX5" fmla="*/ 29132 w 123681"/>
              <a:gd name="connsiteY5" fmla="*/ 329075 h 753259"/>
              <a:gd name="connsiteX6" fmla="*/ 46583 w 123681"/>
              <a:gd name="connsiteY6" fmla="*/ 1008 h 75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681" h="753259">
                <a:moveTo>
                  <a:pt x="46583" y="1008"/>
                </a:moveTo>
                <a:cubicBezTo>
                  <a:pt x="49492" y="21949"/>
                  <a:pt x="33786" y="330239"/>
                  <a:pt x="46583" y="454718"/>
                </a:cubicBezTo>
                <a:cubicBezTo>
                  <a:pt x="59380" y="579197"/>
                  <a:pt x="119292" y="721709"/>
                  <a:pt x="123364" y="747884"/>
                </a:cubicBezTo>
                <a:cubicBezTo>
                  <a:pt x="127436" y="774060"/>
                  <a:pt x="91372" y="700768"/>
                  <a:pt x="71013" y="611771"/>
                </a:cubicBezTo>
                <a:cubicBezTo>
                  <a:pt x="50654" y="522774"/>
                  <a:pt x="8192" y="261018"/>
                  <a:pt x="1212" y="213902"/>
                </a:cubicBezTo>
                <a:cubicBezTo>
                  <a:pt x="-5768" y="166786"/>
                  <a:pt x="19243" y="366302"/>
                  <a:pt x="29132" y="329075"/>
                </a:cubicBezTo>
                <a:cubicBezTo>
                  <a:pt x="39020" y="291848"/>
                  <a:pt x="43674" y="-19933"/>
                  <a:pt x="46583" y="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D575BD1A-7C15-2840-F678-400D349D361C}"/>
              </a:ext>
            </a:extLst>
          </p:cNvPr>
          <p:cNvSpPr/>
          <p:nvPr/>
        </p:nvSpPr>
        <p:spPr>
          <a:xfrm>
            <a:off x="6140884" y="5234895"/>
            <a:ext cx="260869" cy="483531"/>
          </a:xfrm>
          <a:custGeom>
            <a:avLst/>
            <a:gdLst>
              <a:gd name="connsiteX0" fmla="*/ 134273 w 260869"/>
              <a:gd name="connsiteY0" fmla="*/ 220 h 483531"/>
              <a:gd name="connsiteX1" fmla="*/ 102863 w 260869"/>
              <a:gd name="connsiteY1" fmla="*/ 209624 h 483531"/>
              <a:gd name="connsiteX2" fmla="*/ 130783 w 260869"/>
              <a:gd name="connsiteY2" fmla="*/ 335267 h 483531"/>
              <a:gd name="connsiteX3" fmla="*/ 120313 w 260869"/>
              <a:gd name="connsiteY3" fmla="*/ 307346 h 483531"/>
              <a:gd name="connsiteX4" fmla="*/ 259916 w 260869"/>
              <a:gd name="connsiteY4" fmla="*/ 481850 h 483531"/>
              <a:gd name="connsiteX5" fmla="*/ 172664 w 260869"/>
              <a:gd name="connsiteY5" fmla="*/ 380638 h 483531"/>
              <a:gd name="connsiteX6" fmla="*/ 1650 w 260869"/>
              <a:gd name="connsiteY6" fmla="*/ 139823 h 483531"/>
              <a:gd name="connsiteX7" fmla="*/ 88902 w 260869"/>
              <a:gd name="connsiteY7" fmla="*/ 251505 h 483531"/>
              <a:gd name="connsiteX8" fmla="*/ 134273 w 260869"/>
              <a:gd name="connsiteY8" fmla="*/ 220 h 48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869" h="483531">
                <a:moveTo>
                  <a:pt x="134273" y="220"/>
                </a:moveTo>
                <a:cubicBezTo>
                  <a:pt x="136600" y="-6760"/>
                  <a:pt x="103445" y="153783"/>
                  <a:pt x="102863" y="209624"/>
                </a:cubicBezTo>
                <a:cubicBezTo>
                  <a:pt x="102281" y="265465"/>
                  <a:pt x="127875" y="318980"/>
                  <a:pt x="130783" y="335267"/>
                </a:cubicBezTo>
                <a:cubicBezTo>
                  <a:pt x="133691" y="351554"/>
                  <a:pt x="98791" y="282916"/>
                  <a:pt x="120313" y="307346"/>
                </a:cubicBezTo>
                <a:cubicBezTo>
                  <a:pt x="141835" y="331777"/>
                  <a:pt x="251191" y="469635"/>
                  <a:pt x="259916" y="481850"/>
                </a:cubicBezTo>
                <a:cubicBezTo>
                  <a:pt x="268641" y="494065"/>
                  <a:pt x="215708" y="437642"/>
                  <a:pt x="172664" y="380638"/>
                </a:cubicBezTo>
                <a:cubicBezTo>
                  <a:pt x="129620" y="323634"/>
                  <a:pt x="15610" y="161345"/>
                  <a:pt x="1650" y="139823"/>
                </a:cubicBezTo>
                <a:cubicBezTo>
                  <a:pt x="-12310" y="118301"/>
                  <a:pt x="66216" y="273609"/>
                  <a:pt x="88902" y="251505"/>
                </a:cubicBezTo>
                <a:cubicBezTo>
                  <a:pt x="111587" y="229401"/>
                  <a:pt x="131946" y="7200"/>
                  <a:pt x="134273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5229E8AA-A472-5B87-064E-83A7F06ADC12}"/>
              </a:ext>
            </a:extLst>
          </p:cNvPr>
          <p:cNvSpPr/>
          <p:nvPr/>
        </p:nvSpPr>
        <p:spPr>
          <a:xfrm>
            <a:off x="6159881" y="4385917"/>
            <a:ext cx="98058" cy="919014"/>
          </a:xfrm>
          <a:custGeom>
            <a:avLst/>
            <a:gdLst>
              <a:gd name="connsiteX0" fmla="*/ 104 w 98058"/>
              <a:gd name="connsiteY0" fmla="*/ 918999 h 919014"/>
              <a:gd name="connsiteX1" fmla="*/ 69905 w 98058"/>
              <a:gd name="connsiteY1" fmla="*/ 810807 h 919014"/>
              <a:gd name="connsiteX2" fmla="*/ 83866 w 98058"/>
              <a:gd name="connsiteY2" fmla="*/ 702614 h 919014"/>
              <a:gd name="connsiteX3" fmla="*/ 55945 w 98058"/>
              <a:gd name="connsiteY3" fmla="*/ 367567 h 919014"/>
              <a:gd name="connsiteX4" fmla="*/ 52455 w 98058"/>
              <a:gd name="connsiteY4" fmla="*/ 461799 h 919014"/>
              <a:gd name="connsiteX5" fmla="*/ 3594 w 98058"/>
              <a:gd name="connsiteY5" fmla="*/ 1109 h 919014"/>
              <a:gd name="connsiteX6" fmla="*/ 76885 w 98058"/>
              <a:gd name="connsiteY6" fmla="*/ 615362 h 919014"/>
              <a:gd name="connsiteX7" fmla="*/ 94336 w 98058"/>
              <a:gd name="connsiteY7" fmla="*/ 713085 h 919014"/>
              <a:gd name="connsiteX8" fmla="*/ 87356 w 98058"/>
              <a:gd name="connsiteY8" fmla="*/ 817787 h 919014"/>
              <a:gd name="connsiteX9" fmla="*/ 104 w 98058"/>
              <a:gd name="connsiteY9" fmla="*/ 918999 h 91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58" h="919014">
                <a:moveTo>
                  <a:pt x="104" y="918999"/>
                </a:moveTo>
                <a:cubicBezTo>
                  <a:pt x="-2804" y="917836"/>
                  <a:pt x="55945" y="846871"/>
                  <a:pt x="69905" y="810807"/>
                </a:cubicBezTo>
                <a:cubicBezTo>
                  <a:pt x="83865" y="774743"/>
                  <a:pt x="86193" y="776487"/>
                  <a:pt x="83866" y="702614"/>
                </a:cubicBezTo>
                <a:cubicBezTo>
                  <a:pt x="81539" y="628741"/>
                  <a:pt x="61180" y="407703"/>
                  <a:pt x="55945" y="367567"/>
                </a:cubicBezTo>
                <a:cubicBezTo>
                  <a:pt x="50710" y="327431"/>
                  <a:pt x="61180" y="522875"/>
                  <a:pt x="52455" y="461799"/>
                </a:cubicBezTo>
                <a:cubicBezTo>
                  <a:pt x="43730" y="400723"/>
                  <a:pt x="-478" y="-24485"/>
                  <a:pt x="3594" y="1109"/>
                </a:cubicBezTo>
                <a:cubicBezTo>
                  <a:pt x="7666" y="26703"/>
                  <a:pt x="61761" y="496699"/>
                  <a:pt x="76885" y="615362"/>
                </a:cubicBezTo>
                <a:cubicBezTo>
                  <a:pt x="92009" y="734025"/>
                  <a:pt x="92591" y="679348"/>
                  <a:pt x="94336" y="713085"/>
                </a:cubicBezTo>
                <a:cubicBezTo>
                  <a:pt x="96081" y="746822"/>
                  <a:pt x="104806" y="779396"/>
                  <a:pt x="87356" y="817787"/>
                </a:cubicBezTo>
                <a:cubicBezTo>
                  <a:pt x="69906" y="856178"/>
                  <a:pt x="3012" y="920162"/>
                  <a:pt x="104" y="918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24C1E5E-C4F4-FE74-FC35-906602680370}"/>
              </a:ext>
            </a:extLst>
          </p:cNvPr>
          <p:cNvSpPr/>
          <p:nvPr/>
        </p:nvSpPr>
        <p:spPr>
          <a:xfrm>
            <a:off x="6344959" y="4289004"/>
            <a:ext cx="52473" cy="640871"/>
          </a:xfrm>
          <a:custGeom>
            <a:avLst/>
            <a:gdLst>
              <a:gd name="connsiteX0" fmla="*/ 52351 w 52473"/>
              <a:gd name="connsiteY0" fmla="*/ 10770 h 640871"/>
              <a:gd name="connsiteX1" fmla="*/ 31410 w 52473"/>
              <a:gd name="connsiteY1" fmla="*/ 628514 h 640871"/>
              <a:gd name="connsiteX2" fmla="*/ 20940 w 52473"/>
              <a:gd name="connsiteY2" fmla="*/ 391188 h 640871"/>
              <a:gd name="connsiteX3" fmla="*/ 0 w 52473"/>
              <a:gd name="connsiteY3" fmla="*/ 300 h 640871"/>
              <a:gd name="connsiteX4" fmla="*/ 20940 w 52473"/>
              <a:gd name="connsiteY4" fmla="*/ 457500 h 640871"/>
              <a:gd name="connsiteX5" fmla="*/ 52351 w 52473"/>
              <a:gd name="connsiteY5" fmla="*/ 10770 h 6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73" h="640871">
                <a:moveTo>
                  <a:pt x="52351" y="10770"/>
                </a:moveTo>
                <a:cubicBezTo>
                  <a:pt x="54096" y="39272"/>
                  <a:pt x="36645" y="565111"/>
                  <a:pt x="31410" y="628514"/>
                </a:cubicBezTo>
                <a:cubicBezTo>
                  <a:pt x="26175" y="691917"/>
                  <a:pt x="26175" y="495890"/>
                  <a:pt x="20940" y="391188"/>
                </a:cubicBezTo>
                <a:cubicBezTo>
                  <a:pt x="15705" y="286486"/>
                  <a:pt x="0" y="-10752"/>
                  <a:pt x="0" y="300"/>
                </a:cubicBezTo>
                <a:cubicBezTo>
                  <a:pt x="0" y="11352"/>
                  <a:pt x="16287" y="456918"/>
                  <a:pt x="20940" y="457500"/>
                </a:cubicBezTo>
                <a:cubicBezTo>
                  <a:pt x="25593" y="458082"/>
                  <a:pt x="50606" y="-17732"/>
                  <a:pt x="52351" y="10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5C3113F-8A22-4C00-62EF-9929024E337D}"/>
              </a:ext>
            </a:extLst>
          </p:cNvPr>
          <p:cNvSpPr/>
          <p:nvPr/>
        </p:nvSpPr>
        <p:spPr>
          <a:xfrm>
            <a:off x="6419550" y="4922899"/>
            <a:ext cx="82702" cy="339053"/>
          </a:xfrm>
          <a:custGeom>
            <a:avLst/>
            <a:gdLst>
              <a:gd name="connsiteX0" fmla="*/ 2190 w 82702"/>
              <a:gd name="connsiteY0" fmla="*/ 5089 h 339053"/>
              <a:gd name="connsiteX1" fmla="*/ 82462 w 82702"/>
              <a:gd name="connsiteY1" fmla="*/ 336646 h 339053"/>
              <a:gd name="connsiteX2" fmla="*/ 26621 w 82702"/>
              <a:gd name="connsiteY2" fmla="*/ 148182 h 339053"/>
              <a:gd name="connsiteX3" fmla="*/ 2190 w 82702"/>
              <a:gd name="connsiteY3" fmla="*/ 5089 h 33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02" h="339053">
                <a:moveTo>
                  <a:pt x="2190" y="5089"/>
                </a:moveTo>
                <a:cubicBezTo>
                  <a:pt x="11497" y="36500"/>
                  <a:pt x="78390" y="312797"/>
                  <a:pt x="82462" y="336646"/>
                </a:cubicBezTo>
                <a:cubicBezTo>
                  <a:pt x="86534" y="360495"/>
                  <a:pt x="37673" y="200533"/>
                  <a:pt x="26621" y="148182"/>
                </a:cubicBezTo>
                <a:cubicBezTo>
                  <a:pt x="15569" y="95831"/>
                  <a:pt x="-7117" y="-26322"/>
                  <a:pt x="2190" y="5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37DB961-AFF8-FCBE-DDB3-97B8A355977B}"/>
              </a:ext>
            </a:extLst>
          </p:cNvPr>
          <p:cNvSpPr/>
          <p:nvPr/>
        </p:nvSpPr>
        <p:spPr>
          <a:xfrm>
            <a:off x="6494973" y="5210523"/>
            <a:ext cx="100428" cy="392675"/>
          </a:xfrm>
          <a:custGeom>
            <a:avLst/>
            <a:gdLst>
              <a:gd name="connsiteX0" fmla="*/ 59390 w 100428"/>
              <a:gd name="connsiteY0" fmla="*/ 161 h 392675"/>
              <a:gd name="connsiteX1" fmla="*/ 90801 w 100428"/>
              <a:gd name="connsiteY1" fmla="*/ 303798 h 392675"/>
              <a:gd name="connsiteX2" fmla="*/ 97781 w 100428"/>
              <a:gd name="connsiteY2" fmla="*/ 391050 h 392675"/>
              <a:gd name="connsiteX3" fmla="*/ 90801 w 100428"/>
              <a:gd name="connsiteY3" fmla="*/ 335208 h 392675"/>
              <a:gd name="connsiteX4" fmla="*/ 59 w 100428"/>
              <a:gd name="connsiteY4" fmla="*/ 52512 h 392675"/>
              <a:gd name="connsiteX5" fmla="*/ 76841 w 100428"/>
              <a:gd name="connsiteY5" fmla="*/ 258427 h 392675"/>
              <a:gd name="connsiteX6" fmla="*/ 59390 w 100428"/>
              <a:gd name="connsiteY6" fmla="*/ 161 h 3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28" h="392675">
                <a:moveTo>
                  <a:pt x="59390" y="161"/>
                </a:moveTo>
                <a:cubicBezTo>
                  <a:pt x="61717" y="7723"/>
                  <a:pt x="84403" y="238650"/>
                  <a:pt x="90801" y="303798"/>
                </a:cubicBezTo>
                <a:cubicBezTo>
                  <a:pt x="97199" y="368946"/>
                  <a:pt x="97781" y="385815"/>
                  <a:pt x="97781" y="391050"/>
                </a:cubicBezTo>
                <a:cubicBezTo>
                  <a:pt x="97781" y="396285"/>
                  <a:pt x="107088" y="391631"/>
                  <a:pt x="90801" y="335208"/>
                </a:cubicBezTo>
                <a:cubicBezTo>
                  <a:pt x="74514" y="278785"/>
                  <a:pt x="2386" y="65309"/>
                  <a:pt x="59" y="52512"/>
                </a:cubicBezTo>
                <a:cubicBezTo>
                  <a:pt x="-2268" y="39715"/>
                  <a:pt x="64626" y="263662"/>
                  <a:pt x="76841" y="258427"/>
                </a:cubicBezTo>
                <a:cubicBezTo>
                  <a:pt x="89056" y="253192"/>
                  <a:pt x="57063" y="-7401"/>
                  <a:pt x="59390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91A4A04B-C130-5947-139D-9F9A10D875C2}"/>
              </a:ext>
            </a:extLst>
          </p:cNvPr>
          <p:cNvSpPr/>
          <p:nvPr/>
        </p:nvSpPr>
        <p:spPr>
          <a:xfrm>
            <a:off x="6337977" y="5493355"/>
            <a:ext cx="157432" cy="300419"/>
          </a:xfrm>
          <a:custGeom>
            <a:avLst/>
            <a:gdLst>
              <a:gd name="connsiteX0" fmla="*/ 2 w 157432"/>
              <a:gd name="connsiteY0" fmla="*/ 10495 h 300419"/>
              <a:gd name="connsiteX1" fmla="*/ 104704 w 157432"/>
              <a:gd name="connsiteY1" fmla="*/ 184999 h 300419"/>
              <a:gd name="connsiteX2" fmla="*/ 115174 w 157432"/>
              <a:gd name="connsiteY2" fmla="*/ 300172 h 300419"/>
              <a:gd name="connsiteX3" fmla="*/ 111684 w 157432"/>
              <a:gd name="connsiteY3" fmla="*/ 212920 h 300419"/>
              <a:gd name="connsiteX4" fmla="*/ 157055 w 157432"/>
              <a:gd name="connsiteY4" fmla="*/ 122178 h 300419"/>
              <a:gd name="connsiteX5" fmla="*/ 83763 w 157432"/>
              <a:gd name="connsiteY5" fmla="*/ 25 h 300419"/>
              <a:gd name="connsiteX6" fmla="*/ 157055 w 157432"/>
              <a:gd name="connsiteY6" fmla="*/ 132648 h 300419"/>
              <a:gd name="connsiteX7" fmla="*/ 108194 w 157432"/>
              <a:gd name="connsiteY7" fmla="*/ 178019 h 300419"/>
              <a:gd name="connsiteX8" fmla="*/ 2 w 157432"/>
              <a:gd name="connsiteY8" fmla="*/ 10495 h 30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432" h="300419">
                <a:moveTo>
                  <a:pt x="2" y="10495"/>
                </a:moveTo>
                <a:cubicBezTo>
                  <a:pt x="-580" y="11658"/>
                  <a:pt x="85509" y="136720"/>
                  <a:pt x="104704" y="184999"/>
                </a:cubicBezTo>
                <a:cubicBezTo>
                  <a:pt x="123899" y="233278"/>
                  <a:pt x="114011" y="295519"/>
                  <a:pt x="115174" y="300172"/>
                </a:cubicBezTo>
                <a:cubicBezTo>
                  <a:pt x="116337" y="304826"/>
                  <a:pt x="104704" y="242586"/>
                  <a:pt x="111684" y="212920"/>
                </a:cubicBezTo>
                <a:cubicBezTo>
                  <a:pt x="118664" y="183254"/>
                  <a:pt x="161708" y="157660"/>
                  <a:pt x="157055" y="122178"/>
                </a:cubicBezTo>
                <a:cubicBezTo>
                  <a:pt x="152402" y="86696"/>
                  <a:pt x="83763" y="-1720"/>
                  <a:pt x="83763" y="25"/>
                </a:cubicBezTo>
                <a:cubicBezTo>
                  <a:pt x="83763" y="1770"/>
                  <a:pt x="152983" y="102982"/>
                  <a:pt x="157055" y="132648"/>
                </a:cubicBezTo>
                <a:cubicBezTo>
                  <a:pt x="161127" y="162314"/>
                  <a:pt x="131461" y="193724"/>
                  <a:pt x="108194" y="178019"/>
                </a:cubicBezTo>
                <a:cubicBezTo>
                  <a:pt x="84927" y="162314"/>
                  <a:pt x="584" y="9332"/>
                  <a:pt x="2" y="10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4D08D897-65B2-2EBA-435D-4A4B5316BBBF}"/>
              </a:ext>
            </a:extLst>
          </p:cNvPr>
          <p:cNvSpPr/>
          <p:nvPr/>
        </p:nvSpPr>
        <p:spPr>
          <a:xfrm>
            <a:off x="6414223" y="5420069"/>
            <a:ext cx="178650" cy="182664"/>
          </a:xfrm>
          <a:custGeom>
            <a:avLst/>
            <a:gdLst>
              <a:gd name="connsiteX0" fmla="*/ 537 w 178650"/>
              <a:gd name="connsiteY0" fmla="*/ 13980 h 182664"/>
              <a:gd name="connsiteX1" fmla="*/ 171551 w 178650"/>
              <a:gd name="connsiteY1" fmla="*/ 178013 h 182664"/>
              <a:gd name="connsiteX2" fmla="*/ 140140 w 178650"/>
              <a:gd name="connsiteY2" fmla="*/ 125662 h 182664"/>
              <a:gd name="connsiteX3" fmla="*/ 84299 w 178650"/>
              <a:gd name="connsiteY3" fmla="*/ 20 h 182664"/>
              <a:gd name="connsiteX4" fmla="*/ 115710 w 178650"/>
              <a:gd name="connsiteY4" fmla="*/ 115192 h 182664"/>
              <a:gd name="connsiteX5" fmla="*/ 537 w 178650"/>
              <a:gd name="connsiteY5" fmla="*/ 13980 h 18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50" h="182664">
                <a:moveTo>
                  <a:pt x="537" y="13980"/>
                </a:moveTo>
                <a:cubicBezTo>
                  <a:pt x="9844" y="24450"/>
                  <a:pt x="148284" y="159399"/>
                  <a:pt x="171551" y="178013"/>
                </a:cubicBezTo>
                <a:cubicBezTo>
                  <a:pt x="194818" y="196627"/>
                  <a:pt x="154682" y="155327"/>
                  <a:pt x="140140" y="125662"/>
                </a:cubicBezTo>
                <a:cubicBezTo>
                  <a:pt x="125598" y="95997"/>
                  <a:pt x="88371" y="1765"/>
                  <a:pt x="84299" y="20"/>
                </a:cubicBezTo>
                <a:cubicBezTo>
                  <a:pt x="80227" y="-1725"/>
                  <a:pt x="125598" y="108212"/>
                  <a:pt x="115710" y="115192"/>
                </a:cubicBezTo>
                <a:cubicBezTo>
                  <a:pt x="105822" y="122172"/>
                  <a:pt x="-8770" y="3510"/>
                  <a:pt x="537" y="13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97413DA-988A-4536-444F-EDC83EC4D583}"/>
              </a:ext>
            </a:extLst>
          </p:cNvPr>
          <p:cNvSpPr/>
          <p:nvPr/>
        </p:nvSpPr>
        <p:spPr>
          <a:xfrm>
            <a:off x="6218662" y="5458479"/>
            <a:ext cx="206600" cy="390984"/>
          </a:xfrm>
          <a:custGeom>
            <a:avLst/>
            <a:gdLst>
              <a:gd name="connsiteX0" fmla="*/ 654 w 206600"/>
              <a:gd name="connsiteY0" fmla="*/ 0 h 390984"/>
              <a:gd name="connsiteX1" fmla="*/ 14614 w 206600"/>
              <a:gd name="connsiteY1" fmla="*/ 115173 h 390984"/>
              <a:gd name="connsiteX2" fmla="*/ 101866 w 206600"/>
              <a:gd name="connsiteY2" fmla="*/ 219875 h 390984"/>
              <a:gd name="connsiteX3" fmla="*/ 94886 w 206600"/>
              <a:gd name="connsiteY3" fmla="*/ 195445 h 390984"/>
              <a:gd name="connsiteX4" fmla="*/ 157707 w 206600"/>
              <a:gd name="connsiteY4" fmla="*/ 268736 h 390984"/>
              <a:gd name="connsiteX5" fmla="*/ 206569 w 206600"/>
              <a:gd name="connsiteY5" fmla="*/ 390889 h 390984"/>
              <a:gd name="connsiteX6" fmla="*/ 150727 w 206600"/>
              <a:gd name="connsiteY6" fmla="*/ 247796 h 390984"/>
              <a:gd name="connsiteX7" fmla="*/ 77436 w 206600"/>
              <a:gd name="connsiteY7" fmla="*/ 171014 h 390984"/>
              <a:gd name="connsiteX8" fmla="*/ 7634 w 206600"/>
              <a:gd name="connsiteY8" fmla="*/ 115173 h 390984"/>
              <a:gd name="connsiteX9" fmla="*/ 654 w 206600"/>
              <a:gd name="connsiteY9" fmla="*/ 0 h 39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600" h="390984">
                <a:moveTo>
                  <a:pt x="654" y="0"/>
                </a:moveTo>
                <a:cubicBezTo>
                  <a:pt x="1817" y="0"/>
                  <a:pt x="-2255" y="78527"/>
                  <a:pt x="14614" y="115173"/>
                </a:cubicBezTo>
                <a:cubicBezTo>
                  <a:pt x="31483" y="151819"/>
                  <a:pt x="88487" y="206496"/>
                  <a:pt x="101866" y="219875"/>
                </a:cubicBezTo>
                <a:cubicBezTo>
                  <a:pt x="115245" y="233254"/>
                  <a:pt x="85579" y="187302"/>
                  <a:pt x="94886" y="195445"/>
                </a:cubicBezTo>
                <a:cubicBezTo>
                  <a:pt x="104193" y="203588"/>
                  <a:pt x="139093" y="236162"/>
                  <a:pt x="157707" y="268736"/>
                </a:cubicBezTo>
                <a:cubicBezTo>
                  <a:pt x="176321" y="301310"/>
                  <a:pt x="207732" y="394379"/>
                  <a:pt x="206569" y="390889"/>
                </a:cubicBezTo>
                <a:cubicBezTo>
                  <a:pt x="205406" y="387399"/>
                  <a:pt x="172249" y="284442"/>
                  <a:pt x="150727" y="247796"/>
                </a:cubicBezTo>
                <a:cubicBezTo>
                  <a:pt x="129205" y="211150"/>
                  <a:pt x="101285" y="193118"/>
                  <a:pt x="77436" y="171014"/>
                </a:cubicBezTo>
                <a:cubicBezTo>
                  <a:pt x="53587" y="148910"/>
                  <a:pt x="16359" y="144257"/>
                  <a:pt x="7634" y="115173"/>
                </a:cubicBezTo>
                <a:cubicBezTo>
                  <a:pt x="-1091" y="86089"/>
                  <a:pt x="-509" y="0"/>
                  <a:pt x="6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814D93F5-E4D5-6E40-A797-4E0F4DCAAA69}"/>
              </a:ext>
            </a:extLst>
          </p:cNvPr>
          <p:cNvSpPr/>
          <p:nvPr/>
        </p:nvSpPr>
        <p:spPr>
          <a:xfrm>
            <a:off x="6473064" y="5493207"/>
            <a:ext cx="165085" cy="220501"/>
          </a:xfrm>
          <a:custGeom>
            <a:avLst/>
            <a:gdLst>
              <a:gd name="connsiteX0" fmla="*/ 1028 w 165085"/>
              <a:gd name="connsiteY0" fmla="*/ 173 h 220501"/>
              <a:gd name="connsiteX1" fmla="*/ 102240 w 165085"/>
              <a:gd name="connsiteY1" fmla="*/ 157227 h 220501"/>
              <a:gd name="connsiteX2" fmla="*/ 46399 w 165085"/>
              <a:gd name="connsiteY2" fmla="*/ 195617 h 220501"/>
              <a:gd name="connsiteX3" fmla="*/ 1028 w 165085"/>
              <a:gd name="connsiteY3" fmla="*/ 220048 h 220501"/>
              <a:gd name="connsiteX4" fmla="*/ 91770 w 165085"/>
              <a:gd name="connsiteY4" fmla="*/ 174677 h 220501"/>
              <a:gd name="connsiteX5" fmla="*/ 165061 w 165085"/>
              <a:gd name="connsiteY5" fmla="*/ 118836 h 220501"/>
              <a:gd name="connsiteX6" fmla="*/ 98750 w 165085"/>
              <a:gd name="connsiteY6" fmla="*/ 125816 h 220501"/>
              <a:gd name="connsiteX7" fmla="*/ 1028 w 165085"/>
              <a:gd name="connsiteY7" fmla="*/ 173 h 22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085" h="220501">
                <a:moveTo>
                  <a:pt x="1028" y="173"/>
                </a:moveTo>
                <a:cubicBezTo>
                  <a:pt x="1610" y="5408"/>
                  <a:pt x="94678" y="124653"/>
                  <a:pt x="102240" y="157227"/>
                </a:cubicBezTo>
                <a:cubicBezTo>
                  <a:pt x="109802" y="189801"/>
                  <a:pt x="63268" y="185147"/>
                  <a:pt x="46399" y="195617"/>
                </a:cubicBezTo>
                <a:cubicBezTo>
                  <a:pt x="29530" y="206087"/>
                  <a:pt x="-6534" y="223538"/>
                  <a:pt x="1028" y="220048"/>
                </a:cubicBezTo>
                <a:cubicBezTo>
                  <a:pt x="8590" y="216558"/>
                  <a:pt x="64431" y="191546"/>
                  <a:pt x="91770" y="174677"/>
                </a:cubicBezTo>
                <a:cubicBezTo>
                  <a:pt x="119109" y="157808"/>
                  <a:pt x="163898" y="126979"/>
                  <a:pt x="165061" y="118836"/>
                </a:cubicBezTo>
                <a:cubicBezTo>
                  <a:pt x="166224" y="110693"/>
                  <a:pt x="126089" y="142103"/>
                  <a:pt x="98750" y="125816"/>
                </a:cubicBezTo>
                <a:cubicBezTo>
                  <a:pt x="71411" y="109529"/>
                  <a:pt x="446" y="-5062"/>
                  <a:pt x="1028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6411C8A-9AAB-FB52-8C22-50CCCBB52104}"/>
              </a:ext>
            </a:extLst>
          </p:cNvPr>
          <p:cNvSpPr/>
          <p:nvPr/>
        </p:nvSpPr>
        <p:spPr>
          <a:xfrm>
            <a:off x="6460041" y="5610541"/>
            <a:ext cx="118795" cy="243142"/>
          </a:xfrm>
          <a:custGeom>
            <a:avLst/>
            <a:gdLst>
              <a:gd name="connsiteX0" fmla="*/ 118753 w 118795"/>
              <a:gd name="connsiteY0" fmla="*/ 1502 h 243142"/>
              <a:gd name="connsiteX1" fmla="*/ 41971 w 118795"/>
              <a:gd name="connsiteY1" fmla="*/ 130635 h 243142"/>
              <a:gd name="connsiteX2" fmla="*/ 90 w 118795"/>
              <a:gd name="connsiteY2" fmla="*/ 242317 h 243142"/>
              <a:gd name="connsiteX3" fmla="*/ 52441 w 118795"/>
              <a:gd name="connsiteY3" fmla="*/ 71303 h 243142"/>
              <a:gd name="connsiteX4" fmla="*/ 118753 w 118795"/>
              <a:gd name="connsiteY4" fmla="*/ 1502 h 24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95" h="243142">
                <a:moveTo>
                  <a:pt x="118753" y="1502"/>
                </a:moveTo>
                <a:cubicBezTo>
                  <a:pt x="117008" y="11391"/>
                  <a:pt x="61748" y="90499"/>
                  <a:pt x="41971" y="130635"/>
                </a:cubicBezTo>
                <a:cubicBezTo>
                  <a:pt x="22194" y="170771"/>
                  <a:pt x="-1655" y="252206"/>
                  <a:pt x="90" y="242317"/>
                </a:cubicBezTo>
                <a:cubicBezTo>
                  <a:pt x="1835" y="232428"/>
                  <a:pt x="36736" y="110275"/>
                  <a:pt x="52441" y="71303"/>
                </a:cubicBezTo>
                <a:cubicBezTo>
                  <a:pt x="68146" y="32331"/>
                  <a:pt x="120498" y="-8387"/>
                  <a:pt x="118753" y="1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19A5DFA0-CC16-9133-F064-E04630844B63}"/>
              </a:ext>
            </a:extLst>
          </p:cNvPr>
          <p:cNvSpPr/>
          <p:nvPr/>
        </p:nvSpPr>
        <p:spPr>
          <a:xfrm>
            <a:off x="6501878" y="5603875"/>
            <a:ext cx="168452" cy="263298"/>
          </a:xfrm>
          <a:custGeom>
            <a:avLst/>
            <a:gdLst>
              <a:gd name="connsiteX0" fmla="*/ 167658 w 168452"/>
              <a:gd name="connsiteY0" fmla="*/ 1188 h 263298"/>
              <a:gd name="connsiteX1" fmla="*/ 69936 w 168452"/>
              <a:gd name="connsiteY1" fmla="*/ 144281 h 263298"/>
              <a:gd name="connsiteX2" fmla="*/ 134 w 168452"/>
              <a:gd name="connsiteY2" fmla="*/ 262943 h 263298"/>
              <a:gd name="connsiteX3" fmla="*/ 87386 w 168452"/>
              <a:gd name="connsiteY3" fmla="*/ 105890 h 263298"/>
              <a:gd name="connsiteX4" fmla="*/ 10604 w 168452"/>
              <a:gd name="connsiteY4" fmla="*/ 109380 h 263298"/>
              <a:gd name="connsiteX5" fmla="*/ 111817 w 168452"/>
              <a:gd name="connsiteY5" fmla="*/ 77969 h 263298"/>
              <a:gd name="connsiteX6" fmla="*/ 167658 w 168452"/>
              <a:gd name="connsiteY6" fmla="*/ 1188 h 26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452" h="263298">
                <a:moveTo>
                  <a:pt x="167658" y="1188"/>
                </a:moveTo>
                <a:cubicBezTo>
                  <a:pt x="160678" y="12240"/>
                  <a:pt x="97857" y="100655"/>
                  <a:pt x="69936" y="144281"/>
                </a:cubicBezTo>
                <a:cubicBezTo>
                  <a:pt x="42015" y="187907"/>
                  <a:pt x="-2774" y="269341"/>
                  <a:pt x="134" y="262943"/>
                </a:cubicBezTo>
                <a:cubicBezTo>
                  <a:pt x="3042" y="256545"/>
                  <a:pt x="85641" y="131484"/>
                  <a:pt x="87386" y="105890"/>
                </a:cubicBezTo>
                <a:cubicBezTo>
                  <a:pt x="89131" y="80296"/>
                  <a:pt x="6532" y="114034"/>
                  <a:pt x="10604" y="109380"/>
                </a:cubicBezTo>
                <a:cubicBezTo>
                  <a:pt x="14676" y="104726"/>
                  <a:pt x="89713" y="96583"/>
                  <a:pt x="111817" y="77969"/>
                </a:cubicBezTo>
                <a:cubicBezTo>
                  <a:pt x="133921" y="59355"/>
                  <a:pt x="174638" y="-9864"/>
                  <a:pt x="167658" y="1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713A9BE1-3BAE-6BB3-6C49-260928F723C7}"/>
              </a:ext>
            </a:extLst>
          </p:cNvPr>
          <p:cNvSpPr/>
          <p:nvPr/>
        </p:nvSpPr>
        <p:spPr>
          <a:xfrm>
            <a:off x="6598200" y="5258628"/>
            <a:ext cx="16027" cy="290691"/>
          </a:xfrm>
          <a:custGeom>
            <a:avLst/>
            <a:gdLst>
              <a:gd name="connsiteX0" fmla="*/ 15495 w 16027"/>
              <a:gd name="connsiteY0" fmla="*/ 917 h 290691"/>
              <a:gd name="connsiteX1" fmla="*/ 12005 w 16027"/>
              <a:gd name="connsiteY1" fmla="*/ 56758 h 290691"/>
              <a:gd name="connsiteX2" fmla="*/ 1534 w 16027"/>
              <a:gd name="connsiteY2" fmla="*/ 290593 h 290691"/>
              <a:gd name="connsiteX3" fmla="*/ 1534 w 16027"/>
              <a:gd name="connsiteY3" fmla="*/ 84679 h 290691"/>
              <a:gd name="connsiteX4" fmla="*/ 15495 w 16027"/>
              <a:gd name="connsiteY4" fmla="*/ 917 h 29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27" h="290691">
                <a:moveTo>
                  <a:pt x="15495" y="917"/>
                </a:moveTo>
                <a:cubicBezTo>
                  <a:pt x="17240" y="-3736"/>
                  <a:pt x="14332" y="8479"/>
                  <a:pt x="12005" y="56758"/>
                </a:cubicBezTo>
                <a:cubicBezTo>
                  <a:pt x="9678" y="105037"/>
                  <a:pt x="3279" y="285940"/>
                  <a:pt x="1534" y="290593"/>
                </a:cubicBezTo>
                <a:cubicBezTo>
                  <a:pt x="-211" y="295246"/>
                  <a:pt x="-793" y="134122"/>
                  <a:pt x="1534" y="84679"/>
                </a:cubicBezTo>
                <a:cubicBezTo>
                  <a:pt x="3861" y="35236"/>
                  <a:pt x="13750" y="5570"/>
                  <a:pt x="15495" y="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93082534-0CCA-17EB-F67B-D471237B6CA7}"/>
              </a:ext>
            </a:extLst>
          </p:cNvPr>
          <p:cNvSpPr/>
          <p:nvPr/>
        </p:nvSpPr>
        <p:spPr>
          <a:xfrm>
            <a:off x="6634291" y="5440938"/>
            <a:ext cx="147062" cy="143190"/>
          </a:xfrm>
          <a:custGeom>
            <a:avLst/>
            <a:gdLst>
              <a:gd name="connsiteX0" fmla="*/ 31755 w 147062"/>
              <a:gd name="connsiteY0" fmla="*/ 132714 h 143190"/>
              <a:gd name="connsiteX1" fmla="*/ 87596 w 147062"/>
              <a:gd name="connsiteY1" fmla="*/ 104793 h 143190"/>
              <a:gd name="connsiteX2" fmla="*/ 146927 w 147062"/>
              <a:gd name="connsiteY2" fmla="*/ 143184 h 143190"/>
              <a:gd name="connsiteX3" fmla="*/ 105046 w 147062"/>
              <a:gd name="connsiteY3" fmla="*/ 101303 h 143190"/>
              <a:gd name="connsiteX4" fmla="*/ 344 w 147062"/>
              <a:gd name="connsiteY4" fmla="*/ 91 h 143190"/>
              <a:gd name="connsiteX5" fmla="*/ 70146 w 147062"/>
              <a:gd name="connsiteY5" fmla="*/ 83853 h 143190"/>
              <a:gd name="connsiteX6" fmla="*/ 31755 w 147062"/>
              <a:gd name="connsiteY6" fmla="*/ 132714 h 14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062" h="143190">
                <a:moveTo>
                  <a:pt x="31755" y="132714"/>
                </a:moveTo>
                <a:cubicBezTo>
                  <a:pt x="34663" y="136204"/>
                  <a:pt x="68401" y="103048"/>
                  <a:pt x="87596" y="104793"/>
                </a:cubicBezTo>
                <a:cubicBezTo>
                  <a:pt x="106791" y="106538"/>
                  <a:pt x="144019" y="143766"/>
                  <a:pt x="146927" y="143184"/>
                </a:cubicBezTo>
                <a:cubicBezTo>
                  <a:pt x="149835" y="142602"/>
                  <a:pt x="105046" y="101303"/>
                  <a:pt x="105046" y="101303"/>
                </a:cubicBezTo>
                <a:cubicBezTo>
                  <a:pt x="80616" y="77454"/>
                  <a:pt x="6161" y="2999"/>
                  <a:pt x="344" y="91"/>
                </a:cubicBezTo>
                <a:cubicBezTo>
                  <a:pt x="-5473" y="-2817"/>
                  <a:pt x="64329" y="64076"/>
                  <a:pt x="70146" y="83853"/>
                </a:cubicBezTo>
                <a:cubicBezTo>
                  <a:pt x="75963" y="103630"/>
                  <a:pt x="28847" y="129224"/>
                  <a:pt x="31755" y="132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C5C671D6-BC58-4AE8-CDCF-80C9FDFCE73A}"/>
              </a:ext>
            </a:extLst>
          </p:cNvPr>
          <p:cNvSpPr/>
          <p:nvPr/>
        </p:nvSpPr>
        <p:spPr>
          <a:xfrm>
            <a:off x="5915019" y="5638667"/>
            <a:ext cx="82580" cy="238258"/>
          </a:xfrm>
          <a:custGeom>
            <a:avLst/>
            <a:gdLst>
              <a:gd name="connsiteX0" fmla="*/ 50806 w 82580"/>
              <a:gd name="connsiteY0" fmla="*/ 133 h 238258"/>
              <a:gd name="connsiteX1" fmla="*/ 41281 w 82580"/>
              <a:gd name="connsiteY1" fmla="*/ 101733 h 238258"/>
              <a:gd name="connsiteX2" fmla="*/ 66681 w 82580"/>
              <a:gd name="connsiteY2" fmla="*/ 184283 h 238258"/>
              <a:gd name="connsiteX3" fmla="*/ 47631 w 82580"/>
              <a:gd name="connsiteY3" fmla="*/ 168408 h 238258"/>
              <a:gd name="connsiteX4" fmla="*/ 82556 w 82580"/>
              <a:gd name="connsiteY4" fmla="*/ 238258 h 238258"/>
              <a:gd name="connsiteX5" fmla="*/ 41281 w 82580"/>
              <a:gd name="connsiteY5" fmla="*/ 168408 h 238258"/>
              <a:gd name="connsiteX6" fmla="*/ 6 w 82580"/>
              <a:gd name="connsiteY6" fmla="*/ 79508 h 238258"/>
              <a:gd name="connsiteX7" fmla="*/ 38106 w 82580"/>
              <a:gd name="connsiteY7" fmla="*/ 123958 h 238258"/>
              <a:gd name="connsiteX8" fmla="*/ 50806 w 82580"/>
              <a:gd name="connsiteY8" fmla="*/ 133 h 23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580" h="238258">
                <a:moveTo>
                  <a:pt x="50806" y="133"/>
                </a:moveTo>
                <a:cubicBezTo>
                  <a:pt x="51335" y="-3571"/>
                  <a:pt x="38635" y="71041"/>
                  <a:pt x="41281" y="101733"/>
                </a:cubicBezTo>
                <a:cubicBezTo>
                  <a:pt x="43927" y="132425"/>
                  <a:pt x="65623" y="173171"/>
                  <a:pt x="66681" y="184283"/>
                </a:cubicBezTo>
                <a:cubicBezTo>
                  <a:pt x="67739" y="195395"/>
                  <a:pt x="44985" y="159412"/>
                  <a:pt x="47631" y="168408"/>
                </a:cubicBezTo>
                <a:cubicBezTo>
                  <a:pt x="50277" y="177404"/>
                  <a:pt x="83614" y="238258"/>
                  <a:pt x="82556" y="238258"/>
                </a:cubicBezTo>
                <a:cubicBezTo>
                  <a:pt x="81498" y="238258"/>
                  <a:pt x="55039" y="194866"/>
                  <a:pt x="41281" y="168408"/>
                </a:cubicBezTo>
                <a:cubicBezTo>
                  <a:pt x="27523" y="141950"/>
                  <a:pt x="535" y="86916"/>
                  <a:pt x="6" y="79508"/>
                </a:cubicBezTo>
                <a:cubicBezTo>
                  <a:pt x="-523" y="72100"/>
                  <a:pt x="29639" y="130837"/>
                  <a:pt x="38106" y="123958"/>
                </a:cubicBezTo>
                <a:cubicBezTo>
                  <a:pt x="46573" y="117079"/>
                  <a:pt x="50277" y="3837"/>
                  <a:pt x="50806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6C2965F7-8DFF-D1C6-FBD1-44347CFD50A6}"/>
              </a:ext>
            </a:extLst>
          </p:cNvPr>
          <p:cNvSpPr/>
          <p:nvPr/>
        </p:nvSpPr>
        <p:spPr>
          <a:xfrm>
            <a:off x="5962650" y="5648261"/>
            <a:ext cx="149647" cy="254884"/>
          </a:xfrm>
          <a:custGeom>
            <a:avLst/>
            <a:gdLst>
              <a:gd name="connsiteX0" fmla="*/ 0 w 149647"/>
              <a:gd name="connsiteY0" fmla="*/ 64 h 254884"/>
              <a:gd name="connsiteX1" fmla="*/ 41275 w 149647"/>
              <a:gd name="connsiteY1" fmla="*/ 152464 h 254884"/>
              <a:gd name="connsiteX2" fmla="*/ 73025 w 149647"/>
              <a:gd name="connsiteY2" fmla="*/ 215964 h 254884"/>
              <a:gd name="connsiteX3" fmla="*/ 66675 w 149647"/>
              <a:gd name="connsiteY3" fmla="*/ 161989 h 254884"/>
              <a:gd name="connsiteX4" fmla="*/ 149225 w 149647"/>
              <a:gd name="connsiteY4" fmla="*/ 254064 h 254884"/>
              <a:gd name="connsiteX5" fmla="*/ 98425 w 149647"/>
              <a:gd name="connsiteY5" fmla="*/ 203264 h 254884"/>
              <a:gd name="connsiteX6" fmla="*/ 88900 w 149647"/>
              <a:gd name="connsiteY6" fmla="*/ 136589 h 254884"/>
              <a:gd name="connsiteX7" fmla="*/ 53975 w 149647"/>
              <a:gd name="connsiteY7" fmla="*/ 95314 h 254884"/>
              <a:gd name="connsiteX8" fmla="*/ 79375 w 149647"/>
              <a:gd name="connsiteY8" fmla="*/ 161989 h 254884"/>
              <a:gd name="connsiteX9" fmla="*/ 41275 w 149647"/>
              <a:gd name="connsiteY9" fmla="*/ 133414 h 254884"/>
              <a:gd name="connsiteX10" fmla="*/ 0 w 149647"/>
              <a:gd name="connsiteY10" fmla="*/ 64 h 25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647" h="254884">
                <a:moveTo>
                  <a:pt x="0" y="64"/>
                </a:moveTo>
                <a:cubicBezTo>
                  <a:pt x="0" y="3239"/>
                  <a:pt x="29104" y="116481"/>
                  <a:pt x="41275" y="152464"/>
                </a:cubicBezTo>
                <a:cubicBezTo>
                  <a:pt x="53446" y="188447"/>
                  <a:pt x="68792" y="214377"/>
                  <a:pt x="73025" y="215964"/>
                </a:cubicBezTo>
                <a:cubicBezTo>
                  <a:pt x="77258" y="217551"/>
                  <a:pt x="53975" y="155639"/>
                  <a:pt x="66675" y="161989"/>
                </a:cubicBezTo>
                <a:cubicBezTo>
                  <a:pt x="79375" y="168339"/>
                  <a:pt x="143933" y="247185"/>
                  <a:pt x="149225" y="254064"/>
                </a:cubicBezTo>
                <a:cubicBezTo>
                  <a:pt x="154517" y="260943"/>
                  <a:pt x="108479" y="222843"/>
                  <a:pt x="98425" y="203264"/>
                </a:cubicBezTo>
                <a:cubicBezTo>
                  <a:pt x="88371" y="183685"/>
                  <a:pt x="96308" y="154581"/>
                  <a:pt x="88900" y="136589"/>
                </a:cubicBezTo>
                <a:cubicBezTo>
                  <a:pt x="81492" y="118597"/>
                  <a:pt x="55562" y="91081"/>
                  <a:pt x="53975" y="95314"/>
                </a:cubicBezTo>
                <a:cubicBezTo>
                  <a:pt x="52388" y="99547"/>
                  <a:pt x="81492" y="155639"/>
                  <a:pt x="79375" y="161989"/>
                </a:cubicBezTo>
                <a:cubicBezTo>
                  <a:pt x="77258" y="168339"/>
                  <a:pt x="53975" y="154581"/>
                  <a:pt x="41275" y="133414"/>
                </a:cubicBezTo>
                <a:cubicBezTo>
                  <a:pt x="28575" y="112247"/>
                  <a:pt x="0" y="-3111"/>
                  <a:pt x="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3181230D-140A-4B80-C9B1-599771DE1678}"/>
              </a:ext>
            </a:extLst>
          </p:cNvPr>
          <p:cNvSpPr/>
          <p:nvPr/>
        </p:nvSpPr>
        <p:spPr>
          <a:xfrm>
            <a:off x="6060948" y="5553020"/>
            <a:ext cx="351414" cy="276533"/>
          </a:xfrm>
          <a:custGeom>
            <a:avLst/>
            <a:gdLst>
              <a:gd name="connsiteX0" fmla="*/ 127 w 351414"/>
              <a:gd name="connsiteY0" fmla="*/ 34980 h 276533"/>
              <a:gd name="connsiteX1" fmla="*/ 130302 w 351414"/>
              <a:gd name="connsiteY1" fmla="*/ 111180 h 276533"/>
              <a:gd name="connsiteX2" fmla="*/ 190627 w 351414"/>
              <a:gd name="connsiteY2" fmla="*/ 120705 h 276533"/>
              <a:gd name="connsiteX3" fmla="*/ 200152 w 351414"/>
              <a:gd name="connsiteY3" fmla="*/ 120705 h 276533"/>
              <a:gd name="connsiteX4" fmla="*/ 314452 w 351414"/>
              <a:gd name="connsiteY4" fmla="*/ 203255 h 276533"/>
              <a:gd name="connsiteX5" fmla="*/ 282702 w 351414"/>
              <a:gd name="connsiteY5" fmla="*/ 155630 h 276533"/>
              <a:gd name="connsiteX6" fmla="*/ 349377 w 351414"/>
              <a:gd name="connsiteY6" fmla="*/ 276280 h 276533"/>
              <a:gd name="connsiteX7" fmla="*/ 190627 w 351414"/>
              <a:gd name="connsiteY7" fmla="*/ 117530 h 276533"/>
              <a:gd name="connsiteX8" fmla="*/ 44577 w 351414"/>
              <a:gd name="connsiteY8" fmla="*/ 55 h 276533"/>
              <a:gd name="connsiteX9" fmla="*/ 155702 w 351414"/>
              <a:gd name="connsiteY9" fmla="*/ 101655 h 276533"/>
              <a:gd name="connsiteX10" fmla="*/ 127 w 351414"/>
              <a:gd name="connsiteY10" fmla="*/ 34980 h 27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1414" h="276533">
                <a:moveTo>
                  <a:pt x="127" y="34980"/>
                </a:moveTo>
                <a:cubicBezTo>
                  <a:pt x="-4106" y="36567"/>
                  <a:pt x="98552" y="96893"/>
                  <a:pt x="130302" y="111180"/>
                </a:cubicBezTo>
                <a:cubicBezTo>
                  <a:pt x="162052" y="125468"/>
                  <a:pt x="178985" y="119118"/>
                  <a:pt x="190627" y="120705"/>
                </a:cubicBezTo>
                <a:cubicBezTo>
                  <a:pt x="202269" y="122292"/>
                  <a:pt x="179514" y="106947"/>
                  <a:pt x="200152" y="120705"/>
                </a:cubicBezTo>
                <a:cubicBezTo>
                  <a:pt x="220790" y="134463"/>
                  <a:pt x="300694" y="197434"/>
                  <a:pt x="314452" y="203255"/>
                </a:cubicBezTo>
                <a:cubicBezTo>
                  <a:pt x="328210" y="209076"/>
                  <a:pt x="276881" y="143459"/>
                  <a:pt x="282702" y="155630"/>
                </a:cubicBezTo>
                <a:cubicBezTo>
                  <a:pt x="288523" y="167801"/>
                  <a:pt x="364723" y="282630"/>
                  <a:pt x="349377" y="276280"/>
                </a:cubicBezTo>
                <a:cubicBezTo>
                  <a:pt x="334031" y="269930"/>
                  <a:pt x="241427" y="163568"/>
                  <a:pt x="190627" y="117530"/>
                </a:cubicBezTo>
                <a:cubicBezTo>
                  <a:pt x="139827" y="71493"/>
                  <a:pt x="50398" y="2701"/>
                  <a:pt x="44577" y="55"/>
                </a:cubicBezTo>
                <a:cubicBezTo>
                  <a:pt x="38756" y="-2591"/>
                  <a:pt x="165227" y="90543"/>
                  <a:pt x="155702" y="101655"/>
                </a:cubicBezTo>
                <a:cubicBezTo>
                  <a:pt x="146177" y="112768"/>
                  <a:pt x="4360" y="33393"/>
                  <a:pt x="127" y="34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417F5BD8-9FF6-6A50-EC21-D843BF91157A}"/>
              </a:ext>
            </a:extLst>
          </p:cNvPr>
          <p:cNvSpPr/>
          <p:nvPr/>
        </p:nvSpPr>
        <p:spPr>
          <a:xfrm>
            <a:off x="5974896" y="5465533"/>
            <a:ext cx="276686" cy="164045"/>
          </a:xfrm>
          <a:custGeom>
            <a:avLst/>
            <a:gdLst>
              <a:gd name="connsiteX0" fmla="*/ 454 w 276686"/>
              <a:gd name="connsiteY0" fmla="*/ 90717 h 164045"/>
              <a:gd name="connsiteX1" fmla="*/ 95704 w 276686"/>
              <a:gd name="connsiteY1" fmla="*/ 46267 h 164045"/>
              <a:gd name="connsiteX2" fmla="*/ 175079 w 276686"/>
              <a:gd name="connsiteY2" fmla="*/ 74842 h 164045"/>
              <a:gd name="connsiteX3" fmla="*/ 143329 w 276686"/>
              <a:gd name="connsiteY3" fmla="*/ 1817 h 164045"/>
              <a:gd name="connsiteX4" fmla="*/ 276679 w 276686"/>
              <a:gd name="connsiteY4" fmla="*/ 163742 h 164045"/>
              <a:gd name="connsiteX5" fmla="*/ 136979 w 276686"/>
              <a:gd name="connsiteY5" fmla="*/ 43092 h 164045"/>
              <a:gd name="connsiteX6" fmla="*/ 454 w 276686"/>
              <a:gd name="connsiteY6" fmla="*/ 90717 h 16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686" h="164045">
                <a:moveTo>
                  <a:pt x="454" y="90717"/>
                </a:moveTo>
                <a:cubicBezTo>
                  <a:pt x="-6425" y="91246"/>
                  <a:pt x="66600" y="48913"/>
                  <a:pt x="95704" y="46267"/>
                </a:cubicBezTo>
                <a:cubicBezTo>
                  <a:pt x="124808" y="43621"/>
                  <a:pt x="167142" y="82250"/>
                  <a:pt x="175079" y="74842"/>
                </a:cubicBezTo>
                <a:cubicBezTo>
                  <a:pt x="183017" y="67434"/>
                  <a:pt x="126396" y="-13000"/>
                  <a:pt x="143329" y="1817"/>
                </a:cubicBezTo>
                <a:cubicBezTo>
                  <a:pt x="160262" y="16634"/>
                  <a:pt x="277737" y="156863"/>
                  <a:pt x="276679" y="163742"/>
                </a:cubicBezTo>
                <a:cubicBezTo>
                  <a:pt x="275621" y="170621"/>
                  <a:pt x="176666" y="58438"/>
                  <a:pt x="136979" y="43092"/>
                </a:cubicBezTo>
                <a:cubicBezTo>
                  <a:pt x="97292" y="27746"/>
                  <a:pt x="7333" y="90188"/>
                  <a:pt x="454" y="90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66F054E7-35BB-FE3F-D17F-F2BC59B33630}"/>
              </a:ext>
            </a:extLst>
          </p:cNvPr>
          <p:cNvSpPr/>
          <p:nvPr/>
        </p:nvSpPr>
        <p:spPr>
          <a:xfrm>
            <a:off x="5910877" y="5495901"/>
            <a:ext cx="67651" cy="215932"/>
          </a:xfrm>
          <a:custGeom>
            <a:avLst/>
            <a:gdLst>
              <a:gd name="connsiteX0" fmla="*/ 64473 w 67651"/>
              <a:gd name="connsiteY0" fmla="*/ 24 h 215932"/>
              <a:gd name="connsiteX1" fmla="*/ 16848 w 67651"/>
              <a:gd name="connsiteY1" fmla="*/ 111149 h 215932"/>
              <a:gd name="connsiteX2" fmla="*/ 7323 w 67651"/>
              <a:gd name="connsiteY2" fmla="*/ 215924 h 215932"/>
              <a:gd name="connsiteX3" fmla="*/ 4148 w 67651"/>
              <a:gd name="connsiteY3" fmla="*/ 117499 h 215932"/>
              <a:gd name="connsiteX4" fmla="*/ 67648 w 67651"/>
              <a:gd name="connsiteY4" fmla="*/ 206399 h 215932"/>
              <a:gd name="connsiteX5" fmla="*/ 973 w 67651"/>
              <a:gd name="connsiteY5" fmla="*/ 120674 h 215932"/>
              <a:gd name="connsiteX6" fmla="*/ 64473 w 67651"/>
              <a:gd name="connsiteY6" fmla="*/ 24 h 21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51" h="215932">
                <a:moveTo>
                  <a:pt x="64473" y="24"/>
                </a:moveTo>
                <a:cubicBezTo>
                  <a:pt x="67119" y="-1564"/>
                  <a:pt x="26373" y="75166"/>
                  <a:pt x="16848" y="111149"/>
                </a:cubicBezTo>
                <a:cubicBezTo>
                  <a:pt x="7323" y="147132"/>
                  <a:pt x="9440" y="214866"/>
                  <a:pt x="7323" y="215924"/>
                </a:cubicBezTo>
                <a:cubicBezTo>
                  <a:pt x="5206" y="216982"/>
                  <a:pt x="-5906" y="119086"/>
                  <a:pt x="4148" y="117499"/>
                </a:cubicBezTo>
                <a:cubicBezTo>
                  <a:pt x="14202" y="115912"/>
                  <a:pt x="68177" y="205870"/>
                  <a:pt x="67648" y="206399"/>
                </a:cubicBezTo>
                <a:cubicBezTo>
                  <a:pt x="67119" y="206928"/>
                  <a:pt x="5735" y="150307"/>
                  <a:pt x="973" y="120674"/>
                </a:cubicBezTo>
                <a:cubicBezTo>
                  <a:pt x="-3789" y="91041"/>
                  <a:pt x="61827" y="1612"/>
                  <a:pt x="6447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C95B7EFB-3EFB-35A3-C53F-493A88CCEECE}"/>
              </a:ext>
            </a:extLst>
          </p:cNvPr>
          <p:cNvSpPr/>
          <p:nvPr/>
        </p:nvSpPr>
        <p:spPr>
          <a:xfrm>
            <a:off x="5943431" y="5546634"/>
            <a:ext cx="139871" cy="258721"/>
          </a:xfrm>
          <a:custGeom>
            <a:avLst/>
            <a:gdLst>
              <a:gd name="connsiteX0" fmla="*/ 139869 w 139871"/>
              <a:gd name="connsiteY0" fmla="*/ 91 h 258721"/>
              <a:gd name="connsiteX1" fmla="*/ 47794 w 139871"/>
              <a:gd name="connsiteY1" fmla="*/ 85816 h 258721"/>
              <a:gd name="connsiteX2" fmla="*/ 50969 w 139871"/>
              <a:gd name="connsiteY2" fmla="*/ 101691 h 258721"/>
              <a:gd name="connsiteX3" fmla="*/ 63669 w 139871"/>
              <a:gd name="connsiteY3" fmla="*/ 82641 h 258721"/>
              <a:gd name="connsiteX4" fmla="*/ 50969 w 139871"/>
              <a:gd name="connsiteY4" fmla="*/ 257266 h 258721"/>
              <a:gd name="connsiteX5" fmla="*/ 50969 w 139871"/>
              <a:gd name="connsiteY5" fmla="*/ 158841 h 258721"/>
              <a:gd name="connsiteX6" fmla="*/ 169 w 139871"/>
              <a:gd name="connsiteY6" fmla="*/ 31841 h 258721"/>
              <a:gd name="connsiteX7" fmla="*/ 35094 w 139871"/>
              <a:gd name="connsiteY7" fmla="*/ 114391 h 258721"/>
              <a:gd name="connsiteX8" fmla="*/ 50969 w 139871"/>
              <a:gd name="connsiteY8" fmla="*/ 69941 h 258721"/>
              <a:gd name="connsiteX9" fmla="*/ 139869 w 139871"/>
              <a:gd name="connsiteY9" fmla="*/ 91 h 25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871" h="258721">
                <a:moveTo>
                  <a:pt x="139869" y="91"/>
                </a:moveTo>
                <a:cubicBezTo>
                  <a:pt x="139340" y="2737"/>
                  <a:pt x="62611" y="68883"/>
                  <a:pt x="47794" y="85816"/>
                </a:cubicBezTo>
                <a:cubicBezTo>
                  <a:pt x="32977" y="102749"/>
                  <a:pt x="48323" y="102220"/>
                  <a:pt x="50969" y="101691"/>
                </a:cubicBezTo>
                <a:cubicBezTo>
                  <a:pt x="53615" y="101162"/>
                  <a:pt x="63669" y="56712"/>
                  <a:pt x="63669" y="82641"/>
                </a:cubicBezTo>
                <a:cubicBezTo>
                  <a:pt x="63669" y="108570"/>
                  <a:pt x="53086" y="244566"/>
                  <a:pt x="50969" y="257266"/>
                </a:cubicBezTo>
                <a:cubicBezTo>
                  <a:pt x="48852" y="269966"/>
                  <a:pt x="59436" y="196412"/>
                  <a:pt x="50969" y="158841"/>
                </a:cubicBezTo>
                <a:cubicBezTo>
                  <a:pt x="42502" y="121270"/>
                  <a:pt x="2815" y="39249"/>
                  <a:pt x="169" y="31841"/>
                </a:cubicBezTo>
                <a:cubicBezTo>
                  <a:pt x="-2477" y="24433"/>
                  <a:pt x="26627" y="108041"/>
                  <a:pt x="35094" y="114391"/>
                </a:cubicBezTo>
                <a:cubicBezTo>
                  <a:pt x="43561" y="120741"/>
                  <a:pt x="36682" y="86874"/>
                  <a:pt x="50969" y="69941"/>
                </a:cubicBezTo>
                <a:cubicBezTo>
                  <a:pt x="65256" y="53008"/>
                  <a:pt x="140398" y="-2555"/>
                  <a:pt x="139869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611201E6-FFB7-1E57-CE50-723CE5655543}"/>
              </a:ext>
            </a:extLst>
          </p:cNvPr>
          <p:cNvSpPr/>
          <p:nvPr/>
        </p:nvSpPr>
        <p:spPr>
          <a:xfrm>
            <a:off x="6006869" y="5622412"/>
            <a:ext cx="212977" cy="238639"/>
          </a:xfrm>
          <a:custGeom>
            <a:avLst/>
            <a:gdLst>
              <a:gd name="connsiteX0" fmla="*/ 231 w 212977"/>
              <a:gd name="connsiteY0" fmla="*/ 513 h 238639"/>
              <a:gd name="connsiteX1" fmla="*/ 47856 w 212977"/>
              <a:gd name="connsiteY1" fmla="*/ 67188 h 238639"/>
              <a:gd name="connsiteX2" fmla="*/ 57381 w 212977"/>
              <a:gd name="connsiteY2" fmla="*/ 165613 h 238639"/>
              <a:gd name="connsiteX3" fmla="*/ 95481 w 212977"/>
              <a:gd name="connsiteY3" fmla="*/ 92588 h 238639"/>
              <a:gd name="connsiteX4" fmla="*/ 31981 w 212977"/>
              <a:gd name="connsiteY4" fmla="*/ 238638 h 238639"/>
              <a:gd name="connsiteX5" fmla="*/ 98656 w 212977"/>
              <a:gd name="connsiteY5" fmla="*/ 89413 h 238639"/>
              <a:gd name="connsiteX6" fmla="*/ 212956 w 212977"/>
              <a:gd name="connsiteY6" fmla="*/ 60838 h 238639"/>
              <a:gd name="connsiteX7" fmla="*/ 89131 w 212977"/>
              <a:gd name="connsiteY7" fmla="*/ 83063 h 238639"/>
              <a:gd name="connsiteX8" fmla="*/ 66906 w 212977"/>
              <a:gd name="connsiteY8" fmla="*/ 10038 h 238639"/>
              <a:gd name="connsiteX9" fmla="*/ 70081 w 212977"/>
              <a:gd name="connsiteY9" fmla="*/ 102113 h 238639"/>
              <a:gd name="connsiteX10" fmla="*/ 231 w 212977"/>
              <a:gd name="connsiteY10" fmla="*/ 513 h 23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2977" h="238639">
                <a:moveTo>
                  <a:pt x="231" y="513"/>
                </a:moveTo>
                <a:cubicBezTo>
                  <a:pt x="-3473" y="-5308"/>
                  <a:pt x="38331" y="39671"/>
                  <a:pt x="47856" y="67188"/>
                </a:cubicBezTo>
                <a:cubicBezTo>
                  <a:pt x="57381" y="94705"/>
                  <a:pt x="49444" y="161380"/>
                  <a:pt x="57381" y="165613"/>
                </a:cubicBezTo>
                <a:cubicBezTo>
                  <a:pt x="65318" y="169846"/>
                  <a:pt x="99714" y="80417"/>
                  <a:pt x="95481" y="92588"/>
                </a:cubicBezTo>
                <a:cubicBezTo>
                  <a:pt x="91248" y="104759"/>
                  <a:pt x="31452" y="239167"/>
                  <a:pt x="31981" y="238638"/>
                </a:cubicBezTo>
                <a:cubicBezTo>
                  <a:pt x="32510" y="238109"/>
                  <a:pt x="68494" y="119046"/>
                  <a:pt x="98656" y="89413"/>
                </a:cubicBezTo>
                <a:cubicBezTo>
                  <a:pt x="128819" y="59780"/>
                  <a:pt x="214544" y="61896"/>
                  <a:pt x="212956" y="60838"/>
                </a:cubicBezTo>
                <a:cubicBezTo>
                  <a:pt x="211368" y="59780"/>
                  <a:pt x="113473" y="91530"/>
                  <a:pt x="89131" y="83063"/>
                </a:cubicBezTo>
                <a:cubicBezTo>
                  <a:pt x="64789" y="74596"/>
                  <a:pt x="70081" y="6863"/>
                  <a:pt x="66906" y="10038"/>
                </a:cubicBezTo>
                <a:cubicBezTo>
                  <a:pt x="63731" y="13213"/>
                  <a:pt x="80135" y="102113"/>
                  <a:pt x="70081" y="102113"/>
                </a:cubicBezTo>
                <a:cubicBezTo>
                  <a:pt x="60027" y="102113"/>
                  <a:pt x="3935" y="6334"/>
                  <a:pt x="231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1CAD1307-11B1-7541-6485-6789A78C69F5}"/>
              </a:ext>
            </a:extLst>
          </p:cNvPr>
          <p:cNvSpPr/>
          <p:nvPr/>
        </p:nvSpPr>
        <p:spPr>
          <a:xfrm>
            <a:off x="6130788" y="5707847"/>
            <a:ext cx="200363" cy="67513"/>
          </a:xfrm>
          <a:custGeom>
            <a:avLst/>
            <a:gdLst>
              <a:gd name="connsiteX0" fmla="*/ 137 w 200363"/>
              <a:gd name="connsiteY0" fmla="*/ 29378 h 67513"/>
              <a:gd name="connsiteX1" fmla="*/ 101737 w 200363"/>
              <a:gd name="connsiteY1" fmla="*/ 10328 h 67513"/>
              <a:gd name="connsiteX2" fmla="*/ 200162 w 200363"/>
              <a:gd name="connsiteY2" fmla="*/ 67478 h 67513"/>
              <a:gd name="connsiteX3" fmla="*/ 123962 w 200363"/>
              <a:gd name="connsiteY3" fmla="*/ 803 h 67513"/>
              <a:gd name="connsiteX4" fmla="*/ 137 w 200363"/>
              <a:gd name="connsiteY4" fmla="*/ 29378 h 6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363" h="67513">
                <a:moveTo>
                  <a:pt x="137" y="29378"/>
                </a:moveTo>
                <a:cubicBezTo>
                  <a:pt x="-3567" y="30965"/>
                  <a:pt x="68400" y="3978"/>
                  <a:pt x="101737" y="10328"/>
                </a:cubicBezTo>
                <a:cubicBezTo>
                  <a:pt x="135075" y="16678"/>
                  <a:pt x="196458" y="69065"/>
                  <a:pt x="200162" y="67478"/>
                </a:cubicBezTo>
                <a:cubicBezTo>
                  <a:pt x="203866" y="65891"/>
                  <a:pt x="155712" y="7153"/>
                  <a:pt x="123962" y="803"/>
                </a:cubicBezTo>
                <a:cubicBezTo>
                  <a:pt x="92212" y="-5547"/>
                  <a:pt x="3841" y="27791"/>
                  <a:pt x="137" y="29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976BABC9-7527-2EE1-B7B0-73B145EED3EC}"/>
              </a:ext>
            </a:extLst>
          </p:cNvPr>
          <p:cNvSpPr/>
          <p:nvPr/>
        </p:nvSpPr>
        <p:spPr>
          <a:xfrm>
            <a:off x="6088459" y="5702264"/>
            <a:ext cx="141135" cy="122528"/>
          </a:xfrm>
          <a:custGeom>
            <a:avLst/>
            <a:gdLst>
              <a:gd name="connsiteX0" fmla="*/ 102791 w 141135"/>
              <a:gd name="connsiteY0" fmla="*/ 36 h 122528"/>
              <a:gd name="connsiteX1" fmla="*/ 4366 w 141135"/>
              <a:gd name="connsiteY1" fmla="*/ 117511 h 122528"/>
              <a:gd name="connsiteX2" fmla="*/ 29766 w 141135"/>
              <a:gd name="connsiteY2" fmla="*/ 101636 h 122528"/>
              <a:gd name="connsiteX3" fmla="*/ 140891 w 141135"/>
              <a:gd name="connsiteY3" fmla="*/ 107986 h 122528"/>
              <a:gd name="connsiteX4" fmla="*/ 58341 w 141135"/>
              <a:gd name="connsiteY4" fmla="*/ 111161 h 122528"/>
              <a:gd name="connsiteX5" fmla="*/ 13891 w 141135"/>
              <a:gd name="connsiteY5" fmla="*/ 104811 h 122528"/>
              <a:gd name="connsiteX6" fmla="*/ 102791 w 141135"/>
              <a:gd name="connsiteY6" fmla="*/ 36 h 1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135" h="122528">
                <a:moveTo>
                  <a:pt x="102791" y="36"/>
                </a:moveTo>
                <a:cubicBezTo>
                  <a:pt x="101203" y="2153"/>
                  <a:pt x="4366" y="117511"/>
                  <a:pt x="4366" y="117511"/>
                </a:cubicBezTo>
                <a:cubicBezTo>
                  <a:pt x="-7805" y="134444"/>
                  <a:pt x="7012" y="103223"/>
                  <a:pt x="29766" y="101636"/>
                </a:cubicBezTo>
                <a:cubicBezTo>
                  <a:pt x="52520" y="100049"/>
                  <a:pt x="136129" y="106399"/>
                  <a:pt x="140891" y="107986"/>
                </a:cubicBezTo>
                <a:cubicBezTo>
                  <a:pt x="145653" y="109573"/>
                  <a:pt x="79508" y="111690"/>
                  <a:pt x="58341" y="111161"/>
                </a:cubicBezTo>
                <a:cubicBezTo>
                  <a:pt x="37174" y="110632"/>
                  <a:pt x="11774" y="120157"/>
                  <a:pt x="13891" y="104811"/>
                </a:cubicBezTo>
                <a:cubicBezTo>
                  <a:pt x="16008" y="89465"/>
                  <a:pt x="104379" y="-2081"/>
                  <a:pt x="10279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117F77FA-BADE-114B-9677-70374329F709}"/>
              </a:ext>
            </a:extLst>
          </p:cNvPr>
          <p:cNvSpPr/>
          <p:nvPr/>
        </p:nvSpPr>
        <p:spPr>
          <a:xfrm>
            <a:off x="6178914" y="5697119"/>
            <a:ext cx="273060" cy="202034"/>
          </a:xfrm>
          <a:custGeom>
            <a:avLst/>
            <a:gdLst>
              <a:gd name="connsiteX0" fmla="*/ 2811 w 273060"/>
              <a:gd name="connsiteY0" fmla="*/ 2006 h 202034"/>
              <a:gd name="connsiteX1" fmla="*/ 193311 w 273060"/>
              <a:gd name="connsiteY1" fmla="*/ 135356 h 202034"/>
              <a:gd name="connsiteX2" fmla="*/ 212361 w 273060"/>
              <a:gd name="connsiteY2" fmla="*/ 109956 h 202034"/>
              <a:gd name="connsiteX3" fmla="*/ 272686 w 273060"/>
              <a:gd name="connsiteY3" fmla="*/ 202031 h 202034"/>
              <a:gd name="connsiteX4" fmla="*/ 180611 w 273060"/>
              <a:gd name="connsiteY4" fmla="*/ 113131 h 202034"/>
              <a:gd name="connsiteX5" fmla="*/ 117111 w 273060"/>
              <a:gd name="connsiteY5" fmla="*/ 24231 h 202034"/>
              <a:gd name="connsiteX6" fmla="*/ 152036 w 273060"/>
              <a:gd name="connsiteY6" fmla="*/ 81381 h 202034"/>
              <a:gd name="connsiteX7" fmla="*/ 82186 w 273060"/>
              <a:gd name="connsiteY7" fmla="*/ 55981 h 202034"/>
              <a:gd name="connsiteX8" fmla="*/ 2811 w 273060"/>
              <a:gd name="connsiteY8" fmla="*/ 2006 h 20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060" h="202034">
                <a:moveTo>
                  <a:pt x="2811" y="2006"/>
                </a:moveTo>
                <a:cubicBezTo>
                  <a:pt x="21332" y="15235"/>
                  <a:pt x="158386" y="117364"/>
                  <a:pt x="193311" y="135356"/>
                </a:cubicBezTo>
                <a:cubicBezTo>
                  <a:pt x="228236" y="153348"/>
                  <a:pt x="199132" y="98844"/>
                  <a:pt x="212361" y="109956"/>
                </a:cubicBezTo>
                <a:cubicBezTo>
                  <a:pt x="225590" y="121068"/>
                  <a:pt x="277978" y="201502"/>
                  <a:pt x="272686" y="202031"/>
                </a:cubicBezTo>
                <a:cubicBezTo>
                  <a:pt x="267394" y="202560"/>
                  <a:pt x="206540" y="142764"/>
                  <a:pt x="180611" y="113131"/>
                </a:cubicBezTo>
                <a:cubicBezTo>
                  <a:pt x="154682" y="83498"/>
                  <a:pt x="121874" y="29523"/>
                  <a:pt x="117111" y="24231"/>
                </a:cubicBezTo>
                <a:cubicBezTo>
                  <a:pt x="112349" y="18939"/>
                  <a:pt x="157857" y="76089"/>
                  <a:pt x="152036" y="81381"/>
                </a:cubicBezTo>
                <a:cubicBezTo>
                  <a:pt x="146215" y="86673"/>
                  <a:pt x="101765" y="67093"/>
                  <a:pt x="82186" y="55981"/>
                </a:cubicBezTo>
                <a:cubicBezTo>
                  <a:pt x="62607" y="44869"/>
                  <a:pt x="-15710" y="-11223"/>
                  <a:pt x="2811" y="2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07B1EA2B-EC47-F0C5-D51E-2741F7030C1E}"/>
              </a:ext>
            </a:extLst>
          </p:cNvPr>
          <p:cNvSpPr/>
          <p:nvPr/>
        </p:nvSpPr>
        <p:spPr>
          <a:xfrm>
            <a:off x="6121255" y="5781323"/>
            <a:ext cx="295503" cy="100914"/>
          </a:xfrm>
          <a:custGeom>
            <a:avLst/>
            <a:gdLst>
              <a:gd name="connsiteX0" fmla="*/ 145 w 295503"/>
              <a:gd name="connsiteY0" fmla="*/ 44802 h 100914"/>
              <a:gd name="connsiteX1" fmla="*/ 196995 w 295503"/>
              <a:gd name="connsiteY1" fmla="*/ 95602 h 100914"/>
              <a:gd name="connsiteX2" fmla="*/ 193820 w 295503"/>
              <a:gd name="connsiteY2" fmla="*/ 70202 h 100914"/>
              <a:gd name="connsiteX3" fmla="*/ 295420 w 295503"/>
              <a:gd name="connsiteY3" fmla="*/ 98777 h 100914"/>
              <a:gd name="connsiteX4" fmla="*/ 174770 w 295503"/>
              <a:gd name="connsiteY4" fmla="*/ 352 h 100914"/>
              <a:gd name="connsiteX5" fmla="*/ 244620 w 295503"/>
              <a:gd name="connsiteY5" fmla="*/ 63852 h 100914"/>
              <a:gd name="connsiteX6" fmla="*/ 136670 w 295503"/>
              <a:gd name="connsiteY6" fmla="*/ 6702 h 100914"/>
              <a:gd name="connsiteX7" fmla="*/ 219220 w 295503"/>
              <a:gd name="connsiteY7" fmla="*/ 79727 h 100914"/>
              <a:gd name="connsiteX8" fmla="*/ 181120 w 295503"/>
              <a:gd name="connsiteY8" fmla="*/ 54327 h 100914"/>
              <a:gd name="connsiteX9" fmla="*/ 98570 w 295503"/>
              <a:gd name="connsiteY9" fmla="*/ 41627 h 100914"/>
              <a:gd name="connsiteX10" fmla="*/ 231920 w 295503"/>
              <a:gd name="connsiteY10" fmla="*/ 67027 h 100914"/>
              <a:gd name="connsiteX11" fmla="*/ 145 w 295503"/>
              <a:gd name="connsiteY11" fmla="*/ 44802 h 10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5503" h="100914">
                <a:moveTo>
                  <a:pt x="145" y="44802"/>
                </a:moveTo>
                <a:cubicBezTo>
                  <a:pt x="-5676" y="49564"/>
                  <a:pt x="164716" y="91369"/>
                  <a:pt x="196995" y="95602"/>
                </a:cubicBezTo>
                <a:cubicBezTo>
                  <a:pt x="229274" y="99835"/>
                  <a:pt x="177416" y="69673"/>
                  <a:pt x="193820" y="70202"/>
                </a:cubicBezTo>
                <a:cubicBezTo>
                  <a:pt x="210224" y="70731"/>
                  <a:pt x="298595" y="110419"/>
                  <a:pt x="295420" y="98777"/>
                </a:cubicBezTo>
                <a:cubicBezTo>
                  <a:pt x="292245" y="87135"/>
                  <a:pt x="183237" y="6173"/>
                  <a:pt x="174770" y="352"/>
                </a:cubicBezTo>
                <a:cubicBezTo>
                  <a:pt x="166303" y="-5469"/>
                  <a:pt x="250970" y="62794"/>
                  <a:pt x="244620" y="63852"/>
                </a:cubicBezTo>
                <a:cubicBezTo>
                  <a:pt x="238270" y="64910"/>
                  <a:pt x="140903" y="4056"/>
                  <a:pt x="136670" y="6702"/>
                </a:cubicBezTo>
                <a:cubicBezTo>
                  <a:pt x="132437" y="9348"/>
                  <a:pt x="211812" y="71790"/>
                  <a:pt x="219220" y="79727"/>
                </a:cubicBezTo>
                <a:cubicBezTo>
                  <a:pt x="226628" y="87665"/>
                  <a:pt x="201228" y="60677"/>
                  <a:pt x="181120" y="54327"/>
                </a:cubicBezTo>
                <a:cubicBezTo>
                  <a:pt x="161012" y="47977"/>
                  <a:pt x="90103" y="39510"/>
                  <a:pt x="98570" y="41627"/>
                </a:cubicBezTo>
                <a:cubicBezTo>
                  <a:pt x="107037" y="43744"/>
                  <a:pt x="244620" y="63323"/>
                  <a:pt x="231920" y="67027"/>
                </a:cubicBezTo>
                <a:cubicBezTo>
                  <a:pt x="219220" y="70731"/>
                  <a:pt x="5966" y="40040"/>
                  <a:pt x="145" y="44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70F725F9-77B6-A9BD-1CA3-55854EC4A537}"/>
              </a:ext>
            </a:extLst>
          </p:cNvPr>
          <p:cNvSpPr/>
          <p:nvPr/>
        </p:nvSpPr>
        <p:spPr>
          <a:xfrm>
            <a:off x="6107589" y="5809766"/>
            <a:ext cx="221038" cy="13201"/>
          </a:xfrm>
          <a:custGeom>
            <a:avLst/>
            <a:gdLst>
              <a:gd name="connsiteX0" fmla="*/ 1111 w 221038"/>
              <a:gd name="connsiteY0" fmla="*/ 484 h 13201"/>
              <a:gd name="connsiteX1" fmla="*/ 217011 w 221038"/>
              <a:gd name="connsiteY1" fmla="*/ 3659 h 13201"/>
              <a:gd name="connsiteX2" fmla="*/ 134461 w 221038"/>
              <a:gd name="connsiteY2" fmla="*/ 13184 h 13201"/>
              <a:gd name="connsiteX3" fmla="*/ 1111 w 221038"/>
              <a:gd name="connsiteY3" fmla="*/ 484 h 1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38" h="13201">
                <a:moveTo>
                  <a:pt x="1111" y="484"/>
                </a:moveTo>
                <a:cubicBezTo>
                  <a:pt x="14869" y="-1103"/>
                  <a:pt x="194786" y="1542"/>
                  <a:pt x="217011" y="3659"/>
                </a:cubicBezTo>
                <a:cubicBezTo>
                  <a:pt x="239236" y="5776"/>
                  <a:pt x="163565" y="12655"/>
                  <a:pt x="134461" y="13184"/>
                </a:cubicBezTo>
                <a:cubicBezTo>
                  <a:pt x="105357" y="13713"/>
                  <a:pt x="-12647" y="2071"/>
                  <a:pt x="1111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56AB9827-62C3-C5DE-FA89-F9B68F6B703D}"/>
              </a:ext>
            </a:extLst>
          </p:cNvPr>
          <p:cNvSpPr/>
          <p:nvPr/>
        </p:nvSpPr>
        <p:spPr>
          <a:xfrm>
            <a:off x="6050321" y="5699961"/>
            <a:ext cx="103706" cy="149298"/>
          </a:xfrm>
          <a:custGeom>
            <a:avLst/>
            <a:gdLst>
              <a:gd name="connsiteX0" fmla="*/ 102829 w 103706"/>
              <a:gd name="connsiteY0" fmla="*/ 2339 h 149298"/>
              <a:gd name="connsiteX1" fmla="*/ 1229 w 103706"/>
              <a:gd name="connsiteY1" fmla="*/ 148389 h 149298"/>
              <a:gd name="connsiteX2" fmla="*/ 48854 w 103706"/>
              <a:gd name="connsiteY2" fmla="*/ 62664 h 149298"/>
              <a:gd name="connsiteX3" fmla="*/ 102829 w 103706"/>
              <a:gd name="connsiteY3" fmla="*/ 2339 h 14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706" h="149298">
                <a:moveTo>
                  <a:pt x="102829" y="2339"/>
                </a:moveTo>
                <a:cubicBezTo>
                  <a:pt x="94892" y="16626"/>
                  <a:pt x="10225" y="138335"/>
                  <a:pt x="1229" y="148389"/>
                </a:cubicBezTo>
                <a:cubicBezTo>
                  <a:pt x="-7767" y="158443"/>
                  <a:pt x="35096" y="82243"/>
                  <a:pt x="48854" y="62664"/>
                </a:cubicBezTo>
                <a:cubicBezTo>
                  <a:pt x="62612" y="43085"/>
                  <a:pt x="110766" y="-11948"/>
                  <a:pt x="102829" y="2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6244B187-DDD4-4E9A-3448-740DAD2A2763}"/>
              </a:ext>
            </a:extLst>
          </p:cNvPr>
          <p:cNvSpPr/>
          <p:nvPr/>
        </p:nvSpPr>
        <p:spPr>
          <a:xfrm>
            <a:off x="6277428" y="5235575"/>
            <a:ext cx="167910" cy="657530"/>
          </a:xfrm>
          <a:custGeom>
            <a:avLst/>
            <a:gdLst>
              <a:gd name="connsiteX0" fmla="*/ 31297 w 167910"/>
              <a:gd name="connsiteY0" fmla="*/ 0 h 657530"/>
              <a:gd name="connsiteX1" fmla="*/ 24947 w 167910"/>
              <a:gd name="connsiteY1" fmla="*/ 234950 h 657530"/>
              <a:gd name="connsiteX2" fmla="*/ 113847 w 167910"/>
              <a:gd name="connsiteY2" fmla="*/ 403225 h 657530"/>
              <a:gd name="connsiteX3" fmla="*/ 110672 w 167910"/>
              <a:gd name="connsiteY3" fmla="*/ 381000 h 657530"/>
              <a:gd name="connsiteX4" fmla="*/ 139247 w 167910"/>
              <a:gd name="connsiteY4" fmla="*/ 482600 h 657530"/>
              <a:gd name="connsiteX5" fmla="*/ 167822 w 167910"/>
              <a:gd name="connsiteY5" fmla="*/ 657225 h 657530"/>
              <a:gd name="connsiteX6" fmla="*/ 145597 w 167910"/>
              <a:gd name="connsiteY6" fmla="*/ 520700 h 657530"/>
              <a:gd name="connsiteX7" fmla="*/ 78922 w 167910"/>
              <a:gd name="connsiteY7" fmla="*/ 365125 h 657530"/>
              <a:gd name="connsiteX8" fmla="*/ 2722 w 167910"/>
              <a:gd name="connsiteY8" fmla="*/ 244475 h 657530"/>
              <a:gd name="connsiteX9" fmla="*/ 18597 w 167910"/>
              <a:gd name="connsiteY9" fmla="*/ 234950 h 657530"/>
              <a:gd name="connsiteX10" fmla="*/ 31297 w 167910"/>
              <a:gd name="connsiteY10" fmla="*/ 0 h 65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910" h="657530">
                <a:moveTo>
                  <a:pt x="31297" y="0"/>
                </a:moveTo>
                <a:cubicBezTo>
                  <a:pt x="32355" y="0"/>
                  <a:pt x="11189" y="167746"/>
                  <a:pt x="24947" y="234950"/>
                </a:cubicBezTo>
                <a:cubicBezTo>
                  <a:pt x="38705" y="302154"/>
                  <a:pt x="99560" y="378883"/>
                  <a:pt x="113847" y="403225"/>
                </a:cubicBezTo>
                <a:cubicBezTo>
                  <a:pt x="128134" y="427567"/>
                  <a:pt x="106439" y="367771"/>
                  <a:pt x="110672" y="381000"/>
                </a:cubicBezTo>
                <a:cubicBezTo>
                  <a:pt x="114905" y="394229"/>
                  <a:pt x="129722" y="436563"/>
                  <a:pt x="139247" y="482600"/>
                </a:cubicBezTo>
                <a:cubicBezTo>
                  <a:pt x="148772" y="528638"/>
                  <a:pt x="166764" y="650875"/>
                  <a:pt x="167822" y="657225"/>
                </a:cubicBezTo>
                <a:cubicBezTo>
                  <a:pt x="168880" y="663575"/>
                  <a:pt x="160414" y="569383"/>
                  <a:pt x="145597" y="520700"/>
                </a:cubicBezTo>
                <a:cubicBezTo>
                  <a:pt x="130780" y="472017"/>
                  <a:pt x="102735" y="411163"/>
                  <a:pt x="78922" y="365125"/>
                </a:cubicBezTo>
                <a:cubicBezTo>
                  <a:pt x="55110" y="319088"/>
                  <a:pt x="12776" y="266171"/>
                  <a:pt x="2722" y="244475"/>
                </a:cubicBezTo>
                <a:cubicBezTo>
                  <a:pt x="-7332" y="222779"/>
                  <a:pt x="13305" y="279929"/>
                  <a:pt x="18597" y="234950"/>
                </a:cubicBezTo>
                <a:cubicBezTo>
                  <a:pt x="23889" y="189971"/>
                  <a:pt x="30239" y="0"/>
                  <a:pt x="312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C41C6FA4-1C89-0124-65B4-047DE424D773}"/>
              </a:ext>
            </a:extLst>
          </p:cNvPr>
          <p:cNvSpPr/>
          <p:nvPr/>
        </p:nvSpPr>
        <p:spPr>
          <a:xfrm>
            <a:off x="6460104" y="5483199"/>
            <a:ext cx="179396" cy="391101"/>
          </a:xfrm>
          <a:custGeom>
            <a:avLst/>
            <a:gdLst>
              <a:gd name="connsiteX0" fmla="*/ 1021 w 179396"/>
              <a:gd name="connsiteY0" fmla="*/ 136551 h 391101"/>
              <a:gd name="connsiteX1" fmla="*/ 102621 w 179396"/>
              <a:gd name="connsiteY1" fmla="*/ 276251 h 391101"/>
              <a:gd name="connsiteX2" fmla="*/ 86746 w 179396"/>
              <a:gd name="connsiteY2" fmla="*/ 250851 h 391101"/>
              <a:gd name="connsiteX3" fmla="*/ 16896 w 179396"/>
              <a:gd name="connsiteY3" fmla="*/ 390551 h 391101"/>
              <a:gd name="connsiteX4" fmla="*/ 124846 w 179396"/>
              <a:gd name="connsiteY4" fmla="*/ 190526 h 391101"/>
              <a:gd name="connsiteX5" fmla="*/ 178821 w 179396"/>
              <a:gd name="connsiteY5" fmla="*/ 101626 h 391101"/>
              <a:gd name="connsiteX6" fmla="*/ 93096 w 179396"/>
              <a:gd name="connsiteY6" fmla="*/ 26 h 391101"/>
              <a:gd name="connsiteX7" fmla="*/ 172471 w 179396"/>
              <a:gd name="connsiteY7" fmla="*/ 111151 h 391101"/>
              <a:gd name="connsiteX8" fmla="*/ 83571 w 179396"/>
              <a:gd name="connsiteY8" fmla="*/ 206401 h 391101"/>
              <a:gd name="connsiteX9" fmla="*/ 51821 w 179396"/>
              <a:gd name="connsiteY9" fmla="*/ 196876 h 391101"/>
              <a:gd name="connsiteX10" fmla="*/ 1021 w 179396"/>
              <a:gd name="connsiteY10" fmla="*/ 136551 h 39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96" h="391101">
                <a:moveTo>
                  <a:pt x="1021" y="136551"/>
                </a:moveTo>
                <a:cubicBezTo>
                  <a:pt x="9488" y="149780"/>
                  <a:pt x="88334" y="257201"/>
                  <a:pt x="102621" y="276251"/>
                </a:cubicBezTo>
                <a:cubicBezTo>
                  <a:pt x="116909" y="295301"/>
                  <a:pt x="101034" y="231801"/>
                  <a:pt x="86746" y="250851"/>
                </a:cubicBezTo>
                <a:cubicBezTo>
                  <a:pt x="72459" y="269901"/>
                  <a:pt x="10546" y="400605"/>
                  <a:pt x="16896" y="390551"/>
                </a:cubicBezTo>
                <a:cubicBezTo>
                  <a:pt x="23246" y="380497"/>
                  <a:pt x="97859" y="238680"/>
                  <a:pt x="124846" y="190526"/>
                </a:cubicBezTo>
                <a:cubicBezTo>
                  <a:pt x="151834" y="142372"/>
                  <a:pt x="184113" y="133376"/>
                  <a:pt x="178821" y="101626"/>
                </a:cubicBezTo>
                <a:cubicBezTo>
                  <a:pt x="173529" y="69876"/>
                  <a:pt x="94154" y="-1562"/>
                  <a:pt x="93096" y="26"/>
                </a:cubicBezTo>
                <a:cubicBezTo>
                  <a:pt x="92038" y="1614"/>
                  <a:pt x="174059" y="76755"/>
                  <a:pt x="172471" y="111151"/>
                </a:cubicBezTo>
                <a:cubicBezTo>
                  <a:pt x="170884" y="145547"/>
                  <a:pt x="103679" y="192114"/>
                  <a:pt x="83571" y="206401"/>
                </a:cubicBezTo>
                <a:cubicBezTo>
                  <a:pt x="63463" y="220688"/>
                  <a:pt x="64521" y="206930"/>
                  <a:pt x="51821" y="196876"/>
                </a:cubicBezTo>
                <a:cubicBezTo>
                  <a:pt x="39121" y="186822"/>
                  <a:pt x="-7446" y="123322"/>
                  <a:pt x="1021" y="136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7ECC5FD-98F3-A56D-C700-1C67B6D42981}"/>
              </a:ext>
            </a:extLst>
          </p:cNvPr>
          <p:cNvSpPr/>
          <p:nvPr/>
        </p:nvSpPr>
        <p:spPr>
          <a:xfrm>
            <a:off x="6305367" y="4673185"/>
            <a:ext cx="222525" cy="970922"/>
          </a:xfrm>
          <a:custGeom>
            <a:avLst/>
            <a:gdLst>
              <a:gd name="connsiteX0" fmla="*/ 183 w 222525"/>
              <a:gd name="connsiteY0" fmla="*/ 415 h 970922"/>
              <a:gd name="connsiteX1" fmla="*/ 73208 w 222525"/>
              <a:gd name="connsiteY1" fmla="*/ 470315 h 970922"/>
              <a:gd name="connsiteX2" fmla="*/ 143058 w 222525"/>
              <a:gd name="connsiteY2" fmla="*/ 784640 h 970922"/>
              <a:gd name="connsiteX3" fmla="*/ 143058 w 222525"/>
              <a:gd name="connsiteY3" fmla="*/ 730665 h 970922"/>
              <a:gd name="connsiteX4" fmla="*/ 222433 w 222525"/>
              <a:gd name="connsiteY4" fmla="*/ 968790 h 970922"/>
              <a:gd name="connsiteX5" fmla="*/ 155758 w 222525"/>
              <a:gd name="connsiteY5" fmla="*/ 813215 h 970922"/>
              <a:gd name="connsiteX6" fmla="*/ 16058 w 222525"/>
              <a:gd name="connsiteY6" fmla="*/ 270290 h 970922"/>
              <a:gd name="connsiteX7" fmla="*/ 50983 w 222525"/>
              <a:gd name="connsiteY7" fmla="*/ 384590 h 970922"/>
              <a:gd name="connsiteX8" fmla="*/ 183 w 222525"/>
              <a:gd name="connsiteY8" fmla="*/ 415 h 97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525" h="970922">
                <a:moveTo>
                  <a:pt x="183" y="415"/>
                </a:moveTo>
                <a:cubicBezTo>
                  <a:pt x="3887" y="14702"/>
                  <a:pt x="49396" y="339611"/>
                  <a:pt x="73208" y="470315"/>
                </a:cubicBezTo>
                <a:cubicBezTo>
                  <a:pt x="97020" y="601019"/>
                  <a:pt x="131416" y="741248"/>
                  <a:pt x="143058" y="784640"/>
                </a:cubicBezTo>
                <a:cubicBezTo>
                  <a:pt x="154700" y="828032"/>
                  <a:pt x="129829" y="699973"/>
                  <a:pt x="143058" y="730665"/>
                </a:cubicBezTo>
                <a:cubicBezTo>
                  <a:pt x="156287" y="761357"/>
                  <a:pt x="220316" y="955032"/>
                  <a:pt x="222433" y="968790"/>
                </a:cubicBezTo>
                <a:cubicBezTo>
                  <a:pt x="224550" y="982548"/>
                  <a:pt x="190154" y="929632"/>
                  <a:pt x="155758" y="813215"/>
                </a:cubicBezTo>
                <a:cubicBezTo>
                  <a:pt x="121362" y="696798"/>
                  <a:pt x="33520" y="341727"/>
                  <a:pt x="16058" y="270290"/>
                </a:cubicBezTo>
                <a:cubicBezTo>
                  <a:pt x="-1404" y="198853"/>
                  <a:pt x="52041" y="424807"/>
                  <a:pt x="50983" y="384590"/>
                </a:cubicBezTo>
                <a:cubicBezTo>
                  <a:pt x="49925" y="344373"/>
                  <a:pt x="-3521" y="-13872"/>
                  <a:pt x="183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5D4F0E0A-C8C9-C948-44A4-B59AF47AAB49}"/>
              </a:ext>
            </a:extLst>
          </p:cNvPr>
          <p:cNvSpPr/>
          <p:nvPr/>
        </p:nvSpPr>
        <p:spPr>
          <a:xfrm>
            <a:off x="6472482" y="5597125"/>
            <a:ext cx="233137" cy="361980"/>
          </a:xfrm>
          <a:custGeom>
            <a:avLst/>
            <a:gdLst>
              <a:gd name="connsiteX0" fmla="*/ 233118 w 233137"/>
              <a:gd name="connsiteY0" fmla="*/ 400 h 361980"/>
              <a:gd name="connsiteX1" fmla="*/ 144218 w 233137"/>
              <a:gd name="connsiteY1" fmla="*/ 121050 h 361980"/>
              <a:gd name="connsiteX2" fmla="*/ 80718 w 233137"/>
              <a:gd name="connsiteY2" fmla="*/ 225825 h 361980"/>
              <a:gd name="connsiteX3" fmla="*/ 1343 w 233137"/>
              <a:gd name="connsiteY3" fmla="*/ 359175 h 361980"/>
              <a:gd name="connsiteX4" fmla="*/ 150568 w 233137"/>
              <a:gd name="connsiteY4" fmla="*/ 92475 h 361980"/>
              <a:gd name="connsiteX5" fmla="*/ 233118 w 233137"/>
              <a:gd name="connsiteY5" fmla="*/ 400 h 36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37" h="361980">
                <a:moveTo>
                  <a:pt x="233118" y="400"/>
                </a:moveTo>
                <a:cubicBezTo>
                  <a:pt x="232060" y="5162"/>
                  <a:pt x="169618" y="83479"/>
                  <a:pt x="144218" y="121050"/>
                </a:cubicBezTo>
                <a:cubicBezTo>
                  <a:pt x="118818" y="158621"/>
                  <a:pt x="104530" y="186138"/>
                  <a:pt x="80718" y="225825"/>
                </a:cubicBezTo>
                <a:cubicBezTo>
                  <a:pt x="56905" y="265513"/>
                  <a:pt x="-10299" y="381400"/>
                  <a:pt x="1343" y="359175"/>
                </a:cubicBezTo>
                <a:cubicBezTo>
                  <a:pt x="12985" y="336950"/>
                  <a:pt x="108764" y="151212"/>
                  <a:pt x="150568" y="92475"/>
                </a:cubicBezTo>
                <a:cubicBezTo>
                  <a:pt x="192372" y="33738"/>
                  <a:pt x="234176" y="-4362"/>
                  <a:pt x="233118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8701EF62-9C7F-18F0-7F2A-7BCADF166A95}"/>
              </a:ext>
            </a:extLst>
          </p:cNvPr>
          <p:cNvSpPr/>
          <p:nvPr/>
        </p:nvSpPr>
        <p:spPr>
          <a:xfrm>
            <a:off x="6651621" y="5569390"/>
            <a:ext cx="184452" cy="63064"/>
          </a:xfrm>
          <a:custGeom>
            <a:avLst/>
            <a:gdLst>
              <a:gd name="connsiteX0" fmla="*/ 4 w 184452"/>
              <a:gd name="connsiteY0" fmla="*/ 31310 h 63064"/>
              <a:gd name="connsiteX1" fmla="*/ 73029 w 184452"/>
              <a:gd name="connsiteY1" fmla="*/ 12260 h 63064"/>
              <a:gd name="connsiteX2" fmla="*/ 184154 w 184452"/>
              <a:gd name="connsiteY2" fmla="*/ 63060 h 63064"/>
              <a:gd name="connsiteX3" fmla="*/ 104779 w 184452"/>
              <a:gd name="connsiteY3" fmla="*/ 9085 h 63064"/>
              <a:gd name="connsiteX4" fmla="*/ 76204 w 184452"/>
              <a:gd name="connsiteY4" fmla="*/ 2735 h 63064"/>
              <a:gd name="connsiteX5" fmla="*/ 4 w 184452"/>
              <a:gd name="connsiteY5" fmla="*/ 31310 h 6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452" h="63064">
                <a:moveTo>
                  <a:pt x="4" y="31310"/>
                </a:moveTo>
                <a:cubicBezTo>
                  <a:pt x="-525" y="32897"/>
                  <a:pt x="42337" y="6968"/>
                  <a:pt x="73029" y="12260"/>
                </a:cubicBezTo>
                <a:cubicBezTo>
                  <a:pt x="103721" y="17552"/>
                  <a:pt x="178862" y="63589"/>
                  <a:pt x="184154" y="63060"/>
                </a:cubicBezTo>
                <a:cubicBezTo>
                  <a:pt x="189446" y="62531"/>
                  <a:pt x="122771" y="19139"/>
                  <a:pt x="104779" y="9085"/>
                </a:cubicBezTo>
                <a:cubicBezTo>
                  <a:pt x="86787" y="-969"/>
                  <a:pt x="98429" y="-2028"/>
                  <a:pt x="76204" y="2735"/>
                </a:cubicBezTo>
                <a:cubicBezTo>
                  <a:pt x="53979" y="7497"/>
                  <a:pt x="533" y="29723"/>
                  <a:pt x="4" y="31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AECE35F0-734B-E4E2-679A-36773BA7F425}"/>
              </a:ext>
            </a:extLst>
          </p:cNvPr>
          <p:cNvSpPr/>
          <p:nvPr/>
        </p:nvSpPr>
        <p:spPr>
          <a:xfrm>
            <a:off x="6784934" y="5635621"/>
            <a:ext cx="58802" cy="130184"/>
          </a:xfrm>
          <a:custGeom>
            <a:avLst/>
            <a:gdLst>
              <a:gd name="connsiteX0" fmla="*/ 25441 w 58802"/>
              <a:gd name="connsiteY0" fmla="*/ 4 h 130184"/>
              <a:gd name="connsiteX1" fmla="*/ 47666 w 58802"/>
              <a:gd name="connsiteY1" fmla="*/ 73029 h 130184"/>
              <a:gd name="connsiteX2" fmla="*/ 41 w 58802"/>
              <a:gd name="connsiteY2" fmla="*/ 130179 h 130184"/>
              <a:gd name="connsiteX3" fmla="*/ 57191 w 58802"/>
              <a:gd name="connsiteY3" fmla="*/ 76204 h 130184"/>
              <a:gd name="connsiteX4" fmla="*/ 25441 w 58802"/>
              <a:gd name="connsiteY4" fmla="*/ 4 h 13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2" h="130184">
                <a:moveTo>
                  <a:pt x="25441" y="4"/>
                </a:moveTo>
                <a:cubicBezTo>
                  <a:pt x="23854" y="-525"/>
                  <a:pt x="51899" y="51333"/>
                  <a:pt x="47666" y="73029"/>
                </a:cubicBezTo>
                <a:cubicBezTo>
                  <a:pt x="43433" y="94725"/>
                  <a:pt x="-1546" y="129650"/>
                  <a:pt x="41" y="130179"/>
                </a:cubicBezTo>
                <a:cubicBezTo>
                  <a:pt x="1628" y="130708"/>
                  <a:pt x="47137" y="92079"/>
                  <a:pt x="57191" y="76204"/>
                </a:cubicBezTo>
                <a:cubicBezTo>
                  <a:pt x="67245" y="60329"/>
                  <a:pt x="27028" y="533"/>
                  <a:pt x="2544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08EABBC6-EA9D-6142-06F3-04BBF7525B6F}"/>
              </a:ext>
            </a:extLst>
          </p:cNvPr>
          <p:cNvSpPr/>
          <p:nvPr/>
        </p:nvSpPr>
        <p:spPr>
          <a:xfrm>
            <a:off x="6460558" y="5600282"/>
            <a:ext cx="264098" cy="383189"/>
          </a:xfrm>
          <a:custGeom>
            <a:avLst/>
            <a:gdLst>
              <a:gd name="connsiteX0" fmla="*/ 264092 w 264098"/>
              <a:gd name="connsiteY0" fmla="*/ 418 h 383189"/>
              <a:gd name="connsiteX1" fmla="*/ 124392 w 264098"/>
              <a:gd name="connsiteY1" fmla="*/ 219493 h 383189"/>
              <a:gd name="connsiteX2" fmla="*/ 567 w 264098"/>
              <a:gd name="connsiteY2" fmla="*/ 381418 h 383189"/>
              <a:gd name="connsiteX3" fmla="*/ 175192 w 264098"/>
              <a:gd name="connsiteY3" fmla="*/ 114718 h 383189"/>
              <a:gd name="connsiteX4" fmla="*/ 130742 w 264098"/>
              <a:gd name="connsiteY4" fmla="*/ 162343 h 383189"/>
              <a:gd name="connsiteX5" fmla="*/ 264092 w 264098"/>
              <a:gd name="connsiteY5" fmla="*/ 418 h 38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098" h="383189">
                <a:moveTo>
                  <a:pt x="264092" y="418"/>
                </a:moveTo>
                <a:cubicBezTo>
                  <a:pt x="263034" y="9943"/>
                  <a:pt x="168313" y="155993"/>
                  <a:pt x="124392" y="219493"/>
                </a:cubicBezTo>
                <a:cubicBezTo>
                  <a:pt x="80471" y="282993"/>
                  <a:pt x="-7900" y="398880"/>
                  <a:pt x="567" y="381418"/>
                </a:cubicBezTo>
                <a:cubicBezTo>
                  <a:pt x="9034" y="363956"/>
                  <a:pt x="153496" y="151230"/>
                  <a:pt x="175192" y="114718"/>
                </a:cubicBezTo>
                <a:cubicBezTo>
                  <a:pt x="196888" y="78206"/>
                  <a:pt x="120159" y="177689"/>
                  <a:pt x="130742" y="162343"/>
                </a:cubicBezTo>
                <a:cubicBezTo>
                  <a:pt x="141325" y="146997"/>
                  <a:pt x="265150" y="-9107"/>
                  <a:pt x="264092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1CE3770-672C-FE53-8E12-917D581943C9}"/>
              </a:ext>
            </a:extLst>
          </p:cNvPr>
          <p:cNvSpPr/>
          <p:nvPr/>
        </p:nvSpPr>
        <p:spPr>
          <a:xfrm>
            <a:off x="6670546" y="5559413"/>
            <a:ext cx="139838" cy="193687"/>
          </a:xfrm>
          <a:custGeom>
            <a:avLst/>
            <a:gdLst>
              <a:gd name="connsiteX0" fmla="*/ 129 w 139838"/>
              <a:gd name="connsiteY0" fmla="*/ 12 h 193687"/>
              <a:gd name="connsiteX1" fmla="*/ 92204 w 139838"/>
              <a:gd name="connsiteY1" fmla="*/ 79387 h 193687"/>
              <a:gd name="connsiteX2" fmla="*/ 114429 w 139838"/>
              <a:gd name="connsiteY2" fmla="*/ 136537 h 193687"/>
              <a:gd name="connsiteX3" fmla="*/ 114429 w 139838"/>
              <a:gd name="connsiteY3" fmla="*/ 79387 h 193687"/>
              <a:gd name="connsiteX4" fmla="*/ 139829 w 139838"/>
              <a:gd name="connsiteY4" fmla="*/ 193687 h 193687"/>
              <a:gd name="connsiteX5" fmla="*/ 117604 w 139838"/>
              <a:gd name="connsiteY5" fmla="*/ 79387 h 193687"/>
              <a:gd name="connsiteX6" fmla="*/ 139829 w 139838"/>
              <a:gd name="connsiteY6" fmla="*/ 66687 h 193687"/>
              <a:gd name="connsiteX7" fmla="*/ 114429 w 139838"/>
              <a:gd name="connsiteY7" fmla="*/ 73037 h 193687"/>
              <a:gd name="connsiteX8" fmla="*/ 129 w 139838"/>
              <a:gd name="connsiteY8" fmla="*/ 12 h 19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838" h="193687">
                <a:moveTo>
                  <a:pt x="129" y="12"/>
                </a:moveTo>
                <a:cubicBezTo>
                  <a:pt x="-3575" y="1070"/>
                  <a:pt x="73154" y="56633"/>
                  <a:pt x="92204" y="79387"/>
                </a:cubicBezTo>
                <a:cubicBezTo>
                  <a:pt x="111254" y="102141"/>
                  <a:pt x="110725" y="136537"/>
                  <a:pt x="114429" y="136537"/>
                </a:cubicBezTo>
                <a:cubicBezTo>
                  <a:pt x="118133" y="136537"/>
                  <a:pt x="110196" y="69862"/>
                  <a:pt x="114429" y="79387"/>
                </a:cubicBezTo>
                <a:cubicBezTo>
                  <a:pt x="118662" y="88912"/>
                  <a:pt x="139300" y="193687"/>
                  <a:pt x="139829" y="193687"/>
                </a:cubicBezTo>
                <a:cubicBezTo>
                  <a:pt x="140358" y="193687"/>
                  <a:pt x="117604" y="100554"/>
                  <a:pt x="117604" y="79387"/>
                </a:cubicBezTo>
                <a:cubicBezTo>
                  <a:pt x="117604" y="58220"/>
                  <a:pt x="140358" y="67745"/>
                  <a:pt x="139829" y="66687"/>
                </a:cubicBezTo>
                <a:cubicBezTo>
                  <a:pt x="139300" y="65629"/>
                  <a:pt x="131362" y="79387"/>
                  <a:pt x="114429" y="73037"/>
                </a:cubicBezTo>
                <a:cubicBezTo>
                  <a:pt x="97496" y="66687"/>
                  <a:pt x="3833" y="-1046"/>
                  <a:pt x="12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BB24974D-489B-EBD2-DF70-0B36F081B341}"/>
              </a:ext>
            </a:extLst>
          </p:cNvPr>
          <p:cNvSpPr/>
          <p:nvPr/>
        </p:nvSpPr>
        <p:spPr>
          <a:xfrm>
            <a:off x="6616479" y="5632435"/>
            <a:ext cx="156048" cy="111969"/>
          </a:xfrm>
          <a:custGeom>
            <a:avLst/>
            <a:gdLst>
              <a:gd name="connsiteX0" fmla="*/ 221 w 156048"/>
              <a:gd name="connsiteY0" fmla="*/ 111140 h 111969"/>
              <a:gd name="connsiteX1" fmla="*/ 98646 w 156048"/>
              <a:gd name="connsiteY1" fmla="*/ 19065 h 111969"/>
              <a:gd name="connsiteX2" fmla="*/ 155796 w 156048"/>
              <a:gd name="connsiteY2" fmla="*/ 53990 h 111969"/>
              <a:gd name="connsiteX3" fmla="*/ 117696 w 156048"/>
              <a:gd name="connsiteY3" fmla="*/ 15 h 111969"/>
              <a:gd name="connsiteX4" fmla="*/ 73246 w 156048"/>
              <a:gd name="connsiteY4" fmla="*/ 60340 h 111969"/>
              <a:gd name="connsiteX5" fmla="*/ 221 w 156048"/>
              <a:gd name="connsiteY5" fmla="*/ 111140 h 1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048" h="111969">
                <a:moveTo>
                  <a:pt x="221" y="111140"/>
                </a:moveTo>
                <a:cubicBezTo>
                  <a:pt x="4454" y="104261"/>
                  <a:pt x="72717" y="28590"/>
                  <a:pt x="98646" y="19065"/>
                </a:cubicBezTo>
                <a:cubicBezTo>
                  <a:pt x="124575" y="9540"/>
                  <a:pt x="152621" y="57165"/>
                  <a:pt x="155796" y="53990"/>
                </a:cubicBezTo>
                <a:cubicBezTo>
                  <a:pt x="158971" y="50815"/>
                  <a:pt x="131454" y="-1043"/>
                  <a:pt x="117696" y="15"/>
                </a:cubicBezTo>
                <a:cubicBezTo>
                  <a:pt x="103938" y="1073"/>
                  <a:pt x="92825" y="40232"/>
                  <a:pt x="73246" y="60340"/>
                </a:cubicBezTo>
                <a:cubicBezTo>
                  <a:pt x="53667" y="80448"/>
                  <a:pt x="-4012" y="118019"/>
                  <a:pt x="221" y="111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FF90CED6-37A0-D432-4F6D-FA272BB511D3}"/>
              </a:ext>
            </a:extLst>
          </p:cNvPr>
          <p:cNvSpPr/>
          <p:nvPr/>
        </p:nvSpPr>
        <p:spPr>
          <a:xfrm>
            <a:off x="6083246" y="4095338"/>
            <a:ext cx="61802" cy="570273"/>
          </a:xfrm>
          <a:custGeom>
            <a:avLst/>
            <a:gdLst>
              <a:gd name="connsiteX0" fmla="*/ 34979 w 61802"/>
              <a:gd name="connsiteY0" fmla="*/ 412 h 570273"/>
              <a:gd name="connsiteX1" fmla="*/ 54 w 61802"/>
              <a:gd name="connsiteY1" fmla="*/ 260762 h 570273"/>
              <a:gd name="connsiteX2" fmla="*/ 44504 w 61802"/>
              <a:gd name="connsiteY2" fmla="*/ 171862 h 570273"/>
              <a:gd name="connsiteX3" fmla="*/ 19104 w 61802"/>
              <a:gd name="connsiteY3" fmla="*/ 292512 h 570273"/>
              <a:gd name="connsiteX4" fmla="*/ 60379 w 61802"/>
              <a:gd name="connsiteY4" fmla="*/ 568737 h 570273"/>
              <a:gd name="connsiteX5" fmla="*/ 47679 w 61802"/>
              <a:gd name="connsiteY5" fmla="*/ 403637 h 570273"/>
              <a:gd name="connsiteX6" fmla="*/ 3229 w 61802"/>
              <a:gd name="connsiteY6" fmla="*/ 394112 h 570273"/>
              <a:gd name="connsiteX7" fmla="*/ 31804 w 61802"/>
              <a:gd name="connsiteY7" fmla="*/ 181387 h 570273"/>
              <a:gd name="connsiteX8" fmla="*/ 19104 w 61802"/>
              <a:gd name="connsiteY8" fmla="*/ 200437 h 570273"/>
              <a:gd name="connsiteX9" fmla="*/ 34979 w 61802"/>
              <a:gd name="connsiteY9" fmla="*/ 412 h 57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02" h="570273">
                <a:moveTo>
                  <a:pt x="34979" y="412"/>
                </a:moveTo>
                <a:cubicBezTo>
                  <a:pt x="31804" y="10466"/>
                  <a:pt x="-1534" y="232187"/>
                  <a:pt x="54" y="260762"/>
                </a:cubicBezTo>
                <a:cubicBezTo>
                  <a:pt x="1641" y="289337"/>
                  <a:pt x="41329" y="166570"/>
                  <a:pt x="44504" y="171862"/>
                </a:cubicBezTo>
                <a:cubicBezTo>
                  <a:pt x="47679" y="177154"/>
                  <a:pt x="16458" y="226366"/>
                  <a:pt x="19104" y="292512"/>
                </a:cubicBezTo>
                <a:cubicBezTo>
                  <a:pt x="21750" y="358658"/>
                  <a:pt x="55616" y="550216"/>
                  <a:pt x="60379" y="568737"/>
                </a:cubicBezTo>
                <a:cubicBezTo>
                  <a:pt x="65142" y="587258"/>
                  <a:pt x="57204" y="432741"/>
                  <a:pt x="47679" y="403637"/>
                </a:cubicBezTo>
                <a:cubicBezTo>
                  <a:pt x="38154" y="374533"/>
                  <a:pt x="5875" y="431154"/>
                  <a:pt x="3229" y="394112"/>
                </a:cubicBezTo>
                <a:cubicBezTo>
                  <a:pt x="583" y="357070"/>
                  <a:pt x="29158" y="213666"/>
                  <a:pt x="31804" y="181387"/>
                </a:cubicBezTo>
                <a:cubicBezTo>
                  <a:pt x="34450" y="149108"/>
                  <a:pt x="20691" y="233774"/>
                  <a:pt x="19104" y="200437"/>
                </a:cubicBezTo>
                <a:cubicBezTo>
                  <a:pt x="17517" y="167100"/>
                  <a:pt x="38154" y="-9642"/>
                  <a:pt x="34979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146A902E-1CD0-8321-9081-C5B32732BE3A}"/>
              </a:ext>
            </a:extLst>
          </p:cNvPr>
          <p:cNvSpPr/>
          <p:nvPr/>
        </p:nvSpPr>
        <p:spPr>
          <a:xfrm>
            <a:off x="6133962" y="4653651"/>
            <a:ext cx="35463" cy="637288"/>
          </a:xfrm>
          <a:custGeom>
            <a:avLst/>
            <a:gdLst>
              <a:gd name="connsiteX0" fmla="*/ 16013 w 35463"/>
              <a:gd name="connsiteY0" fmla="*/ 4074 h 637288"/>
              <a:gd name="connsiteX1" fmla="*/ 35063 w 35463"/>
              <a:gd name="connsiteY1" fmla="*/ 613674 h 637288"/>
              <a:gd name="connsiteX2" fmla="*/ 28713 w 35463"/>
              <a:gd name="connsiteY2" fmla="*/ 489849 h 637288"/>
              <a:gd name="connsiteX3" fmla="*/ 25538 w 35463"/>
              <a:gd name="connsiteY3" fmla="*/ 277124 h 637288"/>
              <a:gd name="connsiteX4" fmla="*/ 138 w 35463"/>
              <a:gd name="connsiteY4" fmla="*/ 343799 h 637288"/>
              <a:gd name="connsiteX5" fmla="*/ 16013 w 35463"/>
              <a:gd name="connsiteY5" fmla="*/ 4074 h 63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63" h="637288">
                <a:moveTo>
                  <a:pt x="16013" y="4074"/>
                </a:moveTo>
                <a:cubicBezTo>
                  <a:pt x="21834" y="49053"/>
                  <a:pt x="32946" y="532712"/>
                  <a:pt x="35063" y="613674"/>
                </a:cubicBezTo>
                <a:cubicBezTo>
                  <a:pt x="37180" y="694636"/>
                  <a:pt x="30300" y="545941"/>
                  <a:pt x="28713" y="489849"/>
                </a:cubicBezTo>
                <a:cubicBezTo>
                  <a:pt x="27126" y="433757"/>
                  <a:pt x="30300" y="301466"/>
                  <a:pt x="25538" y="277124"/>
                </a:cubicBezTo>
                <a:cubicBezTo>
                  <a:pt x="20776" y="252782"/>
                  <a:pt x="-1979" y="387191"/>
                  <a:pt x="138" y="343799"/>
                </a:cubicBezTo>
                <a:cubicBezTo>
                  <a:pt x="2255" y="300407"/>
                  <a:pt x="10192" y="-40905"/>
                  <a:pt x="16013" y="4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5F856E1D-A4E3-C15C-1508-DD6AFF35C6A8}"/>
              </a:ext>
            </a:extLst>
          </p:cNvPr>
          <p:cNvSpPr/>
          <p:nvPr/>
        </p:nvSpPr>
        <p:spPr>
          <a:xfrm>
            <a:off x="6120878" y="5237990"/>
            <a:ext cx="70450" cy="248778"/>
          </a:xfrm>
          <a:custGeom>
            <a:avLst/>
            <a:gdLst>
              <a:gd name="connsiteX0" fmla="*/ 70372 w 70450"/>
              <a:gd name="connsiteY0" fmla="*/ 760 h 248778"/>
              <a:gd name="connsiteX1" fmla="*/ 6872 w 70450"/>
              <a:gd name="connsiteY1" fmla="*/ 134110 h 248778"/>
              <a:gd name="connsiteX2" fmla="*/ 22747 w 70450"/>
              <a:gd name="connsiteY2" fmla="*/ 248410 h 248778"/>
              <a:gd name="connsiteX3" fmla="*/ 6872 w 70450"/>
              <a:gd name="connsiteY3" fmla="*/ 165860 h 248778"/>
              <a:gd name="connsiteX4" fmla="*/ 522 w 70450"/>
              <a:gd name="connsiteY4" fmla="*/ 38860 h 248778"/>
              <a:gd name="connsiteX5" fmla="*/ 19572 w 70450"/>
              <a:gd name="connsiteY5" fmla="*/ 76960 h 248778"/>
              <a:gd name="connsiteX6" fmla="*/ 70372 w 70450"/>
              <a:gd name="connsiteY6" fmla="*/ 760 h 24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50" h="248778">
                <a:moveTo>
                  <a:pt x="70372" y="760"/>
                </a:moveTo>
                <a:cubicBezTo>
                  <a:pt x="68255" y="10285"/>
                  <a:pt x="14809" y="92835"/>
                  <a:pt x="6872" y="134110"/>
                </a:cubicBezTo>
                <a:cubicBezTo>
                  <a:pt x="-1065" y="175385"/>
                  <a:pt x="22747" y="243118"/>
                  <a:pt x="22747" y="248410"/>
                </a:cubicBezTo>
                <a:cubicBezTo>
                  <a:pt x="22747" y="253702"/>
                  <a:pt x="10576" y="200785"/>
                  <a:pt x="6872" y="165860"/>
                </a:cubicBezTo>
                <a:cubicBezTo>
                  <a:pt x="3168" y="130935"/>
                  <a:pt x="-1595" y="53677"/>
                  <a:pt x="522" y="38860"/>
                </a:cubicBezTo>
                <a:cubicBezTo>
                  <a:pt x="2639" y="24043"/>
                  <a:pt x="7930" y="79606"/>
                  <a:pt x="19572" y="76960"/>
                </a:cubicBezTo>
                <a:cubicBezTo>
                  <a:pt x="31214" y="74314"/>
                  <a:pt x="72489" y="-8765"/>
                  <a:pt x="70372" y="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390A1469-A1C7-F478-7322-3682E0998C9E}"/>
              </a:ext>
            </a:extLst>
          </p:cNvPr>
          <p:cNvSpPr/>
          <p:nvPr/>
        </p:nvSpPr>
        <p:spPr>
          <a:xfrm>
            <a:off x="5988002" y="5289541"/>
            <a:ext cx="308322" cy="197032"/>
          </a:xfrm>
          <a:custGeom>
            <a:avLst/>
            <a:gdLst>
              <a:gd name="connsiteX0" fmla="*/ 48 w 308322"/>
              <a:gd name="connsiteY0" fmla="*/ 196859 h 197032"/>
              <a:gd name="connsiteX1" fmla="*/ 155623 w 308322"/>
              <a:gd name="connsiteY1" fmla="*/ 133359 h 197032"/>
              <a:gd name="connsiteX2" fmla="*/ 304848 w 308322"/>
              <a:gd name="connsiteY2" fmla="*/ 133359 h 197032"/>
              <a:gd name="connsiteX3" fmla="*/ 244523 w 308322"/>
              <a:gd name="connsiteY3" fmla="*/ 114309 h 197032"/>
              <a:gd name="connsiteX4" fmla="*/ 63548 w 308322"/>
              <a:gd name="connsiteY4" fmla="*/ 9 h 197032"/>
              <a:gd name="connsiteX5" fmla="*/ 241348 w 308322"/>
              <a:gd name="connsiteY5" fmla="*/ 107959 h 197032"/>
              <a:gd name="connsiteX6" fmla="*/ 98473 w 308322"/>
              <a:gd name="connsiteY6" fmla="*/ 114309 h 197032"/>
              <a:gd name="connsiteX7" fmla="*/ 171498 w 308322"/>
              <a:gd name="connsiteY7" fmla="*/ 111134 h 197032"/>
              <a:gd name="connsiteX8" fmla="*/ 48 w 308322"/>
              <a:gd name="connsiteY8" fmla="*/ 196859 h 19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322" h="197032">
                <a:moveTo>
                  <a:pt x="48" y="196859"/>
                </a:moveTo>
                <a:cubicBezTo>
                  <a:pt x="-2598" y="200563"/>
                  <a:pt x="104823" y="143942"/>
                  <a:pt x="155623" y="133359"/>
                </a:cubicBezTo>
                <a:cubicBezTo>
                  <a:pt x="206423" y="122776"/>
                  <a:pt x="290031" y="136534"/>
                  <a:pt x="304848" y="133359"/>
                </a:cubicBezTo>
                <a:cubicBezTo>
                  <a:pt x="319665" y="130184"/>
                  <a:pt x="284740" y="136534"/>
                  <a:pt x="244523" y="114309"/>
                </a:cubicBezTo>
                <a:cubicBezTo>
                  <a:pt x="204306" y="92084"/>
                  <a:pt x="64077" y="1067"/>
                  <a:pt x="63548" y="9"/>
                </a:cubicBezTo>
                <a:cubicBezTo>
                  <a:pt x="63019" y="-1049"/>
                  <a:pt x="235527" y="88909"/>
                  <a:pt x="241348" y="107959"/>
                </a:cubicBezTo>
                <a:cubicBezTo>
                  <a:pt x="247169" y="127009"/>
                  <a:pt x="98473" y="114309"/>
                  <a:pt x="98473" y="114309"/>
                </a:cubicBezTo>
                <a:cubicBezTo>
                  <a:pt x="86831" y="114838"/>
                  <a:pt x="190019" y="103726"/>
                  <a:pt x="171498" y="111134"/>
                </a:cubicBezTo>
                <a:cubicBezTo>
                  <a:pt x="152977" y="118542"/>
                  <a:pt x="2694" y="193155"/>
                  <a:pt x="48" y="196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BCCCC79D-8BFE-CA63-EE83-364C10C82DFD}"/>
              </a:ext>
            </a:extLst>
          </p:cNvPr>
          <p:cNvSpPr/>
          <p:nvPr/>
        </p:nvSpPr>
        <p:spPr>
          <a:xfrm>
            <a:off x="6051170" y="4889235"/>
            <a:ext cx="160184" cy="463930"/>
          </a:xfrm>
          <a:custGeom>
            <a:avLst/>
            <a:gdLst>
              <a:gd name="connsiteX0" fmla="*/ 143255 w 160184"/>
              <a:gd name="connsiteY0" fmla="*/ 265 h 463930"/>
              <a:gd name="connsiteX1" fmla="*/ 159130 w 160184"/>
              <a:gd name="connsiteY1" fmla="*/ 241565 h 463930"/>
              <a:gd name="connsiteX2" fmla="*/ 108330 w 160184"/>
              <a:gd name="connsiteY2" fmla="*/ 317765 h 463930"/>
              <a:gd name="connsiteX3" fmla="*/ 380 w 160184"/>
              <a:gd name="connsiteY3" fmla="*/ 463815 h 463930"/>
              <a:gd name="connsiteX4" fmla="*/ 149605 w 160184"/>
              <a:gd name="connsiteY4" fmla="*/ 292365 h 463930"/>
              <a:gd name="connsiteX5" fmla="*/ 143255 w 160184"/>
              <a:gd name="connsiteY5" fmla="*/ 265 h 46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84" h="463930">
                <a:moveTo>
                  <a:pt x="143255" y="265"/>
                </a:moveTo>
                <a:cubicBezTo>
                  <a:pt x="144842" y="-8202"/>
                  <a:pt x="164951" y="188648"/>
                  <a:pt x="159130" y="241565"/>
                </a:cubicBezTo>
                <a:cubicBezTo>
                  <a:pt x="153309" y="294482"/>
                  <a:pt x="134788" y="280723"/>
                  <a:pt x="108330" y="317765"/>
                </a:cubicBezTo>
                <a:cubicBezTo>
                  <a:pt x="81872" y="354807"/>
                  <a:pt x="-6499" y="468048"/>
                  <a:pt x="380" y="463815"/>
                </a:cubicBezTo>
                <a:cubicBezTo>
                  <a:pt x="7259" y="459582"/>
                  <a:pt x="126322" y="364332"/>
                  <a:pt x="149605" y="292365"/>
                </a:cubicBezTo>
                <a:cubicBezTo>
                  <a:pt x="172888" y="220398"/>
                  <a:pt x="141668" y="8732"/>
                  <a:pt x="143255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E63CAE1A-7A14-0C9B-4ABD-95C277F944AE}"/>
              </a:ext>
            </a:extLst>
          </p:cNvPr>
          <p:cNvSpPr/>
          <p:nvPr/>
        </p:nvSpPr>
        <p:spPr>
          <a:xfrm>
            <a:off x="5872486" y="5536470"/>
            <a:ext cx="93539" cy="328343"/>
          </a:xfrm>
          <a:custGeom>
            <a:avLst/>
            <a:gdLst>
              <a:gd name="connsiteX0" fmla="*/ 52064 w 93539"/>
              <a:gd name="connsiteY0" fmla="*/ 730 h 328343"/>
              <a:gd name="connsiteX1" fmla="*/ 20314 w 93539"/>
              <a:gd name="connsiteY1" fmla="*/ 95980 h 328343"/>
              <a:gd name="connsiteX2" fmla="*/ 39364 w 93539"/>
              <a:gd name="connsiteY2" fmla="*/ 219805 h 328343"/>
              <a:gd name="connsiteX3" fmla="*/ 26664 w 93539"/>
              <a:gd name="connsiteY3" fmla="*/ 203930 h 328343"/>
              <a:gd name="connsiteX4" fmla="*/ 93339 w 93539"/>
              <a:gd name="connsiteY4" fmla="*/ 327755 h 328343"/>
              <a:gd name="connsiteX5" fmla="*/ 45714 w 93539"/>
              <a:gd name="connsiteY5" fmla="*/ 245205 h 328343"/>
              <a:gd name="connsiteX6" fmla="*/ 1264 w 93539"/>
              <a:gd name="connsiteY6" fmla="*/ 121380 h 328343"/>
              <a:gd name="connsiteX7" fmla="*/ 13964 w 93539"/>
              <a:gd name="connsiteY7" fmla="*/ 146780 h 328343"/>
              <a:gd name="connsiteX8" fmla="*/ 52064 w 93539"/>
              <a:gd name="connsiteY8" fmla="*/ 730 h 32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39" h="328343">
                <a:moveTo>
                  <a:pt x="52064" y="730"/>
                </a:moveTo>
                <a:cubicBezTo>
                  <a:pt x="53122" y="-7737"/>
                  <a:pt x="22431" y="59468"/>
                  <a:pt x="20314" y="95980"/>
                </a:cubicBezTo>
                <a:cubicBezTo>
                  <a:pt x="18197" y="132492"/>
                  <a:pt x="38306" y="201814"/>
                  <a:pt x="39364" y="219805"/>
                </a:cubicBezTo>
                <a:cubicBezTo>
                  <a:pt x="40422" y="237796"/>
                  <a:pt x="17668" y="185938"/>
                  <a:pt x="26664" y="203930"/>
                </a:cubicBezTo>
                <a:cubicBezTo>
                  <a:pt x="35660" y="221922"/>
                  <a:pt x="90164" y="320876"/>
                  <a:pt x="93339" y="327755"/>
                </a:cubicBezTo>
                <a:cubicBezTo>
                  <a:pt x="96514" y="334634"/>
                  <a:pt x="61060" y="279601"/>
                  <a:pt x="45714" y="245205"/>
                </a:cubicBezTo>
                <a:cubicBezTo>
                  <a:pt x="30368" y="210809"/>
                  <a:pt x="6556" y="137784"/>
                  <a:pt x="1264" y="121380"/>
                </a:cubicBezTo>
                <a:cubicBezTo>
                  <a:pt x="-4028" y="104976"/>
                  <a:pt x="8672" y="163713"/>
                  <a:pt x="13964" y="146780"/>
                </a:cubicBezTo>
                <a:cubicBezTo>
                  <a:pt x="19256" y="129847"/>
                  <a:pt x="51006" y="9197"/>
                  <a:pt x="52064" y="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C75DF12-F9A4-5FF6-76D2-7AFD19F60240}"/>
              </a:ext>
            </a:extLst>
          </p:cNvPr>
          <p:cNvSpPr/>
          <p:nvPr/>
        </p:nvSpPr>
        <p:spPr>
          <a:xfrm>
            <a:off x="6118158" y="4399550"/>
            <a:ext cx="19139" cy="648561"/>
          </a:xfrm>
          <a:custGeom>
            <a:avLst/>
            <a:gdLst>
              <a:gd name="connsiteX0" fmla="*/ 67 w 19139"/>
              <a:gd name="connsiteY0" fmla="*/ 1000 h 648561"/>
              <a:gd name="connsiteX1" fmla="*/ 9592 w 19139"/>
              <a:gd name="connsiteY1" fmla="*/ 455025 h 648561"/>
              <a:gd name="connsiteX2" fmla="*/ 3242 w 19139"/>
              <a:gd name="connsiteY2" fmla="*/ 642350 h 648561"/>
              <a:gd name="connsiteX3" fmla="*/ 19117 w 19139"/>
              <a:gd name="connsiteY3" fmla="*/ 248650 h 648561"/>
              <a:gd name="connsiteX4" fmla="*/ 6417 w 19139"/>
              <a:gd name="connsiteY4" fmla="*/ 331200 h 648561"/>
              <a:gd name="connsiteX5" fmla="*/ 67 w 19139"/>
              <a:gd name="connsiteY5" fmla="*/ 1000 h 64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39" h="648561">
                <a:moveTo>
                  <a:pt x="67" y="1000"/>
                </a:moveTo>
                <a:cubicBezTo>
                  <a:pt x="596" y="21637"/>
                  <a:pt x="9063" y="348133"/>
                  <a:pt x="9592" y="455025"/>
                </a:cubicBezTo>
                <a:cubicBezTo>
                  <a:pt x="10121" y="561917"/>
                  <a:pt x="1655" y="676746"/>
                  <a:pt x="3242" y="642350"/>
                </a:cubicBezTo>
                <a:cubicBezTo>
                  <a:pt x="4830" y="607954"/>
                  <a:pt x="18588" y="300508"/>
                  <a:pt x="19117" y="248650"/>
                </a:cubicBezTo>
                <a:cubicBezTo>
                  <a:pt x="19646" y="196792"/>
                  <a:pt x="10650" y="377238"/>
                  <a:pt x="6417" y="331200"/>
                </a:cubicBezTo>
                <a:cubicBezTo>
                  <a:pt x="2184" y="285163"/>
                  <a:pt x="-462" y="-19637"/>
                  <a:pt x="67" y="1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6E201EFF-F66B-E852-313D-1CB929373DF9}"/>
              </a:ext>
            </a:extLst>
          </p:cNvPr>
          <p:cNvSpPr/>
          <p:nvPr/>
        </p:nvSpPr>
        <p:spPr>
          <a:xfrm>
            <a:off x="6200165" y="4038851"/>
            <a:ext cx="64561" cy="485567"/>
          </a:xfrm>
          <a:custGeom>
            <a:avLst/>
            <a:gdLst>
              <a:gd name="connsiteX0" fmla="*/ 610 w 64561"/>
              <a:gd name="connsiteY0" fmla="*/ 6099 h 485567"/>
              <a:gd name="connsiteX1" fmla="*/ 64110 w 64561"/>
              <a:gd name="connsiteY1" fmla="*/ 475999 h 485567"/>
              <a:gd name="connsiteX2" fmla="*/ 29185 w 64561"/>
              <a:gd name="connsiteY2" fmla="*/ 314074 h 485567"/>
              <a:gd name="connsiteX3" fmla="*/ 32360 w 64561"/>
              <a:gd name="connsiteY3" fmla="*/ 215649 h 485567"/>
              <a:gd name="connsiteX4" fmla="*/ 610 w 64561"/>
              <a:gd name="connsiteY4" fmla="*/ 6099 h 48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61" h="485567">
                <a:moveTo>
                  <a:pt x="610" y="6099"/>
                </a:moveTo>
                <a:cubicBezTo>
                  <a:pt x="5902" y="49491"/>
                  <a:pt x="59348" y="424670"/>
                  <a:pt x="64110" y="475999"/>
                </a:cubicBezTo>
                <a:cubicBezTo>
                  <a:pt x="68872" y="527328"/>
                  <a:pt x="34477" y="357466"/>
                  <a:pt x="29185" y="314074"/>
                </a:cubicBezTo>
                <a:cubicBezTo>
                  <a:pt x="23893" y="270682"/>
                  <a:pt x="38710" y="268036"/>
                  <a:pt x="32360" y="215649"/>
                </a:cubicBezTo>
                <a:cubicBezTo>
                  <a:pt x="26010" y="163262"/>
                  <a:pt x="-4682" y="-37293"/>
                  <a:pt x="610" y="6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D49C63E9-0F2B-D191-28C8-7E46A00D2AAA}"/>
              </a:ext>
            </a:extLst>
          </p:cNvPr>
          <p:cNvSpPr/>
          <p:nvPr/>
        </p:nvSpPr>
        <p:spPr>
          <a:xfrm>
            <a:off x="6140442" y="4047374"/>
            <a:ext cx="41487" cy="394630"/>
          </a:xfrm>
          <a:custGeom>
            <a:avLst/>
            <a:gdLst>
              <a:gd name="connsiteX0" fmla="*/ 41283 w 41487"/>
              <a:gd name="connsiteY0" fmla="*/ 751 h 394630"/>
              <a:gd name="connsiteX1" fmla="*/ 34933 w 41487"/>
              <a:gd name="connsiteY1" fmla="*/ 394451 h 394630"/>
              <a:gd name="connsiteX2" fmla="*/ 8 w 41487"/>
              <a:gd name="connsiteY2" fmla="*/ 54726 h 394630"/>
              <a:gd name="connsiteX3" fmla="*/ 31758 w 41487"/>
              <a:gd name="connsiteY3" fmla="*/ 289676 h 394630"/>
              <a:gd name="connsiteX4" fmla="*/ 41283 w 41487"/>
              <a:gd name="connsiteY4" fmla="*/ 751 h 39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87" h="394630">
                <a:moveTo>
                  <a:pt x="41283" y="751"/>
                </a:moveTo>
                <a:cubicBezTo>
                  <a:pt x="41812" y="18213"/>
                  <a:pt x="41812" y="385455"/>
                  <a:pt x="34933" y="394451"/>
                </a:cubicBezTo>
                <a:cubicBezTo>
                  <a:pt x="28054" y="403447"/>
                  <a:pt x="537" y="72188"/>
                  <a:pt x="8" y="54726"/>
                </a:cubicBezTo>
                <a:cubicBezTo>
                  <a:pt x="-521" y="37264"/>
                  <a:pt x="23291" y="303434"/>
                  <a:pt x="31758" y="289676"/>
                </a:cubicBezTo>
                <a:cubicBezTo>
                  <a:pt x="40225" y="275918"/>
                  <a:pt x="40754" y="-16711"/>
                  <a:pt x="41283" y="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00DE28DE-1665-E86D-094B-545FE3D6DE9F}"/>
              </a:ext>
            </a:extLst>
          </p:cNvPr>
          <p:cNvSpPr/>
          <p:nvPr/>
        </p:nvSpPr>
        <p:spPr>
          <a:xfrm>
            <a:off x="6657975" y="5681746"/>
            <a:ext cx="113481" cy="61996"/>
          </a:xfrm>
          <a:custGeom>
            <a:avLst/>
            <a:gdLst>
              <a:gd name="connsiteX0" fmla="*/ 0 w 113481"/>
              <a:gd name="connsiteY0" fmla="*/ 61829 h 61996"/>
              <a:gd name="connsiteX1" fmla="*/ 107950 w 113481"/>
              <a:gd name="connsiteY1" fmla="*/ 1504 h 61996"/>
              <a:gd name="connsiteX2" fmla="*/ 95250 w 113481"/>
              <a:gd name="connsiteY2" fmla="*/ 20554 h 61996"/>
              <a:gd name="connsiteX3" fmla="*/ 73025 w 113481"/>
              <a:gd name="connsiteY3" fmla="*/ 45954 h 61996"/>
              <a:gd name="connsiteX4" fmla="*/ 107950 w 113481"/>
              <a:gd name="connsiteY4" fmla="*/ 20554 h 61996"/>
              <a:gd name="connsiteX5" fmla="*/ 0 w 113481"/>
              <a:gd name="connsiteY5" fmla="*/ 61829 h 6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481" h="61996">
                <a:moveTo>
                  <a:pt x="0" y="61829"/>
                </a:moveTo>
                <a:cubicBezTo>
                  <a:pt x="0" y="58654"/>
                  <a:pt x="107950" y="1504"/>
                  <a:pt x="107950" y="1504"/>
                </a:cubicBezTo>
                <a:cubicBezTo>
                  <a:pt x="123825" y="-5375"/>
                  <a:pt x="101071" y="13146"/>
                  <a:pt x="95250" y="20554"/>
                </a:cubicBezTo>
                <a:cubicBezTo>
                  <a:pt x="89429" y="27962"/>
                  <a:pt x="70908" y="45954"/>
                  <a:pt x="73025" y="45954"/>
                </a:cubicBezTo>
                <a:cubicBezTo>
                  <a:pt x="75142" y="45954"/>
                  <a:pt x="120650" y="18967"/>
                  <a:pt x="107950" y="20554"/>
                </a:cubicBezTo>
                <a:cubicBezTo>
                  <a:pt x="95250" y="22141"/>
                  <a:pt x="0" y="65004"/>
                  <a:pt x="0" y="61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C4BFE53A-2C5D-8792-9279-DE71A570D00F}"/>
              </a:ext>
            </a:extLst>
          </p:cNvPr>
          <p:cNvSpPr/>
          <p:nvPr/>
        </p:nvSpPr>
        <p:spPr>
          <a:xfrm>
            <a:off x="6647779" y="5676811"/>
            <a:ext cx="152741" cy="76443"/>
          </a:xfrm>
          <a:custGeom>
            <a:avLst/>
            <a:gdLst>
              <a:gd name="connsiteX0" fmla="*/ 671 w 152741"/>
              <a:gd name="connsiteY0" fmla="*/ 76289 h 76443"/>
              <a:gd name="connsiteX1" fmla="*/ 108621 w 152741"/>
              <a:gd name="connsiteY1" fmla="*/ 54064 h 76443"/>
              <a:gd name="connsiteX2" fmla="*/ 137196 w 152741"/>
              <a:gd name="connsiteY2" fmla="*/ 57239 h 76443"/>
              <a:gd name="connsiteX3" fmla="*/ 134021 w 152741"/>
              <a:gd name="connsiteY3" fmla="*/ 89 h 76443"/>
              <a:gd name="connsiteX4" fmla="*/ 149896 w 152741"/>
              <a:gd name="connsiteY4" fmla="*/ 44539 h 76443"/>
              <a:gd name="connsiteX5" fmla="*/ 67346 w 152741"/>
              <a:gd name="connsiteY5" fmla="*/ 63589 h 76443"/>
              <a:gd name="connsiteX6" fmla="*/ 671 w 152741"/>
              <a:gd name="connsiteY6" fmla="*/ 76289 h 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41" h="76443">
                <a:moveTo>
                  <a:pt x="671" y="76289"/>
                </a:moveTo>
                <a:cubicBezTo>
                  <a:pt x="7550" y="74702"/>
                  <a:pt x="85867" y="57239"/>
                  <a:pt x="108621" y="54064"/>
                </a:cubicBezTo>
                <a:cubicBezTo>
                  <a:pt x="131375" y="50889"/>
                  <a:pt x="132963" y="66235"/>
                  <a:pt x="137196" y="57239"/>
                </a:cubicBezTo>
                <a:cubicBezTo>
                  <a:pt x="141429" y="48243"/>
                  <a:pt x="131904" y="2206"/>
                  <a:pt x="134021" y="89"/>
                </a:cubicBezTo>
                <a:cubicBezTo>
                  <a:pt x="136138" y="-2028"/>
                  <a:pt x="161008" y="33956"/>
                  <a:pt x="149896" y="44539"/>
                </a:cubicBezTo>
                <a:cubicBezTo>
                  <a:pt x="138784" y="55122"/>
                  <a:pt x="93275" y="60414"/>
                  <a:pt x="67346" y="63589"/>
                </a:cubicBezTo>
                <a:cubicBezTo>
                  <a:pt x="41417" y="66764"/>
                  <a:pt x="-6208" y="77876"/>
                  <a:pt x="671" y="76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4BE5251-955C-AC35-CA95-6B6E286F4B5C}"/>
              </a:ext>
            </a:extLst>
          </p:cNvPr>
          <p:cNvSpPr/>
          <p:nvPr/>
        </p:nvSpPr>
        <p:spPr>
          <a:xfrm>
            <a:off x="6651169" y="5740099"/>
            <a:ext cx="163579" cy="26002"/>
          </a:xfrm>
          <a:custGeom>
            <a:avLst/>
            <a:gdLst>
              <a:gd name="connsiteX0" fmla="*/ 456 w 163579"/>
              <a:gd name="connsiteY0" fmla="*/ 25701 h 26002"/>
              <a:gd name="connsiteX1" fmla="*/ 159206 w 163579"/>
              <a:gd name="connsiteY1" fmla="*/ 301 h 26002"/>
              <a:gd name="connsiteX2" fmla="*/ 111581 w 163579"/>
              <a:gd name="connsiteY2" fmla="*/ 13001 h 26002"/>
              <a:gd name="connsiteX3" fmla="*/ 456 w 163579"/>
              <a:gd name="connsiteY3" fmla="*/ 25701 h 2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79" h="26002">
                <a:moveTo>
                  <a:pt x="456" y="25701"/>
                </a:moveTo>
                <a:cubicBezTo>
                  <a:pt x="8393" y="23584"/>
                  <a:pt x="140685" y="2418"/>
                  <a:pt x="159206" y="301"/>
                </a:cubicBezTo>
                <a:cubicBezTo>
                  <a:pt x="177727" y="-1816"/>
                  <a:pt x="132747" y="7709"/>
                  <a:pt x="111581" y="13001"/>
                </a:cubicBezTo>
                <a:cubicBezTo>
                  <a:pt x="90415" y="18293"/>
                  <a:pt x="-7481" y="27818"/>
                  <a:pt x="456" y="25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B4CD0DEE-C9E5-6E28-F509-1728698351F7}"/>
              </a:ext>
            </a:extLst>
          </p:cNvPr>
          <p:cNvSpPr/>
          <p:nvPr/>
        </p:nvSpPr>
        <p:spPr>
          <a:xfrm>
            <a:off x="6560151" y="5717355"/>
            <a:ext cx="120544" cy="146132"/>
          </a:xfrm>
          <a:custGeom>
            <a:avLst/>
            <a:gdLst>
              <a:gd name="connsiteX0" fmla="*/ 120049 w 120544"/>
              <a:gd name="connsiteY0" fmla="*/ 820 h 146132"/>
              <a:gd name="connsiteX1" fmla="*/ 2574 w 120544"/>
              <a:gd name="connsiteY1" fmla="*/ 143695 h 146132"/>
              <a:gd name="connsiteX2" fmla="*/ 43849 w 120544"/>
              <a:gd name="connsiteY2" fmla="*/ 86545 h 146132"/>
              <a:gd name="connsiteX3" fmla="*/ 120049 w 120544"/>
              <a:gd name="connsiteY3" fmla="*/ 820 h 14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544" h="146132">
                <a:moveTo>
                  <a:pt x="120049" y="820"/>
                </a:moveTo>
                <a:cubicBezTo>
                  <a:pt x="113170" y="10345"/>
                  <a:pt x="15274" y="129408"/>
                  <a:pt x="2574" y="143695"/>
                </a:cubicBezTo>
                <a:cubicBezTo>
                  <a:pt x="-10126" y="157983"/>
                  <a:pt x="27445" y="105595"/>
                  <a:pt x="43849" y="86545"/>
                </a:cubicBezTo>
                <a:cubicBezTo>
                  <a:pt x="60253" y="67495"/>
                  <a:pt x="126928" y="-8705"/>
                  <a:pt x="120049" y="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180B39D0-68E6-D80D-82D9-F7FBE29475DF}"/>
              </a:ext>
            </a:extLst>
          </p:cNvPr>
          <p:cNvSpPr/>
          <p:nvPr/>
        </p:nvSpPr>
        <p:spPr>
          <a:xfrm>
            <a:off x="6118081" y="5727095"/>
            <a:ext cx="184786" cy="45301"/>
          </a:xfrm>
          <a:custGeom>
            <a:avLst/>
            <a:gdLst>
              <a:gd name="connsiteX0" fmla="*/ 144 w 184786"/>
              <a:gd name="connsiteY0" fmla="*/ 45055 h 45301"/>
              <a:gd name="connsiteX1" fmla="*/ 95394 w 184786"/>
              <a:gd name="connsiteY1" fmla="*/ 13305 h 45301"/>
              <a:gd name="connsiteX2" fmla="*/ 184294 w 184786"/>
              <a:gd name="connsiteY2" fmla="*/ 32355 h 45301"/>
              <a:gd name="connsiteX3" fmla="*/ 133494 w 184786"/>
              <a:gd name="connsiteY3" fmla="*/ 16480 h 45301"/>
              <a:gd name="connsiteX4" fmla="*/ 114444 w 184786"/>
              <a:gd name="connsiteY4" fmla="*/ 605 h 45301"/>
              <a:gd name="connsiteX5" fmla="*/ 162069 w 184786"/>
              <a:gd name="connsiteY5" fmla="*/ 38705 h 45301"/>
              <a:gd name="connsiteX6" fmla="*/ 117619 w 184786"/>
              <a:gd name="connsiteY6" fmla="*/ 29180 h 45301"/>
              <a:gd name="connsiteX7" fmla="*/ 144 w 184786"/>
              <a:gd name="connsiteY7" fmla="*/ 45055 h 4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786" h="45301">
                <a:moveTo>
                  <a:pt x="144" y="45055"/>
                </a:moveTo>
                <a:cubicBezTo>
                  <a:pt x="-3560" y="42409"/>
                  <a:pt x="64702" y="15422"/>
                  <a:pt x="95394" y="13305"/>
                </a:cubicBezTo>
                <a:cubicBezTo>
                  <a:pt x="126086" y="11188"/>
                  <a:pt x="177944" y="31826"/>
                  <a:pt x="184294" y="32355"/>
                </a:cubicBezTo>
                <a:cubicBezTo>
                  <a:pt x="190644" y="32884"/>
                  <a:pt x="133494" y="16480"/>
                  <a:pt x="133494" y="16480"/>
                </a:cubicBezTo>
                <a:cubicBezTo>
                  <a:pt x="121852" y="11188"/>
                  <a:pt x="109682" y="-3099"/>
                  <a:pt x="114444" y="605"/>
                </a:cubicBezTo>
                <a:cubicBezTo>
                  <a:pt x="119206" y="4309"/>
                  <a:pt x="161540" y="33942"/>
                  <a:pt x="162069" y="38705"/>
                </a:cubicBezTo>
                <a:cubicBezTo>
                  <a:pt x="162598" y="43467"/>
                  <a:pt x="139315" y="30238"/>
                  <a:pt x="117619" y="29180"/>
                </a:cubicBezTo>
                <a:cubicBezTo>
                  <a:pt x="95923" y="28122"/>
                  <a:pt x="3848" y="47701"/>
                  <a:pt x="144" y="45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18081F37-337E-4729-D724-B41B9F94B5AB}"/>
              </a:ext>
            </a:extLst>
          </p:cNvPr>
          <p:cNvSpPr/>
          <p:nvPr/>
        </p:nvSpPr>
        <p:spPr>
          <a:xfrm>
            <a:off x="6540471" y="5934074"/>
            <a:ext cx="60919" cy="197638"/>
          </a:xfrm>
          <a:custGeom>
            <a:avLst/>
            <a:gdLst>
              <a:gd name="connsiteX0" fmla="*/ 60354 w 60919"/>
              <a:gd name="connsiteY0" fmla="*/ 1 h 197638"/>
              <a:gd name="connsiteX1" fmla="*/ 54004 w 60919"/>
              <a:gd name="connsiteY1" fmla="*/ 114301 h 197638"/>
              <a:gd name="connsiteX2" fmla="*/ 50829 w 60919"/>
              <a:gd name="connsiteY2" fmla="*/ 196851 h 197638"/>
              <a:gd name="connsiteX3" fmla="*/ 44479 w 60919"/>
              <a:gd name="connsiteY3" fmla="*/ 149226 h 197638"/>
              <a:gd name="connsiteX4" fmla="*/ 29 w 60919"/>
              <a:gd name="connsiteY4" fmla="*/ 41276 h 197638"/>
              <a:gd name="connsiteX5" fmla="*/ 38129 w 60919"/>
              <a:gd name="connsiteY5" fmla="*/ 111126 h 197638"/>
              <a:gd name="connsiteX6" fmla="*/ 60354 w 60919"/>
              <a:gd name="connsiteY6" fmla="*/ 1 h 19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19" h="197638">
                <a:moveTo>
                  <a:pt x="60354" y="1"/>
                </a:moveTo>
                <a:cubicBezTo>
                  <a:pt x="63000" y="530"/>
                  <a:pt x="55591" y="81493"/>
                  <a:pt x="54004" y="114301"/>
                </a:cubicBezTo>
                <a:cubicBezTo>
                  <a:pt x="52416" y="147109"/>
                  <a:pt x="52416" y="191030"/>
                  <a:pt x="50829" y="196851"/>
                </a:cubicBezTo>
                <a:cubicBezTo>
                  <a:pt x="49241" y="202672"/>
                  <a:pt x="52946" y="175155"/>
                  <a:pt x="44479" y="149226"/>
                </a:cubicBezTo>
                <a:cubicBezTo>
                  <a:pt x="36012" y="123297"/>
                  <a:pt x="1087" y="47626"/>
                  <a:pt x="29" y="41276"/>
                </a:cubicBezTo>
                <a:cubicBezTo>
                  <a:pt x="-1029" y="34926"/>
                  <a:pt x="27017" y="112713"/>
                  <a:pt x="38129" y="111126"/>
                </a:cubicBezTo>
                <a:cubicBezTo>
                  <a:pt x="49241" y="109539"/>
                  <a:pt x="57708" y="-528"/>
                  <a:pt x="6035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4B11ACB7-9057-DA55-B505-1281661B72C8}"/>
              </a:ext>
            </a:extLst>
          </p:cNvPr>
          <p:cNvSpPr/>
          <p:nvPr/>
        </p:nvSpPr>
        <p:spPr>
          <a:xfrm>
            <a:off x="6352589" y="5928336"/>
            <a:ext cx="139900" cy="223307"/>
          </a:xfrm>
          <a:custGeom>
            <a:avLst/>
            <a:gdLst>
              <a:gd name="connsiteX0" fmla="*/ 22811 w 139900"/>
              <a:gd name="connsiteY0" fmla="*/ 2564 h 223307"/>
              <a:gd name="connsiteX1" fmla="*/ 133936 w 139900"/>
              <a:gd name="connsiteY1" fmla="*/ 212114 h 223307"/>
              <a:gd name="connsiteX2" fmla="*/ 111711 w 139900"/>
              <a:gd name="connsiteY2" fmla="*/ 183539 h 223307"/>
              <a:gd name="connsiteX3" fmla="*/ 586 w 139900"/>
              <a:gd name="connsiteY3" fmla="*/ 88289 h 223307"/>
              <a:gd name="connsiteX4" fmla="*/ 67261 w 139900"/>
              <a:gd name="connsiteY4" fmla="*/ 135914 h 223307"/>
              <a:gd name="connsiteX5" fmla="*/ 54561 w 139900"/>
              <a:gd name="connsiteY5" fmla="*/ 81939 h 223307"/>
              <a:gd name="connsiteX6" fmla="*/ 79961 w 139900"/>
              <a:gd name="connsiteY6" fmla="*/ 158139 h 223307"/>
              <a:gd name="connsiteX7" fmla="*/ 83136 w 139900"/>
              <a:gd name="connsiteY7" fmla="*/ 97814 h 223307"/>
              <a:gd name="connsiteX8" fmla="*/ 22811 w 139900"/>
              <a:gd name="connsiteY8" fmla="*/ 2564 h 22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900" h="223307">
                <a:moveTo>
                  <a:pt x="22811" y="2564"/>
                </a:moveTo>
                <a:cubicBezTo>
                  <a:pt x="31278" y="21614"/>
                  <a:pt x="119119" y="181952"/>
                  <a:pt x="133936" y="212114"/>
                </a:cubicBezTo>
                <a:cubicBezTo>
                  <a:pt x="148753" y="242276"/>
                  <a:pt x="133936" y="204176"/>
                  <a:pt x="111711" y="183539"/>
                </a:cubicBezTo>
                <a:cubicBezTo>
                  <a:pt x="89486" y="162902"/>
                  <a:pt x="7994" y="96227"/>
                  <a:pt x="586" y="88289"/>
                </a:cubicBezTo>
                <a:cubicBezTo>
                  <a:pt x="-6822" y="80352"/>
                  <a:pt x="58265" y="136972"/>
                  <a:pt x="67261" y="135914"/>
                </a:cubicBezTo>
                <a:cubicBezTo>
                  <a:pt x="76257" y="134856"/>
                  <a:pt x="52444" y="78235"/>
                  <a:pt x="54561" y="81939"/>
                </a:cubicBezTo>
                <a:cubicBezTo>
                  <a:pt x="56678" y="85643"/>
                  <a:pt x="75199" y="155493"/>
                  <a:pt x="79961" y="158139"/>
                </a:cubicBezTo>
                <a:cubicBezTo>
                  <a:pt x="84723" y="160785"/>
                  <a:pt x="93190" y="119510"/>
                  <a:pt x="83136" y="97814"/>
                </a:cubicBezTo>
                <a:cubicBezTo>
                  <a:pt x="73082" y="76118"/>
                  <a:pt x="14344" y="-16486"/>
                  <a:pt x="22811" y="2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567A6D1E-BB0A-67FB-47C0-E72E499ECBA5}"/>
              </a:ext>
            </a:extLst>
          </p:cNvPr>
          <p:cNvSpPr/>
          <p:nvPr/>
        </p:nvSpPr>
        <p:spPr>
          <a:xfrm>
            <a:off x="6492801" y="5911122"/>
            <a:ext cx="66503" cy="232482"/>
          </a:xfrm>
          <a:custGeom>
            <a:avLst/>
            <a:gdLst>
              <a:gd name="connsiteX0" fmla="*/ 74 w 66503"/>
              <a:gd name="connsiteY0" fmla="*/ 728 h 232482"/>
              <a:gd name="connsiteX1" fmla="*/ 63574 w 66503"/>
              <a:gd name="connsiteY1" fmla="*/ 226153 h 232482"/>
              <a:gd name="connsiteX2" fmla="*/ 50874 w 66503"/>
              <a:gd name="connsiteY2" fmla="*/ 156303 h 232482"/>
              <a:gd name="connsiteX3" fmla="*/ 74 w 66503"/>
              <a:gd name="connsiteY3" fmla="*/ 728 h 23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03" h="232482">
                <a:moveTo>
                  <a:pt x="74" y="728"/>
                </a:moveTo>
                <a:cubicBezTo>
                  <a:pt x="2191" y="12370"/>
                  <a:pt x="55107" y="200224"/>
                  <a:pt x="63574" y="226153"/>
                </a:cubicBezTo>
                <a:cubicBezTo>
                  <a:pt x="72041" y="252082"/>
                  <a:pt x="60399" y="192286"/>
                  <a:pt x="50874" y="156303"/>
                </a:cubicBezTo>
                <a:cubicBezTo>
                  <a:pt x="41349" y="120320"/>
                  <a:pt x="-2043" y="-10914"/>
                  <a:pt x="74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E5CE9FFC-6048-404E-D58E-76165A814C94}"/>
              </a:ext>
            </a:extLst>
          </p:cNvPr>
          <p:cNvSpPr/>
          <p:nvPr/>
        </p:nvSpPr>
        <p:spPr>
          <a:xfrm>
            <a:off x="6426187" y="5911686"/>
            <a:ext cx="117511" cy="244652"/>
          </a:xfrm>
          <a:custGeom>
            <a:avLst/>
            <a:gdLst>
              <a:gd name="connsiteX0" fmla="*/ 13 w 117511"/>
              <a:gd name="connsiteY0" fmla="*/ 164 h 244652"/>
              <a:gd name="connsiteX1" fmla="*/ 76213 w 117511"/>
              <a:gd name="connsiteY1" fmla="*/ 238289 h 244652"/>
              <a:gd name="connsiteX2" fmla="*/ 76213 w 117511"/>
              <a:gd name="connsiteY2" fmla="*/ 181139 h 244652"/>
              <a:gd name="connsiteX3" fmla="*/ 117488 w 117511"/>
              <a:gd name="connsiteY3" fmla="*/ 244639 h 244652"/>
              <a:gd name="connsiteX4" fmla="*/ 69863 w 117511"/>
              <a:gd name="connsiteY4" fmla="*/ 174789 h 244652"/>
              <a:gd name="connsiteX5" fmla="*/ 69863 w 117511"/>
              <a:gd name="connsiteY5" fmla="*/ 200189 h 244652"/>
              <a:gd name="connsiteX6" fmla="*/ 13 w 117511"/>
              <a:gd name="connsiteY6" fmla="*/ 164 h 24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11" h="244652">
                <a:moveTo>
                  <a:pt x="13" y="164"/>
                </a:moveTo>
                <a:cubicBezTo>
                  <a:pt x="1071" y="6514"/>
                  <a:pt x="63513" y="208127"/>
                  <a:pt x="76213" y="238289"/>
                </a:cubicBezTo>
                <a:cubicBezTo>
                  <a:pt x="88913" y="268452"/>
                  <a:pt x="69334" y="180081"/>
                  <a:pt x="76213" y="181139"/>
                </a:cubicBezTo>
                <a:cubicBezTo>
                  <a:pt x="83092" y="182197"/>
                  <a:pt x="118546" y="245697"/>
                  <a:pt x="117488" y="244639"/>
                </a:cubicBezTo>
                <a:cubicBezTo>
                  <a:pt x="116430" y="243581"/>
                  <a:pt x="77801" y="182197"/>
                  <a:pt x="69863" y="174789"/>
                </a:cubicBezTo>
                <a:cubicBezTo>
                  <a:pt x="61926" y="167381"/>
                  <a:pt x="80975" y="227176"/>
                  <a:pt x="69863" y="200189"/>
                </a:cubicBezTo>
                <a:cubicBezTo>
                  <a:pt x="58751" y="173202"/>
                  <a:pt x="-1045" y="-6186"/>
                  <a:pt x="13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B075D1DE-4282-2AF6-EA85-B9A45659D640}"/>
              </a:ext>
            </a:extLst>
          </p:cNvPr>
          <p:cNvSpPr/>
          <p:nvPr/>
        </p:nvSpPr>
        <p:spPr>
          <a:xfrm>
            <a:off x="5763090" y="6196798"/>
            <a:ext cx="847280" cy="242699"/>
          </a:xfrm>
          <a:custGeom>
            <a:avLst/>
            <a:gdLst>
              <a:gd name="connsiteX0" fmla="*/ 2710 w 847280"/>
              <a:gd name="connsiteY0" fmla="*/ 242102 h 242699"/>
              <a:gd name="connsiteX1" fmla="*/ 599610 w 847280"/>
              <a:gd name="connsiteY1" fmla="*/ 35727 h 242699"/>
              <a:gd name="connsiteX2" fmla="*/ 542460 w 847280"/>
              <a:gd name="connsiteY2" fmla="*/ 42077 h 242699"/>
              <a:gd name="connsiteX3" fmla="*/ 669460 w 847280"/>
              <a:gd name="connsiteY3" fmla="*/ 29377 h 242699"/>
              <a:gd name="connsiteX4" fmla="*/ 631360 w 847280"/>
              <a:gd name="connsiteY4" fmla="*/ 802 h 242699"/>
              <a:gd name="connsiteX5" fmla="*/ 847260 w 847280"/>
              <a:gd name="connsiteY5" fmla="*/ 64302 h 242699"/>
              <a:gd name="connsiteX6" fmla="*/ 644060 w 847280"/>
              <a:gd name="connsiteY6" fmla="*/ 7152 h 242699"/>
              <a:gd name="connsiteX7" fmla="*/ 571035 w 847280"/>
              <a:gd name="connsiteY7" fmla="*/ 19852 h 242699"/>
              <a:gd name="connsiteX8" fmla="*/ 386885 w 847280"/>
              <a:gd name="connsiteY8" fmla="*/ 64302 h 242699"/>
              <a:gd name="connsiteX9" fmla="*/ 517060 w 847280"/>
              <a:gd name="connsiteY9" fmla="*/ 35727 h 242699"/>
              <a:gd name="connsiteX10" fmla="*/ 377360 w 847280"/>
              <a:gd name="connsiteY10" fmla="*/ 96052 h 242699"/>
              <a:gd name="connsiteX11" fmla="*/ 164635 w 847280"/>
              <a:gd name="connsiteY11" fmla="*/ 127802 h 242699"/>
              <a:gd name="connsiteX12" fmla="*/ 371010 w 847280"/>
              <a:gd name="connsiteY12" fmla="*/ 99227 h 242699"/>
              <a:gd name="connsiteX13" fmla="*/ 2710 w 847280"/>
              <a:gd name="connsiteY13" fmla="*/ 242102 h 24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7280" h="242699">
                <a:moveTo>
                  <a:pt x="2710" y="242102"/>
                </a:moveTo>
                <a:cubicBezTo>
                  <a:pt x="40810" y="231519"/>
                  <a:pt x="509652" y="69064"/>
                  <a:pt x="599610" y="35727"/>
                </a:cubicBezTo>
                <a:cubicBezTo>
                  <a:pt x="689568" y="2390"/>
                  <a:pt x="542460" y="42077"/>
                  <a:pt x="542460" y="42077"/>
                </a:cubicBezTo>
                <a:cubicBezTo>
                  <a:pt x="554102" y="41019"/>
                  <a:pt x="654643" y="36256"/>
                  <a:pt x="669460" y="29377"/>
                </a:cubicBezTo>
                <a:cubicBezTo>
                  <a:pt x="684277" y="22498"/>
                  <a:pt x="601727" y="-5019"/>
                  <a:pt x="631360" y="802"/>
                </a:cubicBezTo>
                <a:cubicBezTo>
                  <a:pt x="660993" y="6623"/>
                  <a:pt x="845143" y="63244"/>
                  <a:pt x="847260" y="64302"/>
                </a:cubicBezTo>
                <a:cubicBezTo>
                  <a:pt x="849377" y="65360"/>
                  <a:pt x="690098" y="14560"/>
                  <a:pt x="644060" y="7152"/>
                </a:cubicBezTo>
                <a:cubicBezTo>
                  <a:pt x="598023" y="-256"/>
                  <a:pt x="613897" y="10327"/>
                  <a:pt x="571035" y="19852"/>
                </a:cubicBezTo>
                <a:cubicBezTo>
                  <a:pt x="528173" y="29377"/>
                  <a:pt x="395881" y="61656"/>
                  <a:pt x="386885" y="64302"/>
                </a:cubicBezTo>
                <a:cubicBezTo>
                  <a:pt x="377889" y="66948"/>
                  <a:pt x="518647" y="30435"/>
                  <a:pt x="517060" y="35727"/>
                </a:cubicBezTo>
                <a:cubicBezTo>
                  <a:pt x="515473" y="41019"/>
                  <a:pt x="436098" y="80706"/>
                  <a:pt x="377360" y="96052"/>
                </a:cubicBezTo>
                <a:cubicBezTo>
                  <a:pt x="318623" y="111398"/>
                  <a:pt x="165693" y="127273"/>
                  <a:pt x="164635" y="127802"/>
                </a:cubicBezTo>
                <a:cubicBezTo>
                  <a:pt x="163577" y="128331"/>
                  <a:pt x="401702" y="79119"/>
                  <a:pt x="371010" y="99227"/>
                </a:cubicBezTo>
                <a:cubicBezTo>
                  <a:pt x="340318" y="119335"/>
                  <a:pt x="-35390" y="252685"/>
                  <a:pt x="2710" y="242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5AF7F002-1D02-7640-1E7F-BB617707BF5D}"/>
              </a:ext>
            </a:extLst>
          </p:cNvPr>
          <p:cNvSpPr/>
          <p:nvPr/>
        </p:nvSpPr>
        <p:spPr>
          <a:xfrm>
            <a:off x="5646130" y="6340408"/>
            <a:ext cx="351951" cy="200638"/>
          </a:xfrm>
          <a:custGeom>
            <a:avLst/>
            <a:gdLst>
              <a:gd name="connsiteX0" fmla="*/ 351445 w 351951"/>
              <a:gd name="connsiteY0" fmla="*/ 67 h 200638"/>
              <a:gd name="connsiteX1" fmla="*/ 84745 w 351951"/>
              <a:gd name="connsiteY1" fmla="*/ 98492 h 200638"/>
              <a:gd name="connsiteX2" fmla="*/ 52995 w 351951"/>
              <a:gd name="connsiteY2" fmla="*/ 152467 h 200638"/>
              <a:gd name="connsiteX3" fmla="*/ 75220 w 351951"/>
              <a:gd name="connsiteY3" fmla="*/ 108017 h 200638"/>
              <a:gd name="connsiteX4" fmla="*/ 24420 w 351951"/>
              <a:gd name="connsiteY4" fmla="*/ 200092 h 200638"/>
              <a:gd name="connsiteX5" fmla="*/ 113320 w 351951"/>
              <a:gd name="connsiteY5" fmla="*/ 57217 h 200638"/>
              <a:gd name="connsiteX6" fmla="*/ 8545 w 351951"/>
              <a:gd name="connsiteY6" fmla="*/ 114367 h 200638"/>
              <a:gd name="connsiteX7" fmla="*/ 351445 w 351951"/>
              <a:gd name="connsiteY7" fmla="*/ 67 h 2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951" h="200638">
                <a:moveTo>
                  <a:pt x="351445" y="67"/>
                </a:moveTo>
                <a:cubicBezTo>
                  <a:pt x="364145" y="-2579"/>
                  <a:pt x="134487" y="73092"/>
                  <a:pt x="84745" y="98492"/>
                </a:cubicBezTo>
                <a:cubicBezTo>
                  <a:pt x="35003" y="123892"/>
                  <a:pt x="54582" y="150880"/>
                  <a:pt x="52995" y="152467"/>
                </a:cubicBezTo>
                <a:cubicBezTo>
                  <a:pt x="51408" y="154054"/>
                  <a:pt x="79982" y="100080"/>
                  <a:pt x="75220" y="108017"/>
                </a:cubicBezTo>
                <a:cubicBezTo>
                  <a:pt x="70457" y="115955"/>
                  <a:pt x="18070" y="208559"/>
                  <a:pt x="24420" y="200092"/>
                </a:cubicBezTo>
                <a:cubicBezTo>
                  <a:pt x="30770" y="191625"/>
                  <a:pt x="115966" y="71504"/>
                  <a:pt x="113320" y="57217"/>
                </a:cubicBezTo>
                <a:cubicBezTo>
                  <a:pt x="110674" y="42930"/>
                  <a:pt x="-36434" y="123363"/>
                  <a:pt x="8545" y="114367"/>
                </a:cubicBezTo>
                <a:cubicBezTo>
                  <a:pt x="53524" y="105371"/>
                  <a:pt x="338745" y="2713"/>
                  <a:pt x="351445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BA1F41B7-37ED-D861-CAE1-80D9A57EDDF6}"/>
              </a:ext>
            </a:extLst>
          </p:cNvPr>
          <p:cNvSpPr/>
          <p:nvPr/>
        </p:nvSpPr>
        <p:spPr>
          <a:xfrm>
            <a:off x="6295937" y="6162169"/>
            <a:ext cx="367585" cy="94371"/>
          </a:xfrm>
          <a:custGeom>
            <a:avLst/>
            <a:gdLst>
              <a:gd name="connsiteX0" fmla="*/ 88 w 367585"/>
              <a:gd name="connsiteY0" fmla="*/ 86231 h 94371"/>
              <a:gd name="connsiteX1" fmla="*/ 263613 w 367585"/>
              <a:gd name="connsiteY1" fmla="*/ 79881 h 94371"/>
              <a:gd name="connsiteX2" fmla="*/ 365213 w 367585"/>
              <a:gd name="connsiteY2" fmla="*/ 506 h 94371"/>
              <a:gd name="connsiteX3" fmla="*/ 327113 w 367585"/>
              <a:gd name="connsiteY3" fmla="*/ 48131 h 94371"/>
              <a:gd name="connsiteX4" fmla="*/ 235038 w 367585"/>
              <a:gd name="connsiteY4" fmla="*/ 92581 h 94371"/>
              <a:gd name="connsiteX5" fmla="*/ 88 w 367585"/>
              <a:gd name="connsiteY5" fmla="*/ 86231 h 9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585" h="94371">
                <a:moveTo>
                  <a:pt x="88" y="86231"/>
                </a:moveTo>
                <a:cubicBezTo>
                  <a:pt x="4850" y="84114"/>
                  <a:pt x="202759" y="94168"/>
                  <a:pt x="263613" y="79881"/>
                </a:cubicBezTo>
                <a:cubicBezTo>
                  <a:pt x="324467" y="65594"/>
                  <a:pt x="354630" y="5798"/>
                  <a:pt x="365213" y="506"/>
                </a:cubicBezTo>
                <a:cubicBezTo>
                  <a:pt x="375796" y="-4786"/>
                  <a:pt x="348809" y="32785"/>
                  <a:pt x="327113" y="48131"/>
                </a:cubicBezTo>
                <a:cubicBezTo>
                  <a:pt x="305417" y="63477"/>
                  <a:pt x="285309" y="86760"/>
                  <a:pt x="235038" y="92581"/>
                </a:cubicBezTo>
                <a:cubicBezTo>
                  <a:pt x="184767" y="98402"/>
                  <a:pt x="-4674" y="88348"/>
                  <a:pt x="88" y="86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742573B6-7434-4B11-20C6-536D8520BF2A}"/>
              </a:ext>
            </a:extLst>
          </p:cNvPr>
          <p:cNvSpPr/>
          <p:nvPr/>
        </p:nvSpPr>
        <p:spPr>
          <a:xfrm>
            <a:off x="6419747" y="6172185"/>
            <a:ext cx="127644" cy="124370"/>
          </a:xfrm>
          <a:custGeom>
            <a:avLst/>
            <a:gdLst>
              <a:gd name="connsiteX0" fmla="*/ 103 w 127644"/>
              <a:gd name="connsiteY0" fmla="*/ 15 h 124370"/>
              <a:gd name="connsiteX1" fmla="*/ 89003 w 127644"/>
              <a:gd name="connsiteY1" fmla="*/ 57165 h 124370"/>
              <a:gd name="connsiteX2" fmla="*/ 127103 w 127644"/>
              <a:gd name="connsiteY2" fmla="*/ 123840 h 124370"/>
              <a:gd name="connsiteX3" fmla="*/ 111228 w 127644"/>
              <a:gd name="connsiteY3" fmla="*/ 19065 h 124370"/>
              <a:gd name="connsiteX4" fmla="*/ 108053 w 127644"/>
              <a:gd name="connsiteY4" fmla="*/ 50815 h 124370"/>
              <a:gd name="connsiteX5" fmla="*/ 103 w 127644"/>
              <a:gd name="connsiteY5" fmla="*/ 15 h 12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44" h="124370">
                <a:moveTo>
                  <a:pt x="103" y="15"/>
                </a:moveTo>
                <a:cubicBezTo>
                  <a:pt x="-3072" y="1073"/>
                  <a:pt x="67836" y="36528"/>
                  <a:pt x="89003" y="57165"/>
                </a:cubicBezTo>
                <a:cubicBezTo>
                  <a:pt x="110170" y="77803"/>
                  <a:pt x="123399" y="130190"/>
                  <a:pt x="127103" y="123840"/>
                </a:cubicBezTo>
                <a:cubicBezTo>
                  <a:pt x="130807" y="117490"/>
                  <a:pt x="114403" y="31236"/>
                  <a:pt x="111228" y="19065"/>
                </a:cubicBezTo>
                <a:cubicBezTo>
                  <a:pt x="108053" y="6894"/>
                  <a:pt x="129220" y="50815"/>
                  <a:pt x="108053" y="50815"/>
                </a:cubicBezTo>
                <a:cubicBezTo>
                  <a:pt x="86886" y="50815"/>
                  <a:pt x="3278" y="-1043"/>
                  <a:pt x="10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DC57F46F-4F85-995C-3BC5-5DE62D571F50}"/>
              </a:ext>
            </a:extLst>
          </p:cNvPr>
          <p:cNvSpPr/>
          <p:nvPr/>
        </p:nvSpPr>
        <p:spPr>
          <a:xfrm>
            <a:off x="6486459" y="6137746"/>
            <a:ext cx="308566" cy="151945"/>
          </a:xfrm>
          <a:custGeom>
            <a:avLst/>
            <a:gdLst>
              <a:gd name="connsiteX0" fmla="*/ 66 w 308566"/>
              <a:gd name="connsiteY0" fmla="*/ 151929 h 151945"/>
              <a:gd name="connsiteX1" fmla="*/ 155641 w 308566"/>
              <a:gd name="connsiteY1" fmla="*/ 18579 h 151945"/>
              <a:gd name="connsiteX2" fmla="*/ 308041 w 308566"/>
              <a:gd name="connsiteY2" fmla="*/ 34454 h 151945"/>
              <a:gd name="connsiteX3" fmla="*/ 203266 w 308566"/>
              <a:gd name="connsiteY3" fmla="*/ 12229 h 151945"/>
              <a:gd name="connsiteX4" fmla="*/ 136591 w 308566"/>
              <a:gd name="connsiteY4" fmla="*/ 9054 h 151945"/>
              <a:gd name="connsiteX5" fmla="*/ 66 w 308566"/>
              <a:gd name="connsiteY5" fmla="*/ 151929 h 15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566" h="151945">
                <a:moveTo>
                  <a:pt x="66" y="151929"/>
                </a:moveTo>
                <a:cubicBezTo>
                  <a:pt x="3241" y="153516"/>
                  <a:pt x="104312" y="38158"/>
                  <a:pt x="155641" y="18579"/>
                </a:cubicBezTo>
                <a:cubicBezTo>
                  <a:pt x="206970" y="-1000"/>
                  <a:pt x="300104" y="35512"/>
                  <a:pt x="308041" y="34454"/>
                </a:cubicBezTo>
                <a:cubicBezTo>
                  <a:pt x="315978" y="33396"/>
                  <a:pt x="231841" y="16462"/>
                  <a:pt x="203266" y="12229"/>
                </a:cubicBezTo>
                <a:cubicBezTo>
                  <a:pt x="174691" y="7996"/>
                  <a:pt x="164108" y="-11054"/>
                  <a:pt x="136591" y="9054"/>
                </a:cubicBezTo>
                <a:cubicBezTo>
                  <a:pt x="109074" y="29162"/>
                  <a:pt x="-3109" y="150342"/>
                  <a:pt x="66" y="151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2BC6A211-1F79-3C0C-B7E2-E81C17E53FFD}"/>
              </a:ext>
            </a:extLst>
          </p:cNvPr>
          <p:cNvSpPr/>
          <p:nvPr/>
        </p:nvSpPr>
        <p:spPr>
          <a:xfrm>
            <a:off x="6718043" y="6172194"/>
            <a:ext cx="332751" cy="38167"/>
          </a:xfrm>
          <a:custGeom>
            <a:avLst/>
            <a:gdLst>
              <a:gd name="connsiteX0" fmla="*/ 257 w 332751"/>
              <a:gd name="connsiteY0" fmla="*/ 9531 h 38167"/>
              <a:gd name="connsiteX1" fmla="*/ 330457 w 332751"/>
              <a:gd name="connsiteY1" fmla="*/ 38106 h 38167"/>
              <a:gd name="connsiteX2" fmla="*/ 152657 w 332751"/>
              <a:gd name="connsiteY2" fmla="*/ 6 h 38167"/>
              <a:gd name="connsiteX3" fmla="*/ 273307 w 332751"/>
              <a:gd name="connsiteY3" fmla="*/ 34931 h 38167"/>
              <a:gd name="connsiteX4" fmla="*/ 257 w 332751"/>
              <a:gd name="connsiteY4" fmla="*/ 9531 h 3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51" h="38167">
                <a:moveTo>
                  <a:pt x="257" y="9531"/>
                </a:moveTo>
                <a:cubicBezTo>
                  <a:pt x="9782" y="10060"/>
                  <a:pt x="305057" y="39694"/>
                  <a:pt x="330457" y="38106"/>
                </a:cubicBezTo>
                <a:cubicBezTo>
                  <a:pt x="355857" y="36519"/>
                  <a:pt x="162182" y="535"/>
                  <a:pt x="152657" y="6"/>
                </a:cubicBezTo>
                <a:cubicBezTo>
                  <a:pt x="143132" y="-523"/>
                  <a:pt x="298178" y="31756"/>
                  <a:pt x="273307" y="34931"/>
                </a:cubicBezTo>
                <a:cubicBezTo>
                  <a:pt x="248436" y="38106"/>
                  <a:pt x="-9268" y="9002"/>
                  <a:pt x="257" y="9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43535C9B-2476-8B60-3237-D4E5B2C083ED}"/>
              </a:ext>
            </a:extLst>
          </p:cNvPr>
          <p:cNvSpPr/>
          <p:nvPr/>
        </p:nvSpPr>
        <p:spPr>
          <a:xfrm>
            <a:off x="5753022" y="6260901"/>
            <a:ext cx="955766" cy="190710"/>
          </a:xfrm>
          <a:custGeom>
            <a:avLst/>
            <a:gdLst>
              <a:gd name="connsiteX0" fmla="*/ 78 w 955766"/>
              <a:gd name="connsiteY0" fmla="*/ 190699 h 190710"/>
              <a:gd name="connsiteX1" fmla="*/ 574753 w 955766"/>
              <a:gd name="connsiteY1" fmla="*/ 12899 h 190710"/>
              <a:gd name="connsiteX2" fmla="*/ 790653 w 955766"/>
              <a:gd name="connsiteY2" fmla="*/ 19249 h 190710"/>
              <a:gd name="connsiteX3" fmla="*/ 752553 w 955766"/>
              <a:gd name="connsiteY3" fmla="*/ 16074 h 190710"/>
              <a:gd name="connsiteX4" fmla="*/ 955753 w 955766"/>
              <a:gd name="connsiteY4" fmla="*/ 54174 h 190710"/>
              <a:gd name="connsiteX5" fmla="*/ 762078 w 955766"/>
              <a:gd name="connsiteY5" fmla="*/ 6549 h 190710"/>
              <a:gd name="connsiteX6" fmla="*/ 600153 w 955766"/>
              <a:gd name="connsiteY6" fmla="*/ 12899 h 190710"/>
              <a:gd name="connsiteX7" fmla="*/ 200103 w 955766"/>
              <a:gd name="connsiteY7" fmla="*/ 120849 h 190710"/>
              <a:gd name="connsiteX8" fmla="*/ 616028 w 955766"/>
              <a:gd name="connsiteY8" fmla="*/ 22424 h 190710"/>
              <a:gd name="connsiteX9" fmla="*/ 78 w 955766"/>
              <a:gd name="connsiteY9" fmla="*/ 190699 h 19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5766" h="190710">
                <a:moveTo>
                  <a:pt x="78" y="190699"/>
                </a:moveTo>
                <a:cubicBezTo>
                  <a:pt x="-6801" y="189112"/>
                  <a:pt x="442991" y="41474"/>
                  <a:pt x="574753" y="12899"/>
                </a:cubicBezTo>
                <a:cubicBezTo>
                  <a:pt x="706516" y="-15676"/>
                  <a:pt x="761020" y="18720"/>
                  <a:pt x="790653" y="19249"/>
                </a:cubicBezTo>
                <a:cubicBezTo>
                  <a:pt x="820286" y="19778"/>
                  <a:pt x="725036" y="10253"/>
                  <a:pt x="752553" y="16074"/>
                </a:cubicBezTo>
                <a:cubicBezTo>
                  <a:pt x="780070" y="21895"/>
                  <a:pt x="954166" y="55761"/>
                  <a:pt x="955753" y="54174"/>
                </a:cubicBezTo>
                <a:cubicBezTo>
                  <a:pt x="957340" y="52587"/>
                  <a:pt x="821345" y="13428"/>
                  <a:pt x="762078" y="6549"/>
                </a:cubicBezTo>
                <a:cubicBezTo>
                  <a:pt x="702811" y="-330"/>
                  <a:pt x="693815" y="-6151"/>
                  <a:pt x="600153" y="12899"/>
                </a:cubicBezTo>
                <a:cubicBezTo>
                  <a:pt x="506491" y="31949"/>
                  <a:pt x="197457" y="119261"/>
                  <a:pt x="200103" y="120849"/>
                </a:cubicBezTo>
                <a:cubicBezTo>
                  <a:pt x="202749" y="122436"/>
                  <a:pt x="647778" y="10782"/>
                  <a:pt x="616028" y="22424"/>
                </a:cubicBezTo>
                <a:cubicBezTo>
                  <a:pt x="584278" y="34066"/>
                  <a:pt x="6957" y="192286"/>
                  <a:pt x="78" y="190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30FB9080-B7B5-F90C-16EF-04520D1ED8C2}"/>
              </a:ext>
            </a:extLst>
          </p:cNvPr>
          <p:cNvSpPr/>
          <p:nvPr/>
        </p:nvSpPr>
        <p:spPr>
          <a:xfrm>
            <a:off x="6200522" y="6273059"/>
            <a:ext cx="341170" cy="165994"/>
          </a:xfrm>
          <a:custGeom>
            <a:avLst/>
            <a:gdLst>
              <a:gd name="connsiteX0" fmla="*/ 16128 w 341170"/>
              <a:gd name="connsiteY0" fmla="*/ 32491 h 165994"/>
              <a:gd name="connsiteX1" fmla="*/ 308228 w 341170"/>
              <a:gd name="connsiteY1" fmla="*/ 13441 h 165994"/>
              <a:gd name="connsiteX2" fmla="*/ 333628 w 341170"/>
              <a:gd name="connsiteY2" fmla="*/ 741 h 165994"/>
              <a:gd name="connsiteX3" fmla="*/ 301878 w 341170"/>
              <a:gd name="connsiteY3" fmla="*/ 35666 h 165994"/>
              <a:gd name="connsiteX4" fmla="*/ 222503 w 341170"/>
              <a:gd name="connsiteY4" fmla="*/ 165841 h 165994"/>
              <a:gd name="connsiteX5" fmla="*/ 311403 w 341170"/>
              <a:gd name="connsiteY5" fmla="*/ 7091 h 165994"/>
              <a:gd name="connsiteX6" fmla="*/ 66928 w 341170"/>
              <a:gd name="connsiteY6" fmla="*/ 35666 h 165994"/>
              <a:gd name="connsiteX7" fmla="*/ 16128 w 341170"/>
              <a:gd name="connsiteY7" fmla="*/ 32491 h 16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170" h="165994">
                <a:moveTo>
                  <a:pt x="16128" y="32491"/>
                </a:moveTo>
                <a:cubicBezTo>
                  <a:pt x="56345" y="28787"/>
                  <a:pt x="255311" y="18733"/>
                  <a:pt x="308228" y="13441"/>
                </a:cubicBezTo>
                <a:cubicBezTo>
                  <a:pt x="361145" y="8149"/>
                  <a:pt x="334686" y="-2963"/>
                  <a:pt x="333628" y="741"/>
                </a:cubicBezTo>
                <a:cubicBezTo>
                  <a:pt x="332570" y="4445"/>
                  <a:pt x="320399" y="8149"/>
                  <a:pt x="301878" y="35666"/>
                </a:cubicBezTo>
                <a:cubicBezTo>
                  <a:pt x="283357" y="63183"/>
                  <a:pt x="220916" y="170603"/>
                  <a:pt x="222503" y="165841"/>
                </a:cubicBezTo>
                <a:cubicBezTo>
                  <a:pt x="224090" y="161079"/>
                  <a:pt x="337332" y="28787"/>
                  <a:pt x="311403" y="7091"/>
                </a:cubicBezTo>
                <a:cubicBezTo>
                  <a:pt x="285474" y="-14605"/>
                  <a:pt x="116141" y="30903"/>
                  <a:pt x="66928" y="35666"/>
                </a:cubicBezTo>
                <a:cubicBezTo>
                  <a:pt x="17716" y="40429"/>
                  <a:pt x="-24089" y="36195"/>
                  <a:pt x="16128" y="32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D61591E3-0938-6107-8DCE-443E8B9E787F}"/>
              </a:ext>
            </a:extLst>
          </p:cNvPr>
          <p:cNvSpPr/>
          <p:nvPr/>
        </p:nvSpPr>
        <p:spPr>
          <a:xfrm>
            <a:off x="6476974" y="6209956"/>
            <a:ext cx="191135" cy="197307"/>
          </a:xfrm>
          <a:custGeom>
            <a:avLst/>
            <a:gdLst>
              <a:gd name="connsiteX0" fmla="*/ 190526 w 191135"/>
              <a:gd name="connsiteY0" fmla="*/ 344 h 197307"/>
              <a:gd name="connsiteX1" fmla="*/ 63526 w 191135"/>
              <a:gd name="connsiteY1" fmla="*/ 124169 h 197307"/>
              <a:gd name="connsiteX2" fmla="*/ 26 w 191135"/>
              <a:gd name="connsiteY2" fmla="*/ 197194 h 197307"/>
              <a:gd name="connsiteX3" fmla="*/ 57176 w 191135"/>
              <a:gd name="connsiteY3" fmla="*/ 140044 h 197307"/>
              <a:gd name="connsiteX4" fmla="*/ 161951 w 191135"/>
              <a:gd name="connsiteY4" fmla="*/ 105119 h 197307"/>
              <a:gd name="connsiteX5" fmla="*/ 6376 w 191135"/>
              <a:gd name="connsiteY5" fmla="*/ 165444 h 197307"/>
              <a:gd name="connsiteX6" fmla="*/ 190526 w 191135"/>
              <a:gd name="connsiteY6" fmla="*/ 344 h 19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135" h="197307">
                <a:moveTo>
                  <a:pt x="190526" y="344"/>
                </a:moveTo>
                <a:cubicBezTo>
                  <a:pt x="200051" y="-6535"/>
                  <a:pt x="95276" y="91361"/>
                  <a:pt x="63526" y="124169"/>
                </a:cubicBezTo>
                <a:cubicBezTo>
                  <a:pt x="31776" y="156977"/>
                  <a:pt x="1084" y="194548"/>
                  <a:pt x="26" y="197194"/>
                </a:cubicBezTo>
                <a:cubicBezTo>
                  <a:pt x="-1032" y="199840"/>
                  <a:pt x="30189" y="155390"/>
                  <a:pt x="57176" y="140044"/>
                </a:cubicBezTo>
                <a:cubicBezTo>
                  <a:pt x="84163" y="124698"/>
                  <a:pt x="170418" y="100886"/>
                  <a:pt x="161951" y="105119"/>
                </a:cubicBezTo>
                <a:cubicBezTo>
                  <a:pt x="153484" y="109352"/>
                  <a:pt x="26" y="179202"/>
                  <a:pt x="6376" y="165444"/>
                </a:cubicBezTo>
                <a:cubicBezTo>
                  <a:pt x="12726" y="151686"/>
                  <a:pt x="181001" y="7223"/>
                  <a:pt x="190526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2AACC8C8-762B-FF95-7030-37C574C54FBA}"/>
              </a:ext>
            </a:extLst>
          </p:cNvPr>
          <p:cNvSpPr/>
          <p:nvPr/>
        </p:nvSpPr>
        <p:spPr>
          <a:xfrm>
            <a:off x="6530966" y="6168950"/>
            <a:ext cx="539922" cy="155659"/>
          </a:xfrm>
          <a:custGeom>
            <a:avLst/>
            <a:gdLst>
              <a:gd name="connsiteX0" fmla="*/ 9 w 539922"/>
              <a:gd name="connsiteY0" fmla="*/ 155650 h 155659"/>
              <a:gd name="connsiteX1" fmla="*/ 152409 w 539922"/>
              <a:gd name="connsiteY1" fmla="*/ 47700 h 155659"/>
              <a:gd name="connsiteX2" fmla="*/ 400059 w 539922"/>
              <a:gd name="connsiteY2" fmla="*/ 41350 h 155659"/>
              <a:gd name="connsiteX3" fmla="*/ 311159 w 539922"/>
              <a:gd name="connsiteY3" fmla="*/ 41350 h 155659"/>
              <a:gd name="connsiteX4" fmla="*/ 539759 w 539922"/>
              <a:gd name="connsiteY4" fmla="*/ 57225 h 155659"/>
              <a:gd name="connsiteX5" fmla="*/ 269884 w 539922"/>
              <a:gd name="connsiteY5" fmla="*/ 31825 h 155659"/>
              <a:gd name="connsiteX6" fmla="*/ 120659 w 539922"/>
              <a:gd name="connsiteY6" fmla="*/ 75 h 155659"/>
              <a:gd name="connsiteX7" fmla="*/ 320684 w 539922"/>
              <a:gd name="connsiteY7" fmla="*/ 41350 h 155659"/>
              <a:gd name="connsiteX8" fmla="*/ 146059 w 539922"/>
              <a:gd name="connsiteY8" fmla="*/ 41350 h 155659"/>
              <a:gd name="connsiteX9" fmla="*/ 9 w 539922"/>
              <a:gd name="connsiteY9" fmla="*/ 155650 h 15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9922" h="155659">
                <a:moveTo>
                  <a:pt x="9" y="155650"/>
                </a:moveTo>
                <a:cubicBezTo>
                  <a:pt x="1067" y="156708"/>
                  <a:pt x="85734" y="66750"/>
                  <a:pt x="152409" y="47700"/>
                </a:cubicBezTo>
                <a:cubicBezTo>
                  <a:pt x="219084" y="28650"/>
                  <a:pt x="373601" y="42408"/>
                  <a:pt x="400059" y="41350"/>
                </a:cubicBezTo>
                <a:cubicBezTo>
                  <a:pt x="426517" y="40292"/>
                  <a:pt x="287876" y="38704"/>
                  <a:pt x="311159" y="41350"/>
                </a:cubicBezTo>
                <a:cubicBezTo>
                  <a:pt x="334442" y="43996"/>
                  <a:pt x="546638" y="58812"/>
                  <a:pt x="539759" y="57225"/>
                </a:cubicBezTo>
                <a:cubicBezTo>
                  <a:pt x="532880" y="55638"/>
                  <a:pt x="339734" y="41350"/>
                  <a:pt x="269884" y="31825"/>
                </a:cubicBezTo>
                <a:cubicBezTo>
                  <a:pt x="200034" y="22300"/>
                  <a:pt x="112192" y="-1512"/>
                  <a:pt x="120659" y="75"/>
                </a:cubicBezTo>
                <a:cubicBezTo>
                  <a:pt x="129126" y="1662"/>
                  <a:pt x="316451" y="34471"/>
                  <a:pt x="320684" y="41350"/>
                </a:cubicBezTo>
                <a:cubicBezTo>
                  <a:pt x="324917" y="48229"/>
                  <a:pt x="201092" y="21242"/>
                  <a:pt x="146059" y="41350"/>
                </a:cubicBezTo>
                <a:cubicBezTo>
                  <a:pt x="91026" y="61458"/>
                  <a:pt x="-1049" y="154592"/>
                  <a:pt x="9" y="155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C545EA1-9289-6098-DABD-99D11B3408AA}"/>
              </a:ext>
            </a:extLst>
          </p:cNvPr>
          <p:cNvSpPr/>
          <p:nvPr/>
        </p:nvSpPr>
        <p:spPr>
          <a:xfrm>
            <a:off x="5711091" y="6281340"/>
            <a:ext cx="845322" cy="205645"/>
          </a:xfrm>
          <a:custGeom>
            <a:avLst/>
            <a:gdLst>
              <a:gd name="connsiteX0" fmla="*/ 3909 w 845322"/>
              <a:gd name="connsiteY0" fmla="*/ 205185 h 205645"/>
              <a:gd name="connsiteX1" fmla="*/ 807184 w 845322"/>
              <a:gd name="connsiteY1" fmla="*/ 5160 h 205645"/>
              <a:gd name="connsiteX2" fmla="*/ 708759 w 845322"/>
              <a:gd name="connsiteY2" fmla="*/ 68660 h 205645"/>
              <a:gd name="connsiteX3" fmla="*/ 645259 w 845322"/>
              <a:gd name="connsiteY3" fmla="*/ 173435 h 205645"/>
              <a:gd name="connsiteX4" fmla="*/ 715109 w 845322"/>
              <a:gd name="connsiteY4" fmla="*/ 33735 h 205645"/>
              <a:gd name="connsiteX5" fmla="*/ 508734 w 845322"/>
              <a:gd name="connsiteY5" fmla="*/ 59135 h 205645"/>
              <a:gd name="connsiteX6" fmla="*/ 3909 w 845322"/>
              <a:gd name="connsiteY6" fmla="*/ 205185 h 20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322" h="205645">
                <a:moveTo>
                  <a:pt x="3909" y="205185"/>
                </a:moveTo>
                <a:cubicBezTo>
                  <a:pt x="53651" y="196189"/>
                  <a:pt x="689709" y="27914"/>
                  <a:pt x="807184" y="5160"/>
                </a:cubicBezTo>
                <a:cubicBezTo>
                  <a:pt x="924659" y="-17594"/>
                  <a:pt x="735746" y="40614"/>
                  <a:pt x="708759" y="68660"/>
                </a:cubicBezTo>
                <a:cubicBezTo>
                  <a:pt x="681772" y="96706"/>
                  <a:pt x="644201" y="179256"/>
                  <a:pt x="645259" y="173435"/>
                </a:cubicBezTo>
                <a:cubicBezTo>
                  <a:pt x="646317" y="167614"/>
                  <a:pt x="737863" y="52785"/>
                  <a:pt x="715109" y="33735"/>
                </a:cubicBezTo>
                <a:cubicBezTo>
                  <a:pt x="692355" y="14685"/>
                  <a:pt x="624092" y="29502"/>
                  <a:pt x="508734" y="59135"/>
                </a:cubicBezTo>
                <a:cubicBezTo>
                  <a:pt x="393376" y="88768"/>
                  <a:pt x="-45833" y="214181"/>
                  <a:pt x="3909" y="205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F07AF948-FD18-05AD-88EA-0F7549546B92}"/>
              </a:ext>
            </a:extLst>
          </p:cNvPr>
          <p:cNvSpPr/>
          <p:nvPr/>
        </p:nvSpPr>
        <p:spPr>
          <a:xfrm>
            <a:off x="6425977" y="6203950"/>
            <a:ext cx="321041" cy="266763"/>
          </a:xfrm>
          <a:custGeom>
            <a:avLst/>
            <a:gdLst>
              <a:gd name="connsiteX0" fmla="*/ 190723 w 321041"/>
              <a:gd name="connsiteY0" fmla="*/ 0 h 266763"/>
              <a:gd name="connsiteX1" fmla="*/ 257398 w 321041"/>
              <a:gd name="connsiteY1" fmla="*/ 101600 h 266763"/>
              <a:gd name="connsiteX2" fmla="*/ 127223 w 321041"/>
              <a:gd name="connsiteY2" fmla="*/ 171450 h 266763"/>
              <a:gd name="connsiteX3" fmla="*/ 219298 w 321041"/>
              <a:gd name="connsiteY3" fmla="*/ 136525 h 266763"/>
              <a:gd name="connsiteX4" fmla="*/ 223 w 321041"/>
              <a:gd name="connsiteY4" fmla="*/ 266700 h 266763"/>
              <a:gd name="connsiteX5" fmla="*/ 266923 w 321041"/>
              <a:gd name="connsiteY5" fmla="*/ 117475 h 266763"/>
              <a:gd name="connsiteX6" fmla="*/ 320898 w 321041"/>
              <a:gd name="connsiteY6" fmla="*/ 95250 h 266763"/>
              <a:gd name="connsiteX7" fmla="*/ 279623 w 321041"/>
              <a:gd name="connsiteY7" fmla="*/ 101600 h 266763"/>
              <a:gd name="connsiteX8" fmla="*/ 190723 w 321041"/>
              <a:gd name="connsiteY8" fmla="*/ 0 h 26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041" h="266763">
                <a:moveTo>
                  <a:pt x="190723" y="0"/>
                </a:moveTo>
                <a:cubicBezTo>
                  <a:pt x="187019" y="0"/>
                  <a:pt x="267981" y="73025"/>
                  <a:pt x="257398" y="101600"/>
                </a:cubicBezTo>
                <a:cubicBezTo>
                  <a:pt x="246815" y="130175"/>
                  <a:pt x="133573" y="165629"/>
                  <a:pt x="127223" y="171450"/>
                </a:cubicBezTo>
                <a:cubicBezTo>
                  <a:pt x="120873" y="177271"/>
                  <a:pt x="240465" y="120650"/>
                  <a:pt x="219298" y="136525"/>
                </a:cubicBezTo>
                <a:cubicBezTo>
                  <a:pt x="198131" y="152400"/>
                  <a:pt x="-7715" y="269875"/>
                  <a:pt x="223" y="266700"/>
                </a:cubicBezTo>
                <a:cubicBezTo>
                  <a:pt x="8161" y="263525"/>
                  <a:pt x="213477" y="146050"/>
                  <a:pt x="266923" y="117475"/>
                </a:cubicBezTo>
                <a:cubicBezTo>
                  <a:pt x="320369" y="88900"/>
                  <a:pt x="318781" y="97896"/>
                  <a:pt x="320898" y="95250"/>
                </a:cubicBezTo>
                <a:cubicBezTo>
                  <a:pt x="323015" y="92604"/>
                  <a:pt x="301319" y="116417"/>
                  <a:pt x="279623" y="101600"/>
                </a:cubicBezTo>
                <a:cubicBezTo>
                  <a:pt x="257927" y="86783"/>
                  <a:pt x="194427" y="0"/>
                  <a:pt x="1907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CCE960E1-AB44-E080-A31D-27DEBB8381A8}"/>
              </a:ext>
            </a:extLst>
          </p:cNvPr>
          <p:cNvSpPr/>
          <p:nvPr/>
        </p:nvSpPr>
        <p:spPr>
          <a:xfrm>
            <a:off x="6581348" y="6200714"/>
            <a:ext cx="487219" cy="98490"/>
          </a:xfrm>
          <a:custGeom>
            <a:avLst/>
            <a:gdLst>
              <a:gd name="connsiteX0" fmla="*/ 427 w 487219"/>
              <a:gd name="connsiteY0" fmla="*/ 98486 h 98490"/>
              <a:gd name="connsiteX1" fmla="*/ 298877 w 487219"/>
              <a:gd name="connsiteY1" fmla="*/ 47686 h 98490"/>
              <a:gd name="connsiteX2" fmla="*/ 486202 w 487219"/>
              <a:gd name="connsiteY2" fmla="*/ 41336 h 98490"/>
              <a:gd name="connsiteX3" fmla="*/ 362377 w 487219"/>
              <a:gd name="connsiteY3" fmla="*/ 34986 h 98490"/>
              <a:gd name="connsiteX4" fmla="*/ 124252 w 487219"/>
              <a:gd name="connsiteY4" fmla="*/ 61 h 98490"/>
              <a:gd name="connsiteX5" fmla="*/ 368727 w 487219"/>
              <a:gd name="connsiteY5" fmla="*/ 44511 h 98490"/>
              <a:gd name="connsiteX6" fmla="*/ 427 w 487219"/>
              <a:gd name="connsiteY6" fmla="*/ 98486 h 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219" h="98490">
                <a:moveTo>
                  <a:pt x="427" y="98486"/>
                </a:moveTo>
                <a:cubicBezTo>
                  <a:pt x="-11215" y="99015"/>
                  <a:pt x="217915" y="57211"/>
                  <a:pt x="298877" y="47686"/>
                </a:cubicBezTo>
                <a:cubicBezTo>
                  <a:pt x="379839" y="38161"/>
                  <a:pt x="475619" y="43453"/>
                  <a:pt x="486202" y="41336"/>
                </a:cubicBezTo>
                <a:cubicBezTo>
                  <a:pt x="496785" y="39219"/>
                  <a:pt x="422702" y="41865"/>
                  <a:pt x="362377" y="34986"/>
                </a:cubicBezTo>
                <a:cubicBezTo>
                  <a:pt x="302052" y="28107"/>
                  <a:pt x="123194" y="-1527"/>
                  <a:pt x="124252" y="61"/>
                </a:cubicBezTo>
                <a:cubicBezTo>
                  <a:pt x="125310" y="1649"/>
                  <a:pt x="396773" y="24932"/>
                  <a:pt x="368727" y="44511"/>
                </a:cubicBezTo>
                <a:cubicBezTo>
                  <a:pt x="340681" y="64090"/>
                  <a:pt x="12069" y="97957"/>
                  <a:pt x="427" y="98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5D3BEE41-C59F-CF21-0585-53C66B5F0839}"/>
              </a:ext>
            </a:extLst>
          </p:cNvPr>
          <p:cNvSpPr/>
          <p:nvPr/>
        </p:nvSpPr>
        <p:spPr>
          <a:xfrm>
            <a:off x="5753790" y="6311817"/>
            <a:ext cx="722016" cy="204659"/>
          </a:xfrm>
          <a:custGeom>
            <a:avLst/>
            <a:gdLst>
              <a:gd name="connsiteX0" fmla="*/ 2485 w 722016"/>
              <a:gd name="connsiteY0" fmla="*/ 203283 h 204659"/>
              <a:gd name="connsiteX1" fmla="*/ 694635 w 722016"/>
              <a:gd name="connsiteY1" fmla="*/ 6433 h 204659"/>
              <a:gd name="connsiteX2" fmla="*/ 586685 w 722016"/>
              <a:gd name="connsiteY2" fmla="*/ 54058 h 204659"/>
              <a:gd name="connsiteX3" fmla="*/ 618435 w 722016"/>
              <a:gd name="connsiteY3" fmla="*/ 117558 h 204659"/>
              <a:gd name="connsiteX4" fmla="*/ 564460 w 722016"/>
              <a:gd name="connsiteY4" fmla="*/ 50883 h 204659"/>
              <a:gd name="connsiteX5" fmla="*/ 466035 w 722016"/>
              <a:gd name="connsiteY5" fmla="*/ 92158 h 204659"/>
              <a:gd name="connsiteX6" fmla="*/ 2485 w 722016"/>
              <a:gd name="connsiteY6" fmla="*/ 203283 h 20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2016" h="204659">
                <a:moveTo>
                  <a:pt x="2485" y="203283"/>
                </a:moveTo>
                <a:cubicBezTo>
                  <a:pt x="40585" y="188996"/>
                  <a:pt x="597268" y="31304"/>
                  <a:pt x="694635" y="6433"/>
                </a:cubicBezTo>
                <a:cubicBezTo>
                  <a:pt x="792002" y="-18438"/>
                  <a:pt x="599385" y="35537"/>
                  <a:pt x="586685" y="54058"/>
                </a:cubicBezTo>
                <a:cubicBezTo>
                  <a:pt x="573985" y="72579"/>
                  <a:pt x="622139" y="118087"/>
                  <a:pt x="618435" y="117558"/>
                </a:cubicBezTo>
                <a:cubicBezTo>
                  <a:pt x="614731" y="117029"/>
                  <a:pt x="589860" y="55116"/>
                  <a:pt x="564460" y="50883"/>
                </a:cubicBezTo>
                <a:cubicBezTo>
                  <a:pt x="539060" y="46650"/>
                  <a:pt x="556523" y="67816"/>
                  <a:pt x="466035" y="92158"/>
                </a:cubicBezTo>
                <a:cubicBezTo>
                  <a:pt x="375548" y="116500"/>
                  <a:pt x="-35615" y="217570"/>
                  <a:pt x="2485" y="203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52DDFC03-7651-2F03-E8C4-D394CE95EF10}"/>
              </a:ext>
            </a:extLst>
          </p:cNvPr>
          <p:cNvSpPr/>
          <p:nvPr/>
        </p:nvSpPr>
        <p:spPr>
          <a:xfrm>
            <a:off x="6460700" y="6235252"/>
            <a:ext cx="602475" cy="216375"/>
          </a:xfrm>
          <a:custGeom>
            <a:avLst/>
            <a:gdLst>
              <a:gd name="connsiteX0" fmla="*/ 600500 w 602475"/>
              <a:gd name="connsiteY0" fmla="*/ 448 h 216375"/>
              <a:gd name="connsiteX1" fmla="*/ 463975 w 602475"/>
              <a:gd name="connsiteY1" fmla="*/ 70298 h 216375"/>
              <a:gd name="connsiteX2" fmla="*/ 292525 w 602475"/>
              <a:gd name="connsiteY2" fmla="*/ 140148 h 216375"/>
              <a:gd name="connsiteX3" fmla="*/ 384600 w 602475"/>
              <a:gd name="connsiteY3" fmla="*/ 82998 h 216375"/>
              <a:gd name="connsiteX4" fmla="*/ 425 w 602475"/>
              <a:gd name="connsiteY4" fmla="*/ 216348 h 216375"/>
              <a:gd name="connsiteX5" fmla="*/ 470325 w 602475"/>
              <a:gd name="connsiteY5" fmla="*/ 70298 h 216375"/>
              <a:gd name="connsiteX6" fmla="*/ 359200 w 602475"/>
              <a:gd name="connsiteY6" fmla="*/ 105223 h 216375"/>
              <a:gd name="connsiteX7" fmla="*/ 600500 w 602475"/>
              <a:gd name="connsiteY7" fmla="*/ 448 h 21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475" h="216375">
                <a:moveTo>
                  <a:pt x="600500" y="448"/>
                </a:moveTo>
                <a:cubicBezTo>
                  <a:pt x="617962" y="-5373"/>
                  <a:pt x="515304" y="47015"/>
                  <a:pt x="463975" y="70298"/>
                </a:cubicBezTo>
                <a:cubicBezTo>
                  <a:pt x="412646" y="93581"/>
                  <a:pt x="305754" y="138031"/>
                  <a:pt x="292525" y="140148"/>
                </a:cubicBezTo>
                <a:cubicBezTo>
                  <a:pt x="279296" y="142265"/>
                  <a:pt x="433283" y="70298"/>
                  <a:pt x="384600" y="82998"/>
                </a:cubicBezTo>
                <a:cubicBezTo>
                  <a:pt x="335917" y="95698"/>
                  <a:pt x="-13863" y="218465"/>
                  <a:pt x="425" y="216348"/>
                </a:cubicBezTo>
                <a:cubicBezTo>
                  <a:pt x="14712" y="214231"/>
                  <a:pt x="470325" y="70298"/>
                  <a:pt x="470325" y="70298"/>
                </a:cubicBezTo>
                <a:cubicBezTo>
                  <a:pt x="530121" y="51777"/>
                  <a:pt x="335917" y="121098"/>
                  <a:pt x="359200" y="105223"/>
                </a:cubicBezTo>
                <a:cubicBezTo>
                  <a:pt x="382483" y="89348"/>
                  <a:pt x="583038" y="6269"/>
                  <a:pt x="600500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CF04E1B9-C188-E798-9821-8D038B639C5B}"/>
              </a:ext>
            </a:extLst>
          </p:cNvPr>
          <p:cNvSpPr/>
          <p:nvPr/>
        </p:nvSpPr>
        <p:spPr>
          <a:xfrm>
            <a:off x="5762604" y="6400748"/>
            <a:ext cx="682757" cy="82782"/>
          </a:xfrm>
          <a:custGeom>
            <a:avLst/>
            <a:gdLst>
              <a:gd name="connsiteX0" fmla="*/ 21 w 682757"/>
              <a:gd name="connsiteY0" fmla="*/ 82602 h 82782"/>
              <a:gd name="connsiteX1" fmla="*/ 584221 w 682757"/>
              <a:gd name="connsiteY1" fmla="*/ 41327 h 82782"/>
              <a:gd name="connsiteX2" fmla="*/ 679471 w 682757"/>
              <a:gd name="connsiteY2" fmla="*/ 66727 h 82782"/>
              <a:gd name="connsiteX3" fmla="*/ 552471 w 682757"/>
              <a:gd name="connsiteY3" fmla="*/ 44502 h 82782"/>
              <a:gd name="connsiteX4" fmla="*/ 498496 w 682757"/>
              <a:gd name="connsiteY4" fmla="*/ 52 h 82782"/>
              <a:gd name="connsiteX5" fmla="*/ 561996 w 682757"/>
              <a:gd name="connsiteY5" fmla="*/ 54027 h 82782"/>
              <a:gd name="connsiteX6" fmla="*/ 21 w 682757"/>
              <a:gd name="connsiteY6" fmla="*/ 82602 h 8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757" h="82782">
                <a:moveTo>
                  <a:pt x="21" y="82602"/>
                </a:moveTo>
                <a:cubicBezTo>
                  <a:pt x="3725" y="80485"/>
                  <a:pt x="470979" y="43973"/>
                  <a:pt x="584221" y="41327"/>
                </a:cubicBezTo>
                <a:cubicBezTo>
                  <a:pt x="697463" y="38681"/>
                  <a:pt x="684763" y="66198"/>
                  <a:pt x="679471" y="66727"/>
                </a:cubicBezTo>
                <a:cubicBezTo>
                  <a:pt x="674179" y="67256"/>
                  <a:pt x="582633" y="55614"/>
                  <a:pt x="552471" y="44502"/>
                </a:cubicBezTo>
                <a:cubicBezTo>
                  <a:pt x="522309" y="33390"/>
                  <a:pt x="496909" y="-1535"/>
                  <a:pt x="498496" y="52"/>
                </a:cubicBezTo>
                <a:cubicBezTo>
                  <a:pt x="500083" y="1639"/>
                  <a:pt x="645604" y="40269"/>
                  <a:pt x="561996" y="54027"/>
                </a:cubicBezTo>
                <a:cubicBezTo>
                  <a:pt x="478388" y="67785"/>
                  <a:pt x="-3683" y="84719"/>
                  <a:pt x="21" y="82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0AAEF826-9A7E-B74E-1AED-29CA7B299D06}"/>
              </a:ext>
            </a:extLst>
          </p:cNvPr>
          <p:cNvSpPr/>
          <p:nvPr/>
        </p:nvSpPr>
        <p:spPr>
          <a:xfrm>
            <a:off x="6534646" y="6308606"/>
            <a:ext cx="527207" cy="249211"/>
          </a:xfrm>
          <a:custGeom>
            <a:avLst/>
            <a:gdLst>
              <a:gd name="connsiteX0" fmla="*/ 526554 w 527207"/>
              <a:gd name="connsiteY0" fmla="*/ 119 h 249211"/>
              <a:gd name="connsiteX1" fmla="*/ 164604 w 527207"/>
              <a:gd name="connsiteY1" fmla="*/ 181094 h 249211"/>
              <a:gd name="connsiteX2" fmla="*/ 5854 w 527207"/>
              <a:gd name="connsiteY2" fmla="*/ 247769 h 249211"/>
              <a:gd name="connsiteX3" fmla="*/ 355104 w 527207"/>
              <a:gd name="connsiteY3" fmla="*/ 127119 h 249211"/>
              <a:gd name="connsiteX4" fmla="*/ 256679 w 527207"/>
              <a:gd name="connsiteY4" fmla="*/ 152519 h 249211"/>
              <a:gd name="connsiteX5" fmla="*/ 526554 w 527207"/>
              <a:gd name="connsiteY5" fmla="*/ 119 h 24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7" h="249211">
                <a:moveTo>
                  <a:pt x="526554" y="119"/>
                </a:moveTo>
                <a:cubicBezTo>
                  <a:pt x="511208" y="4882"/>
                  <a:pt x="251387" y="139819"/>
                  <a:pt x="164604" y="181094"/>
                </a:cubicBezTo>
                <a:cubicBezTo>
                  <a:pt x="77821" y="222369"/>
                  <a:pt x="-25896" y="256765"/>
                  <a:pt x="5854" y="247769"/>
                </a:cubicBezTo>
                <a:cubicBezTo>
                  <a:pt x="37604" y="238773"/>
                  <a:pt x="313300" y="142994"/>
                  <a:pt x="355104" y="127119"/>
                </a:cubicBezTo>
                <a:cubicBezTo>
                  <a:pt x="396908" y="111244"/>
                  <a:pt x="231279" y="171040"/>
                  <a:pt x="256679" y="152519"/>
                </a:cubicBezTo>
                <a:cubicBezTo>
                  <a:pt x="282079" y="133998"/>
                  <a:pt x="541900" y="-4644"/>
                  <a:pt x="526554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737119E7-C26C-C840-E85B-0794C49BDB85}"/>
              </a:ext>
            </a:extLst>
          </p:cNvPr>
          <p:cNvSpPr/>
          <p:nvPr/>
        </p:nvSpPr>
        <p:spPr>
          <a:xfrm>
            <a:off x="5735048" y="6494864"/>
            <a:ext cx="816069" cy="90879"/>
          </a:xfrm>
          <a:custGeom>
            <a:avLst/>
            <a:gdLst>
              <a:gd name="connsiteX0" fmla="*/ 14877 w 816069"/>
              <a:gd name="connsiteY0" fmla="*/ 1186 h 90879"/>
              <a:gd name="connsiteX1" fmla="*/ 75202 w 816069"/>
              <a:gd name="connsiteY1" fmla="*/ 7536 h 90879"/>
              <a:gd name="connsiteX2" fmla="*/ 551452 w 816069"/>
              <a:gd name="connsiteY2" fmla="*/ 71036 h 90879"/>
              <a:gd name="connsiteX3" fmla="*/ 538752 w 816069"/>
              <a:gd name="connsiteY3" fmla="*/ 42461 h 90879"/>
              <a:gd name="connsiteX4" fmla="*/ 811802 w 816069"/>
              <a:gd name="connsiteY4" fmla="*/ 90086 h 90879"/>
              <a:gd name="connsiteX5" fmla="*/ 687977 w 816069"/>
              <a:gd name="connsiteY5" fmla="*/ 71036 h 90879"/>
              <a:gd name="connsiteX6" fmla="*/ 456202 w 816069"/>
              <a:gd name="connsiteY6" fmla="*/ 55161 h 90879"/>
              <a:gd name="connsiteX7" fmla="*/ 313327 w 816069"/>
              <a:gd name="connsiteY7" fmla="*/ 4361 h 90879"/>
              <a:gd name="connsiteX8" fmla="*/ 405402 w 816069"/>
              <a:gd name="connsiteY8" fmla="*/ 36111 h 90879"/>
              <a:gd name="connsiteX9" fmla="*/ 14877 w 816069"/>
              <a:gd name="connsiteY9" fmla="*/ 1186 h 9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6069" h="90879">
                <a:moveTo>
                  <a:pt x="14877" y="1186"/>
                </a:moveTo>
                <a:cubicBezTo>
                  <a:pt x="-40156" y="-3577"/>
                  <a:pt x="75202" y="7536"/>
                  <a:pt x="75202" y="7536"/>
                </a:cubicBezTo>
                <a:cubicBezTo>
                  <a:pt x="164631" y="19178"/>
                  <a:pt x="474194" y="65215"/>
                  <a:pt x="551452" y="71036"/>
                </a:cubicBezTo>
                <a:cubicBezTo>
                  <a:pt x="628710" y="76857"/>
                  <a:pt x="495360" y="39286"/>
                  <a:pt x="538752" y="42461"/>
                </a:cubicBezTo>
                <a:cubicBezTo>
                  <a:pt x="582144" y="45636"/>
                  <a:pt x="786931" y="85324"/>
                  <a:pt x="811802" y="90086"/>
                </a:cubicBezTo>
                <a:cubicBezTo>
                  <a:pt x="836673" y="94848"/>
                  <a:pt x="747244" y="76857"/>
                  <a:pt x="687977" y="71036"/>
                </a:cubicBezTo>
                <a:cubicBezTo>
                  <a:pt x="628710" y="65215"/>
                  <a:pt x="518643" y="66273"/>
                  <a:pt x="456202" y="55161"/>
                </a:cubicBezTo>
                <a:cubicBezTo>
                  <a:pt x="393761" y="44049"/>
                  <a:pt x="321794" y="7536"/>
                  <a:pt x="313327" y="4361"/>
                </a:cubicBezTo>
                <a:cubicBezTo>
                  <a:pt x="304860" y="1186"/>
                  <a:pt x="451969" y="34524"/>
                  <a:pt x="405402" y="36111"/>
                </a:cubicBezTo>
                <a:cubicBezTo>
                  <a:pt x="358835" y="37699"/>
                  <a:pt x="69910" y="5949"/>
                  <a:pt x="14877" y="1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47DF369A-598A-0A63-85A4-CD402C891947}"/>
              </a:ext>
            </a:extLst>
          </p:cNvPr>
          <p:cNvSpPr/>
          <p:nvPr/>
        </p:nvSpPr>
        <p:spPr>
          <a:xfrm>
            <a:off x="6809971" y="6365838"/>
            <a:ext cx="171906" cy="146685"/>
          </a:xfrm>
          <a:custGeom>
            <a:avLst/>
            <a:gdLst>
              <a:gd name="connsiteX0" fmla="*/ 404 w 171906"/>
              <a:gd name="connsiteY0" fmla="*/ 6387 h 146685"/>
              <a:gd name="connsiteX1" fmla="*/ 44854 w 171906"/>
              <a:gd name="connsiteY1" fmla="*/ 34962 h 146685"/>
              <a:gd name="connsiteX2" fmla="*/ 63904 w 171906"/>
              <a:gd name="connsiteY2" fmla="*/ 95287 h 146685"/>
              <a:gd name="connsiteX3" fmla="*/ 22629 w 171906"/>
              <a:gd name="connsiteY3" fmla="*/ 146087 h 146685"/>
              <a:gd name="connsiteX4" fmla="*/ 86129 w 171906"/>
              <a:gd name="connsiteY4" fmla="*/ 60362 h 146685"/>
              <a:gd name="connsiteX5" fmla="*/ 171854 w 171906"/>
              <a:gd name="connsiteY5" fmla="*/ 37 h 146685"/>
              <a:gd name="connsiteX6" fmla="*/ 73429 w 171906"/>
              <a:gd name="connsiteY6" fmla="*/ 50837 h 146685"/>
              <a:gd name="connsiteX7" fmla="*/ 404 w 171906"/>
              <a:gd name="connsiteY7" fmla="*/ 6387 h 14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906" h="146685">
                <a:moveTo>
                  <a:pt x="404" y="6387"/>
                </a:moveTo>
                <a:cubicBezTo>
                  <a:pt x="-4358" y="3741"/>
                  <a:pt x="34271" y="20145"/>
                  <a:pt x="44854" y="34962"/>
                </a:cubicBezTo>
                <a:cubicBezTo>
                  <a:pt x="55437" y="49779"/>
                  <a:pt x="67608" y="76766"/>
                  <a:pt x="63904" y="95287"/>
                </a:cubicBezTo>
                <a:cubicBezTo>
                  <a:pt x="60200" y="113808"/>
                  <a:pt x="18925" y="151908"/>
                  <a:pt x="22629" y="146087"/>
                </a:cubicBezTo>
                <a:cubicBezTo>
                  <a:pt x="26333" y="140266"/>
                  <a:pt x="61258" y="84704"/>
                  <a:pt x="86129" y="60362"/>
                </a:cubicBezTo>
                <a:cubicBezTo>
                  <a:pt x="111000" y="36020"/>
                  <a:pt x="173971" y="1625"/>
                  <a:pt x="171854" y="37"/>
                </a:cubicBezTo>
                <a:cubicBezTo>
                  <a:pt x="169737" y="-1551"/>
                  <a:pt x="96712" y="48191"/>
                  <a:pt x="73429" y="50837"/>
                </a:cubicBezTo>
                <a:cubicBezTo>
                  <a:pt x="50146" y="53483"/>
                  <a:pt x="5166" y="9033"/>
                  <a:pt x="404" y="6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6EB9D22B-10B6-9982-5325-BFCE7D300457}"/>
              </a:ext>
            </a:extLst>
          </p:cNvPr>
          <p:cNvSpPr/>
          <p:nvPr/>
        </p:nvSpPr>
        <p:spPr>
          <a:xfrm>
            <a:off x="5957327" y="6483076"/>
            <a:ext cx="43448" cy="114582"/>
          </a:xfrm>
          <a:custGeom>
            <a:avLst/>
            <a:gdLst>
              <a:gd name="connsiteX0" fmla="*/ 43423 w 43448"/>
              <a:gd name="connsiteY0" fmla="*/ 274 h 114582"/>
              <a:gd name="connsiteX1" fmla="*/ 8498 w 43448"/>
              <a:gd name="connsiteY1" fmla="*/ 76474 h 114582"/>
              <a:gd name="connsiteX2" fmla="*/ 18023 w 43448"/>
              <a:gd name="connsiteY2" fmla="*/ 114574 h 114582"/>
              <a:gd name="connsiteX3" fmla="*/ 5323 w 43448"/>
              <a:gd name="connsiteY3" fmla="*/ 79649 h 114582"/>
              <a:gd name="connsiteX4" fmla="*/ 2148 w 43448"/>
              <a:gd name="connsiteY4" fmla="*/ 51074 h 114582"/>
              <a:gd name="connsiteX5" fmla="*/ 43423 w 43448"/>
              <a:gd name="connsiteY5" fmla="*/ 274 h 1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48" h="114582">
                <a:moveTo>
                  <a:pt x="43423" y="274"/>
                </a:moveTo>
                <a:cubicBezTo>
                  <a:pt x="44481" y="4507"/>
                  <a:pt x="12731" y="57424"/>
                  <a:pt x="8498" y="76474"/>
                </a:cubicBezTo>
                <a:cubicBezTo>
                  <a:pt x="4265" y="95524"/>
                  <a:pt x="18552" y="114045"/>
                  <a:pt x="18023" y="114574"/>
                </a:cubicBezTo>
                <a:cubicBezTo>
                  <a:pt x="17494" y="115103"/>
                  <a:pt x="7969" y="90232"/>
                  <a:pt x="5323" y="79649"/>
                </a:cubicBezTo>
                <a:cubicBezTo>
                  <a:pt x="2677" y="69066"/>
                  <a:pt x="-3144" y="60070"/>
                  <a:pt x="2148" y="51074"/>
                </a:cubicBezTo>
                <a:cubicBezTo>
                  <a:pt x="7440" y="42078"/>
                  <a:pt x="42365" y="-3959"/>
                  <a:pt x="43423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0AADD0E1-4A7A-F1E4-5C5E-DB5230376619}"/>
              </a:ext>
            </a:extLst>
          </p:cNvPr>
          <p:cNvSpPr/>
          <p:nvPr/>
        </p:nvSpPr>
        <p:spPr>
          <a:xfrm>
            <a:off x="6425689" y="6467103"/>
            <a:ext cx="35464" cy="171827"/>
          </a:xfrm>
          <a:custGeom>
            <a:avLst/>
            <a:gdLst>
              <a:gd name="connsiteX0" fmla="*/ 35436 w 35464"/>
              <a:gd name="connsiteY0" fmla="*/ 372 h 171827"/>
              <a:gd name="connsiteX1" fmla="*/ 6861 w 35464"/>
              <a:gd name="connsiteY1" fmla="*/ 108322 h 171827"/>
              <a:gd name="connsiteX2" fmla="*/ 32261 w 35464"/>
              <a:gd name="connsiteY2" fmla="*/ 171822 h 171827"/>
              <a:gd name="connsiteX3" fmla="*/ 19561 w 35464"/>
              <a:gd name="connsiteY3" fmla="*/ 105147 h 171827"/>
              <a:gd name="connsiteX4" fmla="*/ 511 w 35464"/>
              <a:gd name="connsiteY4" fmla="*/ 73397 h 171827"/>
              <a:gd name="connsiteX5" fmla="*/ 35436 w 35464"/>
              <a:gd name="connsiteY5" fmla="*/ 372 h 17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64" h="171827">
                <a:moveTo>
                  <a:pt x="35436" y="372"/>
                </a:moveTo>
                <a:cubicBezTo>
                  <a:pt x="36494" y="6193"/>
                  <a:pt x="7390" y="79747"/>
                  <a:pt x="6861" y="108322"/>
                </a:cubicBezTo>
                <a:cubicBezTo>
                  <a:pt x="6332" y="136897"/>
                  <a:pt x="30144" y="172351"/>
                  <a:pt x="32261" y="171822"/>
                </a:cubicBezTo>
                <a:cubicBezTo>
                  <a:pt x="34378" y="171293"/>
                  <a:pt x="24853" y="121551"/>
                  <a:pt x="19561" y="105147"/>
                </a:cubicBezTo>
                <a:cubicBezTo>
                  <a:pt x="14269" y="88743"/>
                  <a:pt x="-3193" y="88214"/>
                  <a:pt x="511" y="73397"/>
                </a:cubicBezTo>
                <a:cubicBezTo>
                  <a:pt x="4215" y="58580"/>
                  <a:pt x="34378" y="-5449"/>
                  <a:pt x="35436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27B2B4F4-F6B0-2137-DA76-FCBBC94AB4C2}"/>
              </a:ext>
            </a:extLst>
          </p:cNvPr>
          <p:cNvSpPr/>
          <p:nvPr/>
        </p:nvSpPr>
        <p:spPr>
          <a:xfrm>
            <a:off x="5784069" y="6483301"/>
            <a:ext cx="565936" cy="120861"/>
          </a:xfrm>
          <a:custGeom>
            <a:avLst/>
            <a:gdLst>
              <a:gd name="connsiteX0" fmla="*/ 781 w 565936"/>
              <a:gd name="connsiteY0" fmla="*/ 47674 h 120861"/>
              <a:gd name="connsiteX1" fmla="*/ 435756 w 565936"/>
              <a:gd name="connsiteY1" fmla="*/ 101649 h 120861"/>
              <a:gd name="connsiteX2" fmla="*/ 429406 w 565936"/>
              <a:gd name="connsiteY2" fmla="*/ 82599 h 120861"/>
              <a:gd name="connsiteX3" fmla="*/ 550056 w 565936"/>
              <a:gd name="connsiteY3" fmla="*/ 120699 h 120861"/>
              <a:gd name="connsiteX4" fmla="*/ 527831 w 565936"/>
              <a:gd name="connsiteY4" fmla="*/ 92124 h 120861"/>
              <a:gd name="connsiteX5" fmla="*/ 565931 w 565936"/>
              <a:gd name="connsiteY5" fmla="*/ 49 h 120861"/>
              <a:gd name="connsiteX6" fmla="*/ 524656 w 565936"/>
              <a:gd name="connsiteY6" fmla="*/ 79424 h 120861"/>
              <a:gd name="connsiteX7" fmla="*/ 388131 w 565936"/>
              <a:gd name="connsiteY7" fmla="*/ 88949 h 120861"/>
              <a:gd name="connsiteX8" fmla="*/ 54756 w 565936"/>
              <a:gd name="connsiteY8" fmla="*/ 54024 h 120861"/>
              <a:gd name="connsiteX9" fmla="*/ 321456 w 565936"/>
              <a:gd name="connsiteY9" fmla="*/ 85774 h 120861"/>
              <a:gd name="connsiteX10" fmla="*/ 781 w 565936"/>
              <a:gd name="connsiteY10" fmla="*/ 47674 h 12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936" h="120861">
                <a:moveTo>
                  <a:pt x="781" y="47674"/>
                </a:moveTo>
                <a:cubicBezTo>
                  <a:pt x="19831" y="50320"/>
                  <a:pt x="435756" y="101649"/>
                  <a:pt x="435756" y="101649"/>
                </a:cubicBezTo>
                <a:cubicBezTo>
                  <a:pt x="507194" y="107470"/>
                  <a:pt x="410356" y="79424"/>
                  <a:pt x="429406" y="82599"/>
                </a:cubicBezTo>
                <a:cubicBezTo>
                  <a:pt x="448456" y="85774"/>
                  <a:pt x="533652" y="119112"/>
                  <a:pt x="550056" y="120699"/>
                </a:cubicBezTo>
                <a:cubicBezTo>
                  <a:pt x="566460" y="122286"/>
                  <a:pt x="525185" y="112232"/>
                  <a:pt x="527831" y="92124"/>
                </a:cubicBezTo>
                <a:cubicBezTo>
                  <a:pt x="530477" y="72016"/>
                  <a:pt x="566460" y="2166"/>
                  <a:pt x="565931" y="49"/>
                </a:cubicBezTo>
                <a:cubicBezTo>
                  <a:pt x="565402" y="-2068"/>
                  <a:pt x="554289" y="64607"/>
                  <a:pt x="524656" y="79424"/>
                </a:cubicBezTo>
                <a:cubicBezTo>
                  <a:pt x="495023" y="94241"/>
                  <a:pt x="466448" y="93182"/>
                  <a:pt x="388131" y="88949"/>
                </a:cubicBezTo>
                <a:cubicBezTo>
                  <a:pt x="309814" y="84716"/>
                  <a:pt x="65868" y="54553"/>
                  <a:pt x="54756" y="54024"/>
                </a:cubicBezTo>
                <a:cubicBezTo>
                  <a:pt x="43644" y="53495"/>
                  <a:pt x="325689" y="86832"/>
                  <a:pt x="321456" y="85774"/>
                </a:cubicBezTo>
                <a:cubicBezTo>
                  <a:pt x="317223" y="84716"/>
                  <a:pt x="-18269" y="45028"/>
                  <a:pt x="781" y="47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00D2DD33-DC18-9FDC-F0A4-23B58B69F1AD}"/>
              </a:ext>
            </a:extLst>
          </p:cNvPr>
          <p:cNvSpPr/>
          <p:nvPr/>
        </p:nvSpPr>
        <p:spPr>
          <a:xfrm>
            <a:off x="6506805" y="6337232"/>
            <a:ext cx="503822" cy="286853"/>
          </a:xfrm>
          <a:custGeom>
            <a:avLst/>
            <a:gdLst>
              <a:gd name="connsiteX0" fmla="*/ 1945 w 503822"/>
              <a:gd name="connsiteY0" fmla="*/ 285818 h 286853"/>
              <a:gd name="connsiteX1" fmla="*/ 475020 w 503822"/>
              <a:gd name="connsiteY1" fmla="*/ 31818 h 286853"/>
              <a:gd name="connsiteX2" fmla="*/ 354370 w 503822"/>
              <a:gd name="connsiteY2" fmla="*/ 133418 h 286853"/>
              <a:gd name="connsiteX3" fmla="*/ 503595 w 503822"/>
              <a:gd name="connsiteY3" fmla="*/ 68 h 286853"/>
              <a:gd name="connsiteX4" fmla="*/ 313095 w 503822"/>
              <a:gd name="connsiteY4" fmla="*/ 117543 h 286853"/>
              <a:gd name="connsiteX5" fmla="*/ 1945 w 503822"/>
              <a:gd name="connsiteY5" fmla="*/ 285818 h 28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822" h="286853">
                <a:moveTo>
                  <a:pt x="1945" y="285818"/>
                </a:moveTo>
                <a:cubicBezTo>
                  <a:pt x="28933" y="271530"/>
                  <a:pt x="416283" y="57218"/>
                  <a:pt x="475020" y="31818"/>
                </a:cubicBezTo>
                <a:cubicBezTo>
                  <a:pt x="533757" y="6418"/>
                  <a:pt x="349608" y="138710"/>
                  <a:pt x="354370" y="133418"/>
                </a:cubicBezTo>
                <a:cubicBezTo>
                  <a:pt x="359133" y="128126"/>
                  <a:pt x="510474" y="2714"/>
                  <a:pt x="503595" y="68"/>
                </a:cubicBezTo>
                <a:cubicBezTo>
                  <a:pt x="496716" y="-2578"/>
                  <a:pt x="389824" y="72564"/>
                  <a:pt x="313095" y="117543"/>
                </a:cubicBezTo>
                <a:cubicBezTo>
                  <a:pt x="236366" y="162522"/>
                  <a:pt x="-25043" y="300106"/>
                  <a:pt x="1945" y="285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3111D36F-404D-B8C0-4F49-56F5F553CDA8}"/>
              </a:ext>
            </a:extLst>
          </p:cNvPr>
          <p:cNvSpPr/>
          <p:nvPr/>
        </p:nvSpPr>
        <p:spPr>
          <a:xfrm>
            <a:off x="6483016" y="6504510"/>
            <a:ext cx="32186" cy="243506"/>
          </a:xfrm>
          <a:custGeom>
            <a:avLst/>
            <a:gdLst>
              <a:gd name="connsiteX0" fmla="*/ 6684 w 32186"/>
              <a:gd name="connsiteY0" fmla="*/ 1065 h 243506"/>
              <a:gd name="connsiteX1" fmla="*/ 28909 w 32186"/>
              <a:gd name="connsiteY1" fmla="*/ 137590 h 243506"/>
              <a:gd name="connsiteX2" fmla="*/ 16209 w 32186"/>
              <a:gd name="connsiteY2" fmla="*/ 194740 h 243506"/>
              <a:gd name="connsiteX3" fmla="*/ 334 w 32186"/>
              <a:gd name="connsiteY3" fmla="*/ 239190 h 243506"/>
              <a:gd name="connsiteX4" fmla="*/ 32084 w 32186"/>
              <a:gd name="connsiteY4" fmla="*/ 83615 h 243506"/>
              <a:gd name="connsiteX5" fmla="*/ 6684 w 32186"/>
              <a:gd name="connsiteY5" fmla="*/ 1065 h 2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86" h="243506">
                <a:moveTo>
                  <a:pt x="6684" y="1065"/>
                </a:moveTo>
                <a:cubicBezTo>
                  <a:pt x="6155" y="10061"/>
                  <a:pt x="27322" y="105311"/>
                  <a:pt x="28909" y="137590"/>
                </a:cubicBezTo>
                <a:cubicBezTo>
                  <a:pt x="30496" y="169869"/>
                  <a:pt x="20971" y="177807"/>
                  <a:pt x="16209" y="194740"/>
                </a:cubicBezTo>
                <a:cubicBezTo>
                  <a:pt x="11447" y="211673"/>
                  <a:pt x="-2312" y="257711"/>
                  <a:pt x="334" y="239190"/>
                </a:cubicBezTo>
                <a:cubicBezTo>
                  <a:pt x="2980" y="220669"/>
                  <a:pt x="34201" y="125419"/>
                  <a:pt x="32084" y="83615"/>
                </a:cubicBezTo>
                <a:cubicBezTo>
                  <a:pt x="29967" y="41811"/>
                  <a:pt x="7213" y="-7931"/>
                  <a:pt x="6684" y="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6771B01D-0804-A760-5FEB-A56411019727}"/>
              </a:ext>
            </a:extLst>
          </p:cNvPr>
          <p:cNvSpPr/>
          <p:nvPr/>
        </p:nvSpPr>
        <p:spPr>
          <a:xfrm>
            <a:off x="5847085" y="6538947"/>
            <a:ext cx="694309" cy="132865"/>
          </a:xfrm>
          <a:custGeom>
            <a:avLst/>
            <a:gdLst>
              <a:gd name="connsiteX0" fmla="*/ 17140 w 694309"/>
              <a:gd name="connsiteY0" fmla="*/ 4728 h 132865"/>
              <a:gd name="connsiteX1" fmla="*/ 125090 w 694309"/>
              <a:gd name="connsiteY1" fmla="*/ 17428 h 132865"/>
              <a:gd name="connsiteX2" fmla="*/ 474340 w 694309"/>
              <a:gd name="connsiteY2" fmla="*/ 93628 h 132865"/>
              <a:gd name="connsiteX3" fmla="*/ 464815 w 694309"/>
              <a:gd name="connsiteY3" fmla="*/ 49178 h 132865"/>
              <a:gd name="connsiteX4" fmla="*/ 690240 w 694309"/>
              <a:gd name="connsiteY4" fmla="*/ 131728 h 132865"/>
              <a:gd name="connsiteX5" fmla="*/ 604515 w 694309"/>
              <a:gd name="connsiteY5" fmla="*/ 96803 h 132865"/>
              <a:gd name="connsiteX6" fmla="*/ 534665 w 694309"/>
              <a:gd name="connsiteY6" fmla="*/ 90453 h 132865"/>
              <a:gd name="connsiteX7" fmla="*/ 452115 w 694309"/>
              <a:gd name="connsiteY7" fmla="*/ 80928 h 132865"/>
              <a:gd name="connsiteX8" fmla="*/ 17140 w 694309"/>
              <a:gd name="connsiteY8" fmla="*/ 4728 h 1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4309" h="132865">
                <a:moveTo>
                  <a:pt x="17140" y="4728"/>
                </a:moveTo>
                <a:cubicBezTo>
                  <a:pt x="-37364" y="-5855"/>
                  <a:pt x="48890" y="2611"/>
                  <a:pt x="125090" y="17428"/>
                </a:cubicBezTo>
                <a:cubicBezTo>
                  <a:pt x="201290" y="32245"/>
                  <a:pt x="417719" y="88336"/>
                  <a:pt x="474340" y="93628"/>
                </a:cubicBezTo>
                <a:cubicBezTo>
                  <a:pt x="530961" y="98920"/>
                  <a:pt x="428832" y="42828"/>
                  <a:pt x="464815" y="49178"/>
                </a:cubicBezTo>
                <a:cubicBezTo>
                  <a:pt x="500798" y="55528"/>
                  <a:pt x="666957" y="123791"/>
                  <a:pt x="690240" y="131728"/>
                </a:cubicBezTo>
                <a:cubicBezTo>
                  <a:pt x="713523" y="139666"/>
                  <a:pt x="630444" y="103682"/>
                  <a:pt x="604515" y="96803"/>
                </a:cubicBezTo>
                <a:cubicBezTo>
                  <a:pt x="578586" y="89924"/>
                  <a:pt x="560065" y="93099"/>
                  <a:pt x="534665" y="90453"/>
                </a:cubicBezTo>
                <a:cubicBezTo>
                  <a:pt x="509265" y="87807"/>
                  <a:pt x="532548" y="95215"/>
                  <a:pt x="452115" y="80928"/>
                </a:cubicBezTo>
                <a:lnTo>
                  <a:pt x="17140" y="47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51AD0CE3-DB46-13ED-2790-B8BF4442FAED}"/>
              </a:ext>
            </a:extLst>
          </p:cNvPr>
          <p:cNvSpPr/>
          <p:nvPr/>
        </p:nvSpPr>
        <p:spPr>
          <a:xfrm>
            <a:off x="6535473" y="6330873"/>
            <a:ext cx="519482" cy="387590"/>
          </a:xfrm>
          <a:custGeom>
            <a:avLst/>
            <a:gdLst>
              <a:gd name="connsiteX0" fmla="*/ 8202 w 519482"/>
              <a:gd name="connsiteY0" fmla="*/ 295352 h 387590"/>
              <a:gd name="connsiteX1" fmla="*/ 293952 w 519482"/>
              <a:gd name="connsiteY1" fmla="*/ 114377 h 387590"/>
              <a:gd name="connsiteX2" fmla="*/ 344752 w 519482"/>
              <a:gd name="connsiteY2" fmla="*/ 111202 h 387590"/>
              <a:gd name="connsiteX3" fmla="*/ 309827 w 519482"/>
              <a:gd name="connsiteY3" fmla="*/ 206452 h 387590"/>
              <a:gd name="connsiteX4" fmla="*/ 519377 w 519482"/>
              <a:gd name="connsiteY4" fmla="*/ 77 h 387590"/>
              <a:gd name="connsiteX5" fmla="*/ 338402 w 519482"/>
              <a:gd name="connsiteY5" fmla="*/ 181052 h 387590"/>
              <a:gd name="connsiteX6" fmla="*/ 351102 w 519482"/>
              <a:gd name="connsiteY6" fmla="*/ 88977 h 387590"/>
              <a:gd name="connsiteX7" fmla="*/ 163777 w 519482"/>
              <a:gd name="connsiteY7" fmla="*/ 212802 h 387590"/>
              <a:gd name="connsiteX8" fmla="*/ 68527 w 519482"/>
              <a:gd name="connsiteY8" fmla="*/ 301702 h 387590"/>
              <a:gd name="connsiteX9" fmla="*/ 49477 w 519482"/>
              <a:gd name="connsiteY9" fmla="*/ 387427 h 387590"/>
              <a:gd name="connsiteX10" fmla="*/ 74877 w 519482"/>
              <a:gd name="connsiteY10" fmla="*/ 279477 h 387590"/>
              <a:gd name="connsiteX11" fmla="*/ 8202 w 519482"/>
              <a:gd name="connsiteY11" fmla="*/ 295352 h 38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9482" h="387590">
                <a:moveTo>
                  <a:pt x="8202" y="295352"/>
                </a:moveTo>
                <a:cubicBezTo>
                  <a:pt x="44714" y="267835"/>
                  <a:pt x="237860" y="145069"/>
                  <a:pt x="293952" y="114377"/>
                </a:cubicBezTo>
                <a:cubicBezTo>
                  <a:pt x="350044" y="83685"/>
                  <a:pt x="342106" y="95856"/>
                  <a:pt x="344752" y="111202"/>
                </a:cubicBezTo>
                <a:cubicBezTo>
                  <a:pt x="347398" y="126548"/>
                  <a:pt x="280723" y="224973"/>
                  <a:pt x="309827" y="206452"/>
                </a:cubicBezTo>
                <a:cubicBezTo>
                  <a:pt x="338931" y="187931"/>
                  <a:pt x="514615" y="4310"/>
                  <a:pt x="519377" y="77"/>
                </a:cubicBezTo>
                <a:cubicBezTo>
                  <a:pt x="524139" y="-4156"/>
                  <a:pt x="366448" y="166235"/>
                  <a:pt x="338402" y="181052"/>
                </a:cubicBezTo>
                <a:cubicBezTo>
                  <a:pt x="310356" y="195869"/>
                  <a:pt x="380206" y="83685"/>
                  <a:pt x="351102" y="88977"/>
                </a:cubicBezTo>
                <a:cubicBezTo>
                  <a:pt x="321998" y="94269"/>
                  <a:pt x="210873" y="177348"/>
                  <a:pt x="163777" y="212802"/>
                </a:cubicBezTo>
                <a:cubicBezTo>
                  <a:pt x="116681" y="248256"/>
                  <a:pt x="87577" y="272598"/>
                  <a:pt x="68527" y="301702"/>
                </a:cubicBezTo>
                <a:cubicBezTo>
                  <a:pt x="49477" y="330806"/>
                  <a:pt x="48419" y="391131"/>
                  <a:pt x="49477" y="387427"/>
                </a:cubicBezTo>
                <a:cubicBezTo>
                  <a:pt x="50535" y="383723"/>
                  <a:pt x="81227" y="296939"/>
                  <a:pt x="74877" y="279477"/>
                </a:cubicBezTo>
                <a:cubicBezTo>
                  <a:pt x="68527" y="262015"/>
                  <a:pt x="-28310" y="322869"/>
                  <a:pt x="8202" y="295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09FF531A-9BF2-618F-83DD-380A96B0C0B4}"/>
              </a:ext>
            </a:extLst>
          </p:cNvPr>
          <p:cNvSpPr/>
          <p:nvPr/>
        </p:nvSpPr>
        <p:spPr>
          <a:xfrm>
            <a:off x="6607282" y="6490990"/>
            <a:ext cx="220587" cy="191276"/>
          </a:xfrm>
          <a:custGeom>
            <a:avLst/>
            <a:gdLst>
              <a:gd name="connsiteX0" fmla="*/ 218968 w 220587"/>
              <a:gd name="connsiteY0" fmla="*/ 1885 h 191276"/>
              <a:gd name="connsiteX1" fmla="*/ 3068 w 220587"/>
              <a:gd name="connsiteY1" fmla="*/ 189210 h 191276"/>
              <a:gd name="connsiteX2" fmla="*/ 98318 w 220587"/>
              <a:gd name="connsiteY2" fmla="*/ 97135 h 191276"/>
              <a:gd name="connsiteX3" fmla="*/ 218968 w 220587"/>
              <a:gd name="connsiteY3" fmla="*/ 1885 h 19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87" h="191276">
                <a:moveTo>
                  <a:pt x="218968" y="1885"/>
                </a:moveTo>
                <a:cubicBezTo>
                  <a:pt x="203093" y="17231"/>
                  <a:pt x="23176" y="173335"/>
                  <a:pt x="3068" y="189210"/>
                </a:cubicBezTo>
                <a:cubicBezTo>
                  <a:pt x="-17040" y="205085"/>
                  <a:pt x="67097" y="125181"/>
                  <a:pt x="98318" y="97135"/>
                </a:cubicBezTo>
                <a:cubicBezTo>
                  <a:pt x="129539" y="69089"/>
                  <a:pt x="234843" y="-13461"/>
                  <a:pt x="218968" y="1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16881D9-A91C-9EA0-BAA4-42E913459300}"/>
              </a:ext>
            </a:extLst>
          </p:cNvPr>
          <p:cNvSpPr/>
          <p:nvPr/>
        </p:nvSpPr>
        <p:spPr>
          <a:xfrm>
            <a:off x="5786158" y="6529426"/>
            <a:ext cx="763964" cy="144451"/>
          </a:xfrm>
          <a:custGeom>
            <a:avLst/>
            <a:gdLst>
              <a:gd name="connsiteX0" fmla="*/ 11392 w 763964"/>
              <a:gd name="connsiteY0" fmla="*/ 1549 h 144451"/>
              <a:gd name="connsiteX1" fmla="*/ 487642 w 763964"/>
              <a:gd name="connsiteY1" fmla="*/ 122199 h 144451"/>
              <a:gd name="connsiteX2" fmla="*/ 497167 w 763964"/>
              <a:gd name="connsiteY2" fmla="*/ 99974 h 144451"/>
              <a:gd name="connsiteX3" fmla="*/ 763867 w 763964"/>
              <a:gd name="connsiteY3" fmla="*/ 144424 h 144451"/>
              <a:gd name="connsiteX4" fmla="*/ 525742 w 763964"/>
              <a:gd name="connsiteY4" fmla="*/ 106324 h 144451"/>
              <a:gd name="connsiteX5" fmla="*/ 332067 w 763964"/>
              <a:gd name="connsiteY5" fmla="*/ 90449 h 144451"/>
              <a:gd name="connsiteX6" fmla="*/ 163792 w 763964"/>
              <a:gd name="connsiteY6" fmla="*/ 55524 h 144451"/>
              <a:gd name="connsiteX7" fmla="*/ 11392 w 763964"/>
              <a:gd name="connsiteY7" fmla="*/ 1549 h 14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964" h="144451">
                <a:moveTo>
                  <a:pt x="11392" y="1549"/>
                </a:moveTo>
                <a:cubicBezTo>
                  <a:pt x="65367" y="12661"/>
                  <a:pt x="406680" y="105795"/>
                  <a:pt x="487642" y="122199"/>
                </a:cubicBezTo>
                <a:cubicBezTo>
                  <a:pt x="568604" y="138603"/>
                  <a:pt x="451130" y="96270"/>
                  <a:pt x="497167" y="99974"/>
                </a:cubicBezTo>
                <a:cubicBezTo>
                  <a:pt x="543204" y="103678"/>
                  <a:pt x="759105" y="143366"/>
                  <a:pt x="763867" y="144424"/>
                </a:cubicBezTo>
                <a:cubicBezTo>
                  <a:pt x="768629" y="145482"/>
                  <a:pt x="597709" y="115320"/>
                  <a:pt x="525742" y="106324"/>
                </a:cubicBezTo>
                <a:cubicBezTo>
                  <a:pt x="453775" y="97328"/>
                  <a:pt x="392392" y="98916"/>
                  <a:pt x="332067" y="90449"/>
                </a:cubicBezTo>
                <a:cubicBezTo>
                  <a:pt x="271742" y="81982"/>
                  <a:pt x="217767" y="68753"/>
                  <a:pt x="163792" y="55524"/>
                </a:cubicBezTo>
                <a:cubicBezTo>
                  <a:pt x="109817" y="42295"/>
                  <a:pt x="-42583" y="-9563"/>
                  <a:pt x="11392" y="1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D7BC59B3-4DC0-9F50-D9F4-059A9125FC22}"/>
              </a:ext>
            </a:extLst>
          </p:cNvPr>
          <p:cNvSpPr/>
          <p:nvPr/>
        </p:nvSpPr>
        <p:spPr>
          <a:xfrm>
            <a:off x="6203527" y="6610318"/>
            <a:ext cx="277002" cy="184183"/>
          </a:xfrm>
          <a:custGeom>
            <a:avLst/>
            <a:gdLst>
              <a:gd name="connsiteX0" fmla="*/ 423 w 277002"/>
              <a:gd name="connsiteY0" fmla="*/ 32 h 184183"/>
              <a:gd name="connsiteX1" fmla="*/ 200448 w 277002"/>
              <a:gd name="connsiteY1" fmla="*/ 76232 h 184183"/>
              <a:gd name="connsiteX2" fmla="*/ 229023 w 277002"/>
              <a:gd name="connsiteY2" fmla="*/ 130207 h 184183"/>
              <a:gd name="connsiteX3" fmla="*/ 276648 w 277002"/>
              <a:gd name="connsiteY3" fmla="*/ 66707 h 184183"/>
              <a:gd name="connsiteX4" fmla="*/ 251248 w 277002"/>
              <a:gd name="connsiteY4" fmla="*/ 184182 h 184183"/>
              <a:gd name="connsiteX5" fmla="*/ 260773 w 277002"/>
              <a:gd name="connsiteY5" fmla="*/ 63532 h 184183"/>
              <a:gd name="connsiteX6" fmla="*/ 175048 w 277002"/>
              <a:gd name="connsiteY6" fmla="*/ 47657 h 184183"/>
              <a:gd name="connsiteX7" fmla="*/ 260773 w 277002"/>
              <a:gd name="connsiteY7" fmla="*/ 85757 h 184183"/>
              <a:gd name="connsiteX8" fmla="*/ 423 w 277002"/>
              <a:gd name="connsiteY8" fmla="*/ 32 h 18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002" h="184183">
                <a:moveTo>
                  <a:pt x="423" y="32"/>
                </a:moveTo>
                <a:cubicBezTo>
                  <a:pt x="-9631" y="-1555"/>
                  <a:pt x="162348" y="54536"/>
                  <a:pt x="200448" y="76232"/>
                </a:cubicBezTo>
                <a:cubicBezTo>
                  <a:pt x="238548" y="97928"/>
                  <a:pt x="216323" y="131794"/>
                  <a:pt x="229023" y="130207"/>
                </a:cubicBezTo>
                <a:cubicBezTo>
                  <a:pt x="241723" y="128620"/>
                  <a:pt x="272944" y="57711"/>
                  <a:pt x="276648" y="66707"/>
                </a:cubicBezTo>
                <a:cubicBezTo>
                  <a:pt x="280352" y="75703"/>
                  <a:pt x="253894" y="184711"/>
                  <a:pt x="251248" y="184182"/>
                </a:cubicBezTo>
                <a:cubicBezTo>
                  <a:pt x="248602" y="183653"/>
                  <a:pt x="273473" y="86286"/>
                  <a:pt x="260773" y="63532"/>
                </a:cubicBezTo>
                <a:cubicBezTo>
                  <a:pt x="248073" y="40778"/>
                  <a:pt x="175048" y="43953"/>
                  <a:pt x="175048" y="47657"/>
                </a:cubicBezTo>
                <a:cubicBezTo>
                  <a:pt x="175048" y="51361"/>
                  <a:pt x="285644" y="91578"/>
                  <a:pt x="260773" y="85757"/>
                </a:cubicBezTo>
                <a:cubicBezTo>
                  <a:pt x="235902" y="79936"/>
                  <a:pt x="10477" y="1619"/>
                  <a:pt x="42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1F44A877-FA87-0CF0-CF1B-A20DB9B83C93}"/>
              </a:ext>
            </a:extLst>
          </p:cNvPr>
          <p:cNvSpPr/>
          <p:nvPr/>
        </p:nvSpPr>
        <p:spPr>
          <a:xfrm>
            <a:off x="6598914" y="6428555"/>
            <a:ext cx="387937" cy="262016"/>
          </a:xfrm>
          <a:custGeom>
            <a:avLst/>
            <a:gdLst>
              <a:gd name="connsiteX0" fmla="*/ 379736 w 387937"/>
              <a:gd name="connsiteY0" fmla="*/ 7170 h 262016"/>
              <a:gd name="connsiteX1" fmla="*/ 1911 w 387937"/>
              <a:gd name="connsiteY1" fmla="*/ 261170 h 262016"/>
              <a:gd name="connsiteX2" fmla="*/ 240036 w 387937"/>
              <a:gd name="connsiteY2" fmla="*/ 86545 h 262016"/>
              <a:gd name="connsiteX3" fmla="*/ 379736 w 387937"/>
              <a:gd name="connsiteY3" fmla="*/ 7170 h 26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37" h="262016">
                <a:moveTo>
                  <a:pt x="379736" y="7170"/>
                </a:moveTo>
                <a:cubicBezTo>
                  <a:pt x="340049" y="36274"/>
                  <a:pt x="25194" y="247941"/>
                  <a:pt x="1911" y="261170"/>
                </a:cubicBezTo>
                <a:cubicBezTo>
                  <a:pt x="-21372" y="274399"/>
                  <a:pt x="174419" y="128878"/>
                  <a:pt x="240036" y="86545"/>
                </a:cubicBezTo>
                <a:cubicBezTo>
                  <a:pt x="305653" y="44212"/>
                  <a:pt x="419423" y="-21934"/>
                  <a:pt x="379736" y="7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75B3E86-225F-8EA7-DEE8-FEB93E2D5816}"/>
              </a:ext>
            </a:extLst>
          </p:cNvPr>
          <p:cNvSpPr/>
          <p:nvPr/>
        </p:nvSpPr>
        <p:spPr>
          <a:xfrm>
            <a:off x="6502400" y="6588075"/>
            <a:ext cx="76206" cy="190596"/>
          </a:xfrm>
          <a:custGeom>
            <a:avLst/>
            <a:gdLst>
              <a:gd name="connsiteX0" fmla="*/ 0 w 76206"/>
              <a:gd name="connsiteY0" fmla="*/ 3225 h 190596"/>
              <a:gd name="connsiteX1" fmla="*/ 34925 w 76206"/>
              <a:gd name="connsiteY1" fmla="*/ 111175 h 190596"/>
              <a:gd name="connsiteX2" fmla="*/ 38100 w 76206"/>
              <a:gd name="connsiteY2" fmla="*/ 190550 h 190596"/>
              <a:gd name="connsiteX3" fmla="*/ 38100 w 76206"/>
              <a:gd name="connsiteY3" fmla="*/ 120700 h 190596"/>
              <a:gd name="connsiteX4" fmla="*/ 76200 w 76206"/>
              <a:gd name="connsiteY4" fmla="*/ 50 h 190596"/>
              <a:gd name="connsiteX5" fmla="*/ 34925 w 76206"/>
              <a:gd name="connsiteY5" fmla="*/ 104825 h 190596"/>
              <a:gd name="connsiteX6" fmla="*/ 0 w 76206"/>
              <a:gd name="connsiteY6" fmla="*/ 3225 h 19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6" h="190596">
                <a:moveTo>
                  <a:pt x="0" y="3225"/>
                </a:moveTo>
                <a:cubicBezTo>
                  <a:pt x="0" y="4283"/>
                  <a:pt x="28575" y="79954"/>
                  <a:pt x="34925" y="111175"/>
                </a:cubicBezTo>
                <a:cubicBezTo>
                  <a:pt x="41275" y="142396"/>
                  <a:pt x="37571" y="188963"/>
                  <a:pt x="38100" y="190550"/>
                </a:cubicBezTo>
                <a:cubicBezTo>
                  <a:pt x="38629" y="192137"/>
                  <a:pt x="31750" y="152450"/>
                  <a:pt x="38100" y="120700"/>
                </a:cubicBezTo>
                <a:cubicBezTo>
                  <a:pt x="44450" y="88950"/>
                  <a:pt x="76729" y="2696"/>
                  <a:pt x="76200" y="50"/>
                </a:cubicBezTo>
                <a:cubicBezTo>
                  <a:pt x="75671" y="-2596"/>
                  <a:pt x="47096" y="99533"/>
                  <a:pt x="34925" y="104825"/>
                </a:cubicBezTo>
                <a:cubicBezTo>
                  <a:pt x="22754" y="110117"/>
                  <a:pt x="0" y="2167"/>
                  <a:pt x="0" y="3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703073F-6DD7-23AD-5B55-9423639F0E46}"/>
              </a:ext>
            </a:extLst>
          </p:cNvPr>
          <p:cNvSpPr/>
          <p:nvPr/>
        </p:nvSpPr>
        <p:spPr>
          <a:xfrm>
            <a:off x="5936337" y="6603671"/>
            <a:ext cx="512174" cy="201014"/>
          </a:xfrm>
          <a:custGeom>
            <a:avLst/>
            <a:gdLst>
              <a:gd name="connsiteX0" fmla="*/ 913 w 512174"/>
              <a:gd name="connsiteY0" fmla="*/ 329 h 201014"/>
              <a:gd name="connsiteX1" fmla="*/ 359688 w 512174"/>
              <a:gd name="connsiteY1" fmla="*/ 76529 h 201014"/>
              <a:gd name="connsiteX2" fmla="*/ 445413 w 512174"/>
              <a:gd name="connsiteY2" fmla="*/ 140029 h 201014"/>
              <a:gd name="connsiteX3" fmla="*/ 388263 w 512174"/>
              <a:gd name="connsiteY3" fmla="*/ 92404 h 201014"/>
              <a:gd name="connsiteX4" fmla="*/ 512088 w 512174"/>
              <a:gd name="connsiteY4" fmla="*/ 200354 h 201014"/>
              <a:gd name="connsiteX5" fmla="*/ 366038 w 512174"/>
              <a:gd name="connsiteY5" fmla="*/ 32079 h 201014"/>
              <a:gd name="connsiteX6" fmla="*/ 413663 w 512174"/>
              <a:gd name="connsiteY6" fmla="*/ 101929 h 201014"/>
              <a:gd name="connsiteX7" fmla="*/ 261263 w 512174"/>
              <a:gd name="connsiteY7" fmla="*/ 51129 h 201014"/>
              <a:gd name="connsiteX8" fmla="*/ 913 w 512174"/>
              <a:gd name="connsiteY8" fmla="*/ 329 h 20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174" h="201014">
                <a:moveTo>
                  <a:pt x="913" y="329"/>
                </a:moveTo>
                <a:cubicBezTo>
                  <a:pt x="17317" y="4562"/>
                  <a:pt x="285605" y="53246"/>
                  <a:pt x="359688" y="76529"/>
                </a:cubicBezTo>
                <a:cubicBezTo>
                  <a:pt x="433771" y="99812"/>
                  <a:pt x="440651" y="137383"/>
                  <a:pt x="445413" y="140029"/>
                </a:cubicBezTo>
                <a:cubicBezTo>
                  <a:pt x="450175" y="142675"/>
                  <a:pt x="377151" y="82350"/>
                  <a:pt x="388263" y="92404"/>
                </a:cubicBezTo>
                <a:cubicBezTo>
                  <a:pt x="399375" y="102458"/>
                  <a:pt x="515792" y="210408"/>
                  <a:pt x="512088" y="200354"/>
                </a:cubicBezTo>
                <a:cubicBezTo>
                  <a:pt x="508384" y="190300"/>
                  <a:pt x="382442" y="48483"/>
                  <a:pt x="366038" y="32079"/>
                </a:cubicBezTo>
                <a:cubicBezTo>
                  <a:pt x="349634" y="15675"/>
                  <a:pt x="431126" y="98754"/>
                  <a:pt x="413663" y="101929"/>
                </a:cubicBezTo>
                <a:cubicBezTo>
                  <a:pt x="396201" y="105104"/>
                  <a:pt x="328996" y="68591"/>
                  <a:pt x="261263" y="51129"/>
                </a:cubicBezTo>
                <a:cubicBezTo>
                  <a:pt x="193530" y="33667"/>
                  <a:pt x="-15491" y="-3904"/>
                  <a:pt x="913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EA28EE5A-A986-1ABC-6B37-B95EE45CFE70}"/>
              </a:ext>
            </a:extLst>
          </p:cNvPr>
          <p:cNvSpPr/>
          <p:nvPr/>
        </p:nvSpPr>
        <p:spPr>
          <a:xfrm>
            <a:off x="6464118" y="6456820"/>
            <a:ext cx="203555" cy="87403"/>
          </a:xfrm>
          <a:custGeom>
            <a:avLst/>
            <a:gdLst>
              <a:gd name="connsiteX0" fmla="*/ 182 w 203555"/>
              <a:gd name="connsiteY0" fmla="*/ 4305 h 87403"/>
              <a:gd name="connsiteX1" fmla="*/ 177982 w 203555"/>
              <a:gd name="connsiteY1" fmla="*/ 67805 h 87403"/>
              <a:gd name="connsiteX2" fmla="*/ 146232 w 203555"/>
              <a:gd name="connsiteY2" fmla="*/ 39230 h 87403"/>
              <a:gd name="connsiteX3" fmla="*/ 203382 w 203555"/>
              <a:gd name="connsiteY3" fmla="*/ 86855 h 87403"/>
              <a:gd name="connsiteX4" fmla="*/ 124007 w 203555"/>
              <a:gd name="connsiteY4" fmla="*/ 1130 h 87403"/>
              <a:gd name="connsiteX5" fmla="*/ 143057 w 203555"/>
              <a:gd name="connsiteY5" fmla="*/ 36055 h 87403"/>
              <a:gd name="connsiteX6" fmla="*/ 182 w 203555"/>
              <a:gd name="connsiteY6" fmla="*/ 4305 h 8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555" h="87403">
                <a:moveTo>
                  <a:pt x="182" y="4305"/>
                </a:moveTo>
                <a:cubicBezTo>
                  <a:pt x="6003" y="9597"/>
                  <a:pt x="153640" y="61984"/>
                  <a:pt x="177982" y="67805"/>
                </a:cubicBezTo>
                <a:cubicBezTo>
                  <a:pt x="202324" y="73626"/>
                  <a:pt x="141999" y="36055"/>
                  <a:pt x="146232" y="39230"/>
                </a:cubicBezTo>
                <a:cubicBezTo>
                  <a:pt x="150465" y="42405"/>
                  <a:pt x="207086" y="93205"/>
                  <a:pt x="203382" y="86855"/>
                </a:cubicBezTo>
                <a:cubicBezTo>
                  <a:pt x="199678" y="80505"/>
                  <a:pt x="134061" y="9597"/>
                  <a:pt x="124007" y="1130"/>
                </a:cubicBezTo>
                <a:cubicBezTo>
                  <a:pt x="113953" y="-7337"/>
                  <a:pt x="156815" y="34468"/>
                  <a:pt x="143057" y="36055"/>
                </a:cubicBezTo>
                <a:cubicBezTo>
                  <a:pt x="129299" y="37642"/>
                  <a:pt x="-5639" y="-987"/>
                  <a:pt x="182" y="4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BE8C687C-35D4-C3FA-89A5-9C6B8580809F}"/>
              </a:ext>
            </a:extLst>
          </p:cNvPr>
          <p:cNvSpPr/>
          <p:nvPr/>
        </p:nvSpPr>
        <p:spPr>
          <a:xfrm>
            <a:off x="6654408" y="6397574"/>
            <a:ext cx="101012" cy="85798"/>
          </a:xfrm>
          <a:custGeom>
            <a:avLst/>
            <a:gdLst>
              <a:gd name="connsiteX0" fmla="*/ 392 w 101012"/>
              <a:gd name="connsiteY0" fmla="*/ 51 h 85798"/>
              <a:gd name="connsiteX1" fmla="*/ 60717 w 101012"/>
              <a:gd name="connsiteY1" fmla="*/ 28626 h 85798"/>
              <a:gd name="connsiteX2" fmla="*/ 95642 w 101012"/>
              <a:gd name="connsiteY2" fmla="*/ 85776 h 85798"/>
              <a:gd name="connsiteX3" fmla="*/ 92467 w 101012"/>
              <a:gd name="connsiteY3" fmla="*/ 34976 h 85798"/>
              <a:gd name="connsiteX4" fmla="*/ 392 w 101012"/>
              <a:gd name="connsiteY4" fmla="*/ 51 h 8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12" h="85798">
                <a:moveTo>
                  <a:pt x="392" y="51"/>
                </a:moveTo>
                <a:cubicBezTo>
                  <a:pt x="-4899" y="-1007"/>
                  <a:pt x="44842" y="14339"/>
                  <a:pt x="60717" y="28626"/>
                </a:cubicBezTo>
                <a:cubicBezTo>
                  <a:pt x="76592" y="42914"/>
                  <a:pt x="90351" y="84718"/>
                  <a:pt x="95642" y="85776"/>
                </a:cubicBezTo>
                <a:cubicBezTo>
                  <a:pt x="100933" y="86834"/>
                  <a:pt x="105696" y="49793"/>
                  <a:pt x="92467" y="34976"/>
                </a:cubicBezTo>
                <a:cubicBezTo>
                  <a:pt x="79238" y="20159"/>
                  <a:pt x="5683" y="1109"/>
                  <a:pt x="392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C45D52F2-510D-6254-03C4-6406E7F04E85}"/>
              </a:ext>
            </a:extLst>
          </p:cNvPr>
          <p:cNvSpPr/>
          <p:nvPr/>
        </p:nvSpPr>
        <p:spPr>
          <a:xfrm>
            <a:off x="6074641" y="6450437"/>
            <a:ext cx="297707" cy="104274"/>
          </a:xfrm>
          <a:custGeom>
            <a:avLst/>
            <a:gdLst>
              <a:gd name="connsiteX0" fmla="*/ 5484 w 297707"/>
              <a:gd name="connsiteY0" fmla="*/ 4338 h 104274"/>
              <a:gd name="connsiteX1" fmla="*/ 224559 w 297707"/>
              <a:gd name="connsiteY1" fmla="*/ 102763 h 104274"/>
              <a:gd name="connsiteX2" fmla="*/ 208684 w 297707"/>
              <a:gd name="connsiteY2" fmla="*/ 61488 h 104274"/>
              <a:gd name="connsiteX3" fmla="*/ 297584 w 297707"/>
              <a:gd name="connsiteY3" fmla="*/ 26563 h 104274"/>
              <a:gd name="connsiteX4" fmla="*/ 186459 w 297707"/>
              <a:gd name="connsiteY4" fmla="*/ 64663 h 104274"/>
              <a:gd name="connsiteX5" fmla="*/ 151534 w 297707"/>
              <a:gd name="connsiteY5" fmla="*/ 42438 h 104274"/>
              <a:gd name="connsiteX6" fmla="*/ 183284 w 297707"/>
              <a:gd name="connsiteY6" fmla="*/ 58313 h 104274"/>
              <a:gd name="connsiteX7" fmla="*/ 75334 w 297707"/>
              <a:gd name="connsiteY7" fmla="*/ 20213 h 104274"/>
              <a:gd name="connsiteX8" fmla="*/ 5484 w 297707"/>
              <a:gd name="connsiteY8" fmla="*/ 4338 h 10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707" h="104274">
                <a:moveTo>
                  <a:pt x="5484" y="4338"/>
                </a:moveTo>
                <a:cubicBezTo>
                  <a:pt x="30355" y="18096"/>
                  <a:pt x="190692" y="93238"/>
                  <a:pt x="224559" y="102763"/>
                </a:cubicBezTo>
                <a:cubicBezTo>
                  <a:pt x="258426" y="112288"/>
                  <a:pt x="196513" y="74188"/>
                  <a:pt x="208684" y="61488"/>
                </a:cubicBezTo>
                <a:cubicBezTo>
                  <a:pt x="220855" y="48788"/>
                  <a:pt x="301288" y="26034"/>
                  <a:pt x="297584" y="26563"/>
                </a:cubicBezTo>
                <a:cubicBezTo>
                  <a:pt x="293880" y="27092"/>
                  <a:pt x="210801" y="62017"/>
                  <a:pt x="186459" y="64663"/>
                </a:cubicBezTo>
                <a:cubicBezTo>
                  <a:pt x="162117" y="67309"/>
                  <a:pt x="152063" y="43496"/>
                  <a:pt x="151534" y="42438"/>
                </a:cubicBezTo>
                <a:cubicBezTo>
                  <a:pt x="151005" y="41380"/>
                  <a:pt x="195984" y="62017"/>
                  <a:pt x="183284" y="58313"/>
                </a:cubicBezTo>
                <a:cubicBezTo>
                  <a:pt x="170584" y="54609"/>
                  <a:pt x="103909" y="27092"/>
                  <a:pt x="75334" y="20213"/>
                </a:cubicBezTo>
                <a:cubicBezTo>
                  <a:pt x="46759" y="13334"/>
                  <a:pt x="-19387" y="-9420"/>
                  <a:pt x="5484" y="4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14E9C4B2-D0DE-4185-3DAE-764A1A2B1C9E}"/>
              </a:ext>
            </a:extLst>
          </p:cNvPr>
          <p:cNvSpPr/>
          <p:nvPr/>
        </p:nvSpPr>
        <p:spPr>
          <a:xfrm>
            <a:off x="6359500" y="6451374"/>
            <a:ext cx="47782" cy="174933"/>
          </a:xfrm>
          <a:custGeom>
            <a:avLst/>
            <a:gdLst>
              <a:gd name="connsiteX0" fmla="*/ 25 w 47782"/>
              <a:gd name="connsiteY0" fmla="*/ 226 h 174933"/>
              <a:gd name="connsiteX1" fmla="*/ 34950 w 47782"/>
              <a:gd name="connsiteY1" fmla="*/ 73251 h 174933"/>
              <a:gd name="connsiteX2" fmla="*/ 25425 w 47782"/>
              <a:gd name="connsiteY2" fmla="*/ 98651 h 174933"/>
              <a:gd name="connsiteX3" fmla="*/ 47650 w 47782"/>
              <a:gd name="connsiteY3" fmla="*/ 174851 h 174933"/>
              <a:gd name="connsiteX4" fmla="*/ 34950 w 47782"/>
              <a:gd name="connsiteY4" fmla="*/ 82776 h 174933"/>
              <a:gd name="connsiteX5" fmla="*/ 41300 w 47782"/>
              <a:gd name="connsiteY5" fmla="*/ 51026 h 174933"/>
              <a:gd name="connsiteX6" fmla="*/ 25 w 47782"/>
              <a:gd name="connsiteY6" fmla="*/ 226 h 1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82" h="174933">
                <a:moveTo>
                  <a:pt x="25" y="226"/>
                </a:moveTo>
                <a:cubicBezTo>
                  <a:pt x="-1033" y="3930"/>
                  <a:pt x="30717" y="56847"/>
                  <a:pt x="34950" y="73251"/>
                </a:cubicBezTo>
                <a:cubicBezTo>
                  <a:pt x="39183" y="89655"/>
                  <a:pt x="23308" y="81718"/>
                  <a:pt x="25425" y="98651"/>
                </a:cubicBezTo>
                <a:cubicBezTo>
                  <a:pt x="27542" y="115584"/>
                  <a:pt x="46063" y="177497"/>
                  <a:pt x="47650" y="174851"/>
                </a:cubicBezTo>
                <a:cubicBezTo>
                  <a:pt x="49238" y="172205"/>
                  <a:pt x="36008" y="103413"/>
                  <a:pt x="34950" y="82776"/>
                </a:cubicBezTo>
                <a:cubicBezTo>
                  <a:pt x="33892" y="62139"/>
                  <a:pt x="48708" y="62668"/>
                  <a:pt x="41300" y="51026"/>
                </a:cubicBezTo>
                <a:cubicBezTo>
                  <a:pt x="33892" y="39384"/>
                  <a:pt x="1083" y="-3478"/>
                  <a:pt x="25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904A44BF-4DBA-E367-ECE8-7CEC6A010F9F}"/>
              </a:ext>
            </a:extLst>
          </p:cNvPr>
          <p:cNvSpPr/>
          <p:nvPr/>
        </p:nvSpPr>
        <p:spPr>
          <a:xfrm>
            <a:off x="6473737" y="6445239"/>
            <a:ext cx="118665" cy="118101"/>
          </a:xfrm>
          <a:custGeom>
            <a:avLst/>
            <a:gdLst>
              <a:gd name="connsiteX0" fmla="*/ 88 w 118665"/>
              <a:gd name="connsiteY0" fmla="*/ 11 h 118101"/>
              <a:gd name="connsiteX1" fmla="*/ 54063 w 118665"/>
              <a:gd name="connsiteY1" fmla="*/ 79386 h 118101"/>
              <a:gd name="connsiteX2" fmla="*/ 117563 w 118665"/>
              <a:gd name="connsiteY2" fmla="*/ 117486 h 118101"/>
              <a:gd name="connsiteX3" fmla="*/ 92163 w 118665"/>
              <a:gd name="connsiteY3" fmla="*/ 98436 h 118101"/>
              <a:gd name="connsiteX4" fmla="*/ 63588 w 118665"/>
              <a:gd name="connsiteY4" fmla="*/ 41286 h 118101"/>
              <a:gd name="connsiteX5" fmla="*/ 66763 w 118665"/>
              <a:gd name="connsiteY5" fmla="*/ 73036 h 118101"/>
              <a:gd name="connsiteX6" fmla="*/ 88 w 118665"/>
              <a:gd name="connsiteY6" fmla="*/ 11 h 11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665" h="118101">
                <a:moveTo>
                  <a:pt x="88" y="11"/>
                </a:moveTo>
                <a:cubicBezTo>
                  <a:pt x="-2029" y="1069"/>
                  <a:pt x="34484" y="59807"/>
                  <a:pt x="54063" y="79386"/>
                </a:cubicBezTo>
                <a:cubicBezTo>
                  <a:pt x="73642" y="98965"/>
                  <a:pt x="111213" y="114311"/>
                  <a:pt x="117563" y="117486"/>
                </a:cubicBezTo>
                <a:cubicBezTo>
                  <a:pt x="123913" y="120661"/>
                  <a:pt x="101159" y="111136"/>
                  <a:pt x="92163" y="98436"/>
                </a:cubicBezTo>
                <a:cubicBezTo>
                  <a:pt x="83167" y="85736"/>
                  <a:pt x="67821" y="45519"/>
                  <a:pt x="63588" y="41286"/>
                </a:cubicBezTo>
                <a:cubicBezTo>
                  <a:pt x="59355" y="37053"/>
                  <a:pt x="74700" y="75153"/>
                  <a:pt x="66763" y="73036"/>
                </a:cubicBezTo>
                <a:cubicBezTo>
                  <a:pt x="58826" y="70919"/>
                  <a:pt x="2205" y="-1047"/>
                  <a:pt x="8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B2A679C0-A164-5F28-FADD-B75F1A3CDF2D}"/>
              </a:ext>
            </a:extLst>
          </p:cNvPr>
          <p:cNvSpPr/>
          <p:nvPr/>
        </p:nvSpPr>
        <p:spPr>
          <a:xfrm>
            <a:off x="6562073" y="6416369"/>
            <a:ext cx="199057" cy="92542"/>
          </a:xfrm>
          <a:custGeom>
            <a:avLst/>
            <a:gdLst>
              <a:gd name="connsiteX0" fmla="*/ 652 w 199057"/>
              <a:gd name="connsiteY0" fmla="*/ 306 h 92542"/>
              <a:gd name="connsiteX1" fmla="*/ 130827 w 199057"/>
              <a:gd name="connsiteY1" fmla="*/ 22531 h 92542"/>
              <a:gd name="connsiteX2" fmla="*/ 41927 w 199057"/>
              <a:gd name="connsiteY2" fmla="*/ 92381 h 92542"/>
              <a:gd name="connsiteX3" fmla="*/ 121302 w 199057"/>
              <a:gd name="connsiteY3" fmla="*/ 41581 h 92542"/>
              <a:gd name="connsiteX4" fmla="*/ 197502 w 199057"/>
              <a:gd name="connsiteY4" fmla="*/ 35231 h 92542"/>
              <a:gd name="connsiteX5" fmla="*/ 652 w 199057"/>
              <a:gd name="connsiteY5" fmla="*/ 306 h 9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057" h="92542">
                <a:moveTo>
                  <a:pt x="652" y="306"/>
                </a:moveTo>
                <a:cubicBezTo>
                  <a:pt x="-10460" y="-1811"/>
                  <a:pt x="123948" y="7185"/>
                  <a:pt x="130827" y="22531"/>
                </a:cubicBezTo>
                <a:cubicBezTo>
                  <a:pt x="137706" y="37877"/>
                  <a:pt x="43514" y="89206"/>
                  <a:pt x="41927" y="92381"/>
                </a:cubicBezTo>
                <a:cubicBezTo>
                  <a:pt x="40340" y="95556"/>
                  <a:pt x="95373" y="51106"/>
                  <a:pt x="121302" y="41581"/>
                </a:cubicBezTo>
                <a:cubicBezTo>
                  <a:pt x="147231" y="32056"/>
                  <a:pt x="209673" y="42110"/>
                  <a:pt x="197502" y="35231"/>
                </a:cubicBezTo>
                <a:cubicBezTo>
                  <a:pt x="185331" y="28352"/>
                  <a:pt x="11764" y="2423"/>
                  <a:pt x="652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C2A22586-F21F-A181-51BB-454D357ABECA}"/>
              </a:ext>
            </a:extLst>
          </p:cNvPr>
          <p:cNvSpPr/>
          <p:nvPr/>
        </p:nvSpPr>
        <p:spPr>
          <a:xfrm>
            <a:off x="6715082" y="6349962"/>
            <a:ext cx="114450" cy="203378"/>
          </a:xfrm>
          <a:custGeom>
            <a:avLst/>
            <a:gdLst>
              <a:gd name="connsiteX0" fmla="*/ 43 w 114450"/>
              <a:gd name="connsiteY0" fmla="*/ 38 h 203378"/>
              <a:gd name="connsiteX1" fmla="*/ 88943 w 114450"/>
              <a:gd name="connsiteY1" fmla="*/ 69888 h 203378"/>
              <a:gd name="connsiteX2" fmla="*/ 95293 w 114450"/>
              <a:gd name="connsiteY2" fmla="*/ 142913 h 203378"/>
              <a:gd name="connsiteX3" fmla="*/ 114343 w 114450"/>
              <a:gd name="connsiteY3" fmla="*/ 104813 h 203378"/>
              <a:gd name="connsiteX4" fmla="*/ 85768 w 114450"/>
              <a:gd name="connsiteY4" fmla="*/ 203238 h 203378"/>
              <a:gd name="connsiteX5" fmla="*/ 101643 w 114450"/>
              <a:gd name="connsiteY5" fmla="*/ 79413 h 203378"/>
              <a:gd name="connsiteX6" fmla="*/ 43 w 114450"/>
              <a:gd name="connsiteY6" fmla="*/ 38 h 20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50" h="203378">
                <a:moveTo>
                  <a:pt x="43" y="38"/>
                </a:moveTo>
                <a:cubicBezTo>
                  <a:pt x="-2074" y="-1550"/>
                  <a:pt x="73068" y="46076"/>
                  <a:pt x="88943" y="69888"/>
                </a:cubicBezTo>
                <a:cubicBezTo>
                  <a:pt x="104818" y="93701"/>
                  <a:pt x="91060" y="137092"/>
                  <a:pt x="95293" y="142913"/>
                </a:cubicBezTo>
                <a:cubicBezTo>
                  <a:pt x="99526" y="148734"/>
                  <a:pt x="115930" y="94759"/>
                  <a:pt x="114343" y="104813"/>
                </a:cubicBezTo>
                <a:cubicBezTo>
                  <a:pt x="112756" y="114867"/>
                  <a:pt x="87885" y="207471"/>
                  <a:pt x="85768" y="203238"/>
                </a:cubicBezTo>
                <a:cubicBezTo>
                  <a:pt x="83651" y="199005"/>
                  <a:pt x="111168" y="110105"/>
                  <a:pt x="101643" y="79413"/>
                </a:cubicBezTo>
                <a:cubicBezTo>
                  <a:pt x="92118" y="48721"/>
                  <a:pt x="2160" y="1626"/>
                  <a:pt x="43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48767B36-5883-0278-FD03-E6145505CCED}"/>
              </a:ext>
            </a:extLst>
          </p:cNvPr>
          <p:cNvSpPr/>
          <p:nvPr/>
        </p:nvSpPr>
        <p:spPr>
          <a:xfrm>
            <a:off x="6737279" y="6222958"/>
            <a:ext cx="320962" cy="187370"/>
          </a:xfrm>
          <a:custGeom>
            <a:avLst/>
            <a:gdLst>
              <a:gd name="connsiteX0" fmla="*/ 320746 w 320962"/>
              <a:gd name="connsiteY0" fmla="*/ 42 h 187370"/>
              <a:gd name="connsiteX1" fmla="*/ 206446 w 320962"/>
              <a:gd name="connsiteY1" fmla="*/ 107992 h 187370"/>
              <a:gd name="connsiteX2" fmla="*/ 276296 w 320962"/>
              <a:gd name="connsiteY2" fmla="*/ 60367 h 187370"/>
              <a:gd name="connsiteX3" fmla="*/ 161996 w 320962"/>
              <a:gd name="connsiteY3" fmla="*/ 114342 h 187370"/>
              <a:gd name="connsiteX4" fmla="*/ 71 w 320962"/>
              <a:gd name="connsiteY4" fmla="*/ 187367 h 187370"/>
              <a:gd name="connsiteX5" fmla="*/ 142946 w 320962"/>
              <a:gd name="connsiteY5" fmla="*/ 111167 h 187370"/>
              <a:gd name="connsiteX6" fmla="*/ 257246 w 320962"/>
              <a:gd name="connsiteY6" fmla="*/ 111167 h 187370"/>
              <a:gd name="connsiteX7" fmla="*/ 235021 w 320962"/>
              <a:gd name="connsiteY7" fmla="*/ 95292 h 187370"/>
              <a:gd name="connsiteX8" fmla="*/ 320746 w 320962"/>
              <a:gd name="connsiteY8" fmla="*/ 42 h 18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962" h="187370">
                <a:moveTo>
                  <a:pt x="320746" y="42"/>
                </a:moveTo>
                <a:cubicBezTo>
                  <a:pt x="315984" y="2159"/>
                  <a:pt x="213854" y="97938"/>
                  <a:pt x="206446" y="107992"/>
                </a:cubicBezTo>
                <a:cubicBezTo>
                  <a:pt x="199038" y="118046"/>
                  <a:pt x="283704" y="59309"/>
                  <a:pt x="276296" y="60367"/>
                </a:cubicBezTo>
                <a:cubicBezTo>
                  <a:pt x="268888" y="61425"/>
                  <a:pt x="161996" y="114342"/>
                  <a:pt x="161996" y="114342"/>
                </a:cubicBezTo>
                <a:cubicBezTo>
                  <a:pt x="115959" y="135509"/>
                  <a:pt x="3246" y="187896"/>
                  <a:pt x="71" y="187367"/>
                </a:cubicBezTo>
                <a:cubicBezTo>
                  <a:pt x="-3104" y="186838"/>
                  <a:pt x="100083" y="123867"/>
                  <a:pt x="142946" y="111167"/>
                </a:cubicBezTo>
                <a:cubicBezTo>
                  <a:pt x="185808" y="98467"/>
                  <a:pt x="241900" y="113813"/>
                  <a:pt x="257246" y="111167"/>
                </a:cubicBezTo>
                <a:cubicBezTo>
                  <a:pt x="272592" y="108521"/>
                  <a:pt x="219675" y="114871"/>
                  <a:pt x="235021" y="95292"/>
                </a:cubicBezTo>
                <a:cubicBezTo>
                  <a:pt x="250367" y="75713"/>
                  <a:pt x="325508" y="-2075"/>
                  <a:pt x="320746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7C00CE88-0354-1725-EB2D-0C4DA1A5B89B}"/>
              </a:ext>
            </a:extLst>
          </p:cNvPr>
          <p:cNvSpPr/>
          <p:nvPr/>
        </p:nvSpPr>
        <p:spPr>
          <a:xfrm>
            <a:off x="5987903" y="6467472"/>
            <a:ext cx="133686" cy="139793"/>
          </a:xfrm>
          <a:custGeom>
            <a:avLst/>
            <a:gdLst>
              <a:gd name="connsiteX0" fmla="*/ 147 w 133686"/>
              <a:gd name="connsiteY0" fmla="*/ 3 h 139793"/>
              <a:gd name="connsiteX1" fmla="*/ 54122 w 133686"/>
              <a:gd name="connsiteY1" fmla="*/ 79378 h 139793"/>
              <a:gd name="connsiteX2" fmla="*/ 47772 w 133686"/>
              <a:gd name="connsiteY2" fmla="*/ 114303 h 139793"/>
              <a:gd name="connsiteX3" fmla="*/ 69997 w 133686"/>
              <a:gd name="connsiteY3" fmla="*/ 57153 h 139793"/>
              <a:gd name="connsiteX4" fmla="*/ 133497 w 133686"/>
              <a:gd name="connsiteY4" fmla="*/ 139703 h 139793"/>
              <a:gd name="connsiteX5" fmla="*/ 89047 w 133686"/>
              <a:gd name="connsiteY5" fmla="*/ 38103 h 139793"/>
              <a:gd name="connsiteX6" fmla="*/ 73172 w 133686"/>
              <a:gd name="connsiteY6" fmla="*/ 82553 h 139793"/>
              <a:gd name="connsiteX7" fmla="*/ 147 w 133686"/>
              <a:gd name="connsiteY7" fmla="*/ 3 h 13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686" h="139793">
                <a:moveTo>
                  <a:pt x="147" y="3"/>
                </a:moveTo>
                <a:cubicBezTo>
                  <a:pt x="-3028" y="-526"/>
                  <a:pt x="46185" y="60328"/>
                  <a:pt x="54122" y="79378"/>
                </a:cubicBezTo>
                <a:cubicBezTo>
                  <a:pt x="62059" y="98428"/>
                  <a:pt x="45126" y="118007"/>
                  <a:pt x="47772" y="114303"/>
                </a:cubicBezTo>
                <a:cubicBezTo>
                  <a:pt x="50418" y="110599"/>
                  <a:pt x="55710" y="52920"/>
                  <a:pt x="69997" y="57153"/>
                </a:cubicBezTo>
                <a:cubicBezTo>
                  <a:pt x="84284" y="61386"/>
                  <a:pt x="130322" y="142878"/>
                  <a:pt x="133497" y="139703"/>
                </a:cubicBezTo>
                <a:cubicBezTo>
                  <a:pt x="136672" y="136528"/>
                  <a:pt x="99101" y="47628"/>
                  <a:pt x="89047" y="38103"/>
                </a:cubicBezTo>
                <a:cubicBezTo>
                  <a:pt x="78993" y="28578"/>
                  <a:pt x="84814" y="84140"/>
                  <a:pt x="73172" y="82553"/>
                </a:cubicBezTo>
                <a:cubicBezTo>
                  <a:pt x="61530" y="80966"/>
                  <a:pt x="3322" y="532"/>
                  <a:pt x="14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AE33FD10-E5CE-6452-CA43-1961F930F5F0}"/>
              </a:ext>
            </a:extLst>
          </p:cNvPr>
          <p:cNvSpPr/>
          <p:nvPr/>
        </p:nvSpPr>
        <p:spPr>
          <a:xfrm>
            <a:off x="6460369" y="6429076"/>
            <a:ext cx="29858" cy="263847"/>
          </a:xfrm>
          <a:custGeom>
            <a:avLst/>
            <a:gdLst>
              <a:gd name="connsiteX0" fmla="*/ 29331 w 29858"/>
              <a:gd name="connsiteY0" fmla="*/ 299 h 263847"/>
              <a:gd name="connsiteX1" fmla="*/ 19806 w 29858"/>
              <a:gd name="connsiteY1" fmla="*/ 111424 h 263847"/>
              <a:gd name="connsiteX2" fmla="*/ 26156 w 29858"/>
              <a:gd name="connsiteY2" fmla="*/ 219374 h 263847"/>
              <a:gd name="connsiteX3" fmla="*/ 13456 w 29858"/>
              <a:gd name="connsiteY3" fmla="*/ 136824 h 263847"/>
              <a:gd name="connsiteX4" fmla="*/ 13456 w 29858"/>
              <a:gd name="connsiteY4" fmla="*/ 263824 h 263847"/>
              <a:gd name="connsiteX5" fmla="*/ 756 w 29858"/>
              <a:gd name="connsiteY5" fmla="*/ 146349 h 263847"/>
              <a:gd name="connsiteX6" fmla="*/ 29331 w 29858"/>
              <a:gd name="connsiteY6" fmla="*/ 299 h 26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58" h="263847">
                <a:moveTo>
                  <a:pt x="29331" y="299"/>
                </a:moveTo>
                <a:cubicBezTo>
                  <a:pt x="32506" y="-5522"/>
                  <a:pt x="20335" y="74912"/>
                  <a:pt x="19806" y="111424"/>
                </a:cubicBezTo>
                <a:cubicBezTo>
                  <a:pt x="19277" y="147936"/>
                  <a:pt x="27214" y="215141"/>
                  <a:pt x="26156" y="219374"/>
                </a:cubicBezTo>
                <a:cubicBezTo>
                  <a:pt x="25098" y="223607"/>
                  <a:pt x="15573" y="129416"/>
                  <a:pt x="13456" y="136824"/>
                </a:cubicBezTo>
                <a:cubicBezTo>
                  <a:pt x="11339" y="144232"/>
                  <a:pt x="15573" y="262236"/>
                  <a:pt x="13456" y="263824"/>
                </a:cubicBezTo>
                <a:cubicBezTo>
                  <a:pt x="11339" y="265412"/>
                  <a:pt x="-3477" y="187624"/>
                  <a:pt x="756" y="146349"/>
                </a:cubicBezTo>
                <a:cubicBezTo>
                  <a:pt x="4989" y="105074"/>
                  <a:pt x="26156" y="6120"/>
                  <a:pt x="29331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86DA2A95-685E-4A04-A2E7-C271CDCAF190}"/>
              </a:ext>
            </a:extLst>
          </p:cNvPr>
          <p:cNvSpPr/>
          <p:nvPr/>
        </p:nvSpPr>
        <p:spPr>
          <a:xfrm>
            <a:off x="6584949" y="6161353"/>
            <a:ext cx="397846" cy="147467"/>
          </a:xfrm>
          <a:custGeom>
            <a:avLst/>
            <a:gdLst>
              <a:gd name="connsiteX0" fmla="*/ 1 w 397846"/>
              <a:gd name="connsiteY0" fmla="*/ 147372 h 147467"/>
              <a:gd name="connsiteX1" fmla="*/ 146051 w 397846"/>
              <a:gd name="connsiteY1" fmla="*/ 33072 h 147467"/>
              <a:gd name="connsiteX2" fmla="*/ 247651 w 397846"/>
              <a:gd name="connsiteY2" fmla="*/ 23547 h 147467"/>
              <a:gd name="connsiteX3" fmla="*/ 215901 w 397846"/>
              <a:gd name="connsiteY3" fmla="*/ 7672 h 147467"/>
              <a:gd name="connsiteX4" fmla="*/ 396876 w 397846"/>
              <a:gd name="connsiteY4" fmla="*/ 42597 h 147467"/>
              <a:gd name="connsiteX5" fmla="*/ 123826 w 397846"/>
              <a:gd name="connsiteY5" fmla="*/ 1322 h 147467"/>
              <a:gd name="connsiteX6" fmla="*/ 228601 w 397846"/>
              <a:gd name="connsiteY6" fmla="*/ 14022 h 147467"/>
              <a:gd name="connsiteX7" fmla="*/ 142876 w 397846"/>
              <a:gd name="connsiteY7" fmla="*/ 52122 h 147467"/>
              <a:gd name="connsiteX8" fmla="*/ 1 w 397846"/>
              <a:gd name="connsiteY8" fmla="*/ 147372 h 14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846" h="147467">
                <a:moveTo>
                  <a:pt x="1" y="147372"/>
                </a:moveTo>
                <a:cubicBezTo>
                  <a:pt x="530" y="144197"/>
                  <a:pt x="104776" y="53709"/>
                  <a:pt x="146051" y="33072"/>
                </a:cubicBezTo>
                <a:cubicBezTo>
                  <a:pt x="187326" y="12434"/>
                  <a:pt x="236009" y="27780"/>
                  <a:pt x="247651" y="23547"/>
                </a:cubicBezTo>
                <a:cubicBezTo>
                  <a:pt x="259293" y="19314"/>
                  <a:pt x="191030" y="4497"/>
                  <a:pt x="215901" y="7672"/>
                </a:cubicBezTo>
                <a:cubicBezTo>
                  <a:pt x="240772" y="10847"/>
                  <a:pt x="412222" y="43655"/>
                  <a:pt x="396876" y="42597"/>
                </a:cubicBezTo>
                <a:cubicBezTo>
                  <a:pt x="381530" y="41539"/>
                  <a:pt x="151872" y="6084"/>
                  <a:pt x="123826" y="1322"/>
                </a:cubicBezTo>
                <a:cubicBezTo>
                  <a:pt x="95780" y="-3440"/>
                  <a:pt x="225426" y="5555"/>
                  <a:pt x="228601" y="14022"/>
                </a:cubicBezTo>
                <a:cubicBezTo>
                  <a:pt x="231776" y="22489"/>
                  <a:pt x="181505" y="30426"/>
                  <a:pt x="142876" y="52122"/>
                </a:cubicBezTo>
                <a:cubicBezTo>
                  <a:pt x="104247" y="73818"/>
                  <a:pt x="-528" y="150547"/>
                  <a:pt x="1" y="147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AAC3F09-3F2E-F4FC-13C9-18B46AE1952D}"/>
              </a:ext>
            </a:extLst>
          </p:cNvPr>
          <p:cNvSpPr/>
          <p:nvPr/>
        </p:nvSpPr>
        <p:spPr>
          <a:xfrm>
            <a:off x="5980398" y="4041155"/>
            <a:ext cx="153889" cy="660510"/>
          </a:xfrm>
          <a:custGeom>
            <a:avLst/>
            <a:gdLst>
              <a:gd name="connsiteX0" fmla="*/ 77502 w 153889"/>
              <a:gd name="connsiteY0" fmla="*/ 6970 h 660510"/>
              <a:gd name="connsiteX1" fmla="*/ 58452 w 153889"/>
              <a:gd name="connsiteY1" fmla="*/ 280020 h 660510"/>
              <a:gd name="connsiteX2" fmla="*/ 106077 w 153889"/>
              <a:gd name="connsiteY2" fmla="*/ 540370 h 660510"/>
              <a:gd name="connsiteX3" fmla="*/ 42577 w 153889"/>
              <a:gd name="connsiteY3" fmla="*/ 416545 h 660510"/>
              <a:gd name="connsiteX4" fmla="*/ 153702 w 153889"/>
              <a:gd name="connsiteY4" fmla="*/ 657845 h 660510"/>
              <a:gd name="connsiteX5" fmla="*/ 10827 w 153889"/>
              <a:gd name="connsiteY5" fmla="*/ 229220 h 660510"/>
              <a:gd name="connsiteX6" fmla="*/ 14002 w 153889"/>
              <a:gd name="connsiteY6" fmla="*/ 280020 h 660510"/>
              <a:gd name="connsiteX7" fmla="*/ 45752 w 153889"/>
              <a:gd name="connsiteY7" fmla="*/ 99045 h 660510"/>
              <a:gd name="connsiteX8" fmla="*/ 77502 w 153889"/>
              <a:gd name="connsiteY8" fmla="*/ 6970 h 66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89" h="660510">
                <a:moveTo>
                  <a:pt x="77502" y="6970"/>
                </a:moveTo>
                <a:cubicBezTo>
                  <a:pt x="79619" y="37132"/>
                  <a:pt x="53689" y="191120"/>
                  <a:pt x="58452" y="280020"/>
                </a:cubicBezTo>
                <a:cubicBezTo>
                  <a:pt x="63214" y="368920"/>
                  <a:pt x="108723" y="517616"/>
                  <a:pt x="106077" y="540370"/>
                </a:cubicBezTo>
                <a:cubicBezTo>
                  <a:pt x="103431" y="563124"/>
                  <a:pt x="34639" y="396966"/>
                  <a:pt x="42577" y="416545"/>
                </a:cubicBezTo>
                <a:cubicBezTo>
                  <a:pt x="50515" y="436124"/>
                  <a:pt x="158994" y="689066"/>
                  <a:pt x="153702" y="657845"/>
                </a:cubicBezTo>
                <a:cubicBezTo>
                  <a:pt x="148410" y="626624"/>
                  <a:pt x="34110" y="292191"/>
                  <a:pt x="10827" y="229220"/>
                </a:cubicBezTo>
                <a:cubicBezTo>
                  <a:pt x="-12456" y="166249"/>
                  <a:pt x="8181" y="301716"/>
                  <a:pt x="14002" y="280020"/>
                </a:cubicBezTo>
                <a:cubicBezTo>
                  <a:pt x="19823" y="258324"/>
                  <a:pt x="38873" y="146670"/>
                  <a:pt x="45752" y="99045"/>
                </a:cubicBezTo>
                <a:cubicBezTo>
                  <a:pt x="52631" y="51420"/>
                  <a:pt x="75385" y="-23192"/>
                  <a:pt x="77502" y="6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B7AC1455-D9BF-81D3-2EB3-DF75BD128AA5}"/>
              </a:ext>
            </a:extLst>
          </p:cNvPr>
          <p:cNvSpPr/>
          <p:nvPr/>
        </p:nvSpPr>
        <p:spPr>
          <a:xfrm>
            <a:off x="5876674" y="4013820"/>
            <a:ext cx="169467" cy="623262"/>
          </a:xfrm>
          <a:custGeom>
            <a:avLst/>
            <a:gdLst>
              <a:gd name="connsiteX0" fmla="*/ 3426 w 169467"/>
              <a:gd name="connsiteY0" fmla="*/ 8905 h 623262"/>
              <a:gd name="connsiteX1" fmla="*/ 168526 w 169467"/>
              <a:gd name="connsiteY1" fmla="*/ 618505 h 623262"/>
              <a:gd name="connsiteX2" fmla="*/ 66926 w 169467"/>
              <a:gd name="connsiteY2" fmla="*/ 278780 h 623262"/>
              <a:gd name="connsiteX3" fmla="*/ 3426 w 169467"/>
              <a:gd name="connsiteY3" fmla="*/ 8905 h 6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67" h="623262">
                <a:moveTo>
                  <a:pt x="3426" y="8905"/>
                </a:moveTo>
                <a:cubicBezTo>
                  <a:pt x="20359" y="65526"/>
                  <a:pt x="157943" y="573526"/>
                  <a:pt x="168526" y="618505"/>
                </a:cubicBezTo>
                <a:cubicBezTo>
                  <a:pt x="179109" y="663484"/>
                  <a:pt x="97618" y="377205"/>
                  <a:pt x="66926" y="278780"/>
                </a:cubicBezTo>
                <a:cubicBezTo>
                  <a:pt x="36234" y="180355"/>
                  <a:pt x="-13507" y="-47716"/>
                  <a:pt x="3426" y="8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B9611539-B3D6-F833-3F19-4870005B5F8A}"/>
              </a:ext>
            </a:extLst>
          </p:cNvPr>
          <p:cNvSpPr/>
          <p:nvPr/>
        </p:nvSpPr>
        <p:spPr>
          <a:xfrm>
            <a:off x="6292813" y="4053917"/>
            <a:ext cx="85798" cy="329234"/>
          </a:xfrm>
          <a:custGeom>
            <a:avLst/>
            <a:gdLst>
              <a:gd name="connsiteX0" fmla="*/ 85762 w 85798"/>
              <a:gd name="connsiteY0" fmla="*/ 558 h 329234"/>
              <a:gd name="connsiteX1" fmla="*/ 25437 w 85798"/>
              <a:gd name="connsiteY1" fmla="*/ 318058 h 329234"/>
              <a:gd name="connsiteX2" fmla="*/ 15912 w 85798"/>
              <a:gd name="connsiteY2" fmla="*/ 235508 h 329234"/>
              <a:gd name="connsiteX3" fmla="*/ 37 w 85798"/>
              <a:gd name="connsiteY3" fmla="*/ 22783 h 329234"/>
              <a:gd name="connsiteX4" fmla="*/ 15912 w 85798"/>
              <a:gd name="connsiteY4" fmla="*/ 235508 h 329234"/>
              <a:gd name="connsiteX5" fmla="*/ 85762 w 85798"/>
              <a:gd name="connsiteY5" fmla="*/ 558 h 32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98" h="329234">
                <a:moveTo>
                  <a:pt x="85762" y="558"/>
                </a:moveTo>
                <a:cubicBezTo>
                  <a:pt x="87349" y="14316"/>
                  <a:pt x="37079" y="278900"/>
                  <a:pt x="25437" y="318058"/>
                </a:cubicBezTo>
                <a:cubicBezTo>
                  <a:pt x="13795" y="357216"/>
                  <a:pt x="20145" y="284721"/>
                  <a:pt x="15912" y="235508"/>
                </a:cubicBezTo>
                <a:cubicBezTo>
                  <a:pt x="11679" y="186296"/>
                  <a:pt x="37" y="22783"/>
                  <a:pt x="37" y="22783"/>
                </a:cubicBezTo>
                <a:cubicBezTo>
                  <a:pt x="37" y="22783"/>
                  <a:pt x="-1550" y="239212"/>
                  <a:pt x="15912" y="235508"/>
                </a:cubicBezTo>
                <a:cubicBezTo>
                  <a:pt x="33374" y="231804"/>
                  <a:pt x="84175" y="-13200"/>
                  <a:pt x="85762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5BA6BC09-8512-F897-67E7-262737F105B9}"/>
              </a:ext>
            </a:extLst>
          </p:cNvPr>
          <p:cNvSpPr/>
          <p:nvPr/>
        </p:nvSpPr>
        <p:spPr>
          <a:xfrm>
            <a:off x="6044869" y="4614291"/>
            <a:ext cx="165446" cy="766019"/>
          </a:xfrm>
          <a:custGeom>
            <a:avLst/>
            <a:gdLst>
              <a:gd name="connsiteX0" fmla="*/ 67006 w 165446"/>
              <a:gd name="connsiteY0" fmla="*/ 5334 h 766019"/>
              <a:gd name="connsiteX1" fmla="*/ 6681 w 165446"/>
              <a:gd name="connsiteY1" fmla="*/ 722884 h 766019"/>
              <a:gd name="connsiteX2" fmla="*/ 19381 w 165446"/>
              <a:gd name="connsiteY2" fmla="*/ 659384 h 766019"/>
              <a:gd name="connsiteX3" fmla="*/ 165431 w 165446"/>
              <a:gd name="connsiteY3" fmla="*/ 446659 h 766019"/>
              <a:gd name="connsiteX4" fmla="*/ 28906 w 165446"/>
              <a:gd name="connsiteY4" fmla="*/ 608584 h 766019"/>
              <a:gd name="connsiteX5" fmla="*/ 54306 w 165446"/>
              <a:gd name="connsiteY5" fmla="*/ 265684 h 766019"/>
              <a:gd name="connsiteX6" fmla="*/ 19381 w 165446"/>
              <a:gd name="connsiteY6" fmla="*/ 389509 h 766019"/>
              <a:gd name="connsiteX7" fmla="*/ 67006 w 165446"/>
              <a:gd name="connsiteY7" fmla="*/ 5334 h 76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446" h="766019">
                <a:moveTo>
                  <a:pt x="67006" y="5334"/>
                </a:moveTo>
                <a:cubicBezTo>
                  <a:pt x="64889" y="60896"/>
                  <a:pt x="14618" y="613876"/>
                  <a:pt x="6681" y="722884"/>
                </a:cubicBezTo>
                <a:cubicBezTo>
                  <a:pt x="-1257" y="831892"/>
                  <a:pt x="-7077" y="705422"/>
                  <a:pt x="19381" y="659384"/>
                </a:cubicBezTo>
                <a:cubicBezTo>
                  <a:pt x="45839" y="613346"/>
                  <a:pt x="163844" y="455126"/>
                  <a:pt x="165431" y="446659"/>
                </a:cubicBezTo>
                <a:cubicBezTo>
                  <a:pt x="167018" y="438192"/>
                  <a:pt x="47427" y="638747"/>
                  <a:pt x="28906" y="608584"/>
                </a:cubicBezTo>
                <a:cubicBezTo>
                  <a:pt x="10385" y="578422"/>
                  <a:pt x="55893" y="302196"/>
                  <a:pt x="54306" y="265684"/>
                </a:cubicBezTo>
                <a:cubicBezTo>
                  <a:pt x="52719" y="229172"/>
                  <a:pt x="15148" y="433430"/>
                  <a:pt x="19381" y="389509"/>
                </a:cubicBezTo>
                <a:cubicBezTo>
                  <a:pt x="23614" y="345588"/>
                  <a:pt x="69123" y="-50228"/>
                  <a:pt x="67006" y="5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050DAC79-23FB-ABD8-F5B1-A71B692DCE04}"/>
              </a:ext>
            </a:extLst>
          </p:cNvPr>
          <p:cNvSpPr/>
          <p:nvPr/>
        </p:nvSpPr>
        <p:spPr>
          <a:xfrm>
            <a:off x="5870768" y="5272775"/>
            <a:ext cx="241374" cy="323999"/>
          </a:xfrm>
          <a:custGeom>
            <a:avLst/>
            <a:gdLst>
              <a:gd name="connsiteX0" fmla="*/ 241107 w 241374"/>
              <a:gd name="connsiteY0" fmla="*/ 900 h 323999"/>
              <a:gd name="connsiteX1" fmla="*/ 41082 w 241374"/>
              <a:gd name="connsiteY1" fmla="*/ 245375 h 323999"/>
              <a:gd name="connsiteX2" fmla="*/ 2982 w 241374"/>
              <a:gd name="connsiteY2" fmla="*/ 321575 h 323999"/>
              <a:gd name="connsiteX3" fmla="*/ 88707 w 241374"/>
              <a:gd name="connsiteY3" fmla="*/ 172350 h 323999"/>
              <a:gd name="connsiteX4" fmla="*/ 164907 w 241374"/>
              <a:gd name="connsiteY4" fmla="*/ 16775 h 323999"/>
              <a:gd name="connsiteX5" fmla="*/ 85532 w 241374"/>
              <a:gd name="connsiteY5" fmla="*/ 156475 h 323999"/>
              <a:gd name="connsiteX6" fmla="*/ 241107 w 241374"/>
              <a:gd name="connsiteY6" fmla="*/ 900 h 3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74" h="323999">
                <a:moveTo>
                  <a:pt x="241107" y="900"/>
                </a:moveTo>
                <a:cubicBezTo>
                  <a:pt x="233699" y="15717"/>
                  <a:pt x="80769" y="191929"/>
                  <a:pt x="41082" y="245375"/>
                </a:cubicBezTo>
                <a:cubicBezTo>
                  <a:pt x="1394" y="298821"/>
                  <a:pt x="-4955" y="333746"/>
                  <a:pt x="2982" y="321575"/>
                </a:cubicBezTo>
                <a:cubicBezTo>
                  <a:pt x="10919" y="309404"/>
                  <a:pt x="61720" y="223150"/>
                  <a:pt x="88707" y="172350"/>
                </a:cubicBezTo>
                <a:cubicBezTo>
                  <a:pt x="115694" y="121550"/>
                  <a:pt x="165436" y="19421"/>
                  <a:pt x="164907" y="16775"/>
                </a:cubicBezTo>
                <a:cubicBezTo>
                  <a:pt x="164378" y="14129"/>
                  <a:pt x="71245" y="153829"/>
                  <a:pt x="85532" y="156475"/>
                </a:cubicBezTo>
                <a:cubicBezTo>
                  <a:pt x="99819" y="159121"/>
                  <a:pt x="248515" y="-13917"/>
                  <a:pt x="241107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1C17259E-F34B-EC51-086B-95B76FE42FBD}"/>
              </a:ext>
            </a:extLst>
          </p:cNvPr>
          <p:cNvSpPr/>
          <p:nvPr/>
        </p:nvSpPr>
        <p:spPr>
          <a:xfrm>
            <a:off x="5882951" y="4029075"/>
            <a:ext cx="157397" cy="648397"/>
          </a:xfrm>
          <a:custGeom>
            <a:avLst/>
            <a:gdLst>
              <a:gd name="connsiteX0" fmla="*/ 324 w 157397"/>
              <a:gd name="connsiteY0" fmla="*/ 0 h 648397"/>
              <a:gd name="connsiteX1" fmla="*/ 32074 w 157397"/>
              <a:gd name="connsiteY1" fmla="*/ 307975 h 648397"/>
              <a:gd name="connsiteX2" fmla="*/ 155899 w 157397"/>
              <a:gd name="connsiteY2" fmla="*/ 644525 h 648397"/>
              <a:gd name="connsiteX3" fmla="*/ 95574 w 157397"/>
              <a:gd name="connsiteY3" fmla="*/ 479425 h 648397"/>
              <a:gd name="connsiteX4" fmla="*/ 19374 w 157397"/>
              <a:gd name="connsiteY4" fmla="*/ 304800 h 648397"/>
              <a:gd name="connsiteX5" fmla="*/ 324 w 157397"/>
              <a:gd name="connsiteY5" fmla="*/ 0 h 64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97" h="648397">
                <a:moveTo>
                  <a:pt x="324" y="0"/>
                </a:moveTo>
                <a:cubicBezTo>
                  <a:pt x="2441" y="529"/>
                  <a:pt x="6145" y="200554"/>
                  <a:pt x="32074" y="307975"/>
                </a:cubicBezTo>
                <a:cubicBezTo>
                  <a:pt x="58003" y="415396"/>
                  <a:pt x="145316" y="615950"/>
                  <a:pt x="155899" y="644525"/>
                </a:cubicBezTo>
                <a:cubicBezTo>
                  <a:pt x="166482" y="673100"/>
                  <a:pt x="118328" y="536046"/>
                  <a:pt x="95574" y="479425"/>
                </a:cubicBezTo>
                <a:cubicBezTo>
                  <a:pt x="72820" y="422804"/>
                  <a:pt x="32074" y="382588"/>
                  <a:pt x="19374" y="304800"/>
                </a:cubicBezTo>
                <a:cubicBezTo>
                  <a:pt x="6674" y="227013"/>
                  <a:pt x="-1793" y="-529"/>
                  <a:pt x="3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6904261F-7DE2-F5C3-9FB4-7FD78103A2F0}"/>
              </a:ext>
            </a:extLst>
          </p:cNvPr>
          <p:cNvSpPr/>
          <p:nvPr/>
        </p:nvSpPr>
        <p:spPr>
          <a:xfrm>
            <a:off x="6022581" y="4619687"/>
            <a:ext cx="55443" cy="643110"/>
          </a:xfrm>
          <a:custGeom>
            <a:avLst/>
            <a:gdLst>
              <a:gd name="connsiteX0" fmla="*/ 54369 w 55443"/>
              <a:gd name="connsiteY0" fmla="*/ 18988 h 643110"/>
              <a:gd name="connsiteX1" fmla="*/ 394 w 55443"/>
              <a:gd name="connsiteY1" fmla="*/ 641288 h 643110"/>
              <a:gd name="connsiteX2" fmla="*/ 32144 w 55443"/>
              <a:gd name="connsiteY2" fmla="*/ 203138 h 643110"/>
              <a:gd name="connsiteX3" fmla="*/ 54369 w 55443"/>
              <a:gd name="connsiteY3" fmla="*/ 18988 h 64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43" h="643110">
                <a:moveTo>
                  <a:pt x="54369" y="18988"/>
                </a:moveTo>
                <a:cubicBezTo>
                  <a:pt x="49077" y="92013"/>
                  <a:pt x="4098" y="610596"/>
                  <a:pt x="394" y="641288"/>
                </a:cubicBezTo>
                <a:cubicBezTo>
                  <a:pt x="-3310" y="671980"/>
                  <a:pt x="19973" y="306326"/>
                  <a:pt x="32144" y="203138"/>
                </a:cubicBezTo>
                <a:cubicBezTo>
                  <a:pt x="44315" y="99950"/>
                  <a:pt x="59661" y="-54037"/>
                  <a:pt x="54369" y="18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F341EEC9-0AD5-874A-5C81-D593DB2EA7BE}"/>
              </a:ext>
            </a:extLst>
          </p:cNvPr>
          <p:cNvSpPr/>
          <p:nvPr/>
        </p:nvSpPr>
        <p:spPr>
          <a:xfrm>
            <a:off x="7476989" y="4015713"/>
            <a:ext cx="111864" cy="320499"/>
          </a:xfrm>
          <a:custGeom>
            <a:avLst/>
            <a:gdLst>
              <a:gd name="connsiteX0" fmla="*/ 136 w 111864"/>
              <a:gd name="connsiteY0" fmla="*/ 662 h 320499"/>
              <a:gd name="connsiteX1" fmla="*/ 57286 w 111864"/>
              <a:gd name="connsiteY1" fmla="*/ 175287 h 320499"/>
              <a:gd name="connsiteX2" fmla="*/ 60461 w 111864"/>
              <a:gd name="connsiteY2" fmla="*/ 140362 h 320499"/>
              <a:gd name="connsiteX3" fmla="*/ 111261 w 111864"/>
              <a:gd name="connsiteY3" fmla="*/ 314987 h 320499"/>
              <a:gd name="connsiteX4" fmla="*/ 85861 w 111864"/>
              <a:gd name="connsiteY4" fmla="*/ 254662 h 320499"/>
              <a:gd name="connsiteX5" fmla="*/ 47761 w 111864"/>
              <a:gd name="connsiteY5" fmla="*/ 35587 h 320499"/>
              <a:gd name="connsiteX6" fmla="*/ 41411 w 111864"/>
              <a:gd name="connsiteY6" fmla="*/ 111787 h 320499"/>
              <a:gd name="connsiteX7" fmla="*/ 136 w 111864"/>
              <a:gd name="connsiteY7" fmla="*/ 662 h 32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64" h="320499">
                <a:moveTo>
                  <a:pt x="136" y="662"/>
                </a:moveTo>
                <a:cubicBezTo>
                  <a:pt x="2782" y="11245"/>
                  <a:pt x="47232" y="152004"/>
                  <a:pt x="57286" y="175287"/>
                </a:cubicBezTo>
                <a:cubicBezTo>
                  <a:pt x="67340" y="198570"/>
                  <a:pt x="51465" y="117079"/>
                  <a:pt x="60461" y="140362"/>
                </a:cubicBezTo>
                <a:cubicBezTo>
                  <a:pt x="69457" y="163645"/>
                  <a:pt x="107028" y="295937"/>
                  <a:pt x="111261" y="314987"/>
                </a:cubicBezTo>
                <a:cubicBezTo>
                  <a:pt x="115494" y="334037"/>
                  <a:pt x="96444" y="301229"/>
                  <a:pt x="85861" y="254662"/>
                </a:cubicBezTo>
                <a:cubicBezTo>
                  <a:pt x="75278" y="208095"/>
                  <a:pt x="55169" y="59400"/>
                  <a:pt x="47761" y="35587"/>
                </a:cubicBezTo>
                <a:cubicBezTo>
                  <a:pt x="40353" y="11775"/>
                  <a:pt x="48819" y="113904"/>
                  <a:pt x="41411" y="111787"/>
                </a:cubicBezTo>
                <a:cubicBezTo>
                  <a:pt x="34003" y="109670"/>
                  <a:pt x="-2510" y="-9921"/>
                  <a:pt x="136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B8F53A7E-D2D5-209D-4D1D-49A9EDF5377D}"/>
              </a:ext>
            </a:extLst>
          </p:cNvPr>
          <p:cNvSpPr/>
          <p:nvPr/>
        </p:nvSpPr>
        <p:spPr>
          <a:xfrm>
            <a:off x="7600946" y="4621862"/>
            <a:ext cx="87380" cy="950885"/>
          </a:xfrm>
          <a:custGeom>
            <a:avLst/>
            <a:gdLst>
              <a:gd name="connsiteX0" fmla="*/ 4 w 87380"/>
              <a:gd name="connsiteY0" fmla="*/ 938 h 950885"/>
              <a:gd name="connsiteX1" fmla="*/ 60329 w 87380"/>
              <a:gd name="connsiteY1" fmla="*/ 540688 h 950885"/>
              <a:gd name="connsiteX2" fmla="*/ 85729 w 87380"/>
              <a:gd name="connsiteY2" fmla="*/ 486713 h 950885"/>
              <a:gd name="connsiteX3" fmla="*/ 82554 w 87380"/>
              <a:gd name="connsiteY3" fmla="*/ 947088 h 950885"/>
              <a:gd name="connsiteX4" fmla="*/ 63504 w 87380"/>
              <a:gd name="connsiteY4" fmla="*/ 677213 h 950885"/>
              <a:gd name="connsiteX5" fmla="*/ 60329 w 87380"/>
              <a:gd name="connsiteY5" fmla="*/ 181913 h 950885"/>
              <a:gd name="connsiteX6" fmla="*/ 19054 w 87380"/>
              <a:gd name="connsiteY6" fmla="*/ 318438 h 950885"/>
              <a:gd name="connsiteX7" fmla="*/ 63504 w 87380"/>
              <a:gd name="connsiteY7" fmla="*/ 407338 h 950885"/>
              <a:gd name="connsiteX8" fmla="*/ 4 w 87380"/>
              <a:gd name="connsiteY8" fmla="*/ 938 h 95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380" h="950885">
                <a:moveTo>
                  <a:pt x="4" y="938"/>
                </a:moveTo>
                <a:cubicBezTo>
                  <a:pt x="-525" y="23163"/>
                  <a:pt x="46042" y="459726"/>
                  <a:pt x="60329" y="540688"/>
                </a:cubicBezTo>
                <a:cubicBezTo>
                  <a:pt x="74617" y="621651"/>
                  <a:pt x="82025" y="418980"/>
                  <a:pt x="85729" y="486713"/>
                </a:cubicBezTo>
                <a:cubicBezTo>
                  <a:pt x="89433" y="554446"/>
                  <a:pt x="86258" y="915338"/>
                  <a:pt x="82554" y="947088"/>
                </a:cubicBezTo>
                <a:cubicBezTo>
                  <a:pt x="78850" y="978838"/>
                  <a:pt x="67208" y="804742"/>
                  <a:pt x="63504" y="677213"/>
                </a:cubicBezTo>
                <a:cubicBezTo>
                  <a:pt x="59800" y="549684"/>
                  <a:pt x="67737" y="241709"/>
                  <a:pt x="60329" y="181913"/>
                </a:cubicBezTo>
                <a:cubicBezTo>
                  <a:pt x="52921" y="122117"/>
                  <a:pt x="18525" y="280867"/>
                  <a:pt x="19054" y="318438"/>
                </a:cubicBezTo>
                <a:cubicBezTo>
                  <a:pt x="19583" y="356009"/>
                  <a:pt x="68267" y="456551"/>
                  <a:pt x="63504" y="407338"/>
                </a:cubicBezTo>
                <a:cubicBezTo>
                  <a:pt x="58742" y="358126"/>
                  <a:pt x="533" y="-21287"/>
                  <a:pt x="4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B750003A-2C16-1B95-FA02-ED9256F33B12}"/>
              </a:ext>
            </a:extLst>
          </p:cNvPr>
          <p:cNvSpPr/>
          <p:nvPr/>
        </p:nvSpPr>
        <p:spPr>
          <a:xfrm>
            <a:off x="7523868" y="5394170"/>
            <a:ext cx="148855" cy="653644"/>
          </a:xfrm>
          <a:custGeom>
            <a:avLst/>
            <a:gdLst>
              <a:gd name="connsiteX0" fmla="*/ 146932 w 148855"/>
              <a:gd name="connsiteY0" fmla="*/ 219230 h 653644"/>
              <a:gd name="connsiteX1" fmla="*/ 882 w 148855"/>
              <a:gd name="connsiteY1" fmla="*/ 651030 h 653644"/>
              <a:gd name="connsiteX2" fmla="*/ 86607 w 148855"/>
              <a:gd name="connsiteY2" fmla="*/ 381155 h 653644"/>
              <a:gd name="connsiteX3" fmla="*/ 102482 w 148855"/>
              <a:gd name="connsiteY3" fmla="*/ 155 h 653644"/>
              <a:gd name="connsiteX4" fmla="*/ 86607 w 148855"/>
              <a:gd name="connsiteY4" fmla="*/ 333530 h 653644"/>
              <a:gd name="connsiteX5" fmla="*/ 146932 w 148855"/>
              <a:gd name="connsiteY5" fmla="*/ 219230 h 65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55" h="653644">
                <a:moveTo>
                  <a:pt x="146932" y="219230"/>
                </a:moveTo>
                <a:cubicBezTo>
                  <a:pt x="132644" y="272147"/>
                  <a:pt x="10936" y="624043"/>
                  <a:pt x="882" y="651030"/>
                </a:cubicBezTo>
                <a:cubicBezTo>
                  <a:pt x="-9172" y="678018"/>
                  <a:pt x="69674" y="489634"/>
                  <a:pt x="86607" y="381155"/>
                </a:cubicBezTo>
                <a:cubicBezTo>
                  <a:pt x="103540" y="272676"/>
                  <a:pt x="102482" y="8092"/>
                  <a:pt x="102482" y="155"/>
                </a:cubicBezTo>
                <a:cubicBezTo>
                  <a:pt x="102482" y="-7782"/>
                  <a:pt x="81844" y="290668"/>
                  <a:pt x="86607" y="333530"/>
                </a:cubicBezTo>
                <a:cubicBezTo>
                  <a:pt x="91369" y="376393"/>
                  <a:pt x="161220" y="166313"/>
                  <a:pt x="146932" y="219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222612F7-6C87-D4AD-BBF4-E79451EB088A}"/>
              </a:ext>
            </a:extLst>
          </p:cNvPr>
          <p:cNvSpPr/>
          <p:nvPr/>
        </p:nvSpPr>
        <p:spPr>
          <a:xfrm>
            <a:off x="7320134" y="6208446"/>
            <a:ext cx="168668" cy="423061"/>
          </a:xfrm>
          <a:custGeom>
            <a:avLst/>
            <a:gdLst>
              <a:gd name="connsiteX0" fmla="*/ 166516 w 168668"/>
              <a:gd name="connsiteY0" fmla="*/ 8204 h 423061"/>
              <a:gd name="connsiteX1" fmla="*/ 1416 w 168668"/>
              <a:gd name="connsiteY1" fmla="*/ 420954 h 423061"/>
              <a:gd name="connsiteX2" fmla="*/ 90316 w 168668"/>
              <a:gd name="connsiteY2" fmla="*/ 163779 h 423061"/>
              <a:gd name="connsiteX3" fmla="*/ 166516 w 168668"/>
              <a:gd name="connsiteY3" fmla="*/ 8204 h 42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68" h="423061">
                <a:moveTo>
                  <a:pt x="166516" y="8204"/>
                </a:moveTo>
                <a:cubicBezTo>
                  <a:pt x="151699" y="51066"/>
                  <a:pt x="14116" y="395025"/>
                  <a:pt x="1416" y="420954"/>
                </a:cubicBezTo>
                <a:cubicBezTo>
                  <a:pt x="-11284" y="446883"/>
                  <a:pt x="64916" y="226221"/>
                  <a:pt x="90316" y="163779"/>
                </a:cubicBezTo>
                <a:cubicBezTo>
                  <a:pt x="115716" y="101337"/>
                  <a:pt x="181333" y="-34658"/>
                  <a:pt x="166516" y="8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CE6B9046-3B69-9FDB-0A91-83EA7493CD1E}"/>
              </a:ext>
            </a:extLst>
          </p:cNvPr>
          <p:cNvSpPr/>
          <p:nvPr/>
        </p:nvSpPr>
        <p:spPr>
          <a:xfrm>
            <a:off x="6857185" y="6713613"/>
            <a:ext cx="408084" cy="468664"/>
          </a:xfrm>
          <a:custGeom>
            <a:avLst/>
            <a:gdLst>
              <a:gd name="connsiteX0" fmla="*/ 7165 w 408084"/>
              <a:gd name="connsiteY0" fmla="*/ 461887 h 468664"/>
              <a:gd name="connsiteX1" fmla="*/ 407215 w 408084"/>
              <a:gd name="connsiteY1" fmla="*/ 1512 h 468664"/>
              <a:gd name="connsiteX2" fmla="*/ 115115 w 408084"/>
              <a:gd name="connsiteY2" fmla="*/ 312662 h 468664"/>
              <a:gd name="connsiteX3" fmla="*/ 146865 w 408084"/>
              <a:gd name="connsiteY3" fmla="*/ 280912 h 468664"/>
              <a:gd name="connsiteX4" fmla="*/ 7165 w 408084"/>
              <a:gd name="connsiteY4" fmla="*/ 461887 h 46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084" h="468664">
                <a:moveTo>
                  <a:pt x="7165" y="461887"/>
                </a:moveTo>
                <a:cubicBezTo>
                  <a:pt x="50557" y="415320"/>
                  <a:pt x="389223" y="26383"/>
                  <a:pt x="407215" y="1512"/>
                </a:cubicBezTo>
                <a:cubicBezTo>
                  <a:pt x="425207" y="-23359"/>
                  <a:pt x="158507" y="266095"/>
                  <a:pt x="115115" y="312662"/>
                </a:cubicBezTo>
                <a:cubicBezTo>
                  <a:pt x="71723" y="359229"/>
                  <a:pt x="162740" y="261333"/>
                  <a:pt x="146865" y="280912"/>
                </a:cubicBezTo>
                <a:cubicBezTo>
                  <a:pt x="130990" y="300491"/>
                  <a:pt x="-36227" y="508454"/>
                  <a:pt x="7165" y="461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28489CE3-0E91-2168-EF29-F14AD9F916F9}"/>
              </a:ext>
            </a:extLst>
          </p:cNvPr>
          <p:cNvSpPr/>
          <p:nvPr/>
        </p:nvSpPr>
        <p:spPr>
          <a:xfrm>
            <a:off x="6416580" y="7189198"/>
            <a:ext cx="408483" cy="187199"/>
          </a:xfrm>
          <a:custGeom>
            <a:avLst/>
            <a:gdLst>
              <a:gd name="connsiteX0" fmla="*/ 76295 w 408483"/>
              <a:gd name="connsiteY0" fmla="*/ 170452 h 187199"/>
              <a:gd name="connsiteX1" fmla="*/ 406495 w 408483"/>
              <a:gd name="connsiteY1" fmla="*/ 2177 h 187199"/>
              <a:gd name="connsiteX2" fmla="*/ 215995 w 408483"/>
              <a:gd name="connsiteY2" fmla="*/ 75202 h 187199"/>
              <a:gd name="connsiteX3" fmla="*/ 254095 w 408483"/>
              <a:gd name="connsiteY3" fmla="*/ 81552 h 187199"/>
              <a:gd name="connsiteX4" fmla="*/ 12795 w 408483"/>
              <a:gd name="connsiteY4" fmla="*/ 173627 h 187199"/>
              <a:gd name="connsiteX5" fmla="*/ 76295 w 408483"/>
              <a:gd name="connsiteY5" fmla="*/ 170452 h 18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483" h="187199">
                <a:moveTo>
                  <a:pt x="76295" y="170452"/>
                </a:moveTo>
                <a:cubicBezTo>
                  <a:pt x="141912" y="141877"/>
                  <a:pt x="383212" y="18052"/>
                  <a:pt x="406495" y="2177"/>
                </a:cubicBezTo>
                <a:cubicBezTo>
                  <a:pt x="429778" y="-13698"/>
                  <a:pt x="241395" y="61973"/>
                  <a:pt x="215995" y="75202"/>
                </a:cubicBezTo>
                <a:cubicBezTo>
                  <a:pt x="190595" y="88431"/>
                  <a:pt x="287962" y="65148"/>
                  <a:pt x="254095" y="81552"/>
                </a:cubicBezTo>
                <a:cubicBezTo>
                  <a:pt x="220228" y="97956"/>
                  <a:pt x="44545" y="162515"/>
                  <a:pt x="12795" y="173627"/>
                </a:cubicBezTo>
                <a:cubicBezTo>
                  <a:pt x="-18955" y="184739"/>
                  <a:pt x="10678" y="199027"/>
                  <a:pt x="76295" y="170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2F158DCE-4DE0-327E-C441-AA515E8A1AA4}"/>
              </a:ext>
            </a:extLst>
          </p:cNvPr>
          <p:cNvSpPr/>
          <p:nvPr/>
        </p:nvSpPr>
        <p:spPr>
          <a:xfrm>
            <a:off x="5803900" y="7216775"/>
            <a:ext cx="543574" cy="208026"/>
          </a:xfrm>
          <a:custGeom>
            <a:avLst/>
            <a:gdLst>
              <a:gd name="connsiteX0" fmla="*/ 0 w 543574"/>
              <a:gd name="connsiteY0" fmla="*/ 0 h 208026"/>
              <a:gd name="connsiteX1" fmla="*/ 523875 w 543574"/>
              <a:gd name="connsiteY1" fmla="*/ 200025 h 208026"/>
              <a:gd name="connsiteX2" fmla="*/ 441325 w 543574"/>
              <a:gd name="connsiteY2" fmla="*/ 171450 h 208026"/>
              <a:gd name="connsiteX3" fmla="*/ 0 w 543574"/>
              <a:gd name="connsiteY3" fmla="*/ 0 h 20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574" h="208026">
                <a:moveTo>
                  <a:pt x="0" y="0"/>
                </a:moveTo>
                <a:lnTo>
                  <a:pt x="523875" y="200025"/>
                </a:lnTo>
                <a:cubicBezTo>
                  <a:pt x="597429" y="228600"/>
                  <a:pt x="441325" y="171450"/>
                  <a:pt x="441325" y="1714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9298A3EE-2F42-4FFA-8944-5E1AA8EA4A65}"/>
              </a:ext>
            </a:extLst>
          </p:cNvPr>
          <p:cNvSpPr/>
          <p:nvPr/>
        </p:nvSpPr>
        <p:spPr>
          <a:xfrm>
            <a:off x="4491983" y="4933579"/>
            <a:ext cx="69171" cy="285992"/>
          </a:xfrm>
          <a:custGeom>
            <a:avLst/>
            <a:gdLst>
              <a:gd name="connsiteX0" fmla="*/ 16517 w 69171"/>
              <a:gd name="connsiteY0" fmla="*/ 371 h 285992"/>
              <a:gd name="connsiteX1" fmla="*/ 13342 w 69171"/>
              <a:gd name="connsiteY1" fmla="*/ 117846 h 285992"/>
              <a:gd name="connsiteX2" fmla="*/ 67317 w 69171"/>
              <a:gd name="connsiteY2" fmla="*/ 276596 h 285992"/>
              <a:gd name="connsiteX3" fmla="*/ 51442 w 69171"/>
              <a:gd name="connsiteY3" fmla="*/ 248021 h 285992"/>
              <a:gd name="connsiteX4" fmla="*/ 642 w 69171"/>
              <a:gd name="connsiteY4" fmla="*/ 86096 h 285992"/>
              <a:gd name="connsiteX5" fmla="*/ 16517 w 69171"/>
              <a:gd name="connsiteY5" fmla="*/ 371 h 28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171" h="285992">
                <a:moveTo>
                  <a:pt x="16517" y="371"/>
                </a:moveTo>
                <a:cubicBezTo>
                  <a:pt x="18634" y="5663"/>
                  <a:pt x="4875" y="71809"/>
                  <a:pt x="13342" y="117846"/>
                </a:cubicBezTo>
                <a:cubicBezTo>
                  <a:pt x="21809" y="163883"/>
                  <a:pt x="60967" y="254900"/>
                  <a:pt x="67317" y="276596"/>
                </a:cubicBezTo>
                <a:cubicBezTo>
                  <a:pt x="73667" y="298292"/>
                  <a:pt x="62554" y="279771"/>
                  <a:pt x="51442" y="248021"/>
                </a:cubicBezTo>
                <a:cubicBezTo>
                  <a:pt x="40330" y="216271"/>
                  <a:pt x="4875" y="124725"/>
                  <a:pt x="642" y="86096"/>
                </a:cubicBezTo>
                <a:cubicBezTo>
                  <a:pt x="-3591" y="47467"/>
                  <a:pt x="14400" y="-4921"/>
                  <a:pt x="16517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B27B8C90-D572-FE2A-1987-0B4F9AF2F6C9}"/>
              </a:ext>
            </a:extLst>
          </p:cNvPr>
          <p:cNvSpPr/>
          <p:nvPr/>
        </p:nvSpPr>
        <p:spPr>
          <a:xfrm>
            <a:off x="4463655" y="5251835"/>
            <a:ext cx="216326" cy="501323"/>
          </a:xfrm>
          <a:custGeom>
            <a:avLst/>
            <a:gdLst>
              <a:gd name="connsiteX0" fmla="*/ 395 w 216326"/>
              <a:gd name="connsiteY0" fmla="*/ 21840 h 501323"/>
              <a:gd name="connsiteX1" fmla="*/ 155970 w 216326"/>
              <a:gd name="connsiteY1" fmla="*/ 352040 h 501323"/>
              <a:gd name="connsiteX2" fmla="*/ 216295 w 216326"/>
              <a:gd name="connsiteY2" fmla="*/ 501265 h 501323"/>
              <a:gd name="connsiteX3" fmla="*/ 149620 w 216326"/>
              <a:gd name="connsiteY3" fmla="*/ 364740 h 501323"/>
              <a:gd name="connsiteX4" fmla="*/ 108345 w 216326"/>
              <a:gd name="connsiteY4" fmla="*/ 2790 h 501323"/>
              <a:gd name="connsiteX5" fmla="*/ 111520 w 216326"/>
              <a:gd name="connsiteY5" fmla="*/ 190115 h 501323"/>
              <a:gd name="connsiteX6" fmla="*/ 395 w 216326"/>
              <a:gd name="connsiteY6" fmla="*/ 21840 h 50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326" h="501323">
                <a:moveTo>
                  <a:pt x="395" y="21840"/>
                </a:moveTo>
                <a:cubicBezTo>
                  <a:pt x="7803" y="48827"/>
                  <a:pt x="119987" y="272136"/>
                  <a:pt x="155970" y="352040"/>
                </a:cubicBezTo>
                <a:cubicBezTo>
                  <a:pt x="191953" y="431944"/>
                  <a:pt x="217353" y="499148"/>
                  <a:pt x="216295" y="501265"/>
                </a:cubicBezTo>
                <a:cubicBezTo>
                  <a:pt x="215237" y="503382"/>
                  <a:pt x="167612" y="447819"/>
                  <a:pt x="149620" y="364740"/>
                </a:cubicBezTo>
                <a:cubicBezTo>
                  <a:pt x="131628" y="281661"/>
                  <a:pt x="114695" y="31894"/>
                  <a:pt x="108345" y="2790"/>
                </a:cubicBezTo>
                <a:cubicBezTo>
                  <a:pt x="101995" y="-26314"/>
                  <a:pt x="131099" y="181648"/>
                  <a:pt x="111520" y="190115"/>
                </a:cubicBezTo>
                <a:cubicBezTo>
                  <a:pt x="91941" y="198582"/>
                  <a:pt x="-7013" y="-5147"/>
                  <a:pt x="395" y="21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1C32B767-12FB-A9C9-8D1A-E0FC9C47DB63}"/>
              </a:ext>
            </a:extLst>
          </p:cNvPr>
          <p:cNvSpPr/>
          <p:nvPr/>
        </p:nvSpPr>
        <p:spPr>
          <a:xfrm>
            <a:off x="5139269" y="6609248"/>
            <a:ext cx="337128" cy="211404"/>
          </a:xfrm>
          <a:custGeom>
            <a:avLst/>
            <a:gdLst>
              <a:gd name="connsiteX0" fmla="*/ 1056 w 337128"/>
              <a:gd name="connsiteY0" fmla="*/ 1102 h 211404"/>
              <a:gd name="connsiteX1" fmla="*/ 328081 w 337128"/>
              <a:gd name="connsiteY1" fmla="*/ 207477 h 211404"/>
              <a:gd name="connsiteX2" fmla="*/ 226481 w 337128"/>
              <a:gd name="connsiteY2" fmla="*/ 128102 h 211404"/>
              <a:gd name="connsiteX3" fmla="*/ 1056 w 337128"/>
              <a:gd name="connsiteY3" fmla="*/ 1102 h 21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28" h="211404">
                <a:moveTo>
                  <a:pt x="1056" y="1102"/>
                </a:moveTo>
                <a:cubicBezTo>
                  <a:pt x="17989" y="14331"/>
                  <a:pt x="290510" y="186310"/>
                  <a:pt x="328081" y="207477"/>
                </a:cubicBezTo>
                <a:cubicBezTo>
                  <a:pt x="365652" y="228644"/>
                  <a:pt x="277281" y="158794"/>
                  <a:pt x="226481" y="128102"/>
                </a:cubicBezTo>
                <a:cubicBezTo>
                  <a:pt x="175681" y="97410"/>
                  <a:pt x="-15877" y="-12127"/>
                  <a:pt x="1056" y="1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371161A3-65E0-1F1C-985A-A6D67C8535D8}"/>
              </a:ext>
            </a:extLst>
          </p:cNvPr>
          <p:cNvSpPr/>
          <p:nvPr/>
        </p:nvSpPr>
        <p:spPr>
          <a:xfrm>
            <a:off x="4698024" y="6443685"/>
            <a:ext cx="300992" cy="421325"/>
          </a:xfrm>
          <a:custGeom>
            <a:avLst/>
            <a:gdLst>
              <a:gd name="connsiteX0" fmla="*/ 976 w 300992"/>
              <a:gd name="connsiteY0" fmla="*/ 1565 h 421325"/>
              <a:gd name="connsiteX1" fmla="*/ 293076 w 300992"/>
              <a:gd name="connsiteY1" fmla="*/ 411140 h 421325"/>
              <a:gd name="connsiteX2" fmla="*/ 201001 w 300992"/>
              <a:gd name="connsiteY2" fmla="*/ 274615 h 421325"/>
              <a:gd name="connsiteX3" fmla="*/ 976 w 300992"/>
              <a:gd name="connsiteY3" fmla="*/ 1565 h 42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2" h="421325">
                <a:moveTo>
                  <a:pt x="976" y="1565"/>
                </a:moveTo>
                <a:cubicBezTo>
                  <a:pt x="16322" y="24319"/>
                  <a:pt x="259739" y="365632"/>
                  <a:pt x="293076" y="411140"/>
                </a:cubicBezTo>
                <a:cubicBezTo>
                  <a:pt x="326413" y="456648"/>
                  <a:pt x="246509" y="338644"/>
                  <a:pt x="201001" y="274615"/>
                </a:cubicBezTo>
                <a:cubicBezTo>
                  <a:pt x="155493" y="210586"/>
                  <a:pt x="-14370" y="-21189"/>
                  <a:pt x="976" y="1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B1F02BBD-FD24-0CFA-6B05-B7BAA538BA40}"/>
              </a:ext>
            </a:extLst>
          </p:cNvPr>
          <p:cNvSpPr/>
          <p:nvPr/>
        </p:nvSpPr>
        <p:spPr>
          <a:xfrm>
            <a:off x="5514429" y="6901466"/>
            <a:ext cx="99135" cy="348482"/>
          </a:xfrm>
          <a:custGeom>
            <a:avLst/>
            <a:gdLst>
              <a:gd name="connsiteX0" fmla="*/ 98971 w 99135"/>
              <a:gd name="connsiteY0" fmla="*/ 20034 h 348482"/>
              <a:gd name="connsiteX1" fmla="*/ 57696 w 99135"/>
              <a:gd name="connsiteY1" fmla="*/ 169259 h 348482"/>
              <a:gd name="connsiteX2" fmla="*/ 95796 w 99135"/>
              <a:gd name="connsiteY2" fmla="*/ 347059 h 348482"/>
              <a:gd name="connsiteX3" fmla="*/ 67221 w 99135"/>
              <a:gd name="connsiteY3" fmla="*/ 239109 h 348482"/>
              <a:gd name="connsiteX4" fmla="*/ 546 w 99135"/>
              <a:gd name="connsiteY4" fmla="*/ 984 h 348482"/>
              <a:gd name="connsiteX5" fmla="*/ 38646 w 99135"/>
              <a:gd name="connsiteY5" fmla="*/ 150209 h 348482"/>
              <a:gd name="connsiteX6" fmla="*/ 98971 w 99135"/>
              <a:gd name="connsiteY6" fmla="*/ 20034 h 34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35" h="348482">
                <a:moveTo>
                  <a:pt x="98971" y="20034"/>
                </a:moveTo>
                <a:cubicBezTo>
                  <a:pt x="102146" y="23209"/>
                  <a:pt x="58225" y="114755"/>
                  <a:pt x="57696" y="169259"/>
                </a:cubicBezTo>
                <a:cubicBezTo>
                  <a:pt x="57167" y="223763"/>
                  <a:pt x="94209" y="335417"/>
                  <a:pt x="95796" y="347059"/>
                </a:cubicBezTo>
                <a:cubicBezTo>
                  <a:pt x="97383" y="358701"/>
                  <a:pt x="83096" y="296788"/>
                  <a:pt x="67221" y="239109"/>
                </a:cubicBezTo>
                <a:cubicBezTo>
                  <a:pt x="51346" y="181430"/>
                  <a:pt x="5309" y="15801"/>
                  <a:pt x="546" y="984"/>
                </a:cubicBezTo>
                <a:cubicBezTo>
                  <a:pt x="-4217" y="-13833"/>
                  <a:pt x="23300" y="143330"/>
                  <a:pt x="38646" y="150209"/>
                </a:cubicBezTo>
                <a:cubicBezTo>
                  <a:pt x="53992" y="157088"/>
                  <a:pt x="95796" y="16859"/>
                  <a:pt x="98971" y="20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A06BCE9-8BC3-2070-FBD6-C1FF5977FA4A}"/>
              </a:ext>
            </a:extLst>
          </p:cNvPr>
          <p:cNvSpPr/>
          <p:nvPr/>
        </p:nvSpPr>
        <p:spPr>
          <a:xfrm>
            <a:off x="3289247" y="5832089"/>
            <a:ext cx="796999" cy="362336"/>
          </a:xfrm>
          <a:custGeom>
            <a:avLst/>
            <a:gdLst>
              <a:gd name="connsiteX0" fmla="*/ 53 w 796999"/>
              <a:gd name="connsiteY0" fmla="*/ 386 h 362336"/>
              <a:gd name="connsiteX1" fmla="*/ 304853 w 796999"/>
              <a:gd name="connsiteY1" fmla="*/ 235336 h 362336"/>
              <a:gd name="connsiteX2" fmla="*/ 485828 w 796999"/>
              <a:gd name="connsiteY2" fmla="*/ 336936 h 362336"/>
              <a:gd name="connsiteX3" fmla="*/ 460428 w 796999"/>
              <a:gd name="connsiteY3" fmla="*/ 336936 h 362336"/>
              <a:gd name="connsiteX4" fmla="*/ 571553 w 796999"/>
              <a:gd name="connsiteY4" fmla="*/ 352811 h 362336"/>
              <a:gd name="connsiteX5" fmla="*/ 533453 w 796999"/>
              <a:gd name="connsiteY5" fmla="*/ 362336 h 362336"/>
              <a:gd name="connsiteX6" fmla="*/ 790628 w 796999"/>
              <a:gd name="connsiteY6" fmla="*/ 305186 h 362336"/>
              <a:gd name="connsiteX7" fmla="*/ 701728 w 796999"/>
              <a:gd name="connsiteY7" fmla="*/ 330586 h 362336"/>
              <a:gd name="connsiteX8" fmla="*/ 514403 w 796999"/>
              <a:gd name="connsiteY8" fmla="*/ 333761 h 362336"/>
              <a:gd name="connsiteX9" fmla="*/ 292153 w 796999"/>
              <a:gd name="connsiteY9" fmla="*/ 213111 h 362336"/>
              <a:gd name="connsiteX10" fmla="*/ 219128 w 796999"/>
              <a:gd name="connsiteY10" fmla="*/ 136911 h 362336"/>
              <a:gd name="connsiteX11" fmla="*/ 279453 w 796999"/>
              <a:gd name="connsiteY11" fmla="*/ 178186 h 362336"/>
              <a:gd name="connsiteX12" fmla="*/ 53 w 796999"/>
              <a:gd name="connsiteY12" fmla="*/ 386 h 36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6999" h="362336">
                <a:moveTo>
                  <a:pt x="53" y="386"/>
                </a:moveTo>
                <a:cubicBezTo>
                  <a:pt x="4286" y="9911"/>
                  <a:pt x="223891" y="179244"/>
                  <a:pt x="304853" y="235336"/>
                </a:cubicBezTo>
                <a:cubicBezTo>
                  <a:pt x="385816" y="291428"/>
                  <a:pt x="459899" y="320003"/>
                  <a:pt x="485828" y="336936"/>
                </a:cubicBezTo>
                <a:cubicBezTo>
                  <a:pt x="511757" y="353869"/>
                  <a:pt x="446141" y="334290"/>
                  <a:pt x="460428" y="336936"/>
                </a:cubicBezTo>
                <a:cubicBezTo>
                  <a:pt x="474715" y="339582"/>
                  <a:pt x="559382" y="348578"/>
                  <a:pt x="571553" y="352811"/>
                </a:cubicBezTo>
                <a:cubicBezTo>
                  <a:pt x="583724" y="357044"/>
                  <a:pt x="533453" y="362336"/>
                  <a:pt x="533453" y="362336"/>
                </a:cubicBezTo>
                <a:lnTo>
                  <a:pt x="790628" y="305186"/>
                </a:lnTo>
                <a:cubicBezTo>
                  <a:pt x="818674" y="299894"/>
                  <a:pt x="747766" y="325824"/>
                  <a:pt x="701728" y="330586"/>
                </a:cubicBezTo>
                <a:cubicBezTo>
                  <a:pt x="655691" y="335349"/>
                  <a:pt x="582665" y="353340"/>
                  <a:pt x="514403" y="333761"/>
                </a:cubicBezTo>
                <a:cubicBezTo>
                  <a:pt x="446141" y="314182"/>
                  <a:pt x="341366" y="245919"/>
                  <a:pt x="292153" y="213111"/>
                </a:cubicBezTo>
                <a:cubicBezTo>
                  <a:pt x="242941" y="180303"/>
                  <a:pt x="221245" y="142732"/>
                  <a:pt x="219128" y="136911"/>
                </a:cubicBezTo>
                <a:cubicBezTo>
                  <a:pt x="217011" y="131090"/>
                  <a:pt x="315436" y="196178"/>
                  <a:pt x="279453" y="178186"/>
                </a:cubicBezTo>
                <a:cubicBezTo>
                  <a:pt x="243470" y="160194"/>
                  <a:pt x="-4180" y="-9139"/>
                  <a:pt x="53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D9734933-9B0B-DEAE-6611-AFCE18A956B6}"/>
              </a:ext>
            </a:extLst>
          </p:cNvPr>
          <p:cNvSpPr/>
          <p:nvPr/>
        </p:nvSpPr>
        <p:spPr>
          <a:xfrm>
            <a:off x="3892308" y="5208932"/>
            <a:ext cx="224804" cy="957087"/>
          </a:xfrm>
          <a:custGeom>
            <a:avLst/>
            <a:gdLst>
              <a:gd name="connsiteX0" fmla="*/ 242 w 224804"/>
              <a:gd name="connsiteY0" fmla="*/ 4418 h 957087"/>
              <a:gd name="connsiteX1" fmla="*/ 203442 w 224804"/>
              <a:gd name="connsiteY1" fmla="*/ 852143 h 957087"/>
              <a:gd name="connsiteX2" fmla="*/ 212967 w 224804"/>
              <a:gd name="connsiteY2" fmla="*/ 937868 h 957087"/>
              <a:gd name="connsiteX3" fmla="*/ 152642 w 224804"/>
              <a:gd name="connsiteY3" fmla="*/ 798168 h 957087"/>
              <a:gd name="connsiteX4" fmla="*/ 190742 w 224804"/>
              <a:gd name="connsiteY4" fmla="*/ 213968 h 957087"/>
              <a:gd name="connsiteX5" fmla="*/ 162167 w 224804"/>
              <a:gd name="connsiteY5" fmla="*/ 506068 h 957087"/>
              <a:gd name="connsiteX6" fmla="*/ 242 w 224804"/>
              <a:gd name="connsiteY6" fmla="*/ 4418 h 95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04" h="957087">
                <a:moveTo>
                  <a:pt x="242" y="4418"/>
                </a:moveTo>
                <a:cubicBezTo>
                  <a:pt x="7121" y="62097"/>
                  <a:pt x="167988" y="696568"/>
                  <a:pt x="203442" y="852143"/>
                </a:cubicBezTo>
                <a:cubicBezTo>
                  <a:pt x="238896" y="1007718"/>
                  <a:pt x="221434" y="946864"/>
                  <a:pt x="212967" y="937868"/>
                </a:cubicBezTo>
                <a:cubicBezTo>
                  <a:pt x="204500" y="928872"/>
                  <a:pt x="156346" y="918818"/>
                  <a:pt x="152642" y="798168"/>
                </a:cubicBezTo>
                <a:cubicBezTo>
                  <a:pt x="148938" y="677518"/>
                  <a:pt x="189155" y="262651"/>
                  <a:pt x="190742" y="213968"/>
                </a:cubicBezTo>
                <a:cubicBezTo>
                  <a:pt x="192329" y="165285"/>
                  <a:pt x="189154" y="539935"/>
                  <a:pt x="162167" y="506068"/>
                </a:cubicBezTo>
                <a:cubicBezTo>
                  <a:pt x="135180" y="472201"/>
                  <a:pt x="-6637" y="-53261"/>
                  <a:pt x="242" y="4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7A3C367C-D87F-D09C-42F5-0F3029D03C05}"/>
              </a:ext>
            </a:extLst>
          </p:cNvPr>
          <p:cNvSpPr/>
          <p:nvPr/>
        </p:nvSpPr>
        <p:spPr>
          <a:xfrm>
            <a:off x="3698354" y="5956265"/>
            <a:ext cx="358483" cy="212763"/>
          </a:xfrm>
          <a:custGeom>
            <a:avLst/>
            <a:gdLst>
              <a:gd name="connsiteX0" fmla="*/ 521 w 358483"/>
              <a:gd name="connsiteY0" fmla="*/ 57185 h 212763"/>
              <a:gd name="connsiteX1" fmla="*/ 124346 w 358483"/>
              <a:gd name="connsiteY1" fmla="*/ 114335 h 212763"/>
              <a:gd name="connsiteX2" fmla="*/ 349771 w 358483"/>
              <a:gd name="connsiteY2" fmla="*/ 111160 h 212763"/>
              <a:gd name="connsiteX3" fmla="*/ 308496 w 358483"/>
              <a:gd name="connsiteY3" fmla="*/ 82585 h 212763"/>
              <a:gd name="connsiteX4" fmla="*/ 273571 w 358483"/>
              <a:gd name="connsiteY4" fmla="*/ 28610 h 212763"/>
              <a:gd name="connsiteX5" fmla="*/ 318021 w 358483"/>
              <a:gd name="connsiteY5" fmla="*/ 123860 h 212763"/>
              <a:gd name="connsiteX6" fmla="*/ 210071 w 358483"/>
              <a:gd name="connsiteY6" fmla="*/ 212760 h 212763"/>
              <a:gd name="connsiteX7" fmla="*/ 305321 w 358483"/>
              <a:gd name="connsiteY7" fmla="*/ 120685 h 212763"/>
              <a:gd name="connsiteX8" fmla="*/ 191021 w 358483"/>
              <a:gd name="connsiteY8" fmla="*/ 35 h 212763"/>
              <a:gd name="connsiteX9" fmla="*/ 298971 w 358483"/>
              <a:gd name="connsiteY9" fmla="*/ 107985 h 212763"/>
              <a:gd name="connsiteX10" fmla="*/ 168796 w 358483"/>
              <a:gd name="connsiteY10" fmla="*/ 107985 h 212763"/>
              <a:gd name="connsiteX11" fmla="*/ 521 w 358483"/>
              <a:gd name="connsiteY11" fmla="*/ 57185 h 21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483" h="212763">
                <a:moveTo>
                  <a:pt x="521" y="57185"/>
                </a:moveTo>
                <a:cubicBezTo>
                  <a:pt x="-6887" y="58243"/>
                  <a:pt x="66138" y="105339"/>
                  <a:pt x="124346" y="114335"/>
                </a:cubicBezTo>
                <a:cubicBezTo>
                  <a:pt x="182554" y="123331"/>
                  <a:pt x="319079" y="116452"/>
                  <a:pt x="349771" y="111160"/>
                </a:cubicBezTo>
                <a:cubicBezTo>
                  <a:pt x="380463" y="105868"/>
                  <a:pt x="321196" y="96343"/>
                  <a:pt x="308496" y="82585"/>
                </a:cubicBezTo>
                <a:cubicBezTo>
                  <a:pt x="295796" y="68827"/>
                  <a:pt x="271984" y="21731"/>
                  <a:pt x="273571" y="28610"/>
                </a:cubicBezTo>
                <a:cubicBezTo>
                  <a:pt x="275158" y="35489"/>
                  <a:pt x="328604" y="93168"/>
                  <a:pt x="318021" y="123860"/>
                </a:cubicBezTo>
                <a:cubicBezTo>
                  <a:pt x="307438" y="154552"/>
                  <a:pt x="212188" y="213289"/>
                  <a:pt x="210071" y="212760"/>
                </a:cubicBezTo>
                <a:cubicBezTo>
                  <a:pt x="207954" y="212231"/>
                  <a:pt x="308496" y="156139"/>
                  <a:pt x="305321" y="120685"/>
                </a:cubicBezTo>
                <a:cubicBezTo>
                  <a:pt x="302146" y="85231"/>
                  <a:pt x="192079" y="2152"/>
                  <a:pt x="191021" y="35"/>
                </a:cubicBezTo>
                <a:cubicBezTo>
                  <a:pt x="189963" y="-2082"/>
                  <a:pt x="302675" y="89993"/>
                  <a:pt x="298971" y="107985"/>
                </a:cubicBezTo>
                <a:cubicBezTo>
                  <a:pt x="295267" y="125977"/>
                  <a:pt x="215892" y="115393"/>
                  <a:pt x="168796" y="107985"/>
                </a:cubicBezTo>
                <a:cubicBezTo>
                  <a:pt x="121700" y="100577"/>
                  <a:pt x="7929" y="56127"/>
                  <a:pt x="521" y="57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72E0F3FE-2E99-CAAB-F296-E90E6E245C58}"/>
              </a:ext>
            </a:extLst>
          </p:cNvPr>
          <p:cNvSpPr/>
          <p:nvPr/>
        </p:nvSpPr>
        <p:spPr>
          <a:xfrm>
            <a:off x="3657502" y="5988050"/>
            <a:ext cx="343002" cy="133376"/>
          </a:xfrm>
          <a:custGeom>
            <a:avLst/>
            <a:gdLst>
              <a:gd name="connsiteX0" fmla="*/ 98 w 343002"/>
              <a:gd name="connsiteY0" fmla="*/ 22225 h 133376"/>
              <a:gd name="connsiteX1" fmla="*/ 114398 w 343002"/>
              <a:gd name="connsiteY1" fmla="*/ 107950 h 133376"/>
              <a:gd name="connsiteX2" fmla="*/ 257273 w 343002"/>
              <a:gd name="connsiteY2" fmla="*/ 133350 h 133376"/>
              <a:gd name="connsiteX3" fmla="*/ 342998 w 343002"/>
              <a:gd name="connsiteY3" fmla="*/ 104775 h 133376"/>
              <a:gd name="connsiteX4" fmla="*/ 254098 w 343002"/>
              <a:gd name="connsiteY4" fmla="*/ 0 h 133376"/>
              <a:gd name="connsiteX5" fmla="*/ 342998 w 343002"/>
              <a:gd name="connsiteY5" fmla="*/ 104775 h 133376"/>
              <a:gd name="connsiteX6" fmla="*/ 257273 w 343002"/>
              <a:gd name="connsiteY6" fmla="*/ 117475 h 133376"/>
              <a:gd name="connsiteX7" fmla="*/ 133448 w 343002"/>
              <a:gd name="connsiteY7" fmla="*/ 111125 h 133376"/>
              <a:gd name="connsiteX8" fmla="*/ 98 w 343002"/>
              <a:gd name="connsiteY8" fmla="*/ 22225 h 13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002" h="133376">
                <a:moveTo>
                  <a:pt x="98" y="22225"/>
                </a:moveTo>
                <a:cubicBezTo>
                  <a:pt x="-3077" y="21696"/>
                  <a:pt x="71536" y="89429"/>
                  <a:pt x="114398" y="107950"/>
                </a:cubicBezTo>
                <a:cubicBezTo>
                  <a:pt x="157261" y="126471"/>
                  <a:pt x="219173" y="133879"/>
                  <a:pt x="257273" y="133350"/>
                </a:cubicBezTo>
                <a:cubicBezTo>
                  <a:pt x="295373" y="132821"/>
                  <a:pt x="343527" y="127000"/>
                  <a:pt x="342998" y="104775"/>
                </a:cubicBezTo>
                <a:cubicBezTo>
                  <a:pt x="342469" y="82550"/>
                  <a:pt x="254098" y="0"/>
                  <a:pt x="254098" y="0"/>
                </a:cubicBezTo>
                <a:cubicBezTo>
                  <a:pt x="254098" y="0"/>
                  <a:pt x="342469" y="85196"/>
                  <a:pt x="342998" y="104775"/>
                </a:cubicBezTo>
                <a:cubicBezTo>
                  <a:pt x="343527" y="124354"/>
                  <a:pt x="292198" y="116417"/>
                  <a:pt x="257273" y="117475"/>
                </a:cubicBezTo>
                <a:cubicBezTo>
                  <a:pt x="222348" y="118533"/>
                  <a:pt x="178956" y="123825"/>
                  <a:pt x="133448" y="111125"/>
                </a:cubicBezTo>
                <a:cubicBezTo>
                  <a:pt x="87940" y="98425"/>
                  <a:pt x="3273" y="22754"/>
                  <a:pt x="98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5A9FF48C-37FB-CEF2-E5B4-65DF378F4AF1}"/>
              </a:ext>
            </a:extLst>
          </p:cNvPr>
          <p:cNvSpPr/>
          <p:nvPr/>
        </p:nvSpPr>
        <p:spPr>
          <a:xfrm>
            <a:off x="3605971" y="5790917"/>
            <a:ext cx="105611" cy="146386"/>
          </a:xfrm>
          <a:custGeom>
            <a:avLst/>
            <a:gdLst>
              <a:gd name="connsiteX0" fmla="*/ 829 w 105611"/>
              <a:gd name="connsiteY0" fmla="*/ 283 h 146386"/>
              <a:gd name="connsiteX1" fmla="*/ 64329 w 105611"/>
              <a:gd name="connsiteY1" fmla="*/ 108233 h 146386"/>
              <a:gd name="connsiteX2" fmla="*/ 105604 w 105611"/>
              <a:gd name="connsiteY2" fmla="*/ 146333 h 146386"/>
              <a:gd name="connsiteX3" fmla="*/ 67504 w 105611"/>
              <a:gd name="connsiteY3" fmla="*/ 101883 h 146386"/>
              <a:gd name="connsiteX4" fmla="*/ 29404 w 105611"/>
              <a:gd name="connsiteY4" fmla="*/ 76483 h 146386"/>
              <a:gd name="connsiteX5" fmla="*/ 829 w 105611"/>
              <a:gd name="connsiteY5" fmla="*/ 283 h 14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611" h="146386">
                <a:moveTo>
                  <a:pt x="829" y="283"/>
                </a:moveTo>
                <a:cubicBezTo>
                  <a:pt x="6650" y="5575"/>
                  <a:pt x="46866" y="83891"/>
                  <a:pt x="64329" y="108233"/>
                </a:cubicBezTo>
                <a:cubicBezTo>
                  <a:pt x="81792" y="132575"/>
                  <a:pt x="105075" y="147391"/>
                  <a:pt x="105604" y="146333"/>
                </a:cubicBezTo>
                <a:cubicBezTo>
                  <a:pt x="106133" y="145275"/>
                  <a:pt x="80204" y="113525"/>
                  <a:pt x="67504" y="101883"/>
                </a:cubicBezTo>
                <a:cubicBezTo>
                  <a:pt x="54804" y="90241"/>
                  <a:pt x="37342" y="87596"/>
                  <a:pt x="29404" y="76483"/>
                </a:cubicBezTo>
                <a:cubicBezTo>
                  <a:pt x="21467" y="65371"/>
                  <a:pt x="-4992" y="-5009"/>
                  <a:pt x="829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B2E815E1-E758-BF46-F644-AC607B95E9E1}"/>
              </a:ext>
            </a:extLst>
          </p:cNvPr>
          <p:cNvSpPr/>
          <p:nvPr/>
        </p:nvSpPr>
        <p:spPr>
          <a:xfrm>
            <a:off x="3352798" y="5660856"/>
            <a:ext cx="136604" cy="282850"/>
          </a:xfrm>
          <a:custGeom>
            <a:avLst/>
            <a:gdLst>
              <a:gd name="connsiteX0" fmla="*/ 2 w 136604"/>
              <a:gd name="connsiteY0" fmla="*/ 47794 h 282850"/>
              <a:gd name="connsiteX1" fmla="*/ 101602 w 136604"/>
              <a:gd name="connsiteY1" fmla="*/ 177969 h 282850"/>
              <a:gd name="connsiteX2" fmla="*/ 136527 w 136604"/>
              <a:gd name="connsiteY2" fmla="*/ 282744 h 282850"/>
              <a:gd name="connsiteX3" fmla="*/ 111127 w 136604"/>
              <a:gd name="connsiteY3" fmla="*/ 158919 h 282850"/>
              <a:gd name="connsiteX4" fmla="*/ 114302 w 136604"/>
              <a:gd name="connsiteY4" fmla="*/ 169 h 282850"/>
              <a:gd name="connsiteX5" fmla="*/ 104777 w 136604"/>
              <a:gd name="connsiteY5" fmla="*/ 127169 h 282850"/>
              <a:gd name="connsiteX6" fmla="*/ 2 w 136604"/>
              <a:gd name="connsiteY6" fmla="*/ 47794 h 28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04" h="282850">
                <a:moveTo>
                  <a:pt x="2" y="47794"/>
                </a:moveTo>
                <a:cubicBezTo>
                  <a:pt x="-527" y="56261"/>
                  <a:pt x="78848" y="138811"/>
                  <a:pt x="101602" y="177969"/>
                </a:cubicBezTo>
                <a:cubicBezTo>
                  <a:pt x="124356" y="217127"/>
                  <a:pt x="134940" y="285919"/>
                  <a:pt x="136527" y="282744"/>
                </a:cubicBezTo>
                <a:cubicBezTo>
                  <a:pt x="138114" y="279569"/>
                  <a:pt x="114831" y="206015"/>
                  <a:pt x="111127" y="158919"/>
                </a:cubicBezTo>
                <a:cubicBezTo>
                  <a:pt x="107423" y="111823"/>
                  <a:pt x="115360" y="5460"/>
                  <a:pt x="114302" y="169"/>
                </a:cubicBezTo>
                <a:cubicBezTo>
                  <a:pt x="113244" y="-5122"/>
                  <a:pt x="119594" y="114998"/>
                  <a:pt x="104777" y="127169"/>
                </a:cubicBezTo>
                <a:cubicBezTo>
                  <a:pt x="89960" y="139340"/>
                  <a:pt x="531" y="39327"/>
                  <a:pt x="2" y="47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AE9B72A8-183E-0A4B-31D1-724F64E246E6}"/>
              </a:ext>
            </a:extLst>
          </p:cNvPr>
          <p:cNvSpPr/>
          <p:nvPr/>
        </p:nvSpPr>
        <p:spPr>
          <a:xfrm>
            <a:off x="3597148" y="5279973"/>
            <a:ext cx="267419" cy="588403"/>
          </a:xfrm>
          <a:custGeom>
            <a:avLst/>
            <a:gdLst>
              <a:gd name="connsiteX0" fmla="*/ 127 w 267419"/>
              <a:gd name="connsiteY0" fmla="*/ 111177 h 588403"/>
              <a:gd name="connsiteX1" fmla="*/ 225552 w 267419"/>
              <a:gd name="connsiteY1" fmla="*/ 498527 h 588403"/>
              <a:gd name="connsiteX2" fmla="*/ 212852 w 267419"/>
              <a:gd name="connsiteY2" fmla="*/ 584252 h 588403"/>
              <a:gd name="connsiteX3" fmla="*/ 228727 w 267419"/>
              <a:gd name="connsiteY3" fmla="*/ 412802 h 588403"/>
              <a:gd name="connsiteX4" fmla="*/ 266827 w 267419"/>
              <a:gd name="connsiteY4" fmla="*/ 52 h 588403"/>
              <a:gd name="connsiteX5" fmla="*/ 247777 w 267419"/>
              <a:gd name="connsiteY5" fmla="*/ 441377 h 588403"/>
              <a:gd name="connsiteX6" fmla="*/ 193802 w 267419"/>
              <a:gd name="connsiteY6" fmla="*/ 352477 h 588403"/>
              <a:gd name="connsiteX7" fmla="*/ 127 w 267419"/>
              <a:gd name="connsiteY7" fmla="*/ 111177 h 58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419" h="588403">
                <a:moveTo>
                  <a:pt x="127" y="111177"/>
                </a:moveTo>
                <a:cubicBezTo>
                  <a:pt x="5419" y="135519"/>
                  <a:pt x="190098" y="419681"/>
                  <a:pt x="225552" y="498527"/>
                </a:cubicBezTo>
                <a:cubicBezTo>
                  <a:pt x="261006" y="577373"/>
                  <a:pt x="212323" y="598540"/>
                  <a:pt x="212852" y="584252"/>
                </a:cubicBezTo>
                <a:cubicBezTo>
                  <a:pt x="213381" y="569965"/>
                  <a:pt x="228727" y="412802"/>
                  <a:pt x="228727" y="412802"/>
                </a:cubicBezTo>
                <a:cubicBezTo>
                  <a:pt x="237723" y="315435"/>
                  <a:pt x="263652" y="-4710"/>
                  <a:pt x="266827" y="52"/>
                </a:cubicBezTo>
                <a:cubicBezTo>
                  <a:pt x="270002" y="4814"/>
                  <a:pt x="259948" y="382640"/>
                  <a:pt x="247777" y="441377"/>
                </a:cubicBezTo>
                <a:cubicBezTo>
                  <a:pt x="235606" y="500114"/>
                  <a:pt x="231902" y="410156"/>
                  <a:pt x="193802" y="352477"/>
                </a:cubicBezTo>
                <a:cubicBezTo>
                  <a:pt x="155702" y="294798"/>
                  <a:pt x="-5165" y="86835"/>
                  <a:pt x="127" y="111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53F78170-BDA2-9D84-F0BF-4DC0E5D1ADA8}"/>
              </a:ext>
            </a:extLst>
          </p:cNvPr>
          <p:cNvSpPr/>
          <p:nvPr/>
        </p:nvSpPr>
        <p:spPr>
          <a:xfrm>
            <a:off x="3517232" y="5657843"/>
            <a:ext cx="315519" cy="254021"/>
          </a:xfrm>
          <a:custGeom>
            <a:avLst/>
            <a:gdLst>
              <a:gd name="connsiteX0" fmla="*/ 668 w 315519"/>
              <a:gd name="connsiteY0" fmla="*/ 7 h 254021"/>
              <a:gd name="connsiteX1" fmla="*/ 143543 w 315519"/>
              <a:gd name="connsiteY1" fmla="*/ 136532 h 254021"/>
              <a:gd name="connsiteX2" fmla="*/ 238793 w 315519"/>
              <a:gd name="connsiteY2" fmla="*/ 215907 h 254021"/>
              <a:gd name="connsiteX3" fmla="*/ 216568 w 315519"/>
              <a:gd name="connsiteY3" fmla="*/ 171457 h 254021"/>
              <a:gd name="connsiteX4" fmla="*/ 314993 w 315519"/>
              <a:gd name="connsiteY4" fmla="*/ 254007 h 254021"/>
              <a:gd name="connsiteX5" fmla="*/ 248318 w 315519"/>
              <a:gd name="connsiteY5" fmla="*/ 177807 h 254021"/>
              <a:gd name="connsiteX6" fmla="*/ 95918 w 315519"/>
              <a:gd name="connsiteY6" fmla="*/ 130182 h 254021"/>
              <a:gd name="connsiteX7" fmla="*/ 668 w 315519"/>
              <a:gd name="connsiteY7" fmla="*/ 7 h 25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19" h="254021">
                <a:moveTo>
                  <a:pt x="668" y="7"/>
                </a:moveTo>
                <a:cubicBezTo>
                  <a:pt x="8605" y="1065"/>
                  <a:pt x="103856" y="100549"/>
                  <a:pt x="143543" y="136532"/>
                </a:cubicBezTo>
                <a:cubicBezTo>
                  <a:pt x="183230" y="172515"/>
                  <a:pt x="226622" y="210086"/>
                  <a:pt x="238793" y="215907"/>
                </a:cubicBezTo>
                <a:cubicBezTo>
                  <a:pt x="250964" y="221728"/>
                  <a:pt x="203868" y="165107"/>
                  <a:pt x="216568" y="171457"/>
                </a:cubicBezTo>
                <a:cubicBezTo>
                  <a:pt x="229268" y="177807"/>
                  <a:pt x="309702" y="252949"/>
                  <a:pt x="314993" y="254007"/>
                </a:cubicBezTo>
                <a:cubicBezTo>
                  <a:pt x="320284" y="255065"/>
                  <a:pt x="284831" y="198445"/>
                  <a:pt x="248318" y="177807"/>
                </a:cubicBezTo>
                <a:cubicBezTo>
                  <a:pt x="211806" y="157170"/>
                  <a:pt x="134547" y="155582"/>
                  <a:pt x="95918" y="130182"/>
                </a:cubicBezTo>
                <a:cubicBezTo>
                  <a:pt x="57289" y="104782"/>
                  <a:pt x="-7269" y="-1051"/>
                  <a:pt x="66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1C98E523-88D6-8F22-A0E6-7090F5F311EF}"/>
              </a:ext>
            </a:extLst>
          </p:cNvPr>
          <p:cNvSpPr/>
          <p:nvPr/>
        </p:nvSpPr>
        <p:spPr>
          <a:xfrm>
            <a:off x="3514362" y="5631264"/>
            <a:ext cx="444938" cy="407589"/>
          </a:xfrm>
          <a:custGeom>
            <a:avLst/>
            <a:gdLst>
              <a:gd name="connsiteX0" fmla="*/ 363 w 444938"/>
              <a:gd name="connsiteY0" fmla="*/ 1186 h 407589"/>
              <a:gd name="connsiteX1" fmla="*/ 92438 w 444938"/>
              <a:gd name="connsiteY1" fmla="*/ 312336 h 407589"/>
              <a:gd name="connsiteX2" fmla="*/ 89263 w 444938"/>
              <a:gd name="connsiteY2" fmla="*/ 255186 h 407589"/>
              <a:gd name="connsiteX3" fmla="*/ 155938 w 444938"/>
              <a:gd name="connsiteY3" fmla="*/ 337736 h 407589"/>
              <a:gd name="connsiteX4" fmla="*/ 292463 w 444938"/>
              <a:gd name="connsiteY4" fmla="*/ 344086 h 407589"/>
              <a:gd name="connsiteX5" fmla="*/ 444863 w 444938"/>
              <a:gd name="connsiteY5" fmla="*/ 407586 h 407589"/>
              <a:gd name="connsiteX6" fmla="*/ 314688 w 444938"/>
              <a:gd name="connsiteY6" fmla="*/ 347261 h 407589"/>
              <a:gd name="connsiteX7" fmla="*/ 149588 w 444938"/>
              <a:gd name="connsiteY7" fmla="*/ 274236 h 407589"/>
              <a:gd name="connsiteX8" fmla="*/ 228963 w 444938"/>
              <a:gd name="connsiteY8" fmla="*/ 337736 h 407589"/>
              <a:gd name="connsiteX9" fmla="*/ 79738 w 444938"/>
              <a:gd name="connsiteY9" fmla="*/ 283761 h 407589"/>
              <a:gd name="connsiteX10" fmla="*/ 60688 w 444938"/>
              <a:gd name="connsiteY10" fmla="*/ 207561 h 407589"/>
              <a:gd name="connsiteX11" fmla="*/ 363 w 444938"/>
              <a:gd name="connsiteY11" fmla="*/ 1186 h 40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4938" h="407589">
                <a:moveTo>
                  <a:pt x="363" y="1186"/>
                </a:moveTo>
                <a:cubicBezTo>
                  <a:pt x="5655" y="18648"/>
                  <a:pt x="77621" y="270003"/>
                  <a:pt x="92438" y="312336"/>
                </a:cubicBezTo>
                <a:cubicBezTo>
                  <a:pt x="107255" y="354669"/>
                  <a:pt x="78680" y="250953"/>
                  <a:pt x="89263" y="255186"/>
                </a:cubicBezTo>
                <a:cubicBezTo>
                  <a:pt x="99846" y="259419"/>
                  <a:pt x="122071" y="322919"/>
                  <a:pt x="155938" y="337736"/>
                </a:cubicBezTo>
                <a:cubicBezTo>
                  <a:pt x="189805" y="352553"/>
                  <a:pt x="244309" y="332444"/>
                  <a:pt x="292463" y="344086"/>
                </a:cubicBezTo>
                <a:cubicBezTo>
                  <a:pt x="340617" y="355728"/>
                  <a:pt x="441159" y="407057"/>
                  <a:pt x="444863" y="407586"/>
                </a:cubicBezTo>
                <a:cubicBezTo>
                  <a:pt x="448567" y="408115"/>
                  <a:pt x="314688" y="347261"/>
                  <a:pt x="314688" y="347261"/>
                </a:cubicBezTo>
                <a:cubicBezTo>
                  <a:pt x="265476" y="325036"/>
                  <a:pt x="163875" y="275823"/>
                  <a:pt x="149588" y="274236"/>
                </a:cubicBezTo>
                <a:cubicBezTo>
                  <a:pt x="135301" y="272649"/>
                  <a:pt x="240605" y="336149"/>
                  <a:pt x="228963" y="337736"/>
                </a:cubicBezTo>
                <a:cubicBezTo>
                  <a:pt x="217321" y="339323"/>
                  <a:pt x="107784" y="305457"/>
                  <a:pt x="79738" y="283761"/>
                </a:cubicBezTo>
                <a:cubicBezTo>
                  <a:pt x="51692" y="262065"/>
                  <a:pt x="72330" y="250953"/>
                  <a:pt x="60688" y="207561"/>
                </a:cubicBezTo>
                <a:cubicBezTo>
                  <a:pt x="49046" y="164169"/>
                  <a:pt x="-4929" y="-16276"/>
                  <a:pt x="363" y="1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CEB3D04C-6323-00D1-FD07-AF368B4096AB}"/>
              </a:ext>
            </a:extLst>
          </p:cNvPr>
          <p:cNvSpPr/>
          <p:nvPr/>
        </p:nvSpPr>
        <p:spPr>
          <a:xfrm>
            <a:off x="3910599" y="5353040"/>
            <a:ext cx="62312" cy="670283"/>
          </a:xfrm>
          <a:custGeom>
            <a:avLst/>
            <a:gdLst>
              <a:gd name="connsiteX0" fmla="*/ 1001 w 62312"/>
              <a:gd name="connsiteY0" fmla="*/ 10 h 670283"/>
              <a:gd name="connsiteX1" fmla="*/ 4176 w 62312"/>
              <a:gd name="connsiteY1" fmla="*/ 574685 h 670283"/>
              <a:gd name="connsiteX2" fmla="*/ 7351 w 62312"/>
              <a:gd name="connsiteY2" fmla="*/ 546110 h 670283"/>
              <a:gd name="connsiteX3" fmla="*/ 61326 w 62312"/>
              <a:gd name="connsiteY3" fmla="*/ 669935 h 670283"/>
              <a:gd name="connsiteX4" fmla="*/ 42276 w 62312"/>
              <a:gd name="connsiteY4" fmla="*/ 571510 h 670283"/>
              <a:gd name="connsiteX5" fmla="*/ 42276 w 62312"/>
              <a:gd name="connsiteY5" fmla="*/ 260360 h 670283"/>
              <a:gd name="connsiteX6" fmla="*/ 23226 w 62312"/>
              <a:gd name="connsiteY6" fmla="*/ 558810 h 670283"/>
              <a:gd name="connsiteX7" fmla="*/ 1001 w 62312"/>
              <a:gd name="connsiteY7" fmla="*/ 10 h 67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12" h="670283">
                <a:moveTo>
                  <a:pt x="1001" y="10"/>
                </a:moveTo>
                <a:cubicBezTo>
                  <a:pt x="-2174" y="2656"/>
                  <a:pt x="3118" y="483668"/>
                  <a:pt x="4176" y="574685"/>
                </a:cubicBezTo>
                <a:cubicBezTo>
                  <a:pt x="5234" y="665702"/>
                  <a:pt x="-2174" y="530235"/>
                  <a:pt x="7351" y="546110"/>
                </a:cubicBezTo>
                <a:cubicBezTo>
                  <a:pt x="16876" y="561985"/>
                  <a:pt x="55505" y="665702"/>
                  <a:pt x="61326" y="669935"/>
                </a:cubicBezTo>
                <a:cubicBezTo>
                  <a:pt x="67147" y="674168"/>
                  <a:pt x="45451" y="639772"/>
                  <a:pt x="42276" y="571510"/>
                </a:cubicBezTo>
                <a:cubicBezTo>
                  <a:pt x="39101" y="503248"/>
                  <a:pt x="45451" y="262477"/>
                  <a:pt x="42276" y="260360"/>
                </a:cubicBezTo>
                <a:cubicBezTo>
                  <a:pt x="39101" y="258243"/>
                  <a:pt x="27459" y="605906"/>
                  <a:pt x="23226" y="558810"/>
                </a:cubicBezTo>
                <a:cubicBezTo>
                  <a:pt x="18993" y="511714"/>
                  <a:pt x="4176" y="-2636"/>
                  <a:pt x="100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D3683E18-8A87-93B5-3C6C-828D674DFFCB}"/>
              </a:ext>
            </a:extLst>
          </p:cNvPr>
          <p:cNvSpPr/>
          <p:nvPr/>
        </p:nvSpPr>
        <p:spPr>
          <a:xfrm>
            <a:off x="3869435" y="5333952"/>
            <a:ext cx="29591" cy="638027"/>
          </a:xfrm>
          <a:custGeom>
            <a:avLst/>
            <a:gdLst>
              <a:gd name="connsiteX0" fmla="*/ 29465 w 29591"/>
              <a:gd name="connsiteY0" fmla="*/ 3223 h 638027"/>
              <a:gd name="connsiteX1" fmla="*/ 890 w 29591"/>
              <a:gd name="connsiteY1" fmla="*/ 625523 h 638027"/>
              <a:gd name="connsiteX2" fmla="*/ 10415 w 29591"/>
              <a:gd name="connsiteY2" fmla="*/ 390573 h 638027"/>
              <a:gd name="connsiteX3" fmla="*/ 29465 w 29591"/>
              <a:gd name="connsiteY3" fmla="*/ 3223 h 6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1" h="638027">
                <a:moveTo>
                  <a:pt x="29465" y="3223"/>
                </a:moveTo>
                <a:cubicBezTo>
                  <a:pt x="27878" y="42381"/>
                  <a:pt x="4065" y="560965"/>
                  <a:pt x="890" y="625523"/>
                </a:cubicBezTo>
                <a:cubicBezTo>
                  <a:pt x="-2285" y="690081"/>
                  <a:pt x="3536" y="488469"/>
                  <a:pt x="10415" y="390573"/>
                </a:cubicBezTo>
                <a:cubicBezTo>
                  <a:pt x="17294" y="292677"/>
                  <a:pt x="31052" y="-35935"/>
                  <a:pt x="29465" y="3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16EBE4EE-79BC-A220-D88E-CC097E78F5BA}"/>
              </a:ext>
            </a:extLst>
          </p:cNvPr>
          <p:cNvSpPr/>
          <p:nvPr/>
        </p:nvSpPr>
        <p:spPr>
          <a:xfrm>
            <a:off x="3546475" y="5870443"/>
            <a:ext cx="165100" cy="241564"/>
          </a:xfrm>
          <a:custGeom>
            <a:avLst/>
            <a:gdLst>
              <a:gd name="connsiteX0" fmla="*/ 0 w 165100"/>
              <a:gd name="connsiteY0" fmla="*/ 132 h 241564"/>
              <a:gd name="connsiteX1" fmla="*/ 123825 w 165100"/>
              <a:gd name="connsiteY1" fmla="*/ 130307 h 241564"/>
              <a:gd name="connsiteX2" fmla="*/ 165100 w 165100"/>
              <a:gd name="connsiteY2" fmla="*/ 241432 h 241564"/>
              <a:gd name="connsiteX3" fmla="*/ 123825 w 165100"/>
              <a:gd name="connsiteY3" fmla="*/ 108082 h 241564"/>
              <a:gd name="connsiteX4" fmla="*/ 0 w 165100"/>
              <a:gd name="connsiteY4" fmla="*/ 132 h 24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00" h="241564">
                <a:moveTo>
                  <a:pt x="0" y="132"/>
                </a:moveTo>
                <a:cubicBezTo>
                  <a:pt x="0" y="3836"/>
                  <a:pt x="96308" y="90090"/>
                  <a:pt x="123825" y="130307"/>
                </a:cubicBezTo>
                <a:cubicBezTo>
                  <a:pt x="151342" y="170524"/>
                  <a:pt x="165100" y="245136"/>
                  <a:pt x="165100" y="241432"/>
                </a:cubicBezTo>
                <a:cubicBezTo>
                  <a:pt x="165100" y="237728"/>
                  <a:pt x="153988" y="145124"/>
                  <a:pt x="123825" y="108082"/>
                </a:cubicBezTo>
                <a:cubicBezTo>
                  <a:pt x="93662" y="71040"/>
                  <a:pt x="0" y="-3572"/>
                  <a:pt x="0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52C9A761-28BB-153B-BDC6-82B9BA01C7B9}"/>
              </a:ext>
            </a:extLst>
          </p:cNvPr>
          <p:cNvSpPr/>
          <p:nvPr/>
        </p:nvSpPr>
        <p:spPr>
          <a:xfrm>
            <a:off x="3615166" y="5917209"/>
            <a:ext cx="373560" cy="147135"/>
          </a:xfrm>
          <a:custGeom>
            <a:avLst/>
            <a:gdLst>
              <a:gd name="connsiteX0" fmla="*/ 4334 w 373560"/>
              <a:gd name="connsiteY0" fmla="*/ 99416 h 147135"/>
              <a:gd name="connsiteX1" fmla="*/ 239284 w 373560"/>
              <a:gd name="connsiteY1" fmla="*/ 96241 h 147135"/>
              <a:gd name="connsiteX2" fmla="*/ 372634 w 373560"/>
              <a:gd name="connsiteY2" fmla="*/ 147041 h 147135"/>
              <a:gd name="connsiteX3" fmla="*/ 293259 w 373560"/>
              <a:gd name="connsiteY3" fmla="*/ 105766 h 147135"/>
              <a:gd name="connsiteX4" fmla="*/ 194834 w 373560"/>
              <a:gd name="connsiteY4" fmla="*/ 991 h 147135"/>
              <a:gd name="connsiteX5" fmla="*/ 245634 w 373560"/>
              <a:gd name="connsiteY5" fmla="*/ 54966 h 147135"/>
              <a:gd name="connsiteX6" fmla="*/ 96409 w 373560"/>
              <a:gd name="connsiteY6" fmla="*/ 86716 h 147135"/>
              <a:gd name="connsiteX7" fmla="*/ 4334 w 373560"/>
              <a:gd name="connsiteY7" fmla="*/ 99416 h 1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560" h="147135">
                <a:moveTo>
                  <a:pt x="4334" y="99416"/>
                </a:moveTo>
                <a:cubicBezTo>
                  <a:pt x="28147" y="101004"/>
                  <a:pt x="177901" y="88304"/>
                  <a:pt x="239284" y="96241"/>
                </a:cubicBezTo>
                <a:cubicBezTo>
                  <a:pt x="300667" y="104178"/>
                  <a:pt x="363638" y="145454"/>
                  <a:pt x="372634" y="147041"/>
                </a:cubicBezTo>
                <a:cubicBezTo>
                  <a:pt x="381630" y="148628"/>
                  <a:pt x="322892" y="130108"/>
                  <a:pt x="293259" y="105766"/>
                </a:cubicBezTo>
                <a:cubicBezTo>
                  <a:pt x="263626" y="81424"/>
                  <a:pt x="194834" y="991"/>
                  <a:pt x="194834" y="991"/>
                </a:cubicBezTo>
                <a:cubicBezTo>
                  <a:pt x="186897" y="-7476"/>
                  <a:pt x="262038" y="40678"/>
                  <a:pt x="245634" y="54966"/>
                </a:cubicBezTo>
                <a:cubicBezTo>
                  <a:pt x="229230" y="69254"/>
                  <a:pt x="131863" y="78779"/>
                  <a:pt x="96409" y="86716"/>
                </a:cubicBezTo>
                <a:cubicBezTo>
                  <a:pt x="60955" y="94653"/>
                  <a:pt x="-19479" y="97828"/>
                  <a:pt x="4334" y="99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B79C2DC6-6800-B5F1-3FAB-0DEDE4A5984C}"/>
              </a:ext>
            </a:extLst>
          </p:cNvPr>
          <p:cNvSpPr/>
          <p:nvPr/>
        </p:nvSpPr>
        <p:spPr>
          <a:xfrm>
            <a:off x="4613119" y="3847748"/>
            <a:ext cx="702650" cy="232371"/>
          </a:xfrm>
          <a:custGeom>
            <a:avLst/>
            <a:gdLst>
              <a:gd name="connsiteX0" fmla="*/ 701831 w 702650"/>
              <a:gd name="connsiteY0" fmla="*/ 232127 h 232371"/>
              <a:gd name="connsiteX1" fmla="*/ 622456 w 702650"/>
              <a:gd name="connsiteY1" fmla="*/ 117827 h 232371"/>
              <a:gd name="connsiteX2" fmla="*/ 530381 w 702650"/>
              <a:gd name="connsiteY2" fmla="*/ 6702 h 232371"/>
              <a:gd name="connsiteX3" fmla="*/ 501806 w 702650"/>
              <a:gd name="connsiteY3" fmla="*/ 63852 h 232371"/>
              <a:gd name="connsiteX4" fmla="*/ 457356 w 702650"/>
              <a:gd name="connsiteY4" fmla="*/ 352 h 232371"/>
              <a:gd name="connsiteX5" fmla="*/ 431956 w 702650"/>
              <a:gd name="connsiteY5" fmla="*/ 98777 h 232371"/>
              <a:gd name="connsiteX6" fmla="*/ 273206 w 702650"/>
              <a:gd name="connsiteY6" fmla="*/ 6702 h 232371"/>
              <a:gd name="connsiteX7" fmla="*/ 228756 w 702650"/>
              <a:gd name="connsiteY7" fmla="*/ 146402 h 232371"/>
              <a:gd name="connsiteX8" fmla="*/ 225581 w 702650"/>
              <a:gd name="connsiteY8" fmla="*/ 19402 h 232371"/>
              <a:gd name="connsiteX9" fmla="*/ 187481 w 702650"/>
              <a:gd name="connsiteY9" fmla="*/ 121002 h 232371"/>
              <a:gd name="connsiteX10" fmla="*/ 104931 w 702650"/>
              <a:gd name="connsiteY10" fmla="*/ 54327 h 232371"/>
              <a:gd name="connsiteX11" fmla="*/ 60481 w 702650"/>
              <a:gd name="connsiteY11" fmla="*/ 124177 h 232371"/>
              <a:gd name="connsiteX12" fmla="*/ 156 w 702650"/>
              <a:gd name="connsiteY12" fmla="*/ 200377 h 232371"/>
              <a:gd name="connsiteX13" fmla="*/ 79531 w 702650"/>
              <a:gd name="connsiteY13" fmla="*/ 86077 h 232371"/>
              <a:gd name="connsiteX14" fmla="*/ 374806 w 702650"/>
              <a:gd name="connsiteY14" fmla="*/ 73377 h 232371"/>
              <a:gd name="connsiteX15" fmla="*/ 387506 w 702650"/>
              <a:gd name="connsiteY15" fmla="*/ 63852 h 232371"/>
              <a:gd name="connsiteX16" fmla="*/ 533556 w 702650"/>
              <a:gd name="connsiteY16" fmla="*/ 95602 h 232371"/>
              <a:gd name="connsiteX17" fmla="*/ 571656 w 702650"/>
              <a:gd name="connsiteY17" fmla="*/ 86077 h 232371"/>
              <a:gd name="connsiteX18" fmla="*/ 701831 w 702650"/>
              <a:gd name="connsiteY18" fmla="*/ 232127 h 23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2650" h="232371">
                <a:moveTo>
                  <a:pt x="701831" y="232127"/>
                </a:moveTo>
                <a:cubicBezTo>
                  <a:pt x="710298" y="237419"/>
                  <a:pt x="651031" y="155398"/>
                  <a:pt x="622456" y="117827"/>
                </a:cubicBezTo>
                <a:cubicBezTo>
                  <a:pt x="593881" y="80256"/>
                  <a:pt x="550489" y="15698"/>
                  <a:pt x="530381" y="6702"/>
                </a:cubicBezTo>
                <a:cubicBezTo>
                  <a:pt x="510273" y="-2294"/>
                  <a:pt x="513977" y="64910"/>
                  <a:pt x="501806" y="63852"/>
                </a:cubicBezTo>
                <a:cubicBezTo>
                  <a:pt x="489635" y="62794"/>
                  <a:pt x="468998" y="-5469"/>
                  <a:pt x="457356" y="352"/>
                </a:cubicBezTo>
                <a:cubicBezTo>
                  <a:pt x="445714" y="6173"/>
                  <a:pt x="462648" y="97719"/>
                  <a:pt x="431956" y="98777"/>
                </a:cubicBezTo>
                <a:cubicBezTo>
                  <a:pt x="401264" y="99835"/>
                  <a:pt x="307073" y="-1236"/>
                  <a:pt x="273206" y="6702"/>
                </a:cubicBezTo>
                <a:cubicBezTo>
                  <a:pt x="239339" y="14639"/>
                  <a:pt x="236693" y="144285"/>
                  <a:pt x="228756" y="146402"/>
                </a:cubicBezTo>
                <a:cubicBezTo>
                  <a:pt x="220819" y="148519"/>
                  <a:pt x="232460" y="23635"/>
                  <a:pt x="225581" y="19402"/>
                </a:cubicBezTo>
                <a:cubicBezTo>
                  <a:pt x="218702" y="15169"/>
                  <a:pt x="207589" y="115181"/>
                  <a:pt x="187481" y="121002"/>
                </a:cubicBezTo>
                <a:cubicBezTo>
                  <a:pt x="167373" y="126823"/>
                  <a:pt x="126098" y="53798"/>
                  <a:pt x="104931" y="54327"/>
                </a:cubicBezTo>
                <a:cubicBezTo>
                  <a:pt x="83764" y="54856"/>
                  <a:pt x="77944" y="99835"/>
                  <a:pt x="60481" y="124177"/>
                </a:cubicBezTo>
                <a:cubicBezTo>
                  <a:pt x="43018" y="148519"/>
                  <a:pt x="-3019" y="206727"/>
                  <a:pt x="156" y="200377"/>
                </a:cubicBezTo>
                <a:cubicBezTo>
                  <a:pt x="3331" y="194027"/>
                  <a:pt x="17089" y="107244"/>
                  <a:pt x="79531" y="86077"/>
                </a:cubicBezTo>
                <a:cubicBezTo>
                  <a:pt x="141973" y="64910"/>
                  <a:pt x="323477" y="77081"/>
                  <a:pt x="374806" y="73377"/>
                </a:cubicBezTo>
                <a:cubicBezTo>
                  <a:pt x="426135" y="69673"/>
                  <a:pt x="361048" y="60148"/>
                  <a:pt x="387506" y="63852"/>
                </a:cubicBezTo>
                <a:cubicBezTo>
                  <a:pt x="413964" y="67556"/>
                  <a:pt x="502864" y="91898"/>
                  <a:pt x="533556" y="95602"/>
                </a:cubicBezTo>
                <a:cubicBezTo>
                  <a:pt x="564248" y="99306"/>
                  <a:pt x="543081" y="62794"/>
                  <a:pt x="571656" y="86077"/>
                </a:cubicBezTo>
                <a:cubicBezTo>
                  <a:pt x="600231" y="109360"/>
                  <a:pt x="693364" y="226835"/>
                  <a:pt x="701831" y="232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72C21C43-31F6-0517-C27B-743088C9F104}"/>
              </a:ext>
            </a:extLst>
          </p:cNvPr>
          <p:cNvSpPr/>
          <p:nvPr/>
        </p:nvSpPr>
        <p:spPr>
          <a:xfrm>
            <a:off x="4476155" y="3962400"/>
            <a:ext cx="406239" cy="219655"/>
          </a:xfrm>
          <a:custGeom>
            <a:avLst/>
            <a:gdLst>
              <a:gd name="connsiteX0" fmla="*/ 45045 w 406239"/>
              <a:gd name="connsiteY0" fmla="*/ 219075 h 219655"/>
              <a:gd name="connsiteX1" fmla="*/ 346670 w 406239"/>
              <a:gd name="connsiteY1" fmla="*/ 76200 h 219655"/>
              <a:gd name="connsiteX2" fmla="*/ 397470 w 406239"/>
              <a:gd name="connsiteY2" fmla="*/ 76200 h 219655"/>
              <a:gd name="connsiteX3" fmla="*/ 229195 w 406239"/>
              <a:gd name="connsiteY3" fmla="*/ 0 h 219655"/>
              <a:gd name="connsiteX4" fmla="*/ 362545 w 406239"/>
              <a:gd name="connsiteY4" fmla="*/ 76200 h 219655"/>
              <a:gd name="connsiteX5" fmla="*/ 283170 w 406239"/>
              <a:gd name="connsiteY5" fmla="*/ 88900 h 219655"/>
              <a:gd name="connsiteX6" fmla="*/ 595 w 406239"/>
              <a:gd name="connsiteY6" fmla="*/ 120650 h 219655"/>
              <a:gd name="connsiteX7" fmla="*/ 203795 w 406239"/>
              <a:gd name="connsiteY7" fmla="*/ 127000 h 219655"/>
              <a:gd name="connsiteX8" fmla="*/ 45045 w 406239"/>
              <a:gd name="connsiteY8" fmla="*/ 219075 h 21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239" h="219655">
                <a:moveTo>
                  <a:pt x="45045" y="219075"/>
                </a:moveTo>
                <a:cubicBezTo>
                  <a:pt x="68857" y="210608"/>
                  <a:pt x="287933" y="100012"/>
                  <a:pt x="346670" y="76200"/>
                </a:cubicBezTo>
                <a:cubicBezTo>
                  <a:pt x="405407" y="52388"/>
                  <a:pt x="417049" y="88900"/>
                  <a:pt x="397470" y="76200"/>
                </a:cubicBezTo>
                <a:cubicBezTo>
                  <a:pt x="377891" y="63500"/>
                  <a:pt x="235016" y="0"/>
                  <a:pt x="229195" y="0"/>
                </a:cubicBezTo>
                <a:cubicBezTo>
                  <a:pt x="223374" y="0"/>
                  <a:pt x="353549" y="61383"/>
                  <a:pt x="362545" y="76200"/>
                </a:cubicBezTo>
                <a:cubicBezTo>
                  <a:pt x="371541" y="91017"/>
                  <a:pt x="343495" y="81492"/>
                  <a:pt x="283170" y="88900"/>
                </a:cubicBezTo>
                <a:cubicBezTo>
                  <a:pt x="222845" y="96308"/>
                  <a:pt x="13824" y="114300"/>
                  <a:pt x="595" y="120650"/>
                </a:cubicBezTo>
                <a:cubicBezTo>
                  <a:pt x="-12634" y="127000"/>
                  <a:pt x="199033" y="113242"/>
                  <a:pt x="203795" y="127000"/>
                </a:cubicBezTo>
                <a:cubicBezTo>
                  <a:pt x="208557" y="140758"/>
                  <a:pt x="21233" y="227542"/>
                  <a:pt x="45045" y="219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AC2406DC-BB73-9C2F-0390-A5E80562D75E}"/>
              </a:ext>
            </a:extLst>
          </p:cNvPr>
          <p:cNvSpPr/>
          <p:nvPr/>
        </p:nvSpPr>
        <p:spPr>
          <a:xfrm>
            <a:off x="4978122" y="3998019"/>
            <a:ext cx="337254" cy="101153"/>
          </a:xfrm>
          <a:custGeom>
            <a:avLst/>
            <a:gdLst>
              <a:gd name="connsiteX0" fmla="*/ 278 w 337254"/>
              <a:gd name="connsiteY0" fmla="*/ 2481 h 101153"/>
              <a:gd name="connsiteX1" fmla="*/ 209828 w 337254"/>
              <a:gd name="connsiteY1" fmla="*/ 37406 h 101153"/>
              <a:gd name="connsiteX2" fmla="*/ 336828 w 337254"/>
              <a:gd name="connsiteY2" fmla="*/ 100906 h 101153"/>
              <a:gd name="connsiteX3" fmla="*/ 168553 w 337254"/>
              <a:gd name="connsiteY3" fmla="*/ 12006 h 101153"/>
              <a:gd name="connsiteX4" fmla="*/ 278 w 337254"/>
              <a:gd name="connsiteY4" fmla="*/ 2481 h 10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54" h="101153">
                <a:moveTo>
                  <a:pt x="278" y="2481"/>
                </a:moveTo>
                <a:cubicBezTo>
                  <a:pt x="7157" y="6714"/>
                  <a:pt x="153736" y="21002"/>
                  <a:pt x="209828" y="37406"/>
                </a:cubicBezTo>
                <a:cubicBezTo>
                  <a:pt x="265920" y="53810"/>
                  <a:pt x="343707" y="105139"/>
                  <a:pt x="336828" y="100906"/>
                </a:cubicBezTo>
                <a:cubicBezTo>
                  <a:pt x="329949" y="96673"/>
                  <a:pt x="221470" y="25764"/>
                  <a:pt x="168553" y="12006"/>
                </a:cubicBezTo>
                <a:cubicBezTo>
                  <a:pt x="115636" y="-1752"/>
                  <a:pt x="-6601" y="-1752"/>
                  <a:pt x="278" y="2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F637F139-9362-0B2E-2462-A364C256E126}"/>
              </a:ext>
            </a:extLst>
          </p:cNvPr>
          <p:cNvSpPr/>
          <p:nvPr/>
        </p:nvSpPr>
        <p:spPr>
          <a:xfrm>
            <a:off x="4276700" y="3822522"/>
            <a:ext cx="420093" cy="574649"/>
          </a:xfrm>
          <a:custGeom>
            <a:avLst/>
            <a:gdLst>
              <a:gd name="connsiteX0" fmla="*/ 273075 w 420093"/>
              <a:gd name="connsiteY0" fmla="*/ 238303 h 574649"/>
              <a:gd name="connsiteX1" fmla="*/ 120675 w 420093"/>
              <a:gd name="connsiteY1" fmla="*/ 428803 h 574649"/>
              <a:gd name="connsiteX2" fmla="*/ 133375 w 420093"/>
              <a:gd name="connsiteY2" fmla="*/ 374828 h 574649"/>
              <a:gd name="connsiteX3" fmla="*/ 3200 w 420093"/>
              <a:gd name="connsiteY3" fmla="*/ 571678 h 574649"/>
              <a:gd name="connsiteX4" fmla="*/ 73050 w 420093"/>
              <a:gd name="connsiteY4" fmla="*/ 457378 h 574649"/>
              <a:gd name="connsiteX5" fmla="*/ 415950 w 420093"/>
              <a:gd name="connsiteY5" fmla="*/ 3353 h 574649"/>
              <a:gd name="connsiteX6" fmla="*/ 273075 w 420093"/>
              <a:gd name="connsiteY6" fmla="*/ 238303 h 57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093" h="574649">
                <a:moveTo>
                  <a:pt x="273075" y="238303"/>
                </a:moveTo>
                <a:cubicBezTo>
                  <a:pt x="223863" y="309211"/>
                  <a:pt x="143958" y="406049"/>
                  <a:pt x="120675" y="428803"/>
                </a:cubicBezTo>
                <a:cubicBezTo>
                  <a:pt x="97392" y="451557"/>
                  <a:pt x="152954" y="351016"/>
                  <a:pt x="133375" y="374828"/>
                </a:cubicBezTo>
                <a:cubicBezTo>
                  <a:pt x="113796" y="398640"/>
                  <a:pt x="13254" y="557920"/>
                  <a:pt x="3200" y="571678"/>
                </a:cubicBezTo>
                <a:cubicBezTo>
                  <a:pt x="-6854" y="585436"/>
                  <a:pt x="4258" y="552099"/>
                  <a:pt x="73050" y="457378"/>
                </a:cubicBezTo>
                <a:cubicBezTo>
                  <a:pt x="141842" y="362657"/>
                  <a:pt x="387904" y="34574"/>
                  <a:pt x="415950" y="3353"/>
                </a:cubicBezTo>
                <a:cubicBezTo>
                  <a:pt x="443996" y="-27868"/>
                  <a:pt x="322287" y="167395"/>
                  <a:pt x="273075" y="238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A442B383-C09E-881C-BDF5-EB0BC085EAB3}"/>
              </a:ext>
            </a:extLst>
          </p:cNvPr>
          <p:cNvSpPr/>
          <p:nvPr/>
        </p:nvSpPr>
        <p:spPr>
          <a:xfrm>
            <a:off x="4708568" y="3831471"/>
            <a:ext cx="235522" cy="380296"/>
          </a:xfrm>
          <a:custGeom>
            <a:avLst/>
            <a:gdLst>
              <a:gd name="connsiteX0" fmla="*/ 3132 w 235522"/>
              <a:gd name="connsiteY0" fmla="*/ 378579 h 380296"/>
              <a:gd name="connsiteX1" fmla="*/ 123782 w 235522"/>
              <a:gd name="connsiteY1" fmla="*/ 156329 h 380296"/>
              <a:gd name="connsiteX2" fmla="*/ 234907 w 235522"/>
              <a:gd name="connsiteY2" fmla="*/ 754 h 380296"/>
              <a:gd name="connsiteX3" fmla="*/ 72982 w 235522"/>
              <a:gd name="connsiteY3" fmla="*/ 219829 h 380296"/>
              <a:gd name="connsiteX4" fmla="*/ 34882 w 235522"/>
              <a:gd name="connsiteY4" fmla="*/ 257929 h 380296"/>
              <a:gd name="connsiteX5" fmla="*/ 3132 w 235522"/>
              <a:gd name="connsiteY5" fmla="*/ 378579 h 3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522" h="380296">
                <a:moveTo>
                  <a:pt x="3132" y="378579"/>
                </a:moveTo>
                <a:cubicBezTo>
                  <a:pt x="17949" y="361646"/>
                  <a:pt x="85153" y="219300"/>
                  <a:pt x="123782" y="156329"/>
                </a:cubicBezTo>
                <a:cubicBezTo>
                  <a:pt x="162411" y="93358"/>
                  <a:pt x="243374" y="-9829"/>
                  <a:pt x="234907" y="754"/>
                </a:cubicBezTo>
                <a:cubicBezTo>
                  <a:pt x="226440" y="11337"/>
                  <a:pt x="106319" y="176967"/>
                  <a:pt x="72982" y="219829"/>
                </a:cubicBezTo>
                <a:cubicBezTo>
                  <a:pt x="39645" y="262691"/>
                  <a:pt x="39115" y="233587"/>
                  <a:pt x="34882" y="257929"/>
                </a:cubicBezTo>
                <a:cubicBezTo>
                  <a:pt x="30649" y="282271"/>
                  <a:pt x="-11685" y="395512"/>
                  <a:pt x="3132" y="378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7745A4AE-212C-2893-43D7-6BAEC2B9609D}"/>
              </a:ext>
            </a:extLst>
          </p:cNvPr>
          <p:cNvSpPr/>
          <p:nvPr/>
        </p:nvSpPr>
        <p:spPr>
          <a:xfrm>
            <a:off x="4977706" y="3174897"/>
            <a:ext cx="111985" cy="1076703"/>
          </a:xfrm>
          <a:custGeom>
            <a:avLst/>
            <a:gdLst>
              <a:gd name="connsiteX0" fmla="*/ 108644 w 111985"/>
              <a:gd name="connsiteY0" fmla="*/ 103 h 1076703"/>
              <a:gd name="connsiteX1" fmla="*/ 83244 w 111985"/>
              <a:gd name="connsiteY1" fmla="*/ 711303 h 1076703"/>
              <a:gd name="connsiteX2" fmla="*/ 80069 w 111985"/>
              <a:gd name="connsiteY2" fmla="*/ 835128 h 1076703"/>
              <a:gd name="connsiteX3" fmla="*/ 111819 w 111985"/>
              <a:gd name="connsiteY3" fmla="*/ 724003 h 1076703"/>
              <a:gd name="connsiteX4" fmla="*/ 64194 w 111985"/>
              <a:gd name="connsiteY4" fmla="*/ 866878 h 1076703"/>
              <a:gd name="connsiteX5" fmla="*/ 22919 w 111985"/>
              <a:gd name="connsiteY5" fmla="*/ 965303 h 1076703"/>
              <a:gd name="connsiteX6" fmla="*/ 694 w 111985"/>
              <a:gd name="connsiteY6" fmla="*/ 1076428 h 1076703"/>
              <a:gd name="connsiteX7" fmla="*/ 13394 w 111985"/>
              <a:gd name="connsiteY7" fmla="*/ 987528 h 1076703"/>
              <a:gd name="connsiteX8" fmla="*/ 86419 w 111985"/>
              <a:gd name="connsiteY8" fmla="*/ 724003 h 1076703"/>
              <a:gd name="connsiteX9" fmla="*/ 57844 w 111985"/>
              <a:gd name="connsiteY9" fmla="*/ 797028 h 1076703"/>
              <a:gd name="connsiteX10" fmla="*/ 57844 w 111985"/>
              <a:gd name="connsiteY10" fmla="*/ 244578 h 1076703"/>
              <a:gd name="connsiteX11" fmla="*/ 61019 w 111985"/>
              <a:gd name="connsiteY11" fmla="*/ 765278 h 1076703"/>
              <a:gd name="connsiteX12" fmla="*/ 108644 w 111985"/>
              <a:gd name="connsiteY12" fmla="*/ 103 h 107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985" h="1076703">
                <a:moveTo>
                  <a:pt x="108644" y="103"/>
                </a:moveTo>
                <a:cubicBezTo>
                  <a:pt x="112348" y="-8893"/>
                  <a:pt x="88006" y="572132"/>
                  <a:pt x="83244" y="711303"/>
                </a:cubicBezTo>
                <a:cubicBezTo>
                  <a:pt x="78482" y="850474"/>
                  <a:pt x="75307" y="833011"/>
                  <a:pt x="80069" y="835128"/>
                </a:cubicBezTo>
                <a:cubicBezTo>
                  <a:pt x="84831" y="837245"/>
                  <a:pt x="114465" y="718711"/>
                  <a:pt x="111819" y="724003"/>
                </a:cubicBezTo>
                <a:cubicBezTo>
                  <a:pt x="109173" y="729295"/>
                  <a:pt x="79011" y="826661"/>
                  <a:pt x="64194" y="866878"/>
                </a:cubicBezTo>
                <a:cubicBezTo>
                  <a:pt x="49377" y="907095"/>
                  <a:pt x="33502" y="930378"/>
                  <a:pt x="22919" y="965303"/>
                </a:cubicBezTo>
                <a:cubicBezTo>
                  <a:pt x="12336" y="1000228"/>
                  <a:pt x="2281" y="1072724"/>
                  <a:pt x="694" y="1076428"/>
                </a:cubicBezTo>
                <a:cubicBezTo>
                  <a:pt x="-893" y="1080132"/>
                  <a:pt x="-894" y="1046266"/>
                  <a:pt x="13394" y="987528"/>
                </a:cubicBezTo>
                <a:cubicBezTo>
                  <a:pt x="27681" y="928791"/>
                  <a:pt x="79011" y="755753"/>
                  <a:pt x="86419" y="724003"/>
                </a:cubicBezTo>
                <a:cubicBezTo>
                  <a:pt x="93827" y="692253"/>
                  <a:pt x="62606" y="876932"/>
                  <a:pt x="57844" y="797028"/>
                </a:cubicBezTo>
                <a:cubicBezTo>
                  <a:pt x="53082" y="717124"/>
                  <a:pt x="57315" y="249870"/>
                  <a:pt x="57844" y="244578"/>
                </a:cubicBezTo>
                <a:cubicBezTo>
                  <a:pt x="58373" y="239286"/>
                  <a:pt x="49377" y="801261"/>
                  <a:pt x="61019" y="765278"/>
                </a:cubicBezTo>
                <a:cubicBezTo>
                  <a:pt x="72661" y="729295"/>
                  <a:pt x="104940" y="9099"/>
                  <a:pt x="108644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1D1D2249-FDC5-66F6-3073-890388983D9F}"/>
              </a:ext>
            </a:extLst>
          </p:cNvPr>
          <p:cNvSpPr/>
          <p:nvPr/>
        </p:nvSpPr>
        <p:spPr>
          <a:xfrm>
            <a:off x="5191095" y="3682650"/>
            <a:ext cx="476262" cy="492604"/>
          </a:xfrm>
          <a:custGeom>
            <a:avLst/>
            <a:gdLst>
              <a:gd name="connsiteX0" fmla="*/ 30 w 476262"/>
              <a:gd name="connsiteY0" fmla="*/ 308325 h 492604"/>
              <a:gd name="connsiteX1" fmla="*/ 209580 w 476262"/>
              <a:gd name="connsiteY1" fmla="*/ 444850 h 492604"/>
              <a:gd name="connsiteX2" fmla="*/ 257205 w 476262"/>
              <a:gd name="connsiteY2" fmla="*/ 387700 h 492604"/>
              <a:gd name="connsiteX3" fmla="*/ 206405 w 476262"/>
              <a:gd name="connsiteY3" fmla="*/ 492475 h 492604"/>
              <a:gd name="connsiteX4" fmla="*/ 298480 w 476262"/>
              <a:gd name="connsiteY4" fmla="*/ 362300 h 492604"/>
              <a:gd name="connsiteX5" fmla="*/ 466755 w 476262"/>
              <a:gd name="connsiteY5" fmla="*/ 384525 h 492604"/>
              <a:gd name="connsiteX6" fmla="*/ 454055 w 476262"/>
              <a:gd name="connsiteY6" fmla="*/ 350 h 492604"/>
              <a:gd name="connsiteX7" fmla="*/ 444530 w 476262"/>
              <a:gd name="connsiteY7" fmla="*/ 460725 h 492604"/>
              <a:gd name="connsiteX8" fmla="*/ 396905 w 476262"/>
              <a:gd name="connsiteY8" fmla="*/ 187675 h 492604"/>
              <a:gd name="connsiteX9" fmla="*/ 339755 w 476262"/>
              <a:gd name="connsiteY9" fmla="*/ 368650 h 492604"/>
              <a:gd name="connsiteX10" fmla="*/ 225455 w 476262"/>
              <a:gd name="connsiteY10" fmla="*/ 413100 h 492604"/>
              <a:gd name="connsiteX11" fmla="*/ 30 w 476262"/>
              <a:gd name="connsiteY11" fmla="*/ 308325 h 49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262" h="492604">
                <a:moveTo>
                  <a:pt x="30" y="308325"/>
                </a:moveTo>
                <a:cubicBezTo>
                  <a:pt x="-2616" y="313617"/>
                  <a:pt x="166718" y="431621"/>
                  <a:pt x="209580" y="444850"/>
                </a:cubicBezTo>
                <a:cubicBezTo>
                  <a:pt x="252442" y="458079"/>
                  <a:pt x="257734" y="379763"/>
                  <a:pt x="257205" y="387700"/>
                </a:cubicBezTo>
                <a:cubicBezTo>
                  <a:pt x="256676" y="395638"/>
                  <a:pt x="199526" y="496708"/>
                  <a:pt x="206405" y="492475"/>
                </a:cubicBezTo>
                <a:cubicBezTo>
                  <a:pt x="213284" y="488242"/>
                  <a:pt x="255088" y="380292"/>
                  <a:pt x="298480" y="362300"/>
                </a:cubicBezTo>
                <a:cubicBezTo>
                  <a:pt x="341872" y="344308"/>
                  <a:pt x="440826" y="444850"/>
                  <a:pt x="466755" y="384525"/>
                </a:cubicBezTo>
                <a:cubicBezTo>
                  <a:pt x="492684" y="324200"/>
                  <a:pt x="457759" y="-12350"/>
                  <a:pt x="454055" y="350"/>
                </a:cubicBezTo>
                <a:cubicBezTo>
                  <a:pt x="450351" y="13050"/>
                  <a:pt x="454055" y="429504"/>
                  <a:pt x="444530" y="460725"/>
                </a:cubicBezTo>
                <a:cubicBezTo>
                  <a:pt x="435005" y="491946"/>
                  <a:pt x="414367" y="203021"/>
                  <a:pt x="396905" y="187675"/>
                </a:cubicBezTo>
                <a:cubicBezTo>
                  <a:pt x="379443" y="172329"/>
                  <a:pt x="368330" y="331079"/>
                  <a:pt x="339755" y="368650"/>
                </a:cubicBezTo>
                <a:cubicBezTo>
                  <a:pt x="311180" y="406221"/>
                  <a:pt x="279959" y="420508"/>
                  <a:pt x="225455" y="413100"/>
                </a:cubicBezTo>
                <a:cubicBezTo>
                  <a:pt x="170951" y="405692"/>
                  <a:pt x="2676" y="303033"/>
                  <a:pt x="30" y="308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EE983AB8-BEDF-65BB-FD64-71D4DC7A14EE}"/>
              </a:ext>
            </a:extLst>
          </p:cNvPr>
          <p:cNvSpPr/>
          <p:nvPr/>
        </p:nvSpPr>
        <p:spPr>
          <a:xfrm>
            <a:off x="5670456" y="3667121"/>
            <a:ext cx="332010" cy="338562"/>
          </a:xfrm>
          <a:custGeom>
            <a:avLst/>
            <a:gdLst>
              <a:gd name="connsiteX0" fmla="*/ 94 w 332010"/>
              <a:gd name="connsiteY0" fmla="*/ 336554 h 338562"/>
              <a:gd name="connsiteX1" fmla="*/ 127094 w 332010"/>
              <a:gd name="connsiteY1" fmla="*/ 263529 h 338562"/>
              <a:gd name="connsiteX2" fmla="*/ 184244 w 332010"/>
              <a:gd name="connsiteY2" fmla="*/ 174629 h 338562"/>
              <a:gd name="connsiteX3" fmla="*/ 250919 w 332010"/>
              <a:gd name="connsiteY3" fmla="*/ 317504 h 338562"/>
              <a:gd name="connsiteX4" fmla="*/ 269969 w 332010"/>
              <a:gd name="connsiteY4" fmla="*/ 139704 h 338562"/>
              <a:gd name="connsiteX5" fmla="*/ 323944 w 332010"/>
              <a:gd name="connsiteY5" fmla="*/ 295279 h 338562"/>
              <a:gd name="connsiteX6" fmla="*/ 320769 w 332010"/>
              <a:gd name="connsiteY6" fmla="*/ 184154 h 338562"/>
              <a:gd name="connsiteX7" fmla="*/ 327119 w 332010"/>
              <a:gd name="connsiteY7" fmla="*/ 228604 h 338562"/>
              <a:gd name="connsiteX8" fmla="*/ 238219 w 332010"/>
              <a:gd name="connsiteY8" fmla="*/ 4 h 338562"/>
              <a:gd name="connsiteX9" fmla="*/ 269969 w 332010"/>
              <a:gd name="connsiteY9" fmla="*/ 234954 h 338562"/>
              <a:gd name="connsiteX10" fmla="*/ 263619 w 332010"/>
              <a:gd name="connsiteY10" fmla="*/ 298454 h 338562"/>
              <a:gd name="connsiteX11" fmla="*/ 187419 w 332010"/>
              <a:gd name="connsiteY11" fmla="*/ 152404 h 338562"/>
              <a:gd name="connsiteX12" fmla="*/ 108044 w 332010"/>
              <a:gd name="connsiteY12" fmla="*/ 301629 h 338562"/>
              <a:gd name="connsiteX13" fmla="*/ 94 w 332010"/>
              <a:gd name="connsiteY13" fmla="*/ 336554 h 33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2010" h="338562">
                <a:moveTo>
                  <a:pt x="94" y="336554"/>
                </a:moveTo>
                <a:cubicBezTo>
                  <a:pt x="3269" y="330204"/>
                  <a:pt x="96402" y="290516"/>
                  <a:pt x="127094" y="263529"/>
                </a:cubicBezTo>
                <a:cubicBezTo>
                  <a:pt x="157786" y="236542"/>
                  <a:pt x="163607" y="165633"/>
                  <a:pt x="184244" y="174629"/>
                </a:cubicBezTo>
                <a:cubicBezTo>
                  <a:pt x="204882" y="183625"/>
                  <a:pt x="236632" y="323325"/>
                  <a:pt x="250919" y="317504"/>
                </a:cubicBezTo>
                <a:cubicBezTo>
                  <a:pt x="265206" y="311683"/>
                  <a:pt x="257798" y="143408"/>
                  <a:pt x="269969" y="139704"/>
                </a:cubicBezTo>
                <a:cubicBezTo>
                  <a:pt x="282140" y="136000"/>
                  <a:pt x="315477" y="287871"/>
                  <a:pt x="323944" y="295279"/>
                </a:cubicBezTo>
                <a:cubicBezTo>
                  <a:pt x="332411" y="302687"/>
                  <a:pt x="320240" y="195266"/>
                  <a:pt x="320769" y="184154"/>
                </a:cubicBezTo>
                <a:cubicBezTo>
                  <a:pt x="321298" y="173042"/>
                  <a:pt x="340877" y="259296"/>
                  <a:pt x="327119" y="228604"/>
                </a:cubicBezTo>
                <a:cubicBezTo>
                  <a:pt x="313361" y="197912"/>
                  <a:pt x="247744" y="-1054"/>
                  <a:pt x="238219" y="4"/>
                </a:cubicBezTo>
                <a:cubicBezTo>
                  <a:pt x="228694" y="1062"/>
                  <a:pt x="265736" y="185212"/>
                  <a:pt x="269969" y="234954"/>
                </a:cubicBezTo>
                <a:cubicBezTo>
                  <a:pt x="274202" y="284696"/>
                  <a:pt x="277377" y="312212"/>
                  <a:pt x="263619" y="298454"/>
                </a:cubicBezTo>
                <a:cubicBezTo>
                  <a:pt x="249861" y="284696"/>
                  <a:pt x="213348" y="151875"/>
                  <a:pt x="187419" y="152404"/>
                </a:cubicBezTo>
                <a:cubicBezTo>
                  <a:pt x="161490" y="152933"/>
                  <a:pt x="141911" y="268292"/>
                  <a:pt x="108044" y="301629"/>
                </a:cubicBezTo>
                <a:cubicBezTo>
                  <a:pt x="74177" y="334966"/>
                  <a:pt x="-3081" y="342904"/>
                  <a:pt x="94" y="336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B1E3C64F-D170-C71C-C003-C6A79A7381D8}"/>
              </a:ext>
            </a:extLst>
          </p:cNvPr>
          <p:cNvSpPr/>
          <p:nvPr/>
        </p:nvSpPr>
        <p:spPr>
          <a:xfrm>
            <a:off x="6010230" y="3882610"/>
            <a:ext cx="240411" cy="171983"/>
          </a:xfrm>
          <a:custGeom>
            <a:avLst/>
            <a:gdLst>
              <a:gd name="connsiteX0" fmla="*/ 45 w 240411"/>
              <a:gd name="connsiteY0" fmla="*/ 6765 h 171983"/>
              <a:gd name="connsiteX1" fmla="*/ 133395 w 240411"/>
              <a:gd name="connsiteY1" fmla="*/ 73440 h 171983"/>
              <a:gd name="connsiteX2" fmla="*/ 133395 w 240411"/>
              <a:gd name="connsiteY2" fmla="*/ 9940 h 171983"/>
              <a:gd name="connsiteX3" fmla="*/ 231820 w 240411"/>
              <a:gd name="connsiteY3" fmla="*/ 105190 h 171983"/>
              <a:gd name="connsiteX4" fmla="*/ 234995 w 240411"/>
              <a:gd name="connsiteY4" fmla="*/ 171865 h 171983"/>
              <a:gd name="connsiteX5" fmla="*/ 228645 w 240411"/>
              <a:gd name="connsiteY5" fmla="*/ 89315 h 171983"/>
              <a:gd name="connsiteX6" fmla="*/ 234995 w 240411"/>
              <a:gd name="connsiteY6" fmla="*/ 415 h 171983"/>
              <a:gd name="connsiteX7" fmla="*/ 228645 w 240411"/>
              <a:gd name="connsiteY7" fmla="*/ 54390 h 171983"/>
              <a:gd name="connsiteX8" fmla="*/ 171495 w 240411"/>
              <a:gd name="connsiteY8" fmla="*/ 16290 h 171983"/>
              <a:gd name="connsiteX9" fmla="*/ 149270 w 240411"/>
              <a:gd name="connsiteY9" fmla="*/ 79790 h 171983"/>
              <a:gd name="connsiteX10" fmla="*/ 45 w 240411"/>
              <a:gd name="connsiteY10" fmla="*/ 6765 h 17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411" h="171983">
                <a:moveTo>
                  <a:pt x="45" y="6765"/>
                </a:moveTo>
                <a:cubicBezTo>
                  <a:pt x="-2601" y="5707"/>
                  <a:pt x="111170" y="72911"/>
                  <a:pt x="133395" y="73440"/>
                </a:cubicBezTo>
                <a:cubicBezTo>
                  <a:pt x="155620" y="73969"/>
                  <a:pt x="116991" y="4648"/>
                  <a:pt x="133395" y="9940"/>
                </a:cubicBezTo>
                <a:cubicBezTo>
                  <a:pt x="149799" y="15232"/>
                  <a:pt x="214887" y="78203"/>
                  <a:pt x="231820" y="105190"/>
                </a:cubicBezTo>
                <a:cubicBezTo>
                  <a:pt x="248753" y="132178"/>
                  <a:pt x="235524" y="174511"/>
                  <a:pt x="234995" y="171865"/>
                </a:cubicBezTo>
                <a:cubicBezTo>
                  <a:pt x="234466" y="169219"/>
                  <a:pt x="228645" y="117890"/>
                  <a:pt x="228645" y="89315"/>
                </a:cubicBezTo>
                <a:cubicBezTo>
                  <a:pt x="228645" y="60740"/>
                  <a:pt x="234995" y="6236"/>
                  <a:pt x="234995" y="415"/>
                </a:cubicBezTo>
                <a:cubicBezTo>
                  <a:pt x="234995" y="-5406"/>
                  <a:pt x="239228" y="51744"/>
                  <a:pt x="228645" y="54390"/>
                </a:cubicBezTo>
                <a:cubicBezTo>
                  <a:pt x="218062" y="57036"/>
                  <a:pt x="184724" y="12057"/>
                  <a:pt x="171495" y="16290"/>
                </a:cubicBezTo>
                <a:cubicBezTo>
                  <a:pt x="158266" y="20523"/>
                  <a:pt x="173612" y="79261"/>
                  <a:pt x="149270" y="79790"/>
                </a:cubicBezTo>
                <a:cubicBezTo>
                  <a:pt x="124928" y="80319"/>
                  <a:pt x="2691" y="7823"/>
                  <a:pt x="45" y="6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D9BF53EF-8C16-B4EB-90CE-704619AFE213}"/>
              </a:ext>
            </a:extLst>
          </p:cNvPr>
          <p:cNvSpPr/>
          <p:nvPr/>
        </p:nvSpPr>
        <p:spPr>
          <a:xfrm>
            <a:off x="6546309" y="3732239"/>
            <a:ext cx="54900" cy="265475"/>
          </a:xfrm>
          <a:custGeom>
            <a:avLst/>
            <a:gdLst>
              <a:gd name="connsiteX0" fmla="*/ 54516 w 54900"/>
              <a:gd name="connsiteY0" fmla="*/ 1561 h 265475"/>
              <a:gd name="connsiteX1" fmla="*/ 38641 w 54900"/>
              <a:gd name="connsiteY1" fmla="*/ 153961 h 265475"/>
              <a:gd name="connsiteX2" fmla="*/ 44991 w 54900"/>
              <a:gd name="connsiteY2" fmla="*/ 265086 h 265475"/>
              <a:gd name="connsiteX3" fmla="*/ 38641 w 54900"/>
              <a:gd name="connsiteY3" fmla="*/ 185711 h 265475"/>
              <a:gd name="connsiteX4" fmla="*/ 541 w 54900"/>
              <a:gd name="connsiteY4" fmla="*/ 55536 h 265475"/>
              <a:gd name="connsiteX5" fmla="*/ 16416 w 54900"/>
              <a:gd name="connsiteY5" fmla="*/ 128561 h 265475"/>
              <a:gd name="connsiteX6" fmla="*/ 19591 w 54900"/>
              <a:gd name="connsiteY6" fmla="*/ 255561 h 265475"/>
              <a:gd name="connsiteX7" fmla="*/ 54516 w 54900"/>
              <a:gd name="connsiteY7" fmla="*/ 1561 h 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00" h="265475">
                <a:moveTo>
                  <a:pt x="54516" y="1561"/>
                </a:moveTo>
                <a:cubicBezTo>
                  <a:pt x="57691" y="-15372"/>
                  <a:pt x="40228" y="110040"/>
                  <a:pt x="38641" y="153961"/>
                </a:cubicBezTo>
                <a:cubicBezTo>
                  <a:pt x="37054" y="197882"/>
                  <a:pt x="44991" y="259794"/>
                  <a:pt x="44991" y="265086"/>
                </a:cubicBezTo>
                <a:cubicBezTo>
                  <a:pt x="44991" y="270378"/>
                  <a:pt x="46049" y="220636"/>
                  <a:pt x="38641" y="185711"/>
                </a:cubicBezTo>
                <a:cubicBezTo>
                  <a:pt x="31233" y="150786"/>
                  <a:pt x="4245" y="65061"/>
                  <a:pt x="541" y="55536"/>
                </a:cubicBezTo>
                <a:cubicBezTo>
                  <a:pt x="-3163" y="46011"/>
                  <a:pt x="13241" y="95224"/>
                  <a:pt x="16416" y="128561"/>
                </a:cubicBezTo>
                <a:cubicBezTo>
                  <a:pt x="19591" y="161898"/>
                  <a:pt x="13770" y="274611"/>
                  <a:pt x="19591" y="255561"/>
                </a:cubicBezTo>
                <a:cubicBezTo>
                  <a:pt x="25412" y="236511"/>
                  <a:pt x="51341" y="18494"/>
                  <a:pt x="54516" y="1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DC312378-6193-7CC5-F704-385D1960B891}"/>
              </a:ext>
            </a:extLst>
          </p:cNvPr>
          <p:cNvSpPr/>
          <p:nvPr/>
        </p:nvSpPr>
        <p:spPr>
          <a:xfrm>
            <a:off x="6232355" y="3844919"/>
            <a:ext cx="377511" cy="211521"/>
          </a:xfrm>
          <a:custGeom>
            <a:avLst/>
            <a:gdLst>
              <a:gd name="connsiteX0" fmla="*/ 170 w 377511"/>
              <a:gd name="connsiteY0" fmla="*/ 6 h 211521"/>
              <a:gd name="connsiteX1" fmla="*/ 66845 w 377511"/>
              <a:gd name="connsiteY1" fmla="*/ 66681 h 211521"/>
              <a:gd name="connsiteX2" fmla="*/ 76370 w 377511"/>
              <a:gd name="connsiteY2" fmla="*/ 209556 h 211521"/>
              <a:gd name="connsiteX3" fmla="*/ 82720 w 377511"/>
              <a:gd name="connsiteY3" fmla="*/ 146056 h 211521"/>
              <a:gd name="connsiteX4" fmla="*/ 98595 w 377511"/>
              <a:gd name="connsiteY4" fmla="*/ 92081 h 211521"/>
              <a:gd name="connsiteX5" fmla="*/ 171620 w 377511"/>
              <a:gd name="connsiteY5" fmla="*/ 180981 h 211521"/>
              <a:gd name="connsiteX6" fmla="*/ 133520 w 377511"/>
              <a:gd name="connsiteY6" fmla="*/ 139706 h 211521"/>
              <a:gd name="connsiteX7" fmla="*/ 117645 w 377511"/>
              <a:gd name="connsiteY7" fmla="*/ 123831 h 211521"/>
              <a:gd name="connsiteX8" fmla="*/ 174795 w 377511"/>
              <a:gd name="connsiteY8" fmla="*/ 111131 h 211521"/>
              <a:gd name="connsiteX9" fmla="*/ 222420 w 377511"/>
              <a:gd name="connsiteY9" fmla="*/ 127006 h 211521"/>
              <a:gd name="connsiteX10" fmla="*/ 203370 w 377511"/>
              <a:gd name="connsiteY10" fmla="*/ 98431 h 211521"/>
              <a:gd name="connsiteX11" fmla="*/ 231945 w 377511"/>
              <a:gd name="connsiteY11" fmla="*/ 130181 h 211521"/>
              <a:gd name="connsiteX12" fmla="*/ 231945 w 377511"/>
              <a:gd name="connsiteY12" fmla="*/ 88906 h 211521"/>
              <a:gd name="connsiteX13" fmla="*/ 374820 w 377511"/>
              <a:gd name="connsiteY13" fmla="*/ 152406 h 211521"/>
              <a:gd name="connsiteX14" fmla="*/ 317670 w 377511"/>
              <a:gd name="connsiteY14" fmla="*/ 120656 h 211521"/>
              <a:gd name="connsiteX15" fmla="*/ 222420 w 377511"/>
              <a:gd name="connsiteY15" fmla="*/ 88906 h 211521"/>
              <a:gd name="connsiteX16" fmla="*/ 111295 w 377511"/>
              <a:gd name="connsiteY16" fmla="*/ 114306 h 211521"/>
              <a:gd name="connsiteX17" fmla="*/ 89070 w 377511"/>
              <a:gd name="connsiteY17" fmla="*/ 69856 h 211521"/>
              <a:gd name="connsiteX18" fmla="*/ 170 w 377511"/>
              <a:gd name="connsiteY18" fmla="*/ 6 h 21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7511" h="211521">
                <a:moveTo>
                  <a:pt x="170" y="6"/>
                </a:moveTo>
                <a:cubicBezTo>
                  <a:pt x="-3534" y="-523"/>
                  <a:pt x="54145" y="31756"/>
                  <a:pt x="66845" y="66681"/>
                </a:cubicBezTo>
                <a:cubicBezTo>
                  <a:pt x="79545" y="101606"/>
                  <a:pt x="73724" y="196327"/>
                  <a:pt x="76370" y="209556"/>
                </a:cubicBezTo>
                <a:cubicBezTo>
                  <a:pt x="79016" y="222785"/>
                  <a:pt x="79016" y="165635"/>
                  <a:pt x="82720" y="146056"/>
                </a:cubicBezTo>
                <a:cubicBezTo>
                  <a:pt x="86424" y="126477"/>
                  <a:pt x="83778" y="86260"/>
                  <a:pt x="98595" y="92081"/>
                </a:cubicBezTo>
                <a:cubicBezTo>
                  <a:pt x="113412" y="97902"/>
                  <a:pt x="165799" y="173044"/>
                  <a:pt x="171620" y="180981"/>
                </a:cubicBezTo>
                <a:cubicBezTo>
                  <a:pt x="177441" y="188918"/>
                  <a:pt x="142516" y="149231"/>
                  <a:pt x="133520" y="139706"/>
                </a:cubicBezTo>
                <a:cubicBezTo>
                  <a:pt x="124524" y="130181"/>
                  <a:pt x="110766" y="128593"/>
                  <a:pt x="117645" y="123831"/>
                </a:cubicBezTo>
                <a:cubicBezTo>
                  <a:pt x="124524" y="119069"/>
                  <a:pt x="157333" y="110602"/>
                  <a:pt x="174795" y="111131"/>
                </a:cubicBezTo>
                <a:cubicBezTo>
                  <a:pt x="192257" y="111660"/>
                  <a:pt x="217658" y="129123"/>
                  <a:pt x="222420" y="127006"/>
                </a:cubicBezTo>
                <a:cubicBezTo>
                  <a:pt x="227182" y="124889"/>
                  <a:pt x="201783" y="97902"/>
                  <a:pt x="203370" y="98431"/>
                </a:cubicBezTo>
                <a:cubicBezTo>
                  <a:pt x="204957" y="98960"/>
                  <a:pt x="227183" y="131768"/>
                  <a:pt x="231945" y="130181"/>
                </a:cubicBezTo>
                <a:cubicBezTo>
                  <a:pt x="236707" y="128594"/>
                  <a:pt x="208133" y="85202"/>
                  <a:pt x="231945" y="88906"/>
                </a:cubicBezTo>
                <a:cubicBezTo>
                  <a:pt x="255758" y="92610"/>
                  <a:pt x="360533" y="147114"/>
                  <a:pt x="374820" y="152406"/>
                </a:cubicBezTo>
                <a:cubicBezTo>
                  <a:pt x="389107" y="157698"/>
                  <a:pt x="343070" y="131239"/>
                  <a:pt x="317670" y="120656"/>
                </a:cubicBezTo>
                <a:cubicBezTo>
                  <a:pt x="292270" y="110073"/>
                  <a:pt x="256816" y="89964"/>
                  <a:pt x="222420" y="88906"/>
                </a:cubicBezTo>
                <a:cubicBezTo>
                  <a:pt x="188024" y="87848"/>
                  <a:pt x="133520" y="117481"/>
                  <a:pt x="111295" y="114306"/>
                </a:cubicBezTo>
                <a:cubicBezTo>
                  <a:pt x="89070" y="111131"/>
                  <a:pt x="103887" y="84673"/>
                  <a:pt x="89070" y="69856"/>
                </a:cubicBezTo>
                <a:cubicBezTo>
                  <a:pt x="74253" y="55039"/>
                  <a:pt x="3874" y="535"/>
                  <a:pt x="17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090B6191-85D8-E0C1-3CBA-136D50236E5A}"/>
              </a:ext>
            </a:extLst>
          </p:cNvPr>
          <p:cNvSpPr/>
          <p:nvPr/>
        </p:nvSpPr>
        <p:spPr>
          <a:xfrm>
            <a:off x="6559550" y="3676616"/>
            <a:ext cx="156001" cy="352620"/>
          </a:xfrm>
          <a:custGeom>
            <a:avLst/>
            <a:gdLst>
              <a:gd name="connsiteX0" fmla="*/ 0 w 156001"/>
              <a:gd name="connsiteY0" fmla="*/ 34 h 352620"/>
              <a:gd name="connsiteX1" fmla="*/ 85725 w 156001"/>
              <a:gd name="connsiteY1" fmla="*/ 200059 h 352620"/>
              <a:gd name="connsiteX2" fmla="*/ 79375 w 156001"/>
              <a:gd name="connsiteY2" fmla="*/ 314359 h 352620"/>
              <a:gd name="connsiteX3" fmla="*/ 85725 w 156001"/>
              <a:gd name="connsiteY3" fmla="*/ 241334 h 352620"/>
              <a:gd name="connsiteX4" fmla="*/ 98425 w 156001"/>
              <a:gd name="connsiteY4" fmla="*/ 139734 h 352620"/>
              <a:gd name="connsiteX5" fmla="*/ 114300 w 156001"/>
              <a:gd name="connsiteY5" fmla="*/ 241334 h 352620"/>
              <a:gd name="connsiteX6" fmla="*/ 155575 w 156001"/>
              <a:gd name="connsiteY6" fmla="*/ 352459 h 352620"/>
              <a:gd name="connsiteX7" fmla="*/ 85725 w 156001"/>
              <a:gd name="connsiteY7" fmla="*/ 215934 h 352620"/>
              <a:gd name="connsiteX8" fmla="*/ 0 w 156001"/>
              <a:gd name="connsiteY8" fmla="*/ 34 h 35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001" h="352620">
                <a:moveTo>
                  <a:pt x="0" y="34"/>
                </a:moveTo>
                <a:cubicBezTo>
                  <a:pt x="0" y="-2612"/>
                  <a:pt x="72496" y="147672"/>
                  <a:pt x="85725" y="200059"/>
                </a:cubicBezTo>
                <a:cubicBezTo>
                  <a:pt x="98954" y="252447"/>
                  <a:pt x="79375" y="307480"/>
                  <a:pt x="79375" y="314359"/>
                </a:cubicBezTo>
                <a:cubicBezTo>
                  <a:pt x="79375" y="321238"/>
                  <a:pt x="82550" y="270438"/>
                  <a:pt x="85725" y="241334"/>
                </a:cubicBezTo>
                <a:cubicBezTo>
                  <a:pt x="88900" y="212230"/>
                  <a:pt x="93663" y="139734"/>
                  <a:pt x="98425" y="139734"/>
                </a:cubicBezTo>
                <a:cubicBezTo>
                  <a:pt x="103187" y="139734"/>
                  <a:pt x="104775" y="205880"/>
                  <a:pt x="114300" y="241334"/>
                </a:cubicBezTo>
                <a:cubicBezTo>
                  <a:pt x="123825" y="276788"/>
                  <a:pt x="160337" y="356692"/>
                  <a:pt x="155575" y="352459"/>
                </a:cubicBezTo>
                <a:cubicBezTo>
                  <a:pt x="150813" y="348226"/>
                  <a:pt x="111125" y="266734"/>
                  <a:pt x="85725" y="215934"/>
                </a:cubicBezTo>
                <a:cubicBezTo>
                  <a:pt x="60325" y="165134"/>
                  <a:pt x="0" y="2680"/>
                  <a:pt x="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8703BA9A-4823-0653-75D2-D1699C3F25E7}"/>
              </a:ext>
            </a:extLst>
          </p:cNvPr>
          <p:cNvSpPr/>
          <p:nvPr/>
        </p:nvSpPr>
        <p:spPr>
          <a:xfrm>
            <a:off x="6697169" y="3701006"/>
            <a:ext cx="94166" cy="277698"/>
          </a:xfrm>
          <a:custGeom>
            <a:avLst/>
            <a:gdLst>
              <a:gd name="connsiteX0" fmla="*/ 46531 w 94166"/>
              <a:gd name="connsiteY0" fmla="*/ 1044 h 277698"/>
              <a:gd name="connsiteX1" fmla="*/ 5256 w 94166"/>
              <a:gd name="connsiteY1" fmla="*/ 175669 h 277698"/>
              <a:gd name="connsiteX2" fmla="*/ 49706 w 94166"/>
              <a:gd name="connsiteY2" fmla="*/ 277269 h 277698"/>
              <a:gd name="connsiteX3" fmla="*/ 21131 w 94166"/>
              <a:gd name="connsiteY3" fmla="*/ 210594 h 277698"/>
              <a:gd name="connsiteX4" fmla="*/ 2081 w 94166"/>
              <a:gd name="connsiteY4" fmla="*/ 172494 h 277698"/>
              <a:gd name="connsiteX5" fmla="*/ 71931 w 94166"/>
              <a:gd name="connsiteY5" fmla="*/ 274094 h 277698"/>
              <a:gd name="connsiteX6" fmla="*/ 71931 w 94166"/>
              <a:gd name="connsiteY6" fmla="*/ 239169 h 277698"/>
              <a:gd name="connsiteX7" fmla="*/ 94156 w 94166"/>
              <a:gd name="connsiteY7" fmla="*/ 143919 h 277698"/>
              <a:gd name="connsiteX8" fmla="*/ 68756 w 94166"/>
              <a:gd name="connsiteY8" fmla="*/ 242344 h 277698"/>
              <a:gd name="connsiteX9" fmla="*/ 21131 w 94166"/>
              <a:gd name="connsiteY9" fmla="*/ 194719 h 277698"/>
              <a:gd name="connsiteX10" fmla="*/ 27481 w 94166"/>
              <a:gd name="connsiteY10" fmla="*/ 105819 h 277698"/>
              <a:gd name="connsiteX11" fmla="*/ 46531 w 94166"/>
              <a:gd name="connsiteY11" fmla="*/ 1044 h 27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166" h="277698">
                <a:moveTo>
                  <a:pt x="46531" y="1044"/>
                </a:moveTo>
                <a:cubicBezTo>
                  <a:pt x="42827" y="12686"/>
                  <a:pt x="4727" y="129632"/>
                  <a:pt x="5256" y="175669"/>
                </a:cubicBezTo>
                <a:cubicBezTo>
                  <a:pt x="5785" y="221706"/>
                  <a:pt x="47060" y="271448"/>
                  <a:pt x="49706" y="277269"/>
                </a:cubicBezTo>
                <a:cubicBezTo>
                  <a:pt x="52352" y="283090"/>
                  <a:pt x="29068" y="228056"/>
                  <a:pt x="21131" y="210594"/>
                </a:cubicBezTo>
                <a:cubicBezTo>
                  <a:pt x="13194" y="193132"/>
                  <a:pt x="-6386" y="161911"/>
                  <a:pt x="2081" y="172494"/>
                </a:cubicBezTo>
                <a:cubicBezTo>
                  <a:pt x="10548" y="183077"/>
                  <a:pt x="60289" y="262982"/>
                  <a:pt x="71931" y="274094"/>
                </a:cubicBezTo>
                <a:cubicBezTo>
                  <a:pt x="83573" y="285207"/>
                  <a:pt x="68227" y="260865"/>
                  <a:pt x="71931" y="239169"/>
                </a:cubicBezTo>
                <a:cubicBezTo>
                  <a:pt x="75635" y="217473"/>
                  <a:pt x="94685" y="143390"/>
                  <a:pt x="94156" y="143919"/>
                </a:cubicBezTo>
                <a:cubicBezTo>
                  <a:pt x="93627" y="144448"/>
                  <a:pt x="80927" y="233877"/>
                  <a:pt x="68756" y="242344"/>
                </a:cubicBezTo>
                <a:cubicBezTo>
                  <a:pt x="56585" y="250811"/>
                  <a:pt x="28010" y="217473"/>
                  <a:pt x="21131" y="194719"/>
                </a:cubicBezTo>
                <a:cubicBezTo>
                  <a:pt x="14252" y="171965"/>
                  <a:pt x="22719" y="133336"/>
                  <a:pt x="27481" y="105819"/>
                </a:cubicBezTo>
                <a:cubicBezTo>
                  <a:pt x="32243" y="78302"/>
                  <a:pt x="50235" y="-10598"/>
                  <a:pt x="46531" y="1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CB14C7B7-CF1B-0038-4F86-DFA7D88366C6}"/>
              </a:ext>
            </a:extLst>
          </p:cNvPr>
          <p:cNvSpPr/>
          <p:nvPr/>
        </p:nvSpPr>
        <p:spPr>
          <a:xfrm>
            <a:off x="6762698" y="3676262"/>
            <a:ext cx="101663" cy="299130"/>
          </a:xfrm>
          <a:custGeom>
            <a:avLst/>
            <a:gdLst>
              <a:gd name="connsiteX0" fmla="*/ 101652 w 101663"/>
              <a:gd name="connsiteY0" fmla="*/ 388 h 299130"/>
              <a:gd name="connsiteX1" fmla="*/ 9577 w 101663"/>
              <a:gd name="connsiteY1" fmla="*/ 184538 h 299130"/>
              <a:gd name="connsiteX2" fmla="*/ 3227 w 101663"/>
              <a:gd name="connsiteY2" fmla="*/ 298838 h 299130"/>
              <a:gd name="connsiteX3" fmla="*/ 12752 w 101663"/>
              <a:gd name="connsiteY3" fmla="*/ 213113 h 299130"/>
              <a:gd name="connsiteX4" fmla="*/ 19102 w 101663"/>
              <a:gd name="connsiteY4" fmla="*/ 82938 h 299130"/>
              <a:gd name="connsiteX5" fmla="*/ 15927 w 101663"/>
              <a:gd name="connsiteY5" fmla="*/ 133738 h 299130"/>
              <a:gd name="connsiteX6" fmla="*/ 101652 w 101663"/>
              <a:gd name="connsiteY6" fmla="*/ 388 h 29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63" h="299130">
                <a:moveTo>
                  <a:pt x="101652" y="388"/>
                </a:moveTo>
                <a:cubicBezTo>
                  <a:pt x="100594" y="8855"/>
                  <a:pt x="25981" y="134796"/>
                  <a:pt x="9577" y="184538"/>
                </a:cubicBezTo>
                <a:cubicBezTo>
                  <a:pt x="-6827" y="234280"/>
                  <a:pt x="2698" y="294076"/>
                  <a:pt x="3227" y="298838"/>
                </a:cubicBezTo>
                <a:cubicBezTo>
                  <a:pt x="3756" y="303601"/>
                  <a:pt x="10106" y="249096"/>
                  <a:pt x="12752" y="213113"/>
                </a:cubicBezTo>
                <a:cubicBezTo>
                  <a:pt x="15398" y="177130"/>
                  <a:pt x="18573" y="96167"/>
                  <a:pt x="19102" y="82938"/>
                </a:cubicBezTo>
                <a:cubicBezTo>
                  <a:pt x="19631" y="69709"/>
                  <a:pt x="2698" y="142734"/>
                  <a:pt x="15927" y="133738"/>
                </a:cubicBezTo>
                <a:cubicBezTo>
                  <a:pt x="29156" y="124742"/>
                  <a:pt x="102710" y="-8079"/>
                  <a:pt x="101652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83A203F-DD7B-757C-3AEE-BCCA6B80162B}"/>
              </a:ext>
            </a:extLst>
          </p:cNvPr>
          <p:cNvSpPr/>
          <p:nvPr/>
        </p:nvSpPr>
        <p:spPr>
          <a:xfrm>
            <a:off x="6740523" y="3749262"/>
            <a:ext cx="295309" cy="140191"/>
          </a:xfrm>
          <a:custGeom>
            <a:avLst/>
            <a:gdLst>
              <a:gd name="connsiteX0" fmla="*/ 2 w 295309"/>
              <a:gd name="connsiteY0" fmla="*/ 413 h 140191"/>
              <a:gd name="connsiteX1" fmla="*/ 98427 w 295309"/>
              <a:gd name="connsiteY1" fmla="*/ 89313 h 140191"/>
              <a:gd name="connsiteX2" fmla="*/ 104777 w 295309"/>
              <a:gd name="connsiteY2" fmla="*/ 140113 h 140191"/>
              <a:gd name="connsiteX3" fmla="*/ 107952 w 295309"/>
              <a:gd name="connsiteY3" fmla="*/ 98838 h 140191"/>
              <a:gd name="connsiteX4" fmla="*/ 187327 w 295309"/>
              <a:gd name="connsiteY4" fmla="*/ 19463 h 140191"/>
              <a:gd name="connsiteX5" fmla="*/ 142877 w 295309"/>
              <a:gd name="connsiteY5" fmla="*/ 98838 h 140191"/>
              <a:gd name="connsiteX6" fmla="*/ 133352 w 295309"/>
              <a:gd name="connsiteY6" fmla="*/ 130588 h 140191"/>
              <a:gd name="connsiteX7" fmla="*/ 206377 w 295309"/>
              <a:gd name="connsiteY7" fmla="*/ 22638 h 140191"/>
              <a:gd name="connsiteX8" fmla="*/ 295277 w 295309"/>
              <a:gd name="connsiteY8" fmla="*/ 111538 h 140191"/>
              <a:gd name="connsiteX9" fmla="*/ 215902 w 295309"/>
              <a:gd name="connsiteY9" fmla="*/ 413 h 140191"/>
              <a:gd name="connsiteX10" fmla="*/ 146052 w 295309"/>
              <a:gd name="connsiteY10" fmla="*/ 73438 h 140191"/>
              <a:gd name="connsiteX11" fmla="*/ 95252 w 295309"/>
              <a:gd name="connsiteY11" fmla="*/ 63913 h 140191"/>
              <a:gd name="connsiteX12" fmla="*/ 2 w 295309"/>
              <a:gd name="connsiteY12" fmla="*/ 413 h 14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309" h="140191">
                <a:moveTo>
                  <a:pt x="2" y="413"/>
                </a:moveTo>
                <a:cubicBezTo>
                  <a:pt x="531" y="4646"/>
                  <a:pt x="80965" y="66030"/>
                  <a:pt x="98427" y="89313"/>
                </a:cubicBezTo>
                <a:cubicBezTo>
                  <a:pt x="115890" y="112596"/>
                  <a:pt x="103190" y="138526"/>
                  <a:pt x="104777" y="140113"/>
                </a:cubicBezTo>
                <a:cubicBezTo>
                  <a:pt x="106364" y="141700"/>
                  <a:pt x="94194" y="118946"/>
                  <a:pt x="107952" y="98838"/>
                </a:cubicBezTo>
                <a:cubicBezTo>
                  <a:pt x="121710" y="78730"/>
                  <a:pt x="181506" y="19463"/>
                  <a:pt x="187327" y="19463"/>
                </a:cubicBezTo>
                <a:cubicBezTo>
                  <a:pt x="193148" y="19463"/>
                  <a:pt x="151873" y="80317"/>
                  <a:pt x="142877" y="98838"/>
                </a:cubicBezTo>
                <a:cubicBezTo>
                  <a:pt x="133881" y="117359"/>
                  <a:pt x="122769" y="143288"/>
                  <a:pt x="133352" y="130588"/>
                </a:cubicBezTo>
                <a:cubicBezTo>
                  <a:pt x="143935" y="117888"/>
                  <a:pt x="179389" y="25813"/>
                  <a:pt x="206377" y="22638"/>
                </a:cubicBezTo>
                <a:cubicBezTo>
                  <a:pt x="233365" y="19463"/>
                  <a:pt x="293690" y="115242"/>
                  <a:pt x="295277" y="111538"/>
                </a:cubicBezTo>
                <a:cubicBezTo>
                  <a:pt x="296864" y="107834"/>
                  <a:pt x="240773" y="6763"/>
                  <a:pt x="215902" y="413"/>
                </a:cubicBezTo>
                <a:cubicBezTo>
                  <a:pt x="191031" y="-5937"/>
                  <a:pt x="166160" y="62855"/>
                  <a:pt x="146052" y="73438"/>
                </a:cubicBezTo>
                <a:cubicBezTo>
                  <a:pt x="125944" y="84021"/>
                  <a:pt x="115360" y="71321"/>
                  <a:pt x="95252" y="63913"/>
                </a:cubicBezTo>
                <a:cubicBezTo>
                  <a:pt x="75144" y="56505"/>
                  <a:pt x="-527" y="-3820"/>
                  <a:pt x="2" y="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A4F06B72-55BB-4F9F-D43D-7307374D07BF}"/>
              </a:ext>
            </a:extLst>
          </p:cNvPr>
          <p:cNvSpPr/>
          <p:nvPr/>
        </p:nvSpPr>
        <p:spPr>
          <a:xfrm>
            <a:off x="6956423" y="3632199"/>
            <a:ext cx="270241" cy="317503"/>
          </a:xfrm>
          <a:custGeom>
            <a:avLst/>
            <a:gdLst>
              <a:gd name="connsiteX0" fmla="*/ 2 w 270241"/>
              <a:gd name="connsiteY0" fmla="*/ 1 h 317503"/>
              <a:gd name="connsiteX1" fmla="*/ 85727 w 270241"/>
              <a:gd name="connsiteY1" fmla="*/ 174626 h 317503"/>
              <a:gd name="connsiteX2" fmla="*/ 155577 w 270241"/>
              <a:gd name="connsiteY2" fmla="*/ 244476 h 317503"/>
              <a:gd name="connsiteX3" fmla="*/ 158752 w 270241"/>
              <a:gd name="connsiteY3" fmla="*/ 203201 h 317503"/>
              <a:gd name="connsiteX4" fmla="*/ 269877 w 270241"/>
              <a:gd name="connsiteY4" fmla="*/ 317501 h 317503"/>
              <a:gd name="connsiteX5" fmla="*/ 193677 w 270241"/>
              <a:gd name="connsiteY5" fmla="*/ 206376 h 317503"/>
              <a:gd name="connsiteX6" fmla="*/ 171452 w 270241"/>
              <a:gd name="connsiteY6" fmla="*/ 231776 h 317503"/>
              <a:gd name="connsiteX7" fmla="*/ 133352 w 270241"/>
              <a:gd name="connsiteY7" fmla="*/ 200026 h 317503"/>
              <a:gd name="connsiteX8" fmla="*/ 69852 w 270241"/>
              <a:gd name="connsiteY8" fmla="*/ 152401 h 317503"/>
              <a:gd name="connsiteX9" fmla="*/ 82552 w 270241"/>
              <a:gd name="connsiteY9" fmla="*/ 177801 h 317503"/>
              <a:gd name="connsiteX10" fmla="*/ 2 w 270241"/>
              <a:gd name="connsiteY10" fmla="*/ 1 h 31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241" h="317503">
                <a:moveTo>
                  <a:pt x="2" y="1"/>
                </a:moveTo>
                <a:cubicBezTo>
                  <a:pt x="531" y="-528"/>
                  <a:pt x="59798" y="133880"/>
                  <a:pt x="85727" y="174626"/>
                </a:cubicBezTo>
                <a:cubicBezTo>
                  <a:pt x="111656" y="215372"/>
                  <a:pt x="143406" y="239714"/>
                  <a:pt x="155577" y="244476"/>
                </a:cubicBezTo>
                <a:cubicBezTo>
                  <a:pt x="167748" y="249238"/>
                  <a:pt x="139702" y="191030"/>
                  <a:pt x="158752" y="203201"/>
                </a:cubicBezTo>
                <a:cubicBezTo>
                  <a:pt x="177802" y="215372"/>
                  <a:pt x="264056" y="316972"/>
                  <a:pt x="269877" y="317501"/>
                </a:cubicBezTo>
                <a:cubicBezTo>
                  <a:pt x="275698" y="318030"/>
                  <a:pt x="210081" y="220664"/>
                  <a:pt x="193677" y="206376"/>
                </a:cubicBezTo>
                <a:cubicBezTo>
                  <a:pt x="177273" y="192088"/>
                  <a:pt x="181506" y="232834"/>
                  <a:pt x="171452" y="231776"/>
                </a:cubicBezTo>
                <a:cubicBezTo>
                  <a:pt x="161398" y="230718"/>
                  <a:pt x="150285" y="213255"/>
                  <a:pt x="133352" y="200026"/>
                </a:cubicBezTo>
                <a:cubicBezTo>
                  <a:pt x="116419" y="186797"/>
                  <a:pt x="78319" y="156105"/>
                  <a:pt x="69852" y="152401"/>
                </a:cubicBezTo>
                <a:cubicBezTo>
                  <a:pt x="61385" y="148697"/>
                  <a:pt x="93135" y="203201"/>
                  <a:pt x="82552" y="177801"/>
                </a:cubicBezTo>
                <a:cubicBezTo>
                  <a:pt x="71969" y="152401"/>
                  <a:pt x="-527" y="530"/>
                  <a:pt x="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F5FC19CD-8F0E-9EE6-82BB-DAC3C0FA7151}"/>
              </a:ext>
            </a:extLst>
          </p:cNvPr>
          <p:cNvSpPr/>
          <p:nvPr/>
        </p:nvSpPr>
        <p:spPr>
          <a:xfrm>
            <a:off x="7162424" y="3731437"/>
            <a:ext cx="200482" cy="200694"/>
          </a:xfrm>
          <a:custGeom>
            <a:avLst/>
            <a:gdLst>
              <a:gd name="connsiteX0" fmla="*/ 376 w 200482"/>
              <a:gd name="connsiteY0" fmla="*/ 37288 h 200694"/>
              <a:gd name="connsiteX1" fmla="*/ 98801 w 200482"/>
              <a:gd name="connsiteY1" fmla="*/ 196038 h 200694"/>
              <a:gd name="connsiteX2" fmla="*/ 82926 w 200482"/>
              <a:gd name="connsiteY2" fmla="*/ 154763 h 200694"/>
              <a:gd name="connsiteX3" fmla="*/ 98801 w 200482"/>
              <a:gd name="connsiteY3" fmla="*/ 199213 h 200694"/>
              <a:gd name="connsiteX4" fmla="*/ 114676 w 200482"/>
              <a:gd name="connsiteY4" fmla="*/ 88088 h 200694"/>
              <a:gd name="connsiteX5" fmla="*/ 121026 w 200482"/>
              <a:gd name="connsiteY5" fmla="*/ 135713 h 200694"/>
              <a:gd name="connsiteX6" fmla="*/ 149601 w 200482"/>
              <a:gd name="connsiteY6" fmla="*/ 65863 h 200694"/>
              <a:gd name="connsiteX7" fmla="*/ 200401 w 200482"/>
              <a:gd name="connsiteY7" fmla="*/ 135713 h 200694"/>
              <a:gd name="connsiteX8" fmla="*/ 136901 w 200482"/>
              <a:gd name="connsiteY8" fmla="*/ 2363 h 200694"/>
              <a:gd name="connsiteX9" fmla="*/ 143251 w 200482"/>
              <a:gd name="connsiteY9" fmla="*/ 59513 h 200694"/>
              <a:gd name="connsiteX10" fmla="*/ 67051 w 200482"/>
              <a:gd name="connsiteY10" fmla="*/ 173813 h 200694"/>
              <a:gd name="connsiteX11" fmla="*/ 376 w 200482"/>
              <a:gd name="connsiteY11" fmla="*/ 37288 h 20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482" h="200694">
                <a:moveTo>
                  <a:pt x="376" y="37288"/>
                </a:moveTo>
                <a:cubicBezTo>
                  <a:pt x="5668" y="40992"/>
                  <a:pt x="85043" y="176459"/>
                  <a:pt x="98801" y="196038"/>
                </a:cubicBezTo>
                <a:cubicBezTo>
                  <a:pt x="112559" y="215617"/>
                  <a:pt x="82926" y="154234"/>
                  <a:pt x="82926" y="154763"/>
                </a:cubicBezTo>
                <a:cubicBezTo>
                  <a:pt x="82926" y="155292"/>
                  <a:pt x="93509" y="210326"/>
                  <a:pt x="98801" y="199213"/>
                </a:cubicBezTo>
                <a:cubicBezTo>
                  <a:pt x="104093" y="188101"/>
                  <a:pt x="110972" y="98671"/>
                  <a:pt x="114676" y="88088"/>
                </a:cubicBezTo>
                <a:cubicBezTo>
                  <a:pt x="118380" y="77505"/>
                  <a:pt x="115205" y="139417"/>
                  <a:pt x="121026" y="135713"/>
                </a:cubicBezTo>
                <a:cubicBezTo>
                  <a:pt x="126847" y="132009"/>
                  <a:pt x="136372" y="65863"/>
                  <a:pt x="149601" y="65863"/>
                </a:cubicBezTo>
                <a:cubicBezTo>
                  <a:pt x="162830" y="65863"/>
                  <a:pt x="202518" y="146296"/>
                  <a:pt x="200401" y="135713"/>
                </a:cubicBezTo>
                <a:cubicBezTo>
                  <a:pt x="198284" y="125130"/>
                  <a:pt x="146426" y="15063"/>
                  <a:pt x="136901" y="2363"/>
                </a:cubicBezTo>
                <a:cubicBezTo>
                  <a:pt x="127376" y="-10337"/>
                  <a:pt x="154893" y="30938"/>
                  <a:pt x="143251" y="59513"/>
                </a:cubicBezTo>
                <a:cubicBezTo>
                  <a:pt x="131609" y="88088"/>
                  <a:pt x="87159" y="173813"/>
                  <a:pt x="67051" y="173813"/>
                </a:cubicBezTo>
                <a:cubicBezTo>
                  <a:pt x="46943" y="173813"/>
                  <a:pt x="-4916" y="33584"/>
                  <a:pt x="376" y="37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B62A350A-AD53-E67A-934A-7CF80B56443F}"/>
              </a:ext>
            </a:extLst>
          </p:cNvPr>
          <p:cNvSpPr/>
          <p:nvPr/>
        </p:nvSpPr>
        <p:spPr>
          <a:xfrm>
            <a:off x="7256801" y="3678836"/>
            <a:ext cx="356872" cy="318841"/>
          </a:xfrm>
          <a:custGeom>
            <a:avLst/>
            <a:gdLst>
              <a:gd name="connsiteX0" fmla="*/ 1249 w 356872"/>
              <a:gd name="connsiteY0" fmla="*/ 989 h 318841"/>
              <a:gd name="connsiteX1" fmla="*/ 125074 w 356872"/>
              <a:gd name="connsiteY1" fmla="*/ 102589 h 318841"/>
              <a:gd name="connsiteX2" fmla="*/ 191749 w 356872"/>
              <a:gd name="connsiteY2" fmla="*/ 204189 h 318841"/>
              <a:gd name="connsiteX3" fmla="*/ 153649 w 356872"/>
              <a:gd name="connsiteY3" fmla="*/ 118464 h 318841"/>
              <a:gd name="connsiteX4" fmla="*/ 147299 w 356872"/>
              <a:gd name="connsiteY4" fmla="*/ 70839 h 318841"/>
              <a:gd name="connsiteX5" fmla="*/ 258424 w 356872"/>
              <a:gd name="connsiteY5" fmla="*/ 169264 h 318841"/>
              <a:gd name="connsiteX6" fmla="*/ 356849 w 356872"/>
              <a:gd name="connsiteY6" fmla="*/ 318489 h 318841"/>
              <a:gd name="connsiteX7" fmla="*/ 267949 w 356872"/>
              <a:gd name="connsiteY7" fmla="*/ 207364 h 318841"/>
              <a:gd name="connsiteX8" fmla="*/ 296524 w 356872"/>
              <a:gd name="connsiteY8" fmla="*/ 99414 h 318841"/>
              <a:gd name="connsiteX9" fmla="*/ 312399 w 356872"/>
              <a:gd name="connsiteY9" fmla="*/ 153389 h 318841"/>
              <a:gd name="connsiteX10" fmla="*/ 334624 w 356872"/>
              <a:gd name="connsiteY10" fmla="*/ 10514 h 318841"/>
              <a:gd name="connsiteX11" fmla="*/ 277474 w 356872"/>
              <a:gd name="connsiteY11" fmla="*/ 115289 h 318841"/>
              <a:gd name="connsiteX12" fmla="*/ 245724 w 356872"/>
              <a:gd name="connsiteY12" fmla="*/ 143864 h 318841"/>
              <a:gd name="connsiteX13" fmla="*/ 71099 w 356872"/>
              <a:gd name="connsiteY13" fmla="*/ 54964 h 318841"/>
              <a:gd name="connsiteX14" fmla="*/ 1249 w 356872"/>
              <a:gd name="connsiteY14" fmla="*/ 989 h 31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872" h="318841">
                <a:moveTo>
                  <a:pt x="1249" y="989"/>
                </a:moveTo>
                <a:cubicBezTo>
                  <a:pt x="10245" y="8927"/>
                  <a:pt x="93324" y="68722"/>
                  <a:pt x="125074" y="102589"/>
                </a:cubicBezTo>
                <a:cubicBezTo>
                  <a:pt x="156824" y="136456"/>
                  <a:pt x="186987" y="201543"/>
                  <a:pt x="191749" y="204189"/>
                </a:cubicBezTo>
                <a:cubicBezTo>
                  <a:pt x="196511" y="206835"/>
                  <a:pt x="161057" y="140689"/>
                  <a:pt x="153649" y="118464"/>
                </a:cubicBezTo>
                <a:cubicBezTo>
                  <a:pt x="146241" y="96239"/>
                  <a:pt x="129837" y="62372"/>
                  <a:pt x="147299" y="70839"/>
                </a:cubicBezTo>
                <a:cubicBezTo>
                  <a:pt x="164761" y="79306"/>
                  <a:pt x="223499" y="127989"/>
                  <a:pt x="258424" y="169264"/>
                </a:cubicBezTo>
                <a:cubicBezTo>
                  <a:pt x="293349" y="210539"/>
                  <a:pt x="355262" y="312139"/>
                  <a:pt x="356849" y="318489"/>
                </a:cubicBezTo>
                <a:cubicBezTo>
                  <a:pt x="358437" y="324839"/>
                  <a:pt x="278003" y="243876"/>
                  <a:pt x="267949" y="207364"/>
                </a:cubicBezTo>
                <a:cubicBezTo>
                  <a:pt x="257895" y="170852"/>
                  <a:pt x="289116" y="108410"/>
                  <a:pt x="296524" y="99414"/>
                </a:cubicBezTo>
                <a:cubicBezTo>
                  <a:pt x="303932" y="90418"/>
                  <a:pt x="306049" y="168206"/>
                  <a:pt x="312399" y="153389"/>
                </a:cubicBezTo>
                <a:cubicBezTo>
                  <a:pt x="318749" y="138572"/>
                  <a:pt x="340445" y="16864"/>
                  <a:pt x="334624" y="10514"/>
                </a:cubicBezTo>
                <a:cubicBezTo>
                  <a:pt x="328803" y="4164"/>
                  <a:pt x="292291" y="93064"/>
                  <a:pt x="277474" y="115289"/>
                </a:cubicBezTo>
                <a:cubicBezTo>
                  <a:pt x="262657" y="137514"/>
                  <a:pt x="280120" y="153918"/>
                  <a:pt x="245724" y="143864"/>
                </a:cubicBezTo>
                <a:cubicBezTo>
                  <a:pt x="211328" y="133810"/>
                  <a:pt x="108670" y="75072"/>
                  <a:pt x="71099" y="54964"/>
                </a:cubicBezTo>
                <a:cubicBezTo>
                  <a:pt x="33528" y="34856"/>
                  <a:pt x="-7747" y="-6949"/>
                  <a:pt x="1249" y="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68B733A3-5AF3-A204-05A3-24DE51ADAD62}"/>
              </a:ext>
            </a:extLst>
          </p:cNvPr>
          <p:cNvSpPr/>
          <p:nvPr/>
        </p:nvSpPr>
        <p:spPr>
          <a:xfrm>
            <a:off x="6570200" y="7051933"/>
            <a:ext cx="569852" cy="580872"/>
          </a:xfrm>
          <a:custGeom>
            <a:avLst/>
            <a:gdLst>
              <a:gd name="connsiteX0" fmla="*/ 569786 w 569852"/>
              <a:gd name="connsiteY0" fmla="*/ 445 h 580872"/>
              <a:gd name="connsiteX1" fmla="*/ 301489 w 569852"/>
              <a:gd name="connsiteY1" fmla="*/ 339923 h 580872"/>
              <a:gd name="connsiteX2" fmla="*/ 317915 w 569852"/>
              <a:gd name="connsiteY2" fmla="*/ 285169 h 580872"/>
              <a:gd name="connsiteX3" fmla="*/ 339 w 569852"/>
              <a:gd name="connsiteY3" fmla="*/ 580843 h 580872"/>
              <a:gd name="connsiteX4" fmla="*/ 257685 w 569852"/>
              <a:gd name="connsiteY4" fmla="*/ 301595 h 580872"/>
              <a:gd name="connsiteX5" fmla="*/ 312440 w 569852"/>
              <a:gd name="connsiteY5" fmla="*/ 38774 h 580872"/>
              <a:gd name="connsiteX6" fmla="*/ 274111 w 569852"/>
              <a:gd name="connsiteY6" fmla="*/ 263267 h 580872"/>
              <a:gd name="connsiteX7" fmla="*/ 569786 w 569852"/>
              <a:gd name="connsiteY7" fmla="*/ 445 h 58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852" h="580872">
                <a:moveTo>
                  <a:pt x="569786" y="445"/>
                </a:moveTo>
                <a:cubicBezTo>
                  <a:pt x="574349" y="13221"/>
                  <a:pt x="343468" y="292469"/>
                  <a:pt x="301489" y="339923"/>
                </a:cubicBezTo>
                <a:cubicBezTo>
                  <a:pt x="259510" y="387377"/>
                  <a:pt x="368107" y="245016"/>
                  <a:pt x="317915" y="285169"/>
                </a:cubicBezTo>
                <a:cubicBezTo>
                  <a:pt x="267723" y="325322"/>
                  <a:pt x="10377" y="578105"/>
                  <a:pt x="339" y="580843"/>
                </a:cubicBezTo>
                <a:cubicBezTo>
                  <a:pt x="-9699" y="583581"/>
                  <a:pt x="205668" y="391940"/>
                  <a:pt x="257685" y="301595"/>
                </a:cubicBezTo>
                <a:cubicBezTo>
                  <a:pt x="309702" y="211250"/>
                  <a:pt x="309702" y="45162"/>
                  <a:pt x="312440" y="38774"/>
                </a:cubicBezTo>
                <a:cubicBezTo>
                  <a:pt x="315178" y="32386"/>
                  <a:pt x="229395" y="272393"/>
                  <a:pt x="274111" y="263267"/>
                </a:cubicBezTo>
                <a:cubicBezTo>
                  <a:pt x="318827" y="254141"/>
                  <a:pt x="565223" y="-12331"/>
                  <a:pt x="569786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0AA5A5BB-F1DD-FBD7-9A2E-0B7C5E3C5873}"/>
              </a:ext>
            </a:extLst>
          </p:cNvPr>
          <p:cNvSpPr/>
          <p:nvPr/>
        </p:nvSpPr>
        <p:spPr>
          <a:xfrm>
            <a:off x="5648969" y="7310066"/>
            <a:ext cx="1091988" cy="221247"/>
          </a:xfrm>
          <a:custGeom>
            <a:avLst/>
            <a:gdLst>
              <a:gd name="connsiteX0" fmla="*/ 29072 w 1091988"/>
              <a:gd name="connsiteY0" fmla="*/ 16085 h 221247"/>
              <a:gd name="connsiteX1" fmla="*/ 94777 w 1091988"/>
              <a:gd name="connsiteY1" fmla="*/ 21560 h 221247"/>
              <a:gd name="connsiteX2" fmla="*/ 603994 w 1091988"/>
              <a:gd name="connsiteY2" fmla="*/ 202250 h 221247"/>
              <a:gd name="connsiteX3" fmla="*/ 735405 w 1091988"/>
              <a:gd name="connsiteY3" fmla="*/ 213201 h 221247"/>
              <a:gd name="connsiteX4" fmla="*/ 697077 w 1091988"/>
              <a:gd name="connsiteY4" fmla="*/ 207726 h 221247"/>
              <a:gd name="connsiteX5" fmla="*/ 1091309 w 1091988"/>
              <a:gd name="connsiteY5" fmla="*/ 202250 h 221247"/>
              <a:gd name="connsiteX6" fmla="*/ 784684 w 1091988"/>
              <a:gd name="connsiteY6" fmla="*/ 213201 h 221247"/>
              <a:gd name="connsiteX7" fmla="*/ 510911 w 1091988"/>
              <a:gd name="connsiteY7" fmla="*/ 65364 h 221247"/>
              <a:gd name="connsiteX8" fmla="*/ 675175 w 1091988"/>
              <a:gd name="connsiteY8" fmla="*/ 202250 h 221247"/>
              <a:gd name="connsiteX9" fmla="*/ 428780 w 1091988"/>
              <a:gd name="connsiteY9" fmla="*/ 136545 h 221247"/>
              <a:gd name="connsiteX10" fmla="*/ 29072 w 1091988"/>
              <a:gd name="connsiteY10" fmla="*/ 16085 h 22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1988" h="221247">
                <a:moveTo>
                  <a:pt x="29072" y="16085"/>
                </a:moveTo>
                <a:cubicBezTo>
                  <a:pt x="-26595" y="-3079"/>
                  <a:pt x="-1043" y="-9467"/>
                  <a:pt x="94777" y="21560"/>
                </a:cubicBezTo>
                <a:cubicBezTo>
                  <a:pt x="190597" y="52587"/>
                  <a:pt x="497223" y="170310"/>
                  <a:pt x="603994" y="202250"/>
                </a:cubicBezTo>
                <a:cubicBezTo>
                  <a:pt x="710765" y="234190"/>
                  <a:pt x="719891" y="212288"/>
                  <a:pt x="735405" y="213201"/>
                </a:cubicBezTo>
                <a:cubicBezTo>
                  <a:pt x="750919" y="214114"/>
                  <a:pt x="637760" y="209551"/>
                  <a:pt x="697077" y="207726"/>
                </a:cubicBezTo>
                <a:cubicBezTo>
                  <a:pt x="756394" y="205901"/>
                  <a:pt x="1076708" y="201338"/>
                  <a:pt x="1091309" y="202250"/>
                </a:cubicBezTo>
                <a:cubicBezTo>
                  <a:pt x="1105910" y="203162"/>
                  <a:pt x="881417" y="236015"/>
                  <a:pt x="784684" y="213201"/>
                </a:cubicBezTo>
                <a:cubicBezTo>
                  <a:pt x="687951" y="190387"/>
                  <a:pt x="529163" y="67189"/>
                  <a:pt x="510911" y="65364"/>
                </a:cubicBezTo>
                <a:cubicBezTo>
                  <a:pt x="492659" y="63539"/>
                  <a:pt x="688864" y="190387"/>
                  <a:pt x="675175" y="202250"/>
                </a:cubicBezTo>
                <a:cubicBezTo>
                  <a:pt x="661487" y="214114"/>
                  <a:pt x="533726" y="168485"/>
                  <a:pt x="428780" y="136545"/>
                </a:cubicBezTo>
                <a:lnTo>
                  <a:pt x="29072" y="1608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455C6C0A-3A94-7386-3277-4EEE98CB1A72}"/>
              </a:ext>
            </a:extLst>
          </p:cNvPr>
          <p:cNvSpPr/>
          <p:nvPr/>
        </p:nvSpPr>
        <p:spPr>
          <a:xfrm>
            <a:off x="4040443" y="751946"/>
            <a:ext cx="1240858" cy="94088"/>
          </a:xfrm>
          <a:custGeom>
            <a:avLst/>
            <a:gdLst>
              <a:gd name="connsiteX0" fmla="*/ 1240858 w 1240858"/>
              <a:gd name="connsiteY0" fmla="*/ 94088 h 94088"/>
              <a:gd name="connsiteX1" fmla="*/ 770839 w 1240858"/>
              <a:gd name="connsiteY1" fmla="*/ 68450 h 94088"/>
              <a:gd name="connsiteX2" fmla="*/ 1718 w 1240858"/>
              <a:gd name="connsiteY2" fmla="*/ 8630 h 94088"/>
              <a:gd name="connsiteX3" fmla="*/ 574286 w 1240858"/>
              <a:gd name="connsiteY3" fmla="*/ 17175 h 94088"/>
              <a:gd name="connsiteX4" fmla="*/ 967393 w 1240858"/>
              <a:gd name="connsiteY4" fmla="*/ 84 h 94088"/>
              <a:gd name="connsiteX5" fmla="*/ 198271 w 1240858"/>
              <a:gd name="connsiteY5" fmla="*/ 25721 h 94088"/>
              <a:gd name="connsiteX6" fmla="*/ 1240858 w 1240858"/>
              <a:gd name="connsiteY6" fmla="*/ 94088 h 9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858" h="94088">
                <a:moveTo>
                  <a:pt x="1240858" y="94088"/>
                </a:moveTo>
                <a:cubicBezTo>
                  <a:pt x="1109110" y="88390"/>
                  <a:pt x="770839" y="68450"/>
                  <a:pt x="770839" y="68450"/>
                </a:cubicBezTo>
                <a:lnTo>
                  <a:pt x="1718" y="8630"/>
                </a:lnTo>
                <a:cubicBezTo>
                  <a:pt x="-31041" y="84"/>
                  <a:pt x="413340" y="18599"/>
                  <a:pt x="574286" y="17175"/>
                </a:cubicBezTo>
                <a:cubicBezTo>
                  <a:pt x="735232" y="15751"/>
                  <a:pt x="1030062" y="-1340"/>
                  <a:pt x="967393" y="84"/>
                </a:cubicBezTo>
                <a:cubicBezTo>
                  <a:pt x="904724" y="1508"/>
                  <a:pt x="158391" y="5781"/>
                  <a:pt x="198271" y="25721"/>
                </a:cubicBezTo>
                <a:cubicBezTo>
                  <a:pt x="238151" y="45661"/>
                  <a:pt x="722413" y="82693"/>
                  <a:pt x="1240858" y="94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BB0A4F1B-FF50-695D-A94B-F5362B66CDC6}"/>
              </a:ext>
            </a:extLst>
          </p:cNvPr>
          <p:cNvSpPr/>
          <p:nvPr/>
        </p:nvSpPr>
        <p:spPr>
          <a:xfrm>
            <a:off x="3050088" y="806479"/>
            <a:ext cx="1547138" cy="1184761"/>
          </a:xfrm>
          <a:custGeom>
            <a:avLst/>
            <a:gdLst>
              <a:gd name="connsiteX0" fmla="*/ 1539004 w 1547138"/>
              <a:gd name="connsiteY0" fmla="*/ 5371 h 1184761"/>
              <a:gd name="connsiteX1" fmla="*/ 359684 w 1547138"/>
              <a:gd name="connsiteY1" fmla="*/ 646306 h 1184761"/>
              <a:gd name="connsiteX2" fmla="*/ 436596 w 1547138"/>
              <a:gd name="connsiteY2" fmla="*/ 646306 h 1184761"/>
              <a:gd name="connsiteX3" fmla="*/ 761 w 1547138"/>
              <a:gd name="connsiteY3" fmla="*/ 1184691 h 1184761"/>
              <a:gd name="connsiteX4" fmla="*/ 351138 w 1547138"/>
              <a:gd name="connsiteY4" fmla="*/ 680489 h 1184761"/>
              <a:gd name="connsiteX5" fmla="*/ 1060439 w 1547138"/>
              <a:gd name="connsiteY5" fmla="*/ 176287 h 1184761"/>
              <a:gd name="connsiteX6" fmla="*/ 889523 w 1547138"/>
              <a:gd name="connsiteY6" fmla="*/ 330112 h 1184761"/>
              <a:gd name="connsiteX7" fmla="*/ 1539004 w 1547138"/>
              <a:gd name="connsiteY7" fmla="*/ 5371 h 118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7138" h="1184761">
                <a:moveTo>
                  <a:pt x="1539004" y="5371"/>
                </a:moveTo>
                <a:cubicBezTo>
                  <a:pt x="1450698" y="58070"/>
                  <a:pt x="543419" y="539484"/>
                  <a:pt x="359684" y="646306"/>
                </a:cubicBezTo>
                <a:cubicBezTo>
                  <a:pt x="175949" y="753128"/>
                  <a:pt x="496416" y="556575"/>
                  <a:pt x="436596" y="646306"/>
                </a:cubicBezTo>
                <a:cubicBezTo>
                  <a:pt x="376776" y="736037"/>
                  <a:pt x="15004" y="1178994"/>
                  <a:pt x="761" y="1184691"/>
                </a:cubicBezTo>
                <a:cubicBezTo>
                  <a:pt x="-13482" y="1190388"/>
                  <a:pt x="174525" y="848556"/>
                  <a:pt x="351138" y="680489"/>
                </a:cubicBezTo>
                <a:cubicBezTo>
                  <a:pt x="527751" y="512422"/>
                  <a:pt x="970708" y="234683"/>
                  <a:pt x="1060439" y="176287"/>
                </a:cubicBezTo>
                <a:cubicBezTo>
                  <a:pt x="1150170" y="117891"/>
                  <a:pt x="809762" y="355749"/>
                  <a:pt x="889523" y="330112"/>
                </a:cubicBezTo>
                <a:cubicBezTo>
                  <a:pt x="969284" y="304475"/>
                  <a:pt x="1627310" y="-47328"/>
                  <a:pt x="1539004" y="5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6434B108-790D-1543-8DD3-93E1E73C40C5}"/>
              </a:ext>
            </a:extLst>
          </p:cNvPr>
          <p:cNvSpPr/>
          <p:nvPr/>
        </p:nvSpPr>
        <p:spPr>
          <a:xfrm>
            <a:off x="3842706" y="4133479"/>
            <a:ext cx="559483" cy="909172"/>
          </a:xfrm>
          <a:custGeom>
            <a:avLst/>
            <a:gdLst>
              <a:gd name="connsiteX0" fmla="*/ 558378 w 559483"/>
              <a:gd name="connsiteY0" fmla="*/ 2685 h 909172"/>
              <a:gd name="connsiteX1" fmla="*/ 19993 w 559483"/>
              <a:gd name="connsiteY1" fmla="*/ 882902 h 909172"/>
              <a:gd name="connsiteX2" fmla="*/ 156726 w 559483"/>
              <a:gd name="connsiteY2" fmla="*/ 617983 h 909172"/>
              <a:gd name="connsiteX3" fmla="*/ 558378 w 559483"/>
              <a:gd name="connsiteY3" fmla="*/ 2685 h 90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483" h="909172">
                <a:moveTo>
                  <a:pt x="558378" y="2685"/>
                </a:moveTo>
                <a:cubicBezTo>
                  <a:pt x="535589" y="46838"/>
                  <a:pt x="86935" y="780352"/>
                  <a:pt x="19993" y="882902"/>
                </a:cubicBezTo>
                <a:cubicBezTo>
                  <a:pt x="-46949" y="985452"/>
                  <a:pt x="68420" y="764686"/>
                  <a:pt x="156726" y="617983"/>
                </a:cubicBezTo>
                <a:cubicBezTo>
                  <a:pt x="245032" y="471280"/>
                  <a:pt x="581167" y="-41468"/>
                  <a:pt x="558378" y="2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D65AFE32-4BBA-9284-3618-6E085C66802C}"/>
              </a:ext>
            </a:extLst>
          </p:cNvPr>
          <p:cNvSpPr/>
          <p:nvPr/>
        </p:nvSpPr>
        <p:spPr>
          <a:xfrm>
            <a:off x="2318122" y="2196261"/>
            <a:ext cx="698694" cy="2234167"/>
          </a:xfrm>
          <a:custGeom>
            <a:avLst/>
            <a:gdLst>
              <a:gd name="connsiteX0" fmla="*/ 698543 w 698694"/>
              <a:gd name="connsiteY0" fmla="*/ 8 h 2234167"/>
              <a:gd name="connsiteX1" fmla="*/ 237071 w 698694"/>
              <a:gd name="connsiteY1" fmla="*/ 828950 h 2234167"/>
              <a:gd name="connsiteX2" fmla="*/ 14880 w 698694"/>
              <a:gd name="connsiteY2" fmla="*/ 2153548 h 2234167"/>
              <a:gd name="connsiteX3" fmla="*/ 49063 w 698694"/>
              <a:gd name="connsiteY3" fmla="*/ 1914266 h 2234167"/>
              <a:gd name="connsiteX4" fmla="*/ 279799 w 698694"/>
              <a:gd name="connsiteY4" fmla="*/ 487118 h 2234167"/>
              <a:gd name="connsiteX5" fmla="*/ 185796 w 698694"/>
              <a:gd name="connsiteY5" fmla="*/ 811859 h 2234167"/>
              <a:gd name="connsiteX6" fmla="*/ 698543 w 698694"/>
              <a:gd name="connsiteY6" fmla="*/ 8 h 223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694" h="2234167">
                <a:moveTo>
                  <a:pt x="698543" y="8"/>
                </a:moveTo>
                <a:cubicBezTo>
                  <a:pt x="707089" y="2857"/>
                  <a:pt x="351015" y="470027"/>
                  <a:pt x="237071" y="828950"/>
                </a:cubicBezTo>
                <a:cubicBezTo>
                  <a:pt x="123127" y="1187873"/>
                  <a:pt x="46215" y="1972662"/>
                  <a:pt x="14880" y="2153548"/>
                </a:cubicBezTo>
                <a:cubicBezTo>
                  <a:pt x="-16455" y="2334434"/>
                  <a:pt x="4910" y="2192004"/>
                  <a:pt x="49063" y="1914266"/>
                </a:cubicBezTo>
                <a:cubicBezTo>
                  <a:pt x="93216" y="1636528"/>
                  <a:pt x="257010" y="670853"/>
                  <a:pt x="279799" y="487118"/>
                </a:cubicBezTo>
                <a:cubicBezTo>
                  <a:pt x="302588" y="303383"/>
                  <a:pt x="108884" y="895892"/>
                  <a:pt x="185796" y="811859"/>
                </a:cubicBezTo>
                <a:cubicBezTo>
                  <a:pt x="262708" y="727826"/>
                  <a:pt x="689997" y="-2841"/>
                  <a:pt x="69854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C80B80D5-F35D-E74B-640E-55C1A0219506}"/>
              </a:ext>
            </a:extLst>
          </p:cNvPr>
          <p:cNvSpPr/>
          <p:nvPr/>
        </p:nvSpPr>
        <p:spPr>
          <a:xfrm>
            <a:off x="5000574" y="820395"/>
            <a:ext cx="212449" cy="3324336"/>
          </a:xfrm>
          <a:custGeom>
            <a:avLst/>
            <a:gdLst>
              <a:gd name="connsiteX0" fmla="*/ 212361 w 212449"/>
              <a:gd name="connsiteY0" fmla="*/ 1 h 3324336"/>
              <a:gd name="connsiteX1" fmla="*/ 24353 w 212449"/>
              <a:gd name="connsiteY1" fmla="*/ 1247687 h 3324336"/>
              <a:gd name="connsiteX2" fmla="*/ 24353 w 212449"/>
              <a:gd name="connsiteY2" fmla="*/ 2153541 h 3324336"/>
              <a:gd name="connsiteX3" fmla="*/ 32899 w 212449"/>
              <a:gd name="connsiteY3" fmla="*/ 1897168 h 3324336"/>
              <a:gd name="connsiteX4" fmla="*/ 41445 w 212449"/>
              <a:gd name="connsiteY4" fmla="*/ 3238857 h 3324336"/>
              <a:gd name="connsiteX5" fmla="*/ 7262 w 212449"/>
              <a:gd name="connsiteY5" fmla="*/ 2914117 h 3324336"/>
              <a:gd name="connsiteX6" fmla="*/ 203815 w 212449"/>
              <a:gd name="connsiteY6" fmla="*/ 692211 h 3324336"/>
              <a:gd name="connsiteX7" fmla="*/ 169632 w 212449"/>
              <a:gd name="connsiteY7" fmla="*/ 1666431 h 3324336"/>
              <a:gd name="connsiteX8" fmla="*/ 186723 w 212449"/>
              <a:gd name="connsiteY8" fmla="*/ 3170491 h 3324336"/>
              <a:gd name="connsiteX9" fmla="*/ 109811 w 212449"/>
              <a:gd name="connsiteY9" fmla="*/ 1845893 h 3324336"/>
              <a:gd name="connsiteX10" fmla="*/ 126903 w 212449"/>
              <a:gd name="connsiteY10" fmla="*/ 803306 h 3324336"/>
              <a:gd name="connsiteX11" fmla="*/ 49990 w 212449"/>
              <a:gd name="connsiteY11" fmla="*/ 1239141 h 3324336"/>
              <a:gd name="connsiteX12" fmla="*/ 212361 w 212449"/>
              <a:gd name="connsiteY12" fmla="*/ 1 h 33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449" h="3324336">
                <a:moveTo>
                  <a:pt x="212361" y="1"/>
                </a:moveTo>
                <a:cubicBezTo>
                  <a:pt x="208088" y="1425"/>
                  <a:pt x="55688" y="888764"/>
                  <a:pt x="24353" y="1247687"/>
                </a:cubicBezTo>
                <a:cubicBezTo>
                  <a:pt x="-6982" y="1606610"/>
                  <a:pt x="22929" y="2045294"/>
                  <a:pt x="24353" y="2153541"/>
                </a:cubicBezTo>
                <a:cubicBezTo>
                  <a:pt x="25777" y="2261788"/>
                  <a:pt x="30050" y="1716282"/>
                  <a:pt x="32899" y="1897168"/>
                </a:cubicBezTo>
                <a:cubicBezTo>
                  <a:pt x="35748" y="2078054"/>
                  <a:pt x="45718" y="3069366"/>
                  <a:pt x="41445" y="3238857"/>
                </a:cubicBezTo>
                <a:cubicBezTo>
                  <a:pt x="37172" y="3408348"/>
                  <a:pt x="-19800" y="3338558"/>
                  <a:pt x="7262" y="2914117"/>
                </a:cubicBezTo>
                <a:cubicBezTo>
                  <a:pt x="34324" y="2489676"/>
                  <a:pt x="176753" y="900159"/>
                  <a:pt x="203815" y="692211"/>
                </a:cubicBezTo>
                <a:cubicBezTo>
                  <a:pt x="230877" y="484263"/>
                  <a:pt x="172481" y="1253384"/>
                  <a:pt x="169632" y="1666431"/>
                </a:cubicBezTo>
                <a:cubicBezTo>
                  <a:pt x="166783" y="2079478"/>
                  <a:pt x="196693" y="3140581"/>
                  <a:pt x="186723" y="3170491"/>
                </a:cubicBezTo>
                <a:cubicBezTo>
                  <a:pt x="176753" y="3200401"/>
                  <a:pt x="119781" y="2240424"/>
                  <a:pt x="109811" y="1845893"/>
                </a:cubicBezTo>
                <a:cubicBezTo>
                  <a:pt x="99841" y="1451362"/>
                  <a:pt x="136873" y="904431"/>
                  <a:pt x="126903" y="803306"/>
                </a:cubicBezTo>
                <a:cubicBezTo>
                  <a:pt x="116933" y="702181"/>
                  <a:pt x="35747" y="1365904"/>
                  <a:pt x="49990" y="1239141"/>
                </a:cubicBezTo>
                <a:cubicBezTo>
                  <a:pt x="64233" y="1112378"/>
                  <a:pt x="216634" y="-1423"/>
                  <a:pt x="21236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F648E48F-D562-3130-32DF-5EFC81B97D34}"/>
              </a:ext>
            </a:extLst>
          </p:cNvPr>
          <p:cNvSpPr/>
          <p:nvPr/>
        </p:nvSpPr>
        <p:spPr>
          <a:xfrm>
            <a:off x="3196741" y="3463217"/>
            <a:ext cx="1234828" cy="2614962"/>
          </a:xfrm>
          <a:custGeom>
            <a:avLst/>
            <a:gdLst>
              <a:gd name="connsiteX0" fmla="*/ 648866 w 1234828"/>
              <a:gd name="connsiteY0" fmla="*/ 220020 h 2614962"/>
              <a:gd name="connsiteX1" fmla="*/ 298489 w 1234828"/>
              <a:gd name="connsiteY1" fmla="*/ 1997546 h 2614962"/>
              <a:gd name="connsiteX2" fmla="*/ 426676 w 1234828"/>
              <a:gd name="connsiteY2" fmla="*/ 1698443 h 2614962"/>
              <a:gd name="connsiteX3" fmla="*/ 7932 w 1234828"/>
              <a:gd name="connsiteY3" fmla="*/ 2604297 h 2614962"/>
              <a:gd name="connsiteX4" fmla="*/ 238668 w 1234828"/>
              <a:gd name="connsiteY4" fmla="*/ 2048820 h 2614962"/>
              <a:gd name="connsiteX5" fmla="*/ 1229980 w 1234828"/>
              <a:gd name="connsiteY5" fmla="*/ 6376 h 2614962"/>
              <a:gd name="connsiteX6" fmla="*/ 623229 w 1234828"/>
              <a:gd name="connsiteY6" fmla="*/ 1373703 h 2614962"/>
              <a:gd name="connsiteX7" fmla="*/ 751416 w 1234828"/>
              <a:gd name="connsiteY7" fmla="*/ 408028 h 2614962"/>
              <a:gd name="connsiteX8" fmla="*/ 520680 w 1234828"/>
              <a:gd name="connsiteY8" fmla="*/ 1407886 h 2614962"/>
              <a:gd name="connsiteX9" fmla="*/ 443767 w 1234828"/>
              <a:gd name="connsiteY9" fmla="*/ 1493344 h 2614962"/>
              <a:gd name="connsiteX10" fmla="*/ 648866 w 1234828"/>
              <a:gd name="connsiteY10" fmla="*/ 220020 h 261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4828" h="2614962">
                <a:moveTo>
                  <a:pt x="648866" y="220020"/>
                </a:moveTo>
                <a:cubicBezTo>
                  <a:pt x="624653" y="304054"/>
                  <a:pt x="335521" y="1751142"/>
                  <a:pt x="298489" y="1997546"/>
                </a:cubicBezTo>
                <a:cubicBezTo>
                  <a:pt x="261457" y="2243950"/>
                  <a:pt x="475102" y="1597318"/>
                  <a:pt x="426676" y="1698443"/>
                </a:cubicBezTo>
                <a:cubicBezTo>
                  <a:pt x="378250" y="1799568"/>
                  <a:pt x="39267" y="2545901"/>
                  <a:pt x="7932" y="2604297"/>
                </a:cubicBezTo>
                <a:cubicBezTo>
                  <a:pt x="-23403" y="2662693"/>
                  <a:pt x="34993" y="2481807"/>
                  <a:pt x="238668" y="2048820"/>
                </a:cubicBezTo>
                <a:cubicBezTo>
                  <a:pt x="442343" y="1615833"/>
                  <a:pt x="1165887" y="118895"/>
                  <a:pt x="1229980" y="6376"/>
                </a:cubicBezTo>
                <a:cubicBezTo>
                  <a:pt x="1294073" y="-106143"/>
                  <a:pt x="702990" y="1306761"/>
                  <a:pt x="623229" y="1373703"/>
                </a:cubicBezTo>
                <a:cubicBezTo>
                  <a:pt x="543468" y="1440645"/>
                  <a:pt x="768507" y="402331"/>
                  <a:pt x="751416" y="408028"/>
                </a:cubicBezTo>
                <a:cubicBezTo>
                  <a:pt x="734325" y="413725"/>
                  <a:pt x="571955" y="1227000"/>
                  <a:pt x="520680" y="1407886"/>
                </a:cubicBezTo>
                <a:cubicBezTo>
                  <a:pt x="469405" y="1588772"/>
                  <a:pt x="420978" y="1685624"/>
                  <a:pt x="443767" y="1493344"/>
                </a:cubicBezTo>
                <a:cubicBezTo>
                  <a:pt x="466556" y="1301064"/>
                  <a:pt x="673079" y="135986"/>
                  <a:pt x="648866" y="220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686563FC-9A05-7707-3C05-D337D9A1D87E}"/>
              </a:ext>
            </a:extLst>
          </p:cNvPr>
          <p:cNvSpPr/>
          <p:nvPr/>
        </p:nvSpPr>
        <p:spPr>
          <a:xfrm>
            <a:off x="2046547" y="3491700"/>
            <a:ext cx="491589" cy="3181745"/>
          </a:xfrm>
          <a:custGeom>
            <a:avLst/>
            <a:gdLst>
              <a:gd name="connsiteX0" fmla="*/ 337730 w 491589"/>
              <a:gd name="connsiteY0" fmla="*/ 815380 h 3181745"/>
              <a:gd name="connsiteX1" fmla="*/ 124085 w 491589"/>
              <a:gd name="connsiteY1" fmla="*/ 1721235 h 3181745"/>
              <a:gd name="connsiteX2" fmla="*/ 141176 w 491589"/>
              <a:gd name="connsiteY2" fmla="*/ 2584360 h 3181745"/>
              <a:gd name="connsiteX3" fmla="*/ 38627 w 491589"/>
              <a:gd name="connsiteY3" fmla="*/ 2139979 h 3181745"/>
              <a:gd name="connsiteX4" fmla="*/ 30081 w 491589"/>
              <a:gd name="connsiteY4" fmla="*/ 3165474 h 3181745"/>
              <a:gd name="connsiteX5" fmla="*/ 12989 w 491589"/>
              <a:gd name="connsiteY5" fmla="*/ 2627089 h 3181745"/>
              <a:gd name="connsiteX6" fmla="*/ 243726 w 491589"/>
              <a:gd name="connsiteY6" fmla="*/ 823926 h 3181745"/>
              <a:gd name="connsiteX7" fmla="*/ 491554 w 491589"/>
              <a:gd name="connsiteY7" fmla="*/ 3530 h 3181745"/>
              <a:gd name="connsiteX8" fmla="*/ 226634 w 491589"/>
              <a:gd name="connsiteY8" fmla="*/ 1105937 h 3181745"/>
              <a:gd name="connsiteX9" fmla="*/ 337730 w 491589"/>
              <a:gd name="connsiteY9" fmla="*/ 815380 h 318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1589" h="3181745">
                <a:moveTo>
                  <a:pt x="337730" y="815380"/>
                </a:moveTo>
                <a:cubicBezTo>
                  <a:pt x="320639" y="917930"/>
                  <a:pt x="156844" y="1426405"/>
                  <a:pt x="124085" y="1721235"/>
                </a:cubicBezTo>
                <a:cubicBezTo>
                  <a:pt x="91326" y="2016065"/>
                  <a:pt x="155419" y="2514569"/>
                  <a:pt x="141176" y="2584360"/>
                </a:cubicBezTo>
                <a:cubicBezTo>
                  <a:pt x="126933" y="2654151"/>
                  <a:pt x="57143" y="2043127"/>
                  <a:pt x="38627" y="2139979"/>
                </a:cubicBezTo>
                <a:cubicBezTo>
                  <a:pt x="20111" y="2236831"/>
                  <a:pt x="34354" y="3084289"/>
                  <a:pt x="30081" y="3165474"/>
                </a:cubicBezTo>
                <a:cubicBezTo>
                  <a:pt x="25808" y="3246659"/>
                  <a:pt x="-22619" y="3017347"/>
                  <a:pt x="12989" y="2627089"/>
                </a:cubicBezTo>
                <a:cubicBezTo>
                  <a:pt x="48596" y="2236831"/>
                  <a:pt x="163965" y="1261186"/>
                  <a:pt x="243726" y="823926"/>
                </a:cubicBezTo>
                <a:cubicBezTo>
                  <a:pt x="323487" y="386666"/>
                  <a:pt x="494403" y="-43472"/>
                  <a:pt x="491554" y="3530"/>
                </a:cubicBezTo>
                <a:cubicBezTo>
                  <a:pt x="488705" y="50532"/>
                  <a:pt x="249423" y="964932"/>
                  <a:pt x="226634" y="1105937"/>
                </a:cubicBezTo>
                <a:cubicBezTo>
                  <a:pt x="203845" y="1246942"/>
                  <a:pt x="354821" y="712830"/>
                  <a:pt x="337730" y="815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1E001FFD-CD4D-067C-81EA-7573B8C86D5A}"/>
              </a:ext>
            </a:extLst>
          </p:cNvPr>
          <p:cNvSpPr/>
          <p:nvPr/>
        </p:nvSpPr>
        <p:spPr>
          <a:xfrm>
            <a:off x="4106373" y="6142777"/>
            <a:ext cx="362616" cy="1783148"/>
          </a:xfrm>
          <a:custGeom>
            <a:avLst/>
            <a:gdLst>
              <a:gd name="connsiteX0" fmla="*/ 4154 w 362616"/>
              <a:gd name="connsiteY0" fmla="*/ 44378 h 1783148"/>
              <a:gd name="connsiteX1" fmla="*/ 345986 w 362616"/>
              <a:gd name="connsiteY1" fmla="*/ 1693716 h 1783148"/>
              <a:gd name="connsiteX2" fmla="*/ 294711 w 362616"/>
              <a:gd name="connsiteY2" fmla="*/ 1471526 h 1783148"/>
              <a:gd name="connsiteX3" fmla="*/ 166524 w 362616"/>
              <a:gd name="connsiteY3" fmla="*/ 693859 h 1783148"/>
              <a:gd name="connsiteX4" fmla="*/ 157978 w 362616"/>
              <a:gd name="connsiteY4" fmla="*/ 488759 h 1783148"/>
              <a:gd name="connsiteX5" fmla="*/ 4154 w 362616"/>
              <a:gd name="connsiteY5" fmla="*/ 44378 h 178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616" h="1783148">
                <a:moveTo>
                  <a:pt x="4154" y="44378"/>
                </a:moveTo>
                <a:cubicBezTo>
                  <a:pt x="35489" y="245204"/>
                  <a:pt x="297560" y="1455858"/>
                  <a:pt x="345986" y="1693716"/>
                </a:cubicBezTo>
                <a:cubicBezTo>
                  <a:pt x="394412" y="1931574"/>
                  <a:pt x="324621" y="1638169"/>
                  <a:pt x="294711" y="1471526"/>
                </a:cubicBezTo>
                <a:cubicBezTo>
                  <a:pt x="264801" y="1304883"/>
                  <a:pt x="189313" y="857653"/>
                  <a:pt x="166524" y="693859"/>
                </a:cubicBezTo>
                <a:cubicBezTo>
                  <a:pt x="143735" y="530065"/>
                  <a:pt x="187888" y="594157"/>
                  <a:pt x="157978" y="488759"/>
                </a:cubicBezTo>
                <a:cubicBezTo>
                  <a:pt x="128068" y="383361"/>
                  <a:pt x="-27181" y="-156448"/>
                  <a:pt x="4154" y="44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6CD33531-C794-80AF-4C62-DC09FB1F8302}"/>
              </a:ext>
            </a:extLst>
          </p:cNvPr>
          <p:cNvSpPr/>
          <p:nvPr/>
        </p:nvSpPr>
        <p:spPr>
          <a:xfrm>
            <a:off x="1981098" y="5789780"/>
            <a:ext cx="646771" cy="2478713"/>
          </a:xfrm>
          <a:custGeom>
            <a:avLst/>
            <a:gdLst>
              <a:gd name="connsiteX0" fmla="*/ 565549 w 646771"/>
              <a:gd name="connsiteY0" fmla="*/ 21360 h 2478713"/>
              <a:gd name="connsiteX1" fmla="*/ 386087 w 646771"/>
              <a:gd name="connsiteY1" fmla="*/ 1721973 h 2478713"/>
              <a:gd name="connsiteX2" fmla="*/ 642461 w 646771"/>
              <a:gd name="connsiteY2" fmla="*/ 2465457 h 2478713"/>
              <a:gd name="connsiteX3" fmla="*/ 505728 w 646771"/>
              <a:gd name="connsiteY3" fmla="*/ 2063805 h 2478713"/>
              <a:gd name="connsiteX4" fmla="*/ 1526 w 646771"/>
              <a:gd name="connsiteY4" fmla="*/ 465741 h 2478713"/>
              <a:gd name="connsiteX5" fmla="*/ 351904 w 646771"/>
              <a:gd name="connsiteY5" fmla="*/ 1439962 h 2478713"/>
              <a:gd name="connsiteX6" fmla="*/ 428816 w 646771"/>
              <a:gd name="connsiteY6" fmla="*/ 807573 h 2478713"/>
              <a:gd name="connsiteX7" fmla="*/ 565549 w 646771"/>
              <a:gd name="connsiteY7" fmla="*/ 21360 h 247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771" h="2478713">
                <a:moveTo>
                  <a:pt x="565549" y="21360"/>
                </a:moveTo>
                <a:cubicBezTo>
                  <a:pt x="558428" y="173760"/>
                  <a:pt x="373268" y="1314624"/>
                  <a:pt x="386087" y="1721973"/>
                </a:cubicBezTo>
                <a:cubicBezTo>
                  <a:pt x="398906" y="2129322"/>
                  <a:pt x="622521" y="2408485"/>
                  <a:pt x="642461" y="2465457"/>
                </a:cubicBezTo>
                <a:cubicBezTo>
                  <a:pt x="662401" y="2522429"/>
                  <a:pt x="612551" y="2397091"/>
                  <a:pt x="505728" y="2063805"/>
                </a:cubicBezTo>
                <a:cubicBezTo>
                  <a:pt x="398905" y="1730519"/>
                  <a:pt x="27163" y="569715"/>
                  <a:pt x="1526" y="465741"/>
                </a:cubicBezTo>
                <a:cubicBezTo>
                  <a:pt x="-24111" y="361767"/>
                  <a:pt x="280689" y="1382990"/>
                  <a:pt x="351904" y="1439962"/>
                </a:cubicBezTo>
                <a:cubicBezTo>
                  <a:pt x="423119" y="1496934"/>
                  <a:pt x="390360" y="1041158"/>
                  <a:pt x="428816" y="807573"/>
                </a:cubicBezTo>
                <a:cubicBezTo>
                  <a:pt x="467272" y="573988"/>
                  <a:pt x="572670" y="-131040"/>
                  <a:pt x="565549" y="21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7038CC07-C006-1930-F10D-CC367072BF05}"/>
              </a:ext>
            </a:extLst>
          </p:cNvPr>
          <p:cNvSpPr/>
          <p:nvPr/>
        </p:nvSpPr>
        <p:spPr>
          <a:xfrm>
            <a:off x="1657294" y="6313090"/>
            <a:ext cx="697539" cy="2275635"/>
          </a:xfrm>
          <a:custGeom>
            <a:avLst/>
            <a:gdLst>
              <a:gd name="connsiteX0" fmla="*/ 615887 w 697539"/>
              <a:gd name="connsiteY0" fmla="*/ 2252 h 2275635"/>
              <a:gd name="connsiteX1" fmla="*/ 444971 w 697539"/>
              <a:gd name="connsiteY1" fmla="*/ 113347 h 2275635"/>
              <a:gd name="connsiteX2" fmla="*/ 590 w 697539"/>
              <a:gd name="connsiteY2" fmla="*/ 190260 h 2275635"/>
              <a:gd name="connsiteX3" fmla="*/ 547521 w 697539"/>
              <a:gd name="connsiteY3" fmla="*/ 173168 h 2275635"/>
              <a:gd name="connsiteX4" fmla="*/ 692799 w 697539"/>
              <a:gd name="connsiteY4" fmla="*/ 190260 h 2275635"/>
              <a:gd name="connsiteX5" fmla="*/ 419334 w 697539"/>
              <a:gd name="connsiteY5" fmla="*/ 250080 h 2275635"/>
              <a:gd name="connsiteX6" fmla="*/ 60411 w 697539"/>
              <a:gd name="connsiteY6" fmla="*/ 326992 h 2275635"/>
              <a:gd name="connsiteX7" fmla="*/ 231327 w 697539"/>
              <a:gd name="connsiteY7" fmla="*/ 344084 h 2275635"/>
              <a:gd name="connsiteX8" fmla="*/ 282601 w 697539"/>
              <a:gd name="connsiteY8" fmla="*/ 549183 h 2275635"/>
              <a:gd name="connsiteX9" fmla="*/ 291147 w 697539"/>
              <a:gd name="connsiteY9" fmla="*/ 891015 h 2275635"/>
              <a:gd name="connsiteX10" fmla="*/ 265510 w 697539"/>
              <a:gd name="connsiteY10" fmla="*/ 805557 h 2275635"/>
              <a:gd name="connsiteX11" fmla="*/ 350968 w 697539"/>
              <a:gd name="connsiteY11" fmla="*/ 985018 h 2275635"/>
              <a:gd name="connsiteX12" fmla="*/ 419334 w 697539"/>
              <a:gd name="connsiteY12" fmla="*/ 1352488 h 2275635"/>
              <a:gd name="connsiteX13" fmla="*/ 385151 w 697539"/>
              <a:gd name="connsiteY13" fmla="*/ 1771231 h 2275635"/>
              <a:gd name="connsiteX14" fmla="*/ 342422 w 697539"/>
              <a:gd name="connsiteY14" fmla="*/ 2275433 h 2275635"/>
              <a:gd name="connsiteX15" fmla="*/ 402242 w 697539"/>
              <a:gd name="connsiteY15" fmla="*/ 1711411 h 2275635"/>
              <a:gd name="connsiteX16" fmla="*/ 504792 w 697539"/>
              <a:gd name="connsiteY16" fmla="*/ 1181572 h 2275635"/>
              <a:gd name="connsiteX17" fmla="*/ 205689 w 697539"/>
              <a:gd name="connsiteY17" fmla="*/ 258626 h 2275635"/>
              <a:gd name="connsiteX18" fmla="*/ 641525 w 697539"/>
              <a:gd name="connsiteY18" fmla="*/ 53527 h 2275635"/>
              <a:gd name="connsiteX19" fmla="*/ 615887 w 697539"/>
              <a:gd name="connsiteY19" fmla="*/ 2252 h 227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7539" h="2275635">
                <a:moveTo>
                  <a:pt x="615887" y="2252"/>
                </a:moveTo>
                <a:cubicBezTo>
                  <a:pt x="583128" y="12222"/>
                  <a:pt x="547520" y="82012"/>
                  <a:pt x="444971" y="113347"/>
                </a:cubicBezTo>
                <a:cubicBezTo>
                  <a:pt x="342422" y="144682"/>
                  <a:pt x="-16502" y="180290"/>
                  <a:pt x="590" y="190260"/>
                </a:cubicBezTo>
                <a:cubicBezTo>
                  <a:pt x="17682" y="200230"/>
                  <a:pt x="432153" y="173168"/>
                  <a:pt x="547521" y="173168"/>
                </a:cubicBezTo>
                <a:cubicBezTo>
                  <a:pt x="662889" y="173168"/>
                  <a:pt x="714164" y="177441"/>
                  <a:pt x="692799" y="190260"/>
                </a:cubicBezTo>
                <a:cubicBezTo>
                  <a:pt x="671435" y="203079"/>
                  <a:pt x="419334" y="250080"/>
                  <a:pt x="419334" y="250080"/>
                </a:cubicBezTo>
                <a:cubicBezTo>
                  <a:pt x="313936" y="272869"/>
                  <a:pt x="91745" y="311325"/>
                  <a:pt x="60411" y="326992"/>
                </a:cubicBezTo>
                <a:cubicBezTo>
                  <a:pt x="29077" y="342659"/>
                  <a:pt x="194295" y="307052"/>
                  <a:pt x="231327" y="344084"/>
                </a:cubicBezTo>
                <a:cubicBezTo>
                  <a:pt x="268359" y="381116"/>
                  <a:pt x="272631" y="458028"/>
                  <a:pt x="282601" y="549183"/>
                </a:cubicBezTo>
                <a:cubicBezTo>
                  <a:pt x="292571" y="640338"/>
                  <a:pt x="293995" y="848286"/>
                  <a:pt x="291147" y="891015"/>
                </a:cubicBezTo>
                <a:cubicBezTo>
                  <a:pt x="288299" y="933744"/>
                  <a:pt x="255540" y="789890"/>
                  <a:pt x="265510" y="805557"/>
                </a:cubicBezTo>
                <a:cubicBezTo>
                  <a:pt x="275480" y="821224"/>
                  <a:pt x="325331" y="893863"/>
                  <a:pt x="350968" y="985018"/>
                </a:cubicBezTo>
                <a:cubicBezTo>
                  <a:pt x="376605" y="1076173"/>
                  <a:pt x="413637" y="1221453"/>
                  <a:pt x="419334" y="1352488"/>
                </a:cubicBezTo>
                <a:cubicBezTo>
                  <a:pt x="425031" y="1483523"/>
                  <a:pt x="397970" y="1617407"/>
                  <a:pt x="385151" y="1771231"/>
                </a:cubicBezTo>
                <a:cubicBezTo>
                  <a:pt x="372332" y="1925055"/>
                  <a:pt x="339573" y="2285403"/>
                  <a:pt x="342422" y="2275433"/>
                </a:cubicBezTo>
                <a:cubicBezTo>
                  <a:pt x="345270" y="2265463"/>
                  <a:pt x="375180" y="1893721"/>
                  <a:pt x="402242" y="1711411"/>
                </a:cubicBezTo>
                <a:cubicBezTo>
                  <a:pt x="429304" y="1529101"/>
                  <a:pt x="537551" y="1423703"/>
                  <a:pt x="504792" y="1181572"/>
                </a:cubicBezTo>
                <a:cubicBezTo>
                  <a:pt x="472033" y="939441"/>
                  <a:pt x="182900" y="446633"/>
                  <a:pt x="205689" y="258626"/>
                </a:cubicBezTo>
                <a:cubicBezTo>
                  <a:pt x="228478" y="70619"/>
                  <a:pt x="571734" y="90559"/>
                  <a:pt x="641525" y="53527"/>
                </a:cubicBezTo>
                <a:cubicBezTo>
                  <a:pt x="711316" y="16495"/>
                  <a:pt x="648646" y="-7718"/>
                  <a:pt x="615887" y="2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731B5D97-4A07-0439-65F4-0EE2797866BC}"/>
              </a:ext>
            </a:extLst>
          </p:cNvPr>
          <p:cNvSpPr/>
          <p:nvPr/>
        </p:nvSpPr>
        <p:spPr>
          <a:xfrm>
            <a:off x="4952205" y="749800"/>
            <a:ext cx="1458105" cy="263143"/>
          </a:xfrm>
          <a:custGeom>
            <a:avLst/>
            <a:gdLst>
              <a:gd name="connsiteX0" fmla="*/ 38539 w 1458105"/>
              <a:gd name="connsiteY0" fmla="*/ 250058 h 263143"/>
              <a:gd name="connsiteX1" fmla="*/ 123997 w 1458105"/>
              <a:gd name="connsiteY1" fmla="*/ 207329 h 263143"/>
              <a:gd name="connsiteX2" fmla="*/ 611107 w 1458105"/>
              <a:gd name="connsiteY2" fmla="*/ 2230 h 263143"/>
              <a:gd name="connsiteX3" fmla="*/ 1414412 w 1458105"/>
              <a:gd name="connsiteY3" fmla="*/ 96234 h 263143"/>
              <a:gd name="connsiteX4" fmla="*/ 1277679 w 1458105"/>
              <a:gd name="connsiteY4" fmla="*/ 62050 h 263143"/>
              <a:gd name="connsiteX5" fmla="*/ 653836 w 1458105"/>
              <a:gd name="connsiteY5" fmla="*/ 10776 h 263143"/>
              <a:gd name="connsiteX6" fmla="*/ 38539 w 1458105"/>
              <a:gd name="connsiteY6" fmla="*/ 250058 h 26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8105" h="263143">
                <a:moveTo>
                  <a:pt x="38539" y="250058"/>
                </a:moveTo>
                <a:cubicBezTo>
                  <a:pt x="-49768" y="282817"/>
                  <a:pt x="28569" y="248634"/>
                  <a:pt x="123997" y="207329"/>
                </a:cubicBezTo>
                <a:cubicBezTo>
                  <a:pt x="219425" y="166024"/>
                  <a:pt x="396038" y="20746"/>
                  <a:pt x="611107" y="2230"/>
                </a:cubicBezTo>
                <a:cubicBezTo>
                  <a:pt x="826176" y="-16286"/>
                  <a:pt x="1303317" y="86264"/>
                  <a:pt x="1414412" y="96234"/>
                </a:cubicBezTo>
                <a:cubicBezTo>
                  <a:pt x="1525507" y="106204"/>
                  <a:pt x="1404442" y="76293"/>
                  <a:pt x="1277679" y="62050"/>
                </a:cubicBezTo>
                <a:cubicBezTo>
                  <a:pt x="1150916" y="47807"/>
                  <a:pt x="856087" y="-21983"/>
                  <a:pt x="653836" y="10776"/>
                </a:cubicBezTo>
                <a:cubicBezTo>
                  <a:pt x="451586" y="43535"/>
                  <a:pt x="126846" y="217299"/>
                  <a:pt x="38539" y="250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7B3D486C-10FD-8B8E-ABFF-4BF56F5DEFE9}"/>
              </a:ext>
            </a:extLst>
          </p:cNvPr>
          <p:cNvSpPr/>
          <p:nvPr/>
        </p:nvSpPr>
        <p:spPr>
          <a:xfrm>
            <a:off x="6216465" y="829112"/>
            <a:ext cx="1423259" cy="1474426"/>
          </a:xfrm>
          <a:custGeom>
            <a:avLst/>
            <a:gdLst>
              <a:gd name="connsiteX0" fmla="*/ 64694 w 1423259"/>
              <a:gd name="connsiteY0" fmla="*/ 76742 h 1474426"/>
              <a:gd name="connsiteX1" fmla="*/ 158698 w 1423259"/>
              <a:gd name="connsiteY1" fmla="*/ 128017 h 1474426"/>
              <a:gd name="connsiteX2" fmla="*/ 987640 w 1423259"/>
              <a:gd name="connsiteY2" fmla="*/ 999688 h 1474426"/>
              <a:gd name="connsiteX3" fmla="*/ 1021823 w 1423259"/>
              <a:gd name="connsiteY3" fmla="*/ 956959 h 1474426"/>
              <a:gd name="connsiteX4" fmla="*/ 1414929 w 1423259"/>
              <a:gd name="connsiteY4" fmla="*/ 1461161 h 1474426"/>
              <a:gd name="connsiteX5" fmla="*/ 1226922 w 1423259"/>
              <a:gd name="connsiteY5" fmla="*/ 1221879 h 1474426"/>
              <a:gd name="connsiteX6" fmla="*/ 517621 w 1423259"/>
              <a:gd name="connsiteY6" fmla="*/ 136563 h 1474426"/>
              <a:gd name="connsiteX7" fmla="*/ 1013277 w 1423259"/>
              <a:gd name="connsiteY7" fmla="*/ 914230 h 1474426"/>
              <a:gd name="connsiteX8" fmla="*/ 765449 w 1423259"/>
              <a:gd name="connsiteY8" fmla="*/ 563852 h 1474426"/>
              <a:gd name="connsiteX9" fmla="*/ 1013277 w 1423259"/>
              <a:gd name="connsiteY9" fmla="*/ 811681 h 1474426"/>
              <a:gd name="connsiteX10" fmla="*/ 705628 w 1423259"/>
              <a:gd name="connsiteY10" fmla="*/ 580944 h 1474426"/>
              <a:gd name="connsiteX11" fmla="*/ 893636 w 1423259"/>
              <a:gd name="connsiteY11" fmla="*/ 820226 h 1474426"/>
              <a:gd name="connsiteX12" fmla="*/ 64694 w 1423259"/>
              <a:gd name="connsiteY12" fmla="*/ 76742 h 147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3259" h="1474426">
                <a:moveTo>
                  <a:pt x="64694" y="76742"/>
                </a:moveTo>
                <a:cubicBezTo>
                  <a:pt x="-57796" y="-38626"/>
                  <a:pt x="4874" y="-25807"/>
                  <a:pt x="158698" y="128017"/>
                </a:cubicBezTo>
                <a:cubicBezTo>
                  <a:pt x="312522" y="281841"/>
                  <a:pt x="843786" y="861531"/>
                  <a:pt x="987640" y="999688"/>
                </a:cubicBezTo>
                <a:cubicBezTo>
                  <a:pt x="1131494" y="1137845"/>
                  <a:pt x="950608" y="880047"/>
                  <a:pt x="1021823" y="956959"/>
                </a:cubicBezTo>
                <a:cubicBezTo>
                  <a:pt x="1093038" y="1033871"/>
                  <a:pt x="1380746" y="1417008"/>
                  <a:pt x="1414929" y="1461161"/>
                </a:cubicBezTo>
                <a:cubicBezTo>
                  <a:pt x="1449112" y="1505314"/>
                  <a:pt x="1376473" y="1442645"/>
                  <a:pt x="1226922" y="1221879"/>
                </a:cubicBezTo>
                <a:cubicBezTo>
                  <a:pt x="1077371" y="1001113"/>
                  <a:pt x="553229" y="187838"/>
                  <a:pt x="517621" y="136563"/>
                </a:cubicBezTo>
                <a:cubicBezTo>
                  <a:pt x="482014" y="85288"/>
                  <a:pt x="971972" y="843015"/>
                  <a:pt x="1013277" y="914230"/>
                </a:cubicBezTo>
                <a:cubicBezTo>
                  <a:pt x="1054582" y="985445"/>
                  <a:pt x="765449" y="580943"/>
                  <a:pt x="765449" y="563852"/>
                </a:cubicBezTo>
                <a:cubicBezTo>
                  <a:pt x="765449" y="546761"/>
                  <a:pt x="1023247" y="808832"/>
                  <a:pt x="1013277" y="811681"/>
                </a:cubicBezTo>
                <a:cubicBezTo>
                  <a:pt x="1003307" y="814530"/>
                  <a:pt x="725568" y="579520"/>
                  <a:pt x="705628" y="580944"/>
                </a:cubicBezTo>
                <a:cubicBezTo>
                  <a:pt x="685688" y="582368"/>
                  <a:pt x="994761" y="904260"/>
                  <a:pt x="893636" y="820226"/>
                </a:cubicBezTo>
                <a:cubicBezTo>
                  <a:pt x="792511" y="736192"/>
                  <a:pt x="187184" y="192110"/>
                  <a:pt x="64694" y="76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04299824-D4FD-44E7-4973-F58C68E5FC47}"/>
              </a:ext>
            </a:extLst>
          </p:cNvPr>
          <p:cNvSpPr/>
          <p:nvPr/>
        </p:nvSpPr>
        <p:spPr>
          <a:xfrm>
            <a:off x="5431298" y="741975"/>
            <a:ext cx="1008385" cy="223802"/>
          </a:xfrm>
          <a:custGeom>
            <a:avLst/>
            <a:gdLst>
              <a:gd name="connsiteX0" fmla="*/ 3827 w 1008385"/>
              <a:gd name="connsiteY0" fmla="*/ 223700 h 223802"/>
              <a:gd name="connsiteX1" fmla="*/ 482392 w 1008385"/>
              <a:gd name="connsiteY1" fmla="*/ 95513 h 223802"/>
              <a:gd name="connsiteX2" fmla="*/ 1003685 w 1008385"/>
              <a:gd name="connsiteY2" fmla="*/ 215154 h 223802"/>
              <a:gd name="connsiteX3" fmla="*/ 704582 w 1008385"/>
              <a:gd name="connsiteY3" fmla="*/ 129696 h 223802"/>
              <a:gd name="connsiteX4" fmla="*/ 123468 w 1008385"/>
              <a:gd name="connsiteY4" fmla="*/ 1509 h 223802"/>
              <a:gd name="connsiteX5" fmla="*/ 251655 w 1008385"/>
              <a:gd name="connsiteY5" fmla="*/ 69875 h 223802"/>
              <a:gd name="connsiteX6" fmla="*/ 3827 w 1008385"/>
              <a:gd name="connsiteY6" fmla="*/ 223700 h 22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385" h="223802">
                <a:moveTo>
                  <a:pt x="3827" y="223700"/>
                </a:moveTo>
                <a:cubicBezTo>
                  <a:pt x="42283" y="227973"/>
                  <a:pt x="315749" y="96937"/>
                  <a:pt x="482392" y="95513"/>
                </a:cubicBezTo>
                <a:cubicBezTo>
                  <a:pt x="649035" y="94089"/>
                  <a:pt x="966653" y="209457"/>
                  <a:pt x="1003685" y="215154"/>
                </a:cubicBezTo>
                <a:cubicBezTo>
                  <a:pt x="1040717" y="220851"/>
                  <a:pt x="851285" y="165304"/>
                  <a:pt x="704582" y="129696"/>
                </a:cubicBezTo>
                <a:cubicBezTo>
                  <a:pt x="557879" y="94088"/>
                  <a:pt x="198956" y="11479"/>
                  <a:pt x="123468" y="1509"/>
                </a:cubicBezTo>
                <a:cubicBezTo>
                  <a:pt x="47980" y="-8461"/>
                  <a:pt x="274444" y="32843"/>
                  <a:pt x="251655" y="69875"/>
                </a:cubicBezTo>
                <a:cubicBezTo>
                  <a:pt x="228866" y="106907"/>
                  <a:pt x="-34629" y="219427"/>
                  <a:pt x="3827" y="223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1F05560C-F89F-DAF1-4F01-C51FD0E9D2C4}"/>
              </a:ext>
            </a:extLst>
          </p:cNvPr>
          <p:cNvSpPr/>
          <p:nvPr/>
        </p:nvSpPr>
        <p:spPr>
          <a:xfrm>
            <a:off x="7374500" y="1879610"/>
            <a:ext cx="728085" cy="1487489"/>
          </a:xfrm>
          <a:custGeom>
            <a:avLst/>
            <a:gdLst>
              <a:gd name="connsiteX0" fmla="*/ 521 w 728085"/>
              <a:gd name="connsiteY0" fmla="*/ 60285 h 1487489"/>
              <a:gd name="connsiteX1" fmla="*/ 684184 w 728085"/>
              <a:gd name="connsiteY1" fmla="*/ 1410521 h 1487489"/>
              <a:gd name="connsiteX2" fmla="*/ 607272 w 728085"/>
              <a:gd name="connsiteY2" fmla="*/ 1179784 h 1487489"/>
              <a:gd name="connsiteX3" fmla="*/ 179982 w 728085"/>
              <a:gd name="connsiteY3" fmla="*/ 465 h 1487489"/>
              <a:gd name="connsiteX4" fmla="*/ 564543 w 728085"/>
              <a:gd name="connsiteY4" fmla="*/ 1025960 h 1487489"/>
              <a:gd name="connsiteX5" fmla="*/ 521 w 728085"/>
              <a:gd name="connsiteY5" fmla="*/ 60285 h 148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085" h="1487489">
                <a:moveTo>
                  <a:pt x="521" y="60285"/>
                </a:moveTo>
                <a:cubicBezTo>
                  <a:pt x="20461" y="124378"/>
                  <a:pt x="583059" y="1223938"/>
                  <a:pt x="684184" y="1410521"/>
                </a:cubicBezTo>
                <a:cubicBezTo>
                  <a:pt x="785309" y="1597104"/>
                  <a:pt x="691306" y="1414793"/>
                  <a:pt x="607272" y="1179784"/>
                </a:cubicBezTo>
                <a:cubicBezTo>
                  <a:pt x="523238" y="944775"/>
                  <a:pt x="187104" y="26102"/>
                  <a:pt x="179982" y="465"/>
                </a:cubicBezTo>
                <a:cubicBezTo>
                  <a:pt x="172861" y="-25172"/>
                  <a:pt x="590180" y="1017414"/>
                  <a:pt x="564543" y="1025960"/>
                </a:cubicBezTo>
                <a:cubicBezTo>
                  <a:pt x="538906" y="1034506"/>
                  <a:pt x="-19419" y="-3808"/>
                  <a:pt x="521" y="60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5661D240-7B75-6DFB-AB89-8D989C37447B}"/>
              </a:ext>
            </a:extLst>
          </p:cNvPr>
          <p:cNvSpPr/>
          <p:nvPr/>
        </p:nvSpPr>
        <p:spPr>
          <a:xfrm>
            <a:off x="8033798" y="3016049"/>
            <a:ext cx="1009189" cy="2273469"/>
          </a:xfrm>
          <a:custGeom>
            <a:avLst/>
            <a:gdLst>
              <a:gd name="connsiteX0" fmla="*/ 7795 w 1009189"/>
              <a:gd name="connsiteY0" fmla="*/ 616 h 2273469"/>
              <a:gd name="connsiteX1" fmla="*/ 212894 w 1009189"/>
              <a:gd name="connsiteY1" fmla="*/ 1068841 h 2273469"/>
              <a:gd name="connsiteX2" fmla="*/ 494905 w 1009189"/>
              <a:gd name="connsiteY2" fmla="*/ 1624317 h 2273469"/>
              <a:gd name="connsiteX3" fmla="*/ 409447 w 1009189"/>
              <a:gd name="connsiteY3" fmla="*/ 1453401 h 2273469"/>
              <a:gd name="connsiteX4" fmla="*/ 982015 w 1009189"/>
              <a:gd name="connsiteY4" fmla="*/ 2231069 h 2273469"/>
              <a:gd name="connsiteX5" fmla="*/ 862374 w 1009189"/>
              <a:gd name="connsiteY5" fmla="*/ 2102882 h 2273469"/>
              <a:gd name="connsiteX6" fmla="*/ 383809 w 1009189"/>
              <a:gd name="connsiteY6" fmla="*/ 1530314 h 2273469"/>
              <a:gd name="connsiteX7" fmla="*/ 76161 w 1009189"/>
              <a:gd name="connsiteY7" fmla="*/ 923562 h 2273469"/>
              <a:gd name="connsiteX8" fmla="*/ 7795 w 1009189"/>
              <a:gd name="connsiteY8" fmla="*/ 616 h 227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189" h="2273469">
                <a:moveTo>
                  <a:pt x="7795" y="616"/>
                </a:moveTo>
                <a:cubicBezTo>
                  <a:pt x="30584" y="24829"/>
                  <a:pt x="131709" y="798224"/>
                  <a:pt x="212894" y="1068841"/>
                </a:cubicBezTo>
                <a:cubicBezTo>
                  <a:pt x="294079" y="1339458"/>
                  <a:pt x="462146" y="1560224"/>
                  <a:pt x="494905" y="1624317"/>
                </a:cubicBezTo>
                <a:cubicBezTo>
                  <a:pt x="527664" y="1688410"/>
                  <a:pt x="328262" y="1352276"/>
                  <a:pt x="409447" y="1453401"/>
                </a:cubicBezTo>
                <a:cubicBezTo>
                  <a:pt x="490632" y="1554526"/>
                  <a:pt x="906527" y="2122822"/>
                  <a:pt x="982015" y="2231069"/>
                </a:cubicBezTo>
                <a:cubicBezTo>
                  <a:pt x="1057503" y="2339316"/>
                  <a:pt x="962075" y="2219674"/>
                  <a:pt x="862374" y="2102882"/>
                </a:cubicBezTo>
                <a:cubicBezTo>
                  <a:pt x="762673" y="1986090"/>
                  <a:pt x="514844" y="1726867"/>
                  <a:pt x="383809" y="1530314"/>
                </a:cubicBezTo>
                <a:cubicBezTo>
                  <a:pt x="252774" y="1333761"/>
                  <a:pt x="138830" y="1175663"/>
                  <a:pt x="76161" y="923562"/>
                </a:cubicBezTo>
                <a:cubicBezTo>
                  <a:pt x="13492" y="671461"/>
                  <a:pt x="-14994" y="-23597"/>
                  <a:pt x="7795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AEB4CADB-5F8D-00DA-C4F6-3645427B1C4A}"/>
              </a:ext>
            </a:extLst>
          </p:cNvPr>
          <p:cNvSpPr/>
          <p:nvPr/>
        </p:nvSpPr>
        <p:spPr>
          <a:xfrm>
            <a:off x="8708147" y="4845425"/>
            <a:ext cx="194230" cy="1431032"/>
          </a:xfrm>
          <a:custGeom>
            <a:avLst/>
            <a:gdLst>
              <a:gd name="connsiteX0" fmla="*/ 94021 w 194230"/>
              <a:gd name="connsiteY0" fmla="*/ 40 h 1431032"/>
              <a:gd name="connsiteX1" fmla="*/ 17 w 194230"/>
              <a:gd name="connsiteY1" fmla="*/ 435876 h 1431032"/>
              <a:gd name="connsiteX2" fmla="*/ 102567 w 194230"/>
              <a:gd name="connsiteY2" fmla="*/ 786254 h 1431032"/>
              <a:gd name="connsiteX3" fmla="*/ 94021 w 194230"/>
              <a:gd name="connsiteY3" fmla="*/ 649521 h 1431032"/>
              <a:gd name="connsiteX4" fmla="*/ 170933 w 194230"/>
              <a:gd name="connsiteY4" fmla="*/ 1162268 h 1431032"/>
              <a:gd name="connsiteX5" fmla="*/ 188025 w 194230"/>
              <a:gd name="connsiteY5" fmla="*/ 1427188 h 1431032"/>
              <a:gd name="connsiteX6" fmla="*/ 76930 w 194230"/>
              <a:gd name="connsiteY6" fmla="*/ 974261 h 1431032"/>
              <a:gd name="connsiteX7" fmla="*/ 145296 w 194230"/>
              <a:gd name="connsiteY7" fmla="*/ 290597 h 1431032"/>
              <a:gd name="connsiteX8" fmla="*/ 111113 w 194230"/>
              <a:gd name="connsiteY8" fmla="*/ 666612 h 1431032"/>
              <a:gd name="connsiteX9" fmla="*/ 68384 w 194230"/>
              <a:gd name="connsiteY9" fmla="*/ 495696 h 1431032"/>
              <a:gd name="connsiteX10" fmla="*/ 59838 w 194230"/>
              <a:gd name="connsiteY10" fmla="*/ 410239 h 1431032"/>
              <a:gd name="connsiteX11" fmla="*/ 94021 w 194230"/>
              <a:gd name="connsiteY11" fmla="*/ 40 h 14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230" h="1431032">
                <a:moveTo>
                  <a:pt x="94021" y="40"/>
                </a:moveTo>
                <a:cubicBezTo>
                  <a:pt x="84051" y="4313"/>
                  <a:pt x="-1407" y="304840"/>
                  <a:pt x="17" y="435876"/>
                </a:cubicBezTo>
                <a:cubicBezTo>
                  <a:pt x="1441" y="566912"/>
                  <a:pt x="86900" y="750647"/>
                  <a:pt x="102567" y="786254"/>
                </a:cubicBezTo>
                <a:cubicBezTo>
                  <a:pt x="118234" y="821862"/>
                  <a:pt x="82627" y="586852"/>
                  <a:pt x="94021" y="649521"/>
                </a:cubicBezTo>
                <a:cubicBezTo>
                  <a:pt x="105415" y="712190"/>
                  <a:pt x="155266" y="1032657"/>
                  <a:pt x="170933" y="1162268"/>
                </a:cubicBezTo>
                <a:cubicBezTo>
                  <a:pt x="186600" y="1291879"/>
                  <a:pt x="203692" y="1458522"/>
                  <a:pt x="188025" y="1427188"/>
                </a:cubicBezTo>
                <a:cubicBezTo>
                  <a:pt x="172358" y="1395854"/>
                  <a:pt x="84051" y="1163693"/>
                  <a:pt x="76930" y="974261"/>
                </a:cubicBezTo>
                <a:cubicBezTo>
                  <a:pt x="69809" y="784829"/>
                  <a:pt x="139599" y="341872"/>
                  <a:pt x="145296" y="290597"/>
                </a:cubicBezTo>
                <a:cubicBezTo>
                  <a:pt x="150993" y="239322"/>
                  <a:pt x="123932" y="632429"/>
                  <a:pt x="111113" y="666612"/>
                </a:cubicBezTo>
                <a:cubicBezTo>
                  <a:pt x="98294" y="700795"/>
                  <a:pt x="76930" y="538425"/>
                  <a:pt x="68384" y="495696"/>
                </a:cubicBezTo>
                <a:cubicBezTo>
                  <a:pt x="59838" y="452967"/>
                  <a:pt x="49868" y="492848"/>
                  <a:pt x="59838" y="410239"/>
                </a:cubicBezTo>
                <a:cubicBezTo>
                  <a:pt x="69808" y="327630"/>
                  <a:pt x="103991" y="-4233"/>
                  <a:pt x="94021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BB5A3822-4386-6EFC-1C3F-1E4508683B2A}"/>
              </a:ext>
            </a:extLst>
          </p:cNvPr>
          <p:cNvSpPr/>
          <p:nvPr/>
        </p:nvSpPr>
        <p:spPr>
          <a:xfrm>
            <a:off x="8201418" y="5800157"/>
            <a:ext cx="770248" cy="1430691"/>
          </a:xfrm>
          <a:custGeom>
            <a:avLst/>
            <a:gdLst>
              <a:gd name="connsiteX0" fmla="*/ 412743 w 770248"/>
              <a:gd name="connsiteY0" fmla="*/ 28075 h 1430691"/>
              <a:gd name="connsiteX1" fmla="*/ 464018 w 770248"/>
              <a:gd name="connsiteY1" fmla="*/ 122079 h 1430691"/>
              <a:gd name="connsiteX2" fmla="*/ 609296 w 770248"/>
              <a:gd name="connsiteY2" fmla="*/ 515185 h 1430691"/>
              <a:gd name="connsiteX3" fmla="*/ 421289 w 770248"/>
              <a:gd name="connsiteY3" fmla="*/ 839925 h 1430691"/>
              <a:gd name="connsiteX4" fmla="*/ 515292 w 770248"/>
              <a:gd name="connsiteY4" fmla="*/ 745922 h 1430691"/>
              <a:gd name="connsiteX5" fmla="*/ 284556 w 770248"/>
              <a:gd name="connsiteY5" fmla="*/ 959566 h 1430691"/>
              <a:gd name="connsiteX6" fmla="*/ 438380 w 770248"/>
              <a:gd name="connsiteY6" fmla="*/ 959566 h 1430691"/>
              <a:gd name="connsiteX7" fmla="*/ 344376 w 770248"/>
              <a:gd name="connsiteY7" fmla="*/ 1070662 h 1430691"/>
              <a:gd name="connsiteX8" fmla="*/ 2545 w 770248"/>
              <a:gd name="connsiteY8" fmla="*/ 1429585 h 1430691"/>
              <a:gd name="connsiteX9" fmla="*/ 216189 w 770248"/>
              <a:gd name="connsiteY9" fmla="*/ 1164665 h 1430691"/>
              <a:gd name="connsiteX10" fmla="*/ 711846 w 770248"/>
              <a:gd name="connsiteY10" fmla="*/ 669009 h 1430691"/>
              <a:gd name="connsiteX11" fmla="*/ 481109 w 770248"/>
              <a:gd name="connsiteY11" fmla="*/ 771559 h 1430691"/>
              <a:gd name="connsiteX12" fmla="*/ 737483 w 770248"/>
              <a:gd name="connsiteY12" fmla="*/ 540822 h 1430691"/>
              <a:gd name="connsiteX13" fmla="*/ 763120 w 770248"/>
              <a:gd name="connsiteY13" fmla="*/ 532277 h 1430691"/>
              <a:gd name="connsiteX14" fmla="*/ 703300 w 770248"/>
              <a:gd name="connsiteY14" fmla="*/ 566460 h 1430691"/>
              <a:gd name="connsiteX15" fmla="*/ 412743 w 770248"/>
              <a:gd name="connsiteY15" fmla="*/ 28075 h 14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0248" h="1430691">
                <a:moveTo>
                  <a:pt x="412743" y="28075"/>
                </a:moveTo>
                <a:cubicBezTo>
                  <a:pt x="372863" y="-45988"/>
                  <a:pt x="431259" y="40894"/>
                  <a:pt x="464018" y="122079"/>
                </a:cubicBezTo>
                <a:cubicBezTo>
                  <a:pt x="496777" y="203264"/>
                  <a:pt x="616417" y="395544"/>
                  <a:pt x="609296" y="515185"/>
                </a:cubicBezTo>
                <a:cubicBezTo>
                  <a:pt x="602175" y="634826"/>
                  <a:pt x="436956" y="801469"/>
                  <a:pt x="421289" y="839925"/>
                </a:cubicBezTo>
                <a:cubicBezTo>
                  <a:pt x="405622" y="878381"/>
                  <a:pt x="538081" y="725982"/>
                  <a:pt x="515292" y="745922"/>
                </a:cubicBezTo>
                <a:cubicBezTo>
                  <a:pt x="492503" y="765862"/>
                  <a:pt x="297375" y="923959"/>
                  <a:pt x="284556" y="959566"/>
                </a:cubicBezTo>
                <a:cubicBezTo>
                  <a:pt x="271737" y="995173"/>
                  <a:pt x="428410" y="941050"/>
                  <a:pt x="438380" y="959566"/>
                </a:cubicBezTo>
                <a:cubicBezTo>
                  <a:pt x="448350" y="978082"/>
                  <a:pt x="417015" y="992326"/>
                  <a:pt x="344376" y="1070662"/>
                </a:cubicBezTo>
                <a:cubicBezTo>
                  <a:pt x="271737" y="1148998"/>
                  <a:pt x="23909" y="1413918"/>
                  <a:pt x="2545" y="1429585"/>
                </a:cubicBezTo>
                <a:cubicBezTo>
                  <a:pt x="-18820" y="1445252"/>
                  <a:pt x="97972" y="1291428"/>
                  <a:pt x="216189" y="1164665"/>
                </a:cubicBezTo>
                <a:cubicBezTo>
                  <a:pt x="334406" y="1037902"/>
                  <a:pt x="667693" y="734527"/>
                  <a:pt x="711846" y="669009"/>
                </a:cubicBezTo>
                <a:cubicBezTo>
                  <a:pt x="755999" y="603491"/>
                  <a:pt x="476836" y="792923"/>
                  <a:pt x="481109" y="771559"/>
                </a:cubicBezTo>
                <a:cubicBezTo>
                  <a:pt x="485382" y="750195"/>
                  <a:pt x="690481" y="580702"/>
                  <a:pt x="737483" y="540822"/>
                </a:cubicBezTo>
                <a:cubicBezTo>
                  <a:pt x="784485" y="500942"/>
                  <a:pt x="768817" y="528004"/>
                  <a:pt x="763120" y="532277"/>
                </a:cubicBezTo>
                <a:cubicBezTo>
                  <a:pt x="757423" y="536550"/>
                  <a:pt x="763120" y="643372"/>
                  <a:pt x="703300" y="566460"/>
                </a:cubicBezTo>
                <a:cubicBezTo>
                  <a:pt x="643480" y="489548"/>
                  <a:pt x="452623" y="102138"/>
                  <a:pt x="412743" y="28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86062A86-07B5-9F15-FFD2-1FCD1DFCC0AB}"/>
              </a:ext>
            </a:extLst>
          </p:cNvPr>
          <p:cNvSpPr/>
          <p:nvPr/>
        </p:nvSpPr>
        <p:spPr>
          <a:xfrm>
            <a:off x="7929572" y="6702735"/>
            <a:ext cx="586414" cy="2549505"/>
          </a:xfrm>
          <a:custGeom>
            <a:avLst/>
            <a:gdLst>
              <a:gd name="connsiteX0" fmla="*/ 342757 w 586414"/>
              <a:gd name="connsiteY0" fmla="*/ 99717 h 2549505"/>
              <a:gd name="connsiteX1" fmla="*/ 394032 w 586414"/>
              <a:gd name="connsiteY1" fmla="*/ 202267 h 2549505"/>
              <a:gd name="connsiteX2" fmla="*/ 513673 w 586414"/>
              <a:gd name="connsiteY2" fmla="*/ 877385 h 2549505"/>
              <a:gd name="connsiteX3" fmla="*/ 573493 w 586414"/>
              <a:gd name="connsiteY3" fmla="*/ 1407224 h 2549505"/>
              <a:gd name="connsiteX4" fmla="*/ 564948 w 586414"/>
              <a:gd name="connsiteY4" fmla="*/ 1193579 h 2549505"/>
              <a:gd name="connsiteX5" fmla="*/ 582039 w 586414"/>
              <a:gd name="connsiteY5" fmla="*/ 1586686 h 2549505"/>
              <a:gd name="connsiteX6" fmla="*/ 470944 w 586414"/>
              <a:gd name="connsiteY6" fmla="*/ 1868697 h 2549505"/>
              <a:gd name="connsiteX7" fmla="*/ 9471 w 586414"/>
              <a:gd name="connsiteY7" fmla="*/ 2535269 h 2549505"/>
              <a:gd name="connsiteX8" fmla="*/ 180387 w 586414"/>
              <a:gd name="connsiteY8" fmla="*/ 2304532 h 2549505"/>
              <a:gd name="connsiteX9" fmla="*/ 428215 w 586414"/>
              <a:gd name="connsiteY9" fmla="*/ 2065250 h 2549505"/>
              <a:gd name="connsiteX10" fmla="*/ 582039 w 586414"/>
              <a:gd name="connsiteY10" fmla="*/ 1766147 h 2549505"/>
              <a:gd name="connsiteX11" fmla="*/ 488035 w 586414"/>
              <a:gd name="connsiteY11" fmla="*/ 1116667 h 2549505"/>
              <a:gd name="connsiteX12" fmla="*/ 556402 w 586414"/>
              <a:gd name="connsiteY12" fmla="*/ 1518319 h 2549505"/>
              <a:gd name="connsiteX13" fmla="*/ 342757 w 586414"/>
              <a:gd name="connsiteY13" fmla="*/ 99717 h 254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414" h="2549505">
                <a:moveTo>
                  <a:pt x="342757" y="99717"/>
                </a:moveTo>
                <a:cubicBezTo>
                  <a:pt x="315695" y="-119625"/>
                  <a:pt x="365546" y="72656"/>
                  <a:pt x="394032" y="202267"/>
                </a:cubicBezTo>
                <a:cubicBezTo>
                  <a:pt x="422518" y="331878"/>
                  <a:pt x="483763" y="676559"/>
                  <a:pt x="513673" y="877385"/>
                </a:cubicBezTo>
                <a:cubicBezTo>
                  <a:pt x="543583" y="1078211"/>
                  <a:pt x="564947" y="1354525"/>
                  <a:pt x="573493" y="1407224"/>
                </a:cubicBezTo>
                <a:cubicBezTo>
                  <a:pt x="582039" y="1459923"/>
                  <a:pt x="563524" y="1163669"/>
                  <a:pt x="564948" y="1193579"/>
                </a:cubicBezTo>
                <a:cubicBezTo>
                  <a:pt x="566372" y="1223489"/>
                  <a:pt x="597706" y="1474166"/>
                  <a:pt x="582039" y="1586686"/>
                </a:cubicBezTo>
                <a:cubicBezTo>
                  <a:pt x="566372" y="1699206"/>
                  <a:pt x="566372" y="1710600"/>
                  <a:pt x="470944" y="1868697"/>
                </a:cubicBezTo>
                <a:cubicBezTo>
                  <a:pt x="375516" y="2026794"/>
                  <a:pt x="57897" y="2462630"/>
                  <a:pt x="9471" y="2535269"/>
                </a:cubicBezTo>
                <a:cubicBezTo>
                  <a:pt x="-38955" y="2607908"/>
                  <a:pt x="110596" y="2382868"/>
                  <a:pt x="180387" y="2304532"/>
                </a:cubicBezTo>
                <a:cubicBezTo>
                  <a:pt x="250178" y="2226196"/>
                  <a:pt x="361273" y="2154981"/>
                  <a:pt x="428215" y="2065250"/>
                </a:cubicBezTo>
                <a:cubicBezTo>
                  <a:pt x="495157" y="1975519"/>
                  <a:pt x="572069" y="1924244"/>
                  <a:pt x="582039" y="1766147"/>
                </a:cubicBezTo>
                <a:cubicBezTo>
                  <a:pt x="592009" y="1608050"/>
                  <a:pt x="492308" y="1157972"/>
                  <a:pt x="488035" y="1116667"/>
                </a:cubicBezTo>
                <a:cubicBezTo>
                  <a:pt x="483762" y="1075362"/>
                  <a:pt x="580615" y="1686386"/>
                  <a:pt x="556402" y="1518319"/>
                </a:cubicBezTo>
                <a:cubicBezTo>
                  <a:pt x="532189" y="1350252"/>
                  <a:pt x="369819" y="319059"/>
                  <a:pt x="342757" y="99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BE90EDC5-E8DF-B3DC-2EFB-B80C59C7F6F6}"/>
              </a:ext>
            </a:extLst>
          </p:cNvPr>
          <p:cNvSpPr/>
          <p:nvPr/>
        </p:nvSpPr>
        <p:spPr>
          <a:xfrm>
            <a:off x="6861544" y="7517484"/>
            <a:ext cx="472175" cy="1014221"/>
          </a:xfrm>
          <a:custGeom>
            <a:avLst/>
            <a:gdLst>
              <a:gd name="connsiteX0" fmla="*/ 26366 w 472175"/>
              <a:gd name="connsiteY0" fmla="*/ 11361 h 1014221"/>
              <a:gd name="connsiteX1" fmla="*/ 299832 w 472175"/>
              <a:gd name="connsiteY1" fmla="*/ 609566 h 1014221"/>
              <a:gd name="connsiteX2" fmla="*/ 470748 w 472175"/>
              <a:gd name="connsiteY2" fmla="*/ 1011219 h 1014221"/>
              <a:gd name="connsiteX3" fmla="*/ 376744 w 472175"/>
              <a:gd name="connsiteY3" fmla="*/ 789028 h 1014221"/>
              <a:gd name="connsiteX4" fmla="*/ 291286 w 472175"/>
              <a:gd name="connsiteY4" fmla="*/ 712116 h 1014221"/>
              <a:gd name="connsiteX5" fmla="*/ 729 w 472175"/>
              <a:gd name="connsiteY5" fmla="*/ 635204 h 1014221"/>
              <a:gd name="connsiteX6" fmla="*/ 214374 w 472175"/>
              <a:gd name="connsiteY6" fmla="*/ 695024 h 1014221"/>
              <a:gd name="connsiteX7" fmla="*/ 402381 w 472175"/>
              <a:gd name="connsiteY7" fmla="*/ 806120 h 1014221"/>
              <a:gd name="connsiteX8" fmla="*/ 120370 w 472175"/>
              <a:gd name="connsiteY8" fmla="*/ 259189 h 1014221"/>
              <a:gd name="connsiteX9" fmla="*/ 26366 w 472175"/>
              <a:gd name="connsiteY9" fmla="*/ 11361 h 1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175" h="1014221">
                <a:moveTo>
                  <a:pt x="26366" y="11361"/>
                </a:moveTo>
                <a:cubicBezTo>
                  <a:pt x="56276" y="69757"/>
                  <a:pt x="225768" y="442923"/>
                  <a:pt x="299832" y="609566"/>
                </a:cubicBezTo>
                <a:cubicBezTo>
                  <a:pt x="373896" y="776209"/>
                  <a:pt x="457929" y="981309"/>
                  <a:pt x="470748" y="1011219"/>
                </a:cubicBezTo>
                <a:cubicBezTo>
                  <a:pt x="483567" y="1041129"/>
                  <a:pt x="406654" y="838879"/>
                  <a:pt x="376744" y="789028"/>
                </a:cubicBezTo>
                <a:cubicBezTo>
                  <a:pt x="346834" y="739178"/>
                  <a:pt x="353955" y="737753"/>
                  <a:pt x="291286" y="712116"/>
                </a:cubicBezTo>
                <a:cubicBezTo>
                  <a:pt x="228617" y="686479"/>
                  <a:pt x="13547" y="638053"/>
                  <a:pt x="729" y="635204"/>
                </a:cubicBezTo>
                <a:cubicBezTo>
                  <a:pt x="-12089" y="632355"/>
                  <a:pt x="147432" y="666538"/>
                  <a:pt x="214374" y="695024"/>
                </a:cubicBezTo>
                <a:cubicBezTo>
                  <a:pt x="281316" y="723510"/>
                  <a:pt x="418048" y="878759"/>
                  <a:pt x="402381" y="806120"/>
                </a:cubicBezTo>
                <a:cubicBezTo>
                  <a:pt x="386714" y="733481"/>
                  <a:pt x="185888" y="385952"/>
                  <a:pt x="120370" y="259189"/>
                </a:cubicBezTo>
                <a:cubicBezTo>
                  <a:pt x="54852" y="132426"/>
                  <a:pt x="-3544" y="-47035"/>
                  <a:pt x="26366" y="11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1F8890C-2382-D7B4-A383-744F6CD16415}"/>
              </a:ext>
            </a:extLst>
          </p:cNvPr>
          <p:cNvSpPr/>
          <p:nvPr/>
        </p:nvSpPr>
        <p:spPr>
          <a:xfrm>
            <a:off x="6775871" y="7444724"/>
            <a:ext cx="513272" cy="1212166"/>
          </a:xfrm>
          <a:custGeom>
            <a:avLst/>
            <a:gdLst>
              <a:gd name="connsiteX0" fmla="*/ 944 w 513272"/>
              <a:gd name="connsiteY0" fmla="*/ 7209 h 1212166"/>
              <a:gd name="connsiteX1" fmla="*/ 411142 w 513272"/>
              <a:gd name="connsiteY1" fmla="*/ 1152345 h 1212166"/>
              <a:gd name="connsiteX2" fmla="*/ 359867 w 513272"/>
              <a:gd name="connsiteY2" fmla="*/ 930155 h 1212166"/>
              <a:gd name="connsiteX3" fmla="*/ 479508 w 513272"/>
              <a:gd name="connsiteY3" fmla="*/ 1143799 h 1212166"/>
              <a:gd name="connsiteX4" fmla="*/ 342776 w 513272"/>
              <a:gd name="connsiteY4" fmla="*/ 1126708 h 1212166"/>
              <a:gd name="connsiteX5" fmla="*/ 77856 w 513272"/>
              <a:gd name="connsiteY5" fmla="*/ 1212166 h 1212166"/>
              <a:gd name="connsiteX6" fmla="*/ 470963 w 513272"/>
              <a:gd name="connsiteY6" fmla="*/ 1126708 h 1212166"/>
              <a:gd name="connsiteX7" fmla="*/ 496600 w 513272"/>
              <a:gd name="connsiteY7" fmla="*/ 1126708 h 1212166"/>
              <a:gd name="connsiteX8" fmla="*/ 419688 w 513272"/>
              <a:gd name="connsiteY8" fmla="*/ 981429 h 1212166"/>
              <a:gd name="connsiteX9" fmla="*/ 419688 w 513272"/>
              <a:gd name="connsiteY9" fmla="*/ 263583 h 1212166"/>
              <a:gd name="connsiteX10" fmla="*/ 359867 w 513272"/>
              <a:gd name="connsiteY10" fmla="*/ 870334 h 1212166"/>
              <a:gd name="connsiteX11" fmla="*/ 300047 w 513272"/>
              <a:gd name="connsiteY11" fmla="*/ 673781 h 1212166"/>
              <a:gd name="connsiteX12" fmla="*/ 944 w 513272"/>
              <a:gd name="connsiteY12" fmla="*/ 7209 h 121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272" h="1212166">
                <a:moveTo>
                  <a:pt x="944" y="7209"/>
                </a:moveTo>
                <a:cubicBezTo>
                  <a:pt x="19460" y="86969"/>
                  <a:pt x="351322" y="998521"/>
                  <a:pt x="411142" y="1152345"/>
                </a:cubicBezTo>
                <a:cubicBezTo>
                  <a:pt x="470963" y="1306169"/>
                  <a:pt x="348473" y="931579"/>
                  <a:pt x="359867" y="930155"/>
                </a:cubicBezTo>
                <a:cubicBezTo>
                  <a:pt x="371261" y="928731"/>
                  <a:pt x="482356" y="1111040"/>
                  <a:pt x="479508" y="1143799"/>
                </a:cubicBezTo>
                <a:cubicBezTo>
                  <a:pt x="476660" y="1176558"/>
                  <a:pt x="409718" y="1115314"/>
                  <a:pt x="342776" y="1126708"/>
                </a:cubicBezTo>
                <a:cubicBezTo>
                  <a:pt x="275834" y="1138102"/>
                  <a:pt x="56492" y="1212166"/>
                  <a:pt x="77856" y="1212166"/>
                </a:cubicBezTo>
                <a:cubicBezTo>
                  <a:pt x="99220" y="1212166"/>
                  <a:pt x="470963" y="1126708"/>
                  <a:pt x="470963" y="1126708"/>
                </a:cubicBezTo>
                <a:cubicBezTo>
                  <a:pt x="540754" y="1112465"/>
                  <a:pt x="505146" y="1150921"/>
                  <a:pt x="496600" y="1126708"/>
                </a:cubicBezTo>
                <a:cubicBezTo>
                  <a:pt x="488054" y="1102495"/>
                  <a:pt x="432507" y="1125283"/>
                  <a:pt x="419688" y="981429"/>
                </a:cubicBezTo>
                <a:cubicBezTo>
                  <a:pt x="406869" y="837575"/>
                  <a:pt x="429658" y="282099"/>
                  <a:pt x="419688" y="263583"/>
                </a:cubicBezTo>
                <a:cubicBezTo>
                  <a:pt x="409718" y="245067"/>
                  <a:pt x="379807" y="801968"/>
                  <a:pt x="359867" y="870334"/>
                </a:cubicBezTo>
                <a:cubicBezTo>
                  <a:pt x="339927" y="938700"/>
                  <a:pt x="358443" y="814787"/>
                  <a:pt x="300047" y="673781"/>
                </a:cubicBezTo>
                <a:cubicBezTo>
                  <a:pt x="241651" y="532775"/>
                  <a:pt x="-17572" y="-72551"/>
                  <a:pt x="944" y="7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E3128601-881A-F5B6-95AD-82F775F28645}"/>
              </a:ext>
            </a:extLst>
          </p:cNvPr>
          <p:cNvSpPr/>
          <p:nvPr/>
        </p:nvSpPr>
        <p:spPr>
          <a:xfrm>
            <a:off x="6870614" y="8135596"/>
            <a:ext cx="653799" cy="589660"/>
          </a:xfrm>
          <a:custGeom>
            <a:avLst/>
            <a:gdLst>
              <a:gd name="connsiteX0" fmla="*/ 649685 w 653799"/>
              <a:gd name="connsiteY0" fmla="*/ 0 h 589660"/>
              <a:gd name="connsiteX1" fmla="*/ 504407 w 653799"/>
              <a:gd name="connsiteY1" fmla="*/ 307649 h 589660"/>
              <a:gd name="connsiteX2" fmla="*/ 256579 w 653799"/>
              <a:gd name="connsiteY2" fmla="*/ 487111 h 589660"/>
              <a:gd name="connsiteX3" fmla="*/ 205 w 653799"/>
              <a:gd name="connsiteY3" fmla="*/ 589660 h 589660"/>
              <a:gd name="connsiteX4" fmla="*/ 299307 w 653799"/>
              <a:gd name="connsiteY4" fmla="*/ 487111 h 589660"/>
              <a:gd name="connsiteX5" fmla="*/ 598410 w 653799"/>
              <a:gd name="connsiteY5" fmla="*/ 427290 h 589660"/>
              <a:gd name="connsiteX6" fmla="*/ 470223 w 653799"/>
              <a:gd name="connsiteY6" fmla="*/ 444382 h 589660"/>
              <a:gd name="connsiteX7" fmla="*/ 641139 w 653799"/>
              <a:gd name="connsiteY7" fmla="*/ 179462 h 589660"/>
              <a:gd name="connsiteX8" fmla="*/ 641139 w 653799"/>
              <a:gd name="connsiteY8" fmla="*/ 59821 h 589660"/>
              <a:gd name="connsiteX9" fmla="*/ 649685 w 653799"/>
              <a:gd name="connsiteY9" fmla="*/ 0 h 58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3799" h="589660">
                <a:moveTo>
                  <a:pt x="649685" y="0"/>
                </a:moveTo>
                <a:cubicBezTo>
                  <a:pt x="609805" y="113232"/>
                  <a:pt x="569925" y="226464"/>
                  <a:pt x="504407" y="307649"/>
                </a:cubicBezTo>
                <a:cubicBezTo>
                  <a:pt x="438889" y="388834"/>
                  <a:pt x="340613" y="440109"/>
                  <a:pt x="256579" y="487111"/>
                </a:cubicBezTo>
                <a:cubicBezTo>
                  <a:pt x="172545" y="534113"/>
                  <a:pt x="-6916" y="589660"/>
                  <a:pt x="205" y="589660"/>
                </a:cubicBezTo>
                <a:cubicBezTo>
                  <a:pt x="7326" y="589660"/>
                  <a:pt x="199606" y="514173"/>
                  <a:pt x="299307" y="487111"/>
                </a:cubicBezTo>
                <a:cubicBezTo>
                  <a:pt x="399008" y="460049"/>
                  <a:pt x="569924" y="434411"/>
                  <a:pt x="598410" y="427290"/>
                </a:cubicBezTo>
                <a:cubicBezTo>
                  <a:pt x="626896" y="420169"/>
                  <a:pt x="463102" y="485687"/>
                  <a:pt x="470223" y="444382"/>
                </a:cubicBezTo>
                <a:cubicBezTo>
                  <a:pt x="477344" y="403077"/>
                  <a:pt x="612653" y="243555"/>
                  <a:pt x="641139" y="179462"/>
                </a:cubicBezTo>
                <a:cubicBezTo>
                  <a:pt x="669625" y="115369"/>
                  <a:pt x="641139" y="59821"/>
                  <a:pt x="641139" y="59821"/>
                </a:cubicBezTo>
                <a:lnTo>
                  <a:pt x="6496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85A60856-19EB-05AE-989D-946B6E0840BF}"/>
              </a:ext>
            </a:extLst>
          </p:cNvPr>
          <p:cNvSpPr/>
          <p:nvPr/>
        </p:nvSpPr>
        <p:spPr>
          <a:xfrm>
            <a:off x="7050174" y="7988719"/>
            <a:ext cx="685925" cy="1189784"/>
          </a:xfrm>
          <a:custGeom>
            <a:avLst/>
            <a:gdLst>
              <a:gd name="connsiteX0" fmla="*/ 632495 w 685925"/>
              <a:gd name="connsiteY0" fmla="*/ 61419 h 1189784"/>
              <a:gd name="connsiteX1" fmla="*/ 196660 w 685925"/>
              <a:gd name="connsiteY1" fmla="*/ 787812 h 1189784"/>
              <a:gd name="connsiteX2" fmla="*/ 106 w 685925"/>
              <a:gd name="connsiteY2" fmla="*/ 1189464 h 1189784"/>
              <a:gd name="connsiteX3" fmla="*/ 171022 w 685925"/>
              <a:gd name="connsiteY3" fmla="*/ 847632 h 1189784"/>
              <a:gd name="connsiteX4" fmla="*/ 299209 w 685925"/>
              <a:gd name="connsiteY4" fmla="*/ 428888 h 1189784"/>
              <a:gd name="connsiteX5" fmla="*/ 162476 w 685925"/>
              <a:gd name="connsiteY5" fmla="*/ 668171 h 1189784"/>
              <a:gd name="connsiteX6" fmla="*/ 623949 w 685925"/>
              <a:gd name="connsiteY6" fmla="*/ 112694 h 1189784"/>
              <a:gd name="connsiteX7" fmla="*/ 632495 w 685925"/>
              <a:gd name="connsiteY7" fmla="*/ 61419 h 1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925" h="1189784">
                <a:moveTo>
                  <a:pt x="632495" y="61419"/>
                </a:moveTo>
                <a:cubicBezTo>
                  <a:pt x="561280" y="173939"/>
                  <a:pt x="302058" y="599804"/>
                  <a:pt x="196660" y="787812"/>
                </a:cubicBezTo>
                <a:cubicBezTo>
                  <a:pt x="91262" y="975820"/>
                  <a:pt x="4379" y="1179494"/>
                  <a:pt x="106" y="1189464"/>
                </a:cubicBezTo>
                <a:cubicBezTo>
                  <a:pt x="-4167" y="1199434"/>
                  <a:pt x="121172" y="974395"/>
                  <a:pt x="171022" y="847632"/>
                </a:cubicBezTo>
                <a:cubicBezTo>
                  <a:pt x="220872" y="720869"/>
                  <a:pt x="300633" y="458798"/>
                  <a:pt x="299209" y="428888"/>
                </a:cubicBezTo>
                <a:cubicBezTo>
                  <a:pt x="297785" y="398978"/>
                  <a:pt x="108353" y="720870"/>
                  <a:pt x="162476" y="668171"/>
                </a:cubicBezTo>
                <a:cubicBezTo>
                  <a:pt x="216599" y="615472"/>
                  <a:pt x="541340" y="219516"/>
                  <a:pt x="623949" y="112694"/>
                </a:cubicBezTo>
                <a:cubicBezTo>
                  <a:pt x="706558" y="5872"/>
                  <a:pt x="703710" y="-51101"/>
                  <a:pt x="632495" y="61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EA6CB984-AB7A-3EAC-97B8-6E01D4469C11}"/>
              </a:ext>
            </a:extLst>
          </p:cNvPr>
          <p:cNvSpPr/>
          <p:nvPr/>
        </p:nvSpPr>
        <p:spPr>
          <a:xfrm>
            <a:off x="7063978" y="8286291"/>
            <a:ext cx="1245043" cy="1061901"/>
          </a:xfrm>
          <a:custGeom>
            <a:avLst/>
            <a:gdLst>
              <a:gd name="connsiteX0" fmla="*/ 1242534 w 1245043"/>
              <a:gd name="connsiteY0" fmla="*/ 3130 h 1061901"/>
              <a:gd name="connsiteX1" fmla="*/ 370863 w 1245043"/>
              <a:gd name="connsiteY1" fmla="*/ 678247 h 1061901"/>
              <a:gd name="connsiteX2" fmla="*/ 11940 w 1245043"/>
              <a:gd name="connsiteY2" fmla="*/ 1054262 h 1061901"/>
              <a:gd name="connsiteX3" fmla="*/ 165764 w 1245043"/>
              <a:gd name="connsiteY3" fmla="*/ 866255 h 1061901"/>
              <a:gd name="connsiteX4" fmla="*/ 926340 w 1245043"/>
              <a:gd name="connsiteY4" fmla="*/ 131316 h 1061901"/>
              <a:gd name="connsiteX5" fmla="*/ 644329 w 1245043"/>
              <a:gd name="connsiteY5" fmla="*/ 413328 h 1061901"/>
              <a:gd name="connsiteX6" fmla="*/ 1242534 w 1245043"/>
              <a:gd name="connsiteY6" fmla="*/ 3130 h 106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5043" h="1061901">
                <a:moveTo>
                  <a:pt x="1242534" y="3130"/>
                </a:moveTo>
                <a:cubicBezTo>
                  <a:pt x="1196956" y="47283"/>
                  <a:pt x="575962" y="503058"/>
                  <a:pt x="370863" y="678247"/>
                </a:cubicBezTo>
                <a:cubicBezTo>
                  <a:pt x="165764" y="853436"/>
                  <a:pt x="46123" y="1022927"/>
                  <a:pt x="11940" y="1054262"/>
                </a:cubicBezTo>
                <a:cubicBezTo>
                  <a:pt x="-22243" y="1085597"/>
                  <a:pt x="13364" y="1020079"/>
                  <a:pt x="165764" y="866255"/>
                </a:cubicBezTo>
                <a:cubicBezTo>
                  <a:pt x="318164" y="712431"/>
                  <a:pt x="846579" y="206804"/>
                  <a:pt x="926340" y="131316"/>
                </a:cubicBezTo>
                <a:cubicBezTo>
                  <a:pt x="1006101" y="55828"/>
                  <a:pt x="590206" y="430420"/>
                  <a:pt x="644329" y="413328"/>
                </a:cubicBezTo>
                <a:cubicBezTo>
                  <a:pt x="698452" y="396237"/>
                  <a:pt x="1288112" y="-41023"/>
                  <a:pt x="1242534" y="3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616E0982-A5E6-9A2E-AB9A-7211DDDDAF18}"/>
              </a:ext>
            </a:extLst>
          </p:cNvPr>
          <p:cNvSpPr/>
          <p:nvPr/>
        </p:nvSpPr>
        <p:spPr>
          <a:xfrm>
            <a:off x="7274830" y="8186406"/>
            <a:ext cx="1288851" cy="1164685"/>
          </a:xfrm>
          <a:custGeom>
            <a:avLst/>
            <a:gdLst>
              <a:gd name="connsiteX0" fmla="*/ 6187 w 1288851"/>
              <a:gd name="connsiteY0" fmla="*/ 1162693 h 1164685"/>
              <a:gd name="connsiteX1" fmla="*/ 373656 w 1288851"/>
              <a:gd name="connsiteY1" fmla="*/ 795224 h 1164685"/>
              <a:gd name="connsiteX2" fmla="*/ 1279510 w 1288851"/>
              <a:gd name="connsiteY2" fmla="*/ 17557 h 1164685"/>
              <a:gd name="connsiteX3" fmla="*/ 852220 w 1288851"/>
              <a:gd name="connsiteY3" fmla="*/ 248293 h 1164685"/>
              <a:gd name="connsiteX4" fmla="*/ 971862 w 1288851"/>
              <a:gd name="connsiteY4" fmla="*/ 197018 h 1164685"/>
              <a:gd name="connsiteX5" fmla="*/ 424931 w 1288851"/>
              <a:gd name="connsiteY5" fmla="*/ 940502 h 1164685"/>
              <a:gd name="connsiteX6" fmla="*/ 638576 w 1288851"/>
              <a:gd name="connsiteY6" fmla="*/ 649945 h 1164685"/>
              <a:gd name="connsiteX7" fmla="*/ 6187 w 1288851"/>
              <a:gd name="connsiteY7" fmla="*/ 1162693 h 116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8851" h="1164685">
                <a:moveTo>
                  <a:pt x="6187" y="1162693"/>
                </a:moveTo>
                <a:cubicBezTo>
                  <a:pt x="-37966" y="1186906"/>
                  <a:pt x="161435" y="986080"/>
                  <a:pt x="373656" y="795224"/>
                </a:cubicBezTo>
                <a:cubicBezTo>
                  <a:pt x="585877" y="604368"/>
                  <a:pt x="1199749" y="108712"/>
                  <a:pt x="1279510" y="17557"/>
                </a:cubicBezTo>
                <a:cubicBezTo>
                  <a:pt x="1359271" y="-73598"/>
                  <a:pt x="903495" y="218383"/>
                  <a:pt x="852220" y="248293"/>
                </a:cubicBezTo>
                <a:cubicBezTo>
                  <a:pt x="800945" y="278203"/>
                  <a:pt x="1043077" y="81650"/>
                  <a:pt x="971862" y="197018"/>
                </a:cubicBezTo>
                <a:cubicBezTo>
                  <a:pt x="900647" y="312386"/>
                  <a:pt x="424931" y="940502"/>
                  <a:pt x="424931" y="940502"/>
                </a:cubicBezTo>
                <a:cubicBezTo>
                  <a:pt x="369383" y="1015990"/>
                  <a:pt x="708367" y="607216"/>
                  <a:pt x="638576" y="649945"/>
                </a:cubicBezTo>
                <a:cubicBezTo>
                  <a:pt x="568785" y="692674"/>
                  <a:pt x="50340" y="1138480"/>
                  <a:pt x="6187" y="1162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EB9906EC-21A3-5916-3F68-A74D9BDE6A73}"/>
              </a:ext>
            </a:extLst>
          </p:cNvPr>
          <p:cNvSpPr/>
          <p:nvPr/>
        </p:nvSpPr>
        <p:spPr>
          <a:xfrm>
            <a:off x="4298391" y="6771553"/>
            <a:ext cx="129543" cy="1261931"/>
          </a:xfrm>
          <a:custGeom>
            <a:avLst/>
            <a:gdLst>
              <a:gd name="connsiteX0" fmla="*/ 129024 w 129543"/>
              <a:gd name="connsiteY0" fmla="*/ 478 h 1261931"/>
              <a:gd name="connsiteX1" fmla="*/ 117301 w 129543"/>
              <a:gd name="connsiteY1" fmla="*/ 485032 h 1261931"/>
              <a:gd name="connsiteX2" fmla="*/ 117301 w 129543"/>
              <a:gd name="connsiteY2" fmla="*/ 434232 h 1261931"/>
              <a:gd name="connsiteX3" fmla="*/ 19609 w 129543"/>
              <a:gd name="connsiteY3" fmla="*/ 797647 h 1261931"/>
              <a:gd name="connsiteX4" fmla="*/ 27424 w 129543"/>
              <a:gd name="connsiteY4" fmla="*/ 1254847 h 1261931"/>
              <a:gd name="connsiteX5" fmla="*/ 7886 w 129543"/>
              <a:gd name="connsiteY5" fmla="*/ 1047739 h 1261931"/>
              <a:gd name="connsiteX6" fmla="*/ 71 w 129543"/>
              <a:gd name="connsiteY6" fmla="*/ 672601 h 1261931"/>
              <a:gd name="connsiteX7" fmla="*/ 11794 w 129543"/>
              <a:gd name="connsiteY7" fmla="*/ 418601 h 1261931"/>
              <a:gd name="connsiteX8" fmla="*/ 11794 w 129543"/>
              <a:gd name="connsiteY8" fmla="*/ 711678 h 1261931"/>
              <a:gd name="connsiteX9" fmla="*/ 74317 w 129543"/>
              <a:gd name="connsiteY9" fmla="*/ 453770 h 1261931"/>
              <a:gd name="connsiteX10" fmla="*/ 82132 w 129543"/>
              <a:gd name="connsiteY10" fmla="*/ 320909 h 1261931"/>
              <a:gd name="connsiteX11" fmla="*/ 66501 w 129543"/>
              <a:gd name="connsiteY11" fmla="*/ 445955 h 1261931"/>
              <a:gd name="connsiteX12" fmla="*/ 97763 w 129543"/>
              <a:gd name="connsiteY12" fmla="*/ 395155 h 1261931"/>
              <a:gd name="connsiteX13" fmla="*/ 129024 w 129543"/>
              <a:gd name="connsiteY13" fmla="*/ 478 h 126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543" h="1261931">
                <a:moveTo>
                  <a:pt x="129024" y="478"/>
                </a:moveTo>
                <a:cubicBezTo>
                  <a:pt x="132280" y="15457"/>
                  <a:pt x="119255" y="412740"/>
                  <a:pt x="117301" y="485032"/>
                </a:cubicBezTo>
                <a:cubicBezTo>
                  <a:pt x="115347" y="557324"/>
                  <a:pt x="133583" y="382129"/>
                  <a:pt x="117301" y="434232"/>
                </a:cubicBezTo>
                <a:cubicBezTo>
                  <a:pt x="101019" y="486335"/>
                  <a:pt x="34588" y="660878"/>
                  <a:pt x="19609" y="797647"/>
                </a:cubicBezTo>
                <a:cubicBezTo>
                  <a:pt x="4630" y="934416"/>
                  <a:pt x="29378" y="1213165"/>
                  <a:pt x="27424" y="1254847"/>
                </a:cubicBezTo>
                <a:cubicBezTo>
                  <a:pt x="25470" y="1296529"/>
                  <a:pt x="12445" y="1144780"/>
                  <a:pt x="7886" y="1047739"/>
                </a:cubicBezTo>
                <a:cubicBezTo>
                  <a:pt x="3327" y="950698"/>
                  <a:pt x="-580" y="777457"/>
                  <a:pt x="71" y="672601"/>
                </a:cubicBezTo>
                <a:cubicBezTo>
                  <a:pt x="722" y="567745"/>
                  <a:pt x="9840" y="412088"/>
                  <a:pt x="11794" y="418601"/>
                </a:cubicBezTo>
                <a:cubicBezTo>
                  <a:pt x="13748" y="425114"/>
                  <a:pt x="1374" y="705817"/>
                  <a:pt x="11794" y="711678"/>
                </a:cubicBezTo>
                <a:cubicBezTo>
                  <a:pt x="22214" y="717539"/>
                  <a:pt x="62594" y="518898"/>
                  <a:pt x="74317" y="453770"/>
                </a:cubicBezTo>
                <a:cubicBezTo>
                  <a:pt x="86040" y="388642"/>
                  <a:pt x="83435" y="322211"/>
                  <a:pt x="82132" y="320909"/>
                </a:cubicBezTo>
                <a:cubicBezTo>
                  <a:pt x="80829" y="319607"/>
                  <a:pt x="63896" y="433581"/>
                  <a:pt x="66501" y="445955"/>
                </a:cubicBezTo>
                <a:cubicBezTo>
                  <a:pt x="69106" y="458329"/>
                  <a:pt x="88645" y="463540"/>
                  <a:pt x="97763" y="395155"/>
                </a:cubicBezTo>
                <a:cubicBezTo>
                  <a:pt x="106881" y="326770"/>
                  <a:pt x="125768" y="-14501"/>
                  <a:pt x="129024" y="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1DCCE03-B85A-C281-41B2-540F653024FC}"/>
              </a:ext>
            </a:extLst>
          </p:cNvPr>
          <p:cNvSpPr/>
          <p:nvPr/>
        </p:nvSpPr>
        <p:spPr>
          <a:xfrm>
            <a:off x="4149590" y="7020203"/>
            <a:ext cx="180257" cy="1127703"/>
          </a:xfrm>
          <a:custGeom>
            <a:avLst/>
            <a:gdLst>
              <a:gd name="connsiteX0" fmla="*/ 180133 w 180257"/>
              <a:gd name="connsiteY0" fmla="*/ 1920 h 1127703"/>
              <a:gd name="connsiteX1" fmla="*/ 55087 w 180257"/>
              <a:gd name="connsiteY1" fmla="*/ 767828 h 1127703"/>
              <a:gd name="connsiteX2" fmla="*/ 4287 w 180257"/>
              <a:gd name="connsiteY2" fmla="*/ 1115612 h 1127703"/>
              <a:gd name="connsiteX3" fmla="*/ 12102 w 180257"/>
              <a:gd name="connsiteY3" fmla="*/ 974935 h 1127703"/>
              <a:gd name="connsiteX4" fmla="*/ 86348 w 180257"/>
              <a:gd name="connsiteY4" fmla="*/ 287182 h 1127703"/>
              <a:gd name="connsiteX5" fmla="*/ 78533 w 180257"/>
              <a:gd name="connsiteY5" fmla="*/ 541182 h 1127703"/>
              <a:gd name="connsiteX6" fmla="*/ 180133 w 180257"/>
              <a:gd name="connsiteY6" fmla="*/ 1920 h 112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257" h="1127703">
                <a:moveTo>
                  <a:pt x="180133" y="1920"/>
                </a:moveTo>
                <a:cubicBezTo>
                  <a:pt x="176225" y="39694"/>
                  <a:pt x="84395" y="582213"/>
                  <a:pt x="55087" y="767828"/>
                </a:cubicBezTo>
                <a:cubicBezTo>
                  <a:pt x="25779" y="953443"/>
                  <a:pt x="11451" y="1081094"/>
                  <a:pt x="4287" y="1115612"/>
                </a:cubicBezTo>
                <a:cubicBezTo>
                  <a:pt x="-2877" y="1150130"/>
                  <a:pt x="-1575" y="1113007"/>
                  <a:pt x="12102" y="974935"/>
                </a:cubicBezTo>
                <a:cubicBezTo>
                  <a:pt x="25779" y="836863"/>
                  <a:pt x="75276" y="359474"/>
                  <a:pt x="86348" y="287182"/>
                </a:cubicBezTo>
                <a:cubicBezTo>
                  <a:pt x="97420" y="214890"/>
                  <a:pt x="62251" y="586772"/>
                  <a:pt x="78533" y="541182"/>
                </a:cubicBezTo>
                <a:cubicBezTo>
                  <a:pt x="94815" y="495592"/>
                  <a:pt x="184041" y="-35854"/>
                  <a:pt x="180133" y="1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50373350-C3E2-9881-44C5-299D727867E8}"/>
              </a:ext>
            </a:extLst>
          </p:cNvPr>
          <p:cNvSpPr/>
          <p:nvPr/>
        </p:nvSpPr>
        <p:spPr>
          <a:xfrm>
            <a:off x="6134711" y="7672929"/>
            <a:ext cx="418489" cy="1926103"/>
          </a:xfrm>
          <a:custGeom>
            <a:avLst/>
            <a:gdLst>
              <a:gd name="connsiteX0" fmla="*/ 418489 w 418489"/>
              <a:gd name="connsiteY0" fmla="*/ 1779 h 1926103"/>
              <a:gd name="connsiteX1" fmla="*/ 242643 w 418489"/>
              <a:gd name="connsiteY1" fmla="*/ 881009 h 1926103"/>
              <a:gd name="connsiteX2" fmla="*/ 121504 w 418489"/>
              <a:gd name="connsiteY2" fmla="*/ 1455440 h 1926103"/>
              <a:gd name="connsiteX3" fmla="*/ 141043 w 418489"/>
              <a:gd name="connsiteY3" fmla="*/ 1357748 h 1926103"/>
              <a:gd name="connsiteX4" fmla="*/ 366 w 418489"/>
              <a:gd name="connsiteY4" fmla="*/ 1920456 h 1926103"/>
              <a:gd name="connsiteX5" fmla="*/ 105874 w 418489"/>
              <a:gd name="connsiteY5" fmla="*/ 1572671 h 1926103"/>
              <a:gd name="connsiteX6" fmla="*/ 273904 w 418489"/>
              <a:gd name="connsiteY6" fmla="*/ 439440 h 1926103"/>
              <a:gd name="connsiteX7" fmla="*/ 242643 w 418489"/>
              <a:gd name="connsiteY7" fmla="*/ 646548 h 1926103"/>
              <a:gd name="connsiteX8" fmla="*/ 418489 w 418489"/>
              <a:gd name="connsiteY8" fmla="*/ 1779 h 192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489" h="1926103">
                <a:moveTo>
                  <a:pt x="418489" y="1779"/>
                </a:moveTo>
                <a:cubicBezTo>
                  <a:pt x="418489" y="40856"/>
                  <a:pt x="292140" y="638732"/>
                  <a:pt x="242643" y="881009"/>
                </a:cubicBezTo>
                <a:cubicBezTo>
                  <a:pt x="193146" y="1123286"/>
                  <a:pt x="138437" y="1375983"/>
                  <a:pt x="121504" y="1455440"/>
                </a:cubicBezTo>
                <a:cubicBezTo>
                  <a:pt x="104571" y="1534897"/>
                  <a:pt x="161233" y="1280245"/>
                  <a:pt x="141043" y="1357748"/>
                </a:cubicBezTo>
                <a:cubicBezTo>
                  <a:pt x="120853" y="1435251"/>
                  <a:pt x="6227" y="1884636"/>
                  <a:pt x="366" y="1920456"/>
                </a:cubicBezTo>
                <a:cubicBezTo>
                  <a:pt x="-5495" y="1956276"/>
                  <a:pt x="60284" y="1819507"/>
                  <a:pt x="105874" y="1572671"/>
                </a:cubicBezTo>
                <a:cubicBezTo>
                  <a:pt x="151464" y="1325835"/>
                  <a:pt x="251109" y="593794"/>
                  <a:pt x="273904" y="439440"/>
                </a:cubicBezTo>
                <a:cubicBezTo>
                  <a:pt x="296699" y="285086"/>
                  <a:pt x="220499" y="713630"/>
                  <a:pt x="242643" y="646548"/>
                </a:cubicBezTo>
                <a:cubicBezTo>
                  <a:pt x="264787" y="579466"/>
                  <a:pt x="418489" y="-37298"/>
                  <a:pt x="418489" y="1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5B6DD6C7-A386-6DB0-59EA-23C001AAE84B}"/>
              </a:ext>
            </a:extLst>
          </p:cNvPr>
          <p:cNvSpPr/>
          <p:nvPr/>
        </p:nvSpPr>
        <p:spPr>
          <a:xfrm>
            <a:off x="6184971" y="8804217"/>
            <a:ext cx="24911" cy="920212"/>
          </a:xfrm>
          <a:custGeom>
            <a:avLst/>
            <a:gdLst>
              <a:gd name="connsiteX0" fmla="*/ 16537 w 24911"/>
              <a:gd name="connsiteY0" fmla="*/ 31075 h 920212"/>
              <a:gd name="connsiteX1" fmla="*/ 24352 w 24911"/>
              <a:gd name="connsiteY1" fmla="*/ 882952 h 920212"/>
              <a:gd name="connsiteX2" fmla="*/ 906 w 24911"/>
              <a:gd name="connsiteY2" fmla="*/ 714921 h 920212"/>
              <a:gd name="connsiteX3" fmla="*/ 4814 w 24911"/>
              <a:gd name="connsiteY3" fmla="*/ 234275 h 920212"/>
              <a:gd name="connsiteX4" fmla="*/ 16537 w 24911"/>
              <a:gd name="connsiteY4" fmla="*/ 31075 h 92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1" h="920212">
                <a:moveTo>
                  <a:pt x="16537" y="31075"/>
                </a:moveTo>
                <a:cubicBezTo>
                  <a:pt x="19793" y="139188"/>
                  <a:pt x="26957" y="768978"/>
                  <a:pt x="24352" y="882952"/>
                </a:cubicBezTo>
                <a:cubicBezTo>
                  <a:pt x="21747" y="996926"/>
                  <a:pt x="4162" y="823034"/>
                  <a:pt x="906" y="714921"/>
                </a:cubicBezTo>
                <a:cubicBezTo>
                  <a:pt x="-2350" y="606808"/>
                  <a:pt x="4163" y="345644"/>
                  <a:pt x="4814" y="234275"/>
                </a:cubicBezTo>
                <a:cubicBezTo>
                  <a:pt x="5465" y="122906"/>
                  <a:pt x="13281" y="-77038"/>
                  <a:pt x="16537" y="31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9AC3BB6-C916-BCD1-1C14-F0A58D22667C}"/>
              </a:ext>
            </a:extLst>
          </p:cNvPr>
          <p:cNvSpPr/>
          <p:nvPr/>
        </p:nvSpPr>
        <p:spPr>
          <a:xfrm>
            <a:off x="6333864" y="7592047"/>
            <a:ext cx="289306" cy="1226693"/>
          </a:xfrm>
          <a:custGeom>
            <a:avLst/>
            <a:gdLst>
              <a:gd name="connsiteX0" fmla="*/ 277951 w 289306"/>
              <a:gd name="connsiteY0" fmla="*/ 39676 h 1226693"/>
              <a:gd name="connsiteX1" fmla="*/ 505 w 289306"/>
              <a:gd name="connsiteY1" fmla="*/ 1223707 h 1226693"/>
              <a:gd name="connsiteX2" fmla="*/ 211521 w 289306"/>
              <a:gd name="connsiteY2" fmla="*/ 367922 h 1226693"/>
              <a:gd name="connsiteX3" fmla="*/ 277951 w 289306"/>
              <a:gd name="connsiteY3" fmla="*/ 39676 h 122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306" h="1226693">
                <a:moveTo>
                  <a:pt x="277951" y="39676"/>
                </a:moveTo>
                <a:cubicBezTo>
                  <a:pt x="242782" y="182307"/>
                  <a:pt x="11577" y="1168999"/>
                  <a:pt x="505" y="1223707"/>
                </a:cubicBezTo>
                <a:cubicBezTo>
                  <a:pt x="-10567" y="1278415"/>
                  <a:pt x="163326" y="565912"/>
                  <a:pt x="211521" y="367922"/>
                </a:cubicBezTo>
                <a:cubicBezTo>
                  <a:pt x="259716" y="169932"/>
                  <a:pt x="313120" y="-102955"/>
                  <a:pt x="277951" y="39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92FCF564-5FC6-2B9B-FFB8-58D6BF3D2298}"/>
              </a:ext>
            </a:extLst>
          </p:cNvPr>
          <p:cNvSpPr/>
          <p:nvPr/>
        </p:nvSpPr>
        <p:spPr>
          <a:xfrm>
            <a:off x="6193425" y="9111653"/>
            <a:ext cx="121562" cy="688556"/>
          </a:xfrm>
          <a:custGeom>
            <a:avLst/>
            <a:gdLst>
              <a:gd name="connsiteX0" fmla="*/ 267 w 121562"/>
              <a:gd name="connsiteY0" fmla="*/ 1085 h 688556"/>
              <a:gd name="connsiteX1" fmla="*/ 117498 w 121562"/>
              <a:gd name="connsiteY1" fmla="*/ 661485 h 688556"/>
              <a:gd name="connsiteX2" fmla="*/ 86237 w 121562"/>
              <a:gd name="connsiteY2" fmla="*/ 509085 h 688556"/>
              <a:gd name="connsiteX3" fmla="*/ 267 w 121562"/>
              <a:gd name="connsiteY3" fmla="*/ 1085 h 68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62" h="688556">
                <a:moveTo>
                  <a:pt x="267" y="1085"/>
                </a:moveTo>
                <a:cubicBezTo>
                  <a:pt x="5477" y="26485"/>
                  <a:pt x="103170" y="576818"/>
                  <a:pt x="117498" y="661485"/>
                </a:cubicBezTo>
                <a:cubicBezTo>
                  <a:pt x="131826" y="746152"/>
                  <a:pt x="105124" y="614593"/>
                  <a:pt x="86237" y="509085"/>
                </a:cubicBezTo>
                <a:cubicBezTo>
                  <a:pt x="67350" y="403577"/>
                  <a:pt x="-4943" y="-24315"/>
                  <a:pt x="267" y="1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FC8C2EE-53A7-9A55-DBE6-6DBA692FC75A}"/>
              </a:ext>
            </a:extLst>
          </p:cNvPr>
          <p:cNvSpPr/>
          <p:nvPr/>
        </p:nvSpPr>
        <p:spPr>
          <a:xfrm>
            <a:off x="6380871" y="8783613"/>
            <a:ext cx="326531" cy="1126650"/>
          </a:xfrm>
          <a:custGeom>
            <a:avLst/>
            <a:gdLst>
              <a:gd name="connsiteX0" fmla="*/ 391 w 326531"/>
              <a:gd name="connsiteY0" fmla="*/ 879 h 1126650"/>
              <a:gd name="connsiteX1" fmla="*/ 117621 w 326531"/>
              <a:gd name="connsiteY1" fmla="*/ 774602 h 1126650"/>
              <a:gd name="connsiteX2" fmla="*/ 117621 w 326531"/>
              <a:gd name="connsiteY2" fmla="*/ 704264 h 1126650"/>
              <a:gd name="connsiteX3" fmla="*/ 320821 w 326531"/>
              <a:gd name="connsiteY3" fmla="*/ 1114572 h 1126650"/>
              <a:gd name="connsiteX4" fmla="*/ 250483 w 326531"/>
              <a:gd name="connsiteY4" fmla="*/ 973895 h 1126650"/>
              <a:gd name="connsiteX5" fmla="*/ 43375 w 326531"/>
              <a:gd name="connsiteY5" fmla="*/ 528418 h 1126650"/>
              <a:gd name="connsiteX6" fmla="*/ 78544 w 326531"/>
              <a:gd name="connsiteY6" fmla="*/ 618295 h 1126650"/>
              <a:gd name="connsiteX7" fmla="*/ 391 w 326531"/>
              <a:gd name="connsiteY7" fmla="*/ 879 h 112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531" h="1126650">
                <a:moveTo>
                  <a:pt x="391" y="879"/>
                </a:moveTo>
                <a:cubicBezTo>
                  <a:pt x="6904" y="26930"/>
                  <a:pt x="98083" y="657371"/>
                  <a:pt x="117621" y="774602"/>
                </a:cubicBezTo>
                <a:cubicBezTo>
                  <a:pt x="137159" y="891833"/>
                  <a:pt x="83754" y="647602"/>
                  <a:pt x="117621" y="704264"/>
                </a:cubicBezTo>
                <a:cubicBezTo>
                  <a:pt x="151488" y="760926"/>
                  <a:pt x="298677" y="1069634"/>
                  <a:pt x="320821" y="1114572"/>
                </a:cubicBezTo>
                <a:cubicBezTo>
                  <a:pt x="342965" y="1159510"/>
                  <a:pt x="296724" y="1071587"/>
                  <a:pt x="250483" y="973895"/>
                </a:cubicBezTo>
                <a:cubicBezTo>
                  <a:pt x="204242" y="876203"/>
                  <a:pt x="72032" y="587685"/>
                  <a:pt x="43375" y="528418"/>
                </a:cubicBezTo>
                <a:cubicBezTo>
                  <a:pt x="14719" y="469151"/>
                  <a:pt x="86359" y="701008"/>
                  <a:pt x="78544" y="618295"/>
                </a:cubicBezTo>
                <a:cubicBezTo>
                  <a:pt x="70729" y="535582"/>
                  <a:pt x="-6122" y="-25172"/>
                  <a:pt x="391" y="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384F76C4-1CED-81F1-AEDC-4528698DB273}"/>
              </a:ext>
            </a:extLst>
          </p:cNvPr>
          <p:cNvSpPr/>
          <p:nvPr/>
        </p:nvSpPr>
        <p:spPr>
          <a:xfrm>
            <a:off x="6329966" y="9627964"/>
            <a:ext cx="759323" cy="1164694"/>
          </a:xfrm>
          <a:custGeom>
            <a:avLst/>
            <a:gdLst>
              <a:gd name="connsiteX0" fmla="*/ 203696 w 759323"/>
              <a:gd name="connsiteY0" fmla="*/ 590 h 1164694"/>
              <a:gd name="connsiteX1" fmla="*/ 500680 w 759323"/>
              <a:gd name="connsiteY1" fmla="*/ 391359 h 1164694"/>
              <a:gd name="connsiteX2" fmla="*/ 422526 w 759323"/>
              <a:gd name="connsiteY2" fmla="*/ 336651 h 1164694"/>
              <a:gd name="connsiteX3" fmla="*/ 586649 w 759323"/>
              <a:gd name="connsiteY3" fmla="*/ 481236 h 1164694"/>
              <a:gd name="connsiteX4" fmla="*/ 637449 w 759323"/>
              <a:gd name="connsiteY4" fmla="*/ 731328 h 1164694"/>
              <a:gd name="connsiteX5" fmla="*/ 610096 w 759323"/>
              <a:gd name="connsiteY5" fmla="*/ 672713 h 1164694"/>
              <a:gd name="connsiteX6" fmla="*/ 758588 w 759323"/>
              <a:gd name="connsiteY6" fmla="*/ 1161174 h 1164694"/>
              <a:gd name="connsiteX7" fmla="*/ 664803 w 759323"/>
              <a:gd name="connsiteY7" fmla="*/ 879821 h 1164694"/>
              <a:gd name="connsiteX8" fmla="*/ 610096 w 759323"/>
              <a:gd name="connsiteY8" fmla="*/ 637544 h 1164694"/>
              <a:gd name="connsiteX9" fmla="*/ 508496 w 759323"/>
              <a:gd name="connsiteY9" fmla="*/ 438251 h 1164694"/>
              <a:gd name="connsiteX10" fmla="*/ 496 w 759323"/>
              <a:gd name="connsiteY10" fmla="*/ 110005 h 1164694"/>
              <a:gd name="connsiteX11" fmla="*/ 410803 w 759323"/>
              <a:gd name="connsiteY11" fmla="*/ 297574 h 1164694"/>
              <a:gd name="connsiteX12" fmla="*/ 203696 w 759323"/>
              <a:gd name="connsiteY12" fmla="*/ 590 h 11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9323" h="1164694">
                <a:moveTo>
                  <a:pt x="203696" y="590"/>
                </a:moveTo>
                <a:cubicBezTo>
                  <a:pt x="218675" y="16221"/>
                  <a:pt x="464208" y="335349"/>
                  <a:pt x="500680" y="391359"/>
                </a:cubicBezTo>
                <a:cubicBezTo>
                  <a:pt x="537152" y="447369"/>
                  <a:pt x="408198" y="321672"/>
                  <a:pt x="422526" y="336651"/>
                </a:cubicBezTo>
                <a:cubicBezTo>
                  <a:pt x="436854" y="351630"/>
                  <a:pt x="550829" y="415457"/>
                  <a:pt x="586649" y="481236"/>
                </a:cubicBezTo>
                <a:cubicBezTo>
                  <a:pt x="622470" y="547016"/>
                  <a:pt x="633541" y="699415"/>
                  <a:pt x="637449" y="731328"/>
                </a:cubicBezTo>
                <a:cubicBezTo>
                  <a:pt x="641357" y="763241"/>
                  <a:pt x="589906" y="601072"/>
                  <a:pt x="610096" y="672713"/>
                </a:cubicBezTo>
                <a:cubicBezTo>
                  <a:pt x="630286" y="744354"/>
                  <a:pt x="749470" y="1126656"/>
                  <a:pt x="758588" y="1161174"/>
                </a:cubicBezTo>
                <a:cubicBezTo>
                  <a:pt x="767706" y="1195692"/>
                  <a:pt x="689552" y="967093"/>
                  <a:pt x="664803" y="879821"/>
                </a:cubicBezTo>
                <a:cubicBezTo>
                  <a:pt x="640054" y="792549"/>
                  <a:pt x="636147" y="711139"/>
                  <a:pt x="610096" y="637544"/>
                </a:cubicBezTo>
                <a:cubicBezTo>
                  <a:pt x="584045" y="563949"/>
                  <a:pt x="610096" y="526174"/>
                  <a:pt x="508496" y="438251"/>
                </a:cubicBezTo>
                <a:cubicBezTo>
                  <a:pt x="406896" y="350328"/>
                  <a:pt x="16778" y="133451"/>
                  <a:pt x="496" y="110005"/>
                </a:cubicBezTo>
                <a:cubicBezTo>
                  <a:pt x="-15786" y="86559"/>
                  <a:pt x="373680" y="310600"/>
                  <a:pt x="410803" y="297574"/>
                </a:cubicBezTo>
                <a:cubicBezTo>
                  <a:pt x="447926" y="284548"/>
                  <a:pt x="188717" y="-15041"/>
                  <a:pt x="203696" y="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29F008EB-7D57-30E5-4654-59EF63AACFB9}"/>
              </a:ext>
            </a:extLst>
          </p:cNvPr>
          <p:cNvSpPr/>
          <p:nvPr/>
        </p:nvSpPr>
        <p:spPr>
          <a:xfrm>
            <a:off x="6396888" y="9900972"/>
            <a:ext cx="578382" cy="837675"/>
          </a:xfrm>
          <a:custGeom>
            <a:avLst/>
            <a:gdLst>
              <a:gd name="connsiteX0" fmla="*/ 4 w 578382"/>
              <a:gd name="connsiteY0" fmla="*/ 1120 h 837675"/>
              <a:gd name="connsiteX1" fmla="*/ 382958 w 578382"/>
              <a:gd name="connsiteY1" fmla="*/ 200413 h 837675"/>
              <a:gd name="connsiteX2" fmla="*/ 429850 w 578382"/>
              <a:gd name="connsiteY2" fmla="*/ 434874 h 837675"/>
              <a:gd name="connsiteX3" fmla="*/ 429850 w 578382"/>
              <a:gd name="connsiteY3" fmla="*/ 356720 h 837675"/>
              <a:gd name="connsiteX4" fmla="*/ 504097 w 578382"/>
              <a:gd name="connsiteY4" fmla="*/ 606813 h 837675"/>
              <a:gd name="connsiteX5" fmla="*/ 496281 w 578382"/>
              <a:gd name="connsiteY5" fmla="*/ 520843 h 837675"/>
              <a:gd name="connsiteX6" fmla="*/ 578343 w 578382"/>
              <a:gd name="connsiteY6" fmla="*/ 837366 h 837675"/>
              <a:gd name="connsiteX7" fmla="*/ 484558 w 578382"/>
              <a:gd name="connsiteY7" fmla="*/ 454413 h 837675"/>
              <a:gd name="connsiteX8" fmla="*/ 484558 w 578382"/>
              <a:gd name="connsiteY8" fmla="*/ 161336 h 837675"/>
              <a:gd name="connsiteX9" fmla="*/ 468927 w 578382"/>
              <a:gd name="connsiteY9" fmla="*/ 407520 h 837675"/>
              <a:gd name="connsiteX10" fmla="*/ 375143 w 578382"/>
              <a:gd name="connsiteY10" fmla="*/ 133982 h 837675"/>
              <a:gd name="connsiteX11" fmla="*/ 4 w 578382"/>
              <a:gd name="connsiteY11" fmla="*/ 1120 h 83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8382" h="837675">
                <a:moveTo>
                  <a:pt x="4" y="1120"/>
                </a:moveTo>
                <a:cubicBezTo>
                  <a:pt x="1306" y="12192"/>
                  <a:pt x="311317" y="128121"/>
                  <a:pt x="382958" y="200413"/>
                </a:cubicBezTo>
                <a:cubicBezTo>
                  <a:pt x="454599" y="272705"/>
                  <a:pt x="422035" y="408823"/>
                  <a:pt x="429850" y="434874"/>
                </a:cubicBezTo>
                <a:cubicBezTo>
                  <a:pt x="437665" y="460925"/>
                  <a:pt x="417476" y="328064"/>
                  <a:pt x="429850" y="356720"/>
                </a:cubicBezTo>
                <a:cubicBezTo>
                  <a:pt x="442224" y="385376"/>
                  <a:pt x="493025" y="579459"/>
                  <a:pt x="504097" y="606813"/>
                </a:cubicBezTo>
                <a:cubicBezTo>
                  <a:pt x="515169" y="634167"/>
                  <a:pt x="483907" y="482418"/>
                  <a:pt x="496281" y="520843"/>
                </a:cubicBezTo>
                <a:cubicBezTo>
                  <a:pt x="508655" y="559268"/>
                  <a:pt x="580297" y="848438"/>
                  <a:pt x="578343" y="837366"/>
                </a:cubicBezTo>
                <a:cubicBezTo>
                  <a:pt x="576389" y="826294"/>
                  <a:pt x="500189" y="567085"/>
                  <a:pt x="484558" y="454413"/>
                </a:cubicBezTo>
                <a:cubicBezTo>
                  <a:pt x="468927" y="341741"/>
                  <a:pt x="487163" y="169151"/>
                  <a:pt x="484558" y="161336"/>
                </a:cubicBezTo>
                <a:cubicBezTo>
                  <a:pt x="481953" y="153521"/>
                  <a:pt x="487163" y="412079"/>
                  <a:pt x="468927" y="407520"/>
                </a:cubicBezTo>
                <a:cubicBezTo>
                  <a:pt x="450691" y="402961"/>
                  <a:pt x="455251" y="204972"/>
                  <a:pt x="375143" y="133982"/>
                </a:cubicBezTo>
                <a:cubicBezTo>
                  <a:pt x="295035" y="62992"/>
                  <a:pt x="-1298" y="-9952"/>
                  <a:pt x="4" y="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272CC3D0-DB81-1420-47BF-07C7094DB17D}"/>
              </a:ext>
            </a:extLst>
          </p:cNvPr>
          <p:cNvSpPr/>
          <p:nvPr/>
        </p:nvSpPr>
        <p:spPr>
          <a:xfrm>
            <a:off x="6217097" y="7658822"/>
            <a:ext cx="160257" cy="795986"/>
          </a:xfrm>
          <a:custGeom>
            <a:avLst/>
            <a:gdLst>
              <a:gd name="connsiteX0" fmla="*/ 41 w 160257"/>
              <a:gd name="connsiteY0" fmla="*/ 255 h 795986"/>
              <a:gd name="connsiteX1" fmla="*/ 82103 w 160257"/>
              <a:gd name="connsiteY1" fmla="*/ 730993 h 795986"/>
              <a:gd name="connsiteX2" fmla="*/ 93826 w 160257"/>
              <a:gd name="connsiteY2" fmla="*/ 684101 h 795986"/>
              <a:gd name="connsiteX3" fmla="*/ 160257 w 160257"/>
              <a:gd name="connsiteY3" fmla="*/ 58870 h 795986"/>
              <a:gd name="connsiteX4" fmla="*/ 93826 w 160257"/>
              <a:gd name="connsiteY4" fmla="*/ 641116 h 795986"/>
              <a:gd name="connsiteX5" fmla="*/ 41 w 160257"/>
              <a:gd name="connsiteY5" fmla="*/ 255 h 79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257" h="795986">
                <a:moveTo>
                  <a:pt x="41" y="255"/>
                </a:moveTo>
                <a:cubicBezTo>
                  <a:pt x="-1913" y="15235"/>
                  <a:pt x="66472" y="617019"/>
                  <a:pt x="82103" y="730993"/>
                </a:cubicBezTo>
                <a:cubicBezTo>
                  <a:pt x="97734" y="844967"/>
                  <a:pt x="80800" y="796122"/>
                  <a:pt x="93826" y="684101"/>
                </a:cubicBezTo>
                <a:cubicBezTo>
                  <a:pt x="106852" y="572081"/>
                  <a:pt x="160257" y="66034"/>
                  <a:pt x="160257" y="58870"/>
                </a:cubicBezTo>
                <a:cubicBezTo>
                  <a:pt x="160257" y="51706"/>
                  <a:pt x="120529" y="647629"/>
                  <a:pt x="93826" y="641116"/>
                </a:cubicBezTo>
                <a:cubicBezTo>
                  <a:pt x="67123" y="634603"/>
                  <a:pt x="1995" y="-14725"/>
                  <a:pt x="41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9AE38D29-5C3C-DC87-990F-DBB67C243008}"/>
              </a:ext>
            </a:extLst>
          </p:cNvPr>
          <p:cNvSpPr/>
          <p:nvPr/>
        </p:nvSpPr>
        <p:spPr>
          <a:xfrm>
            <a:off x="4520830" y="7036560"/>
            <a:ext cx="70779" cy="1352366"/>
          </a:xfrm>
          <a:custGeom>
            <a:avLst/>
            <a:gdLst>
              <a:gd name="connsiteX0" fmla="*/ 27724 w 70779"/>
              <a:gd name="connsiteY0" fmla="*/ 12917 h 1352366"/>
              <a:gd name="connsiteX1" fmla="*/ 70708 w 70779"/>
              <a:gd name="connsiteY1" fmla="*/ 1310271 h 1352366"/>
              <a:gd name="connsiteX2" fmla="*/ 16001 w 70779"/>
              <a:gd name="connsiteY2" fmla="*/ 989840 h 1352366"/>
              <a:gd name="connsiteX3" fmla="*/ 370 w 70779"/>
              <a:gd name="connsiteY3" fmla="*/ 528732 h 1352366"/>
              <a:gd name="connsiteX4" fmla="*/ 27724 w 70779"/>
              <a:gd name="connsiteY4" fmla="*/ 1075809 h 1352366"/>
              <a:gd name="connsiteX5" fmla="*/ 31632 w 70779"/>
              <a:gd name="connsiteY5" fmla="*/ 669409 h 1352366"/>
              <a:gd name="connsiteX6" fmla="*/ 27724 w 70779"/>
              <a:gd name="connsiteY6" fmla="*/ 12917 h 135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79" h="1352366">
                <a:moveTo>
                  <a:pt x="27724" y="12917"/>
                </a:moveTo>
                <a:cubicBezTo>
                  <a:pt x="34237" y="119727"/>
                  <a:pt x="72662" y="1147451"/>
                  <a:pt x="70708" y="1310271"/>
                </a:cubicBezTo>
                <a:cubicBezTo>
                  <a:pt x="68754" y="1473091"/>
                  <a:pt x="27724" y="1120096"/>
                  <a:pt x="16001" y="989840"/>
                </a:cubicBezTo>
                <a:cubicBezTo>
                  <a:pt x="4278" y="859584"/>
                  <a:pt x="-1584" y="514404"/>
                  <a:pt x="370" y="528732"/>
                </a:cubicBezTo>
                <a:cubicBezTo>
                  <a:pt x="2324" y="543060"/>
                  <a:pt x="22514" y="1052363"/>
                  <a:pt x="27724" y="1075809"/>
                </a:cubicBezTo>
                <a:cubicBezTo>
                  <a:pt x="32934" y="1099255"/>
                  <a:pt x="32283" y="847209"/>
                  <a:pt x="31632" y="669409"/>
                </a:cubicBezTo>
                <a:cubicBezTo>
                  <a:pt x="30981" y="491609"/>
                  <a:pt x="21211" y="-93893"/>
                  <a:pt x="27724" y="12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D04D3B9E-7BAB-5D13-0983-A184DE04585E}"/>
              </a:ext>
            </a:extLst>
          </p:cNvPr>
          <p:cNvSpPr/>
          <p:nvPr/>
        </p:nvSpPr>
        <p:spPr>
          <a:xfrm>
            <a:off x="6082468" y="7698136"/>
            <a:ext cx="95711" cy="887190"/>
          </a:xfrm>
          <a:custGeom>
            <a:avLst/>
            <a:gdLst>
              <a:gd name="connsiteX0" fmla="*/ 95594 w 95711"/>
              <a:gd name="connsiteY0" fmla="*/ 18 h 887190"/>
              <a:gd name="connsiteX1" fmla="*/ 21347 w 95711"/>
              <a:gd name="connsiteY1" fmla="*/ 570541 h 887190"/>
              <a:gd name="connsiteX2" fmla="*/ 21347 w 95711"/>
              <a:gd name="connsiteY2" fmla="*/ 887064 h 887190"/>
              <a:gd name="connsiteX3" fmla="*/ 52609 w 95711"/>
              <a:gd name="connsiteY3" fmla="*/ 605710 h 887190"/>
              <a:gd name="connsiteX4" fmla="*/ 33070 w 95711"/>
              <a:gd name="connsiteY4" fmla="*/ 363433 h 887190"/>
              <a:gd name="connsiteX5" fmla="*/ 1809 w 95711"/>
              <a:gd name="connsiteY5" fmla="*/ 590079 h 887190"/>
              <a:gd name="connsiteX6" fmla="*/ 95594 w 95711"/>
              <a:gd name="connsiteY6" fmla="*/ 18 h 88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711" h="887190">
                <a:moveTo>
                  <a:pt x="95594" y="18"/>
                </a:moveTo>
                <a:cubicBezTo>
                  <a:pt x="98850" y="-3238"/>
                  <a:pt x="33721" y="422700"/>
                  <a:pt x="21347" y="570541"/>
                </a:cubicBezTo>
                <a:cubicBezTo>
                  <a:pt x="8973" y="718382"/>
                  <a:pt x="16137" y="881202"/>
                  <a:pt x="21347" y="887064"/>
                </a:cubicBezTo>
                <a:cubicBezTo>
                  <a:pt x="26557" y="892926"/>
                  <a:pt x="50655" y="692982"/>
                  <a:pt x="52609" y="605710"/>
                </a:cubicBezTo>
                <a:cubicBezTo>
                  <a:pt x="54563" y="518438"/>
                  <a:pt x="41537" y="366038"/>
                  <a:pt x="33070" y="363433"/>
                </a:cubicBezTo>
                <a:cubicBezTo>
                  <a:pt x="24603" y="360828"/>
                  <a:pt x="-7960" y="644787"/>
                  <a:pt x="1809" y="590079"/>
                </a:cubicBezTo>
                <a:cubicBezTo>
                  <a:pt x="11578" y="535371"/>
                  <a:pt x="92338" y="3274"/>
                  <a:pt x="9559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BD437F17-67BB-6A9B-0079-19B6743EE1C8}"/>
              </a:ext>
            </a:extLst>
          </p:cNvPr>
          <p:cNvSpPr/>
          <p:nvPr/>
        </p:nvSpPr>
        <p:spPr>
          <a:xfrm>
            <a:off x="5814365" y="7674514"/>
            <a:ext cx="203054" cy="1251860"/>
          </a:xfrm>
          <a:custGeom>
            <a:avLst/>
            <a:gdLst>
              <a:gd name="connsiteX0" fmla="*/ 281 w 203054"/>
              <a:gd name="connsiteY0" fmla="*/ 4101 h 1251860"/>
              <a:gd name="connsiteX1" fmla="*/ 195666 w 203054"/>
              <a:gd name="connsiteY1" fmla="*/ 1192040 h 1251860"/>
              <a:gd name="connsiteX2" fmla="*/ 164404 w 203054"/>
              <a:gd name="connsiteY2" fmla="*/ 977117 h 1251860"/>
              <a:gd name="connsiteX3" fmla="*/ 187850 w 203054"/>
              <a:gd name="connsiteY3" fmla="*/ 129148 h 1251860"/>
              <a:gd name="connsiteX4" fmla="*/ 152681 w 203054"/>
              <a:gd name="connsiteY4" fmla="*/ 777824 h 1251860"/>
              <a:gd name="connsiteX5" fmla="*/ 281 w 203054"/>
              <a:gd name="connsiteY5" fmla="*/ 4101 h 125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054" h="1251860">
                <a:moveTo>
                  <a:pt x="281" y="4101"/>
                </a:moveTo>
                <a:cubicBezTo>
                  <a:pt x="7445" y="73137"/>
                  <a:pt x="168312" y="1029871"/>
                  <a:pt x="195666" y="1192040"/>
                </a:cubicBezTo>
                <a:cubicBezTo>
                  <a:pt x="223020" y="1354209"/>
                  <a:pt x="165707" y="1154266"/>
                  <a:pt x="164404" y="977117"/>
                </a:cubicBezTo>
                <a:cubicBezTo>
                  <a:pt x="163101" y="799968"/>
                  <a:pt x="189804" y="162364"/>
                  <a:pt x="187850" y="129148"/>
                </a:cubicBezTo>
                <a:cubicBezTo>
                  <a:pt x="185896" y="95933"/>
                  <a:pt x="180686" y="795409"/>
                  <a:pt x="152681" y="777824"/>
                </a:cubicBezTo>
                <a:cubicBezTo>
                  <a:pt x="124676" y="760239"/>
                  <a:pt x="-6883" y="-64935"/>
                  <a:pt x="281" y="4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DF7D7171-0B67-0D82-CC92-358FA9422E4D}"/>
              </a:ext>
            </a:extLst>
          </p:cNvPr>
          <p:cNvSpPr/>
          <p:nvPr/>
        </p:nvSpPr>
        <p:spPr>
          <a:xfrm>
            <a:off x="5646545" y="7611221"/>
            <a:ext cx="277517" cy="1221468"/>
          </a:xfrm>
          <a:custGeom>
            <a:avLst/>
            <a:gdLst>
              <a:gd name="connsiteX0" fmla="*/ 70 w 277517"/>
              <a:gd name="connsiteY0" fmla="*/ 964 h 1221468"/>
              <a:gd name="connsiteX1" fmla="*/ 125117 w 277517"/>
              <a:gd name="connsiteY1" fmla="*/ 1142010 h 1221468"/>
              <a:gd name="connsiteX2" fmla="*/ 109486 w 277517"/>
              <a:gd name="connsiteY2" fmla="*/ 1020871 h 1221468"/>
              <a:gd name="connsiteX3" fmla="*/ 277517 w 277517"/>
              <a:gd name="connsiteY3" fmla="*/ 188533 h 1221468"/>
              <a:gd name="connsiteX4" fmla="*/ 109486 w 277517"/>
              <a:gd name="connsiteY4" fmla="*/ 930994 h 1221468"/>
              <a:gd name="connsiteX5" fmla="*/ 70 w 277517"/>
              <a:gd name="connsiteY5" fmla="*/ 964 h 12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517" h="1221468">
                <a:moveTo>
                  <a:pt x="70" y="964"/>
                </a:moveTo>
                <a:cubicBezTo>
                  <a:pt x="2675" y="36133"/>
                  <a:pt x="106881" y="972026"/>
                  <a:pt x="125117" y="1142010"/>
                </a:cubicBezTo>
                <a:cubicBezTo>
                  <a:pt x="143353" y="1311994"/>
                  <a:pt x="84086" y="1179784"/>
                  <a:pt x="109486" y="1020871"/>
                </a:cubicBezTo>
                <a:cubicBezTo>
                  <a:pt x="134886" y="861958"/>
                  <a:pt x="277517" y="203512"/>
                  <a:pt x="277517" y="188533"/>
                </a:cubicBezTo>
                <a:cubicBezTo>
                  <a:pt x="277517" y="173554"/>
                  <a:pt x="151819" y="957697"/>
                  <a:pt x="109486" y="930994"/>
                </a:cubicBezTo>
                <a:cubicBezTo>
                  <a:pt x="67153" y="904291"/>
                  <a:pt x="-2535" y="-34205"/>
                  <a:pt x="70" y="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9346F4B4-6020-BB26-B7BD-E16C031A45F3}"/>
              </a:ext>
            </a:extLst>
          </p:cNvPr>
          <p:cNvSpPr/>
          <p:nvPr/>
        </p:nvSpPr>
        <p:spPr>
          <a:xfrm>
            <a:off x="4679531" y="7736566"/>
            <a:ext cx="664183" cy="913224"/>
          </a:xfrm>
          <a:custGeom>
            <a:avLst/>
            <a:gdLst>
              <a:gd name="connsiteX0" fmla="*/ 21423 w 664183"/>
              <a:gd name="connsiteY0" fmla="*/ 4572 h 913224"/>
              <a:gd name="connsiteX1" fmla="*/ 627115 w 664183"/>
              <a:gd name="connsiteY1" fmla="*/ 864265 h 913224"/>
              <a:gd name="connsiteX2" fmla="*/ 533331 w 664183"/>
              <a:gd name="connsiteY2" fmla="*/ 743126 h 913224"/>
              <a:gd name="connsiteX3" fmla="*/ 1884 w 664183"/>
              <a:gd name="connsiteY3" fmla="*/ 207772 h 913224"/>
              <a:gd name="connsiteX4" fmla="*/ 345761 w 664183"/>
              <a:gd name="connsiteY4" fmla="*/ 508665 h 913224"/>
              <a:gd name="connsiteX5" fmla="*/ 21423 w 664183"/>
              <a:gd name="connsiteY5" fmla="*/ 4572 h 91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183" h="913224">
                <a:moveTo>
                  <a:pt x="21423" y="4572"/>
                </a:moveTo>
                <a:cubicBezTo>
                  <a:pt x="68315" y="63839"/>
                  <a:pt x="541797" y="741173"/>
                  <a:pt x="627115" y="864265"/>
                </a:cubicBezTo>
                <a:cubicBezTo>
                  <a:pt x="712433" y="987357"/>
                  <a:pt x="637536" y="852542"/>
                  <a:pt x="533331" y="743126"/>
                </a:cubicBezTo>
                <a:cubicBezTo>
                  <a:pt x="429126" y="633711"/>
                  <a:pt x="33146" y="246849"/>
                  <a:pt x="1884" y="207772"/>
                </a:cubicBezTo>
                <a:cubicBezTo>
                  <a:pt x="-29378" y="168695"/>
                  <a:pt x="338597" y="536019"/>
                  <a:pt x="345761" y="508665"/>
                </a:cubicBezTo>
                <a:cubicBezTo>
                  <a:pt x="352925" y="481311"/>
                  <a:pt x="-25469" y="-54695"/>
                  <a:pt x="21423" y="4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9794496C-9F84-6ED6-EBD2-1A0813800519}"/>
              </a:ext>
            </a:extLst>
          </p:cNvPr>
          <p:cNvSpPr/>
          <p:nvPr/>
        </p:nvSpPr>
        <p:spPr>
          <a:xfrm>
            <a:off x="5373058" y="7674391"/>
            <a:ext cx="316016" cy="1255202"/>
          </a:xfrm>
          <a:custGeom>
            <a:avLst/>
            <a:gdLst>
              <a:gd name="connsiteX0" fmla="*/ 175865 w 316016"/>
              <a:gd name="connsiteY0" fmla="*/ 317 h 1255202"/>
              <a:gd name="connsiteX1" fmla="*/ 199311 w 316016"/>
              <a:gd name="connsiteY1" fmla="*/ 547394 h 1255202"/>
              <a:gd name="connsiteX2" fmla="*/ 312634 w 316016"/>
              <a:gd name="connsiteY2" fmla="*/ 1242963 h 1255202"/>
              <a:gd name="connsiteX3" fmla="*/ 277465 w 316016"/>
              <a:gd name="connsiteY3" fmla="*/ 965517 h 1255202"/>
              <a:gd name="connsiteX4" fmla="*/ 187588 w 316016"/>
              <a:gd name="connsiteY4" fmla="*/ 637271 h 1255202"/>
              <a:gd name="connsiteX5" fmla="*/ 19 w 316016"/>
              <a:gd name="connsiteY5" fmla="*/ 195701 h 1255202"/>
              <a:gd name="connsiteX6" fmla="*/ 175865 w 316016"/>
              <a:gd name="connsiteY6" fmla="*/ 621640 h 1255202"/>
              <a:gd name="connsiteX7" fmla="*/ 175865 w 316016"/>
              <a:gd name="connsiteY7" fmla="*/ 317 h 125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016" h="1255202">
                <a:moveTo>
                  <a:pt x="175865" y="317"/>
                </a:moveTo>
                <a:cubicBezTo>
                  <a:pt x="179773" y="-12057"/>
                  <a:pt x="176516" y="340286"/>
                  <a:pt x="199311" y="547394"/>
                </a:cubicBezTo>
                <a:cubicBezTo>
                  <a:pt x="222106" y="754502"/>
                  <a:pt x="299608" y="1173276"/>
                  <a:pt x="312634" y="1242963"/>
                </a:cubicBezTo>
                <a:cubicBezTo>
                  <a:pt x="325660" y="1312650"/>
                  <a:pt x="298306" y="1066466"/>
                  <a:pt x="277465" y="965517"/>
                </a:cubicBezTo>
                <a:cubicBezTo>
                  <a:pt x="256624" y="864568"/>
                  <a:pt x="233829" y="765574"/>
                  <a:pt x="187588" y="637271"/>
                </a:cubicBezTo>
                <a:cubicBezTo>
                  <a:pt x="141347" y="508968"/>
                  <a:pt x="1973" y="198306"/>
                  <a:pt x="19" y="195701"/>
                </a:cubicBezTo>
                <a:cubicBezTo>
                  <a:pt x="-1935" y="193096"/>
                  <a:pt x="145906" y="652250"/>
                  <a:pt x="175865" y="621640"/>
                </a:cubicBezTo>
                <a:cubicBezTo>
                  <a:pt x="205824" y="591030"/>
                  <a:pt x="171957" y="12691"/>
                  <a:pt x="175865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BA2EA65D-5F3A-08FD-12E1-364913A66304}"/>
              </a:ext>
            </a:extLst>
          </p:cNvPr>
          <p:cNvSpPr/>
          <p:nvPr/>
        </p:nvSpPr>
        <p:spPr>
          <a:xfrm>
            <a:off x="6000990" y="7809227"/>
            <a:ext cx="99643" cy="1797811"/>
          </a:xfrm>
          <a:custGeom>
            <a:avLst/>
            <a:gdLst>
              <a:gd name="connsiteX0" fmla="*/ 59841 w 99643"/>
              <a:gd name="connsiteY0" fmla="*/ 17881 h 1797811"/>
              <a:gd name="connsiteX1" fmla="*/ 5133 w 99643"/>
              <a:gd name="connsiteY1" fmla="*/ 1334773 h 1797811"/>
              <a:gd name="connsiteX2" fmla="*/ 12948 w 99643"/>
              <a:gd name="connsiteY2" fmla="*/ 1186281 h 1797811"/>
              <a:gd name="connsiteX3" fmla="*/ 98918 w 99643"/>
              <a:gd name="connsiteY3" fmla="*/ 1788065 h 1797811"/>
              <a:gd name="connsiteX4" fmla="*/ 52025 w 99643"/>
              <a:gd name="connsiteY4" fmla="*/ 1491081 h 1797811"/>
              <a:gd name="connsiteX5" fmla="*/ 12948 w 99643"/>
              <a:gd name="connsiteY5" fmla="*/ 631388 h 1797811"/>
              <a:gd name="connsiteX6" fmla="*/ 59841 w 99643"/>
              <a:gd name="connsiteY6" fmla="*/ 17881 h 179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643" h="1797811">
                <a:moveTo>
                  <a:pt x="59841" y="17881"/>
                </a:moveTo>
                <a:cubicBezTo>
                  <a:pt x="58539" y="135112"/>
                  <a:pt x="12948" y="1140040"/>
                  <a:pt x="5133" y="1334773"/>
                </a:cubicBezTo>
                <a:cubicBezTo>
                  <a:pt x="-2682" y="1529506"/>
                  <a:pt x="-2683" y="1110732"/>
                  <a:pt x="12948" y="1186281"/>
                </a:cubicBezTo>
                <a:cubicBezTo>
                  <a:pt x="28579" y="1261830"/>
                  <a:pt x="92405" y="1737265"/>
                  <a:pt x="98918" y="1788065"/>
                </a:cubicBezTo>
                <a:cubicBezTo>
                  <a:pt x="105431" y="1838865"/>
                  <a:pt x="66353" y="1683861"/>
                  <a:pt x="52025" y="1491081"/>
                </a:cubicBezTo>
                <a:cubicBezTo>
                  <a:pt x="37697" y="1298302"/>
                  <a:pt x="10994" y="873665"/>
                  <a:pt x="12948" y="631388"/>
                </a:cubicBezTo>
                <a:cubicBezTo>
                  <a:pt x="14902" y="389111"/>
                  <a:pt x="61143" y="-99350"/>
                  <a:pt x="59841" y="17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D010A0D7-4176-C4CD-F0A0-3107AE00C877}"/>
              </a:ext>
            </a:extLst>
          </p:cNvPr>
          <p:cNvSpPr/>
          <p:nvPr/>
        </p:nvSpPr>
        <p:spPr>
          <a:xfrm>
            <a:off x="5096917" y="7808618"/>
            <a:ext cx="436132" cy="642388"/>
          </a:xfrm>
          <a:custGeom>
            <a:avLst/>
            <a:gdLst>
              <a:gd name="connsiteX0" fmla="*/ 2621 w 436132"/>
              <a:gd name="connsiteY0" fmla="*/ 2859 h 642388"/>
              <a:gd name="connsiteX1" fmla="*/ 428560 w 436132"/>
              <a:gd name="connsiteY1" fmla="*/ 628090 h 642388"/>
              <a:gd name="connsiteX2" fmla="*/ 256621 w 436132"/>
              <a:gd name="connsiteY2" fmla="*/ 405351 h 642388"/>
              <a:gd name="connsiteX3" fmla="*/ 2621 w 436132"/>
              <a:gd name="connsiteY3" fmla="*/ 2859 h 64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132" h="642388">
                <a:moveTo>
                  <a:pt x="2621" y="2859"/>
                </a:moveTo>
                <a:cubicBezTo>
                  <a:pt x="31277" y="39982"/>
                  <a:pt x="386227" y="561008"/>
                  <a:pt x="428560" y="628090"/>
                </a:cubicBezTo>
                <a:cubicBezTo>
                  <a:pt x="470893" y="695172"/>
                  <a:pt x="325006" y="510208"/>
                  <a:pt x="256621" y="405351"/>
                </a:cubicBezTo>
                <a:cubicBezTo>
                  <a:pt x="188236" y="300495"/>
                  <a:pt x="-26035" y="-34264"/>
                  <a:pt x="2621" y="2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376796E9-FED6-8161-87CA-5B1D906F2BA6}"/>
              </a:ext>
            </a:extLst>
          </p:cNvPr>
          <p:cNvSpPr/>
          <p:nvPr/>
        </p:nvSpPr>
        <p:spPr>
          <a:xfrm>
            <a:off x="5888880" y="8530483"/>
            <a:ext cx="113346" cy="1014154"/>
          </a:xfrm>
          <a:custGeom>
            <a:avLst/>
            <a:gdLst>
              <a:gd name="connsiteX0" fmla="*/ 12 w 113346"/>
              <a:gd name="connsiteY0" fmla="*/ 9 h 1014154"/>
              <a:gd name="connsiteX1" fmla="*/ 105520 w 113346"/>
              <a:gd name="connsiteY1" fmla="*/ 988655 h 1014154"/>
              <a:gd name="connsiteX2" fmla="*/ 19551 w 113346"/>
              <a:gd name="connsiteY2" fmla="*/ 742471 h 1014154"/>
              <a:gd name="connsiteX3" fmla="*/ 113335 w 113346"/>
              <a:gd name="connsiteY3" fmla="*/ 969117 h 1014154"/>
              <a:gd name="connsiteX4" fmla="*/ 12 w 113346"/>
              <a:gd name="connsiteY4" fmla="*/ 9 h 101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46" h="1014154">
                <a:moveTo>
                  <a:pt x="12" y="9"/>
                </a:moveTo>
                <a:cubicBezTo>
                  <a:pt x="-1290" y="3265"/>
                  <a:pt x="102264" y="864911"/>
                  <a:pt x="105520" y="988655"/>
                </a:cubicBezTo>
                <a:cubicBezTo>
                  <a:pt x="108776" y="1112399"/>
                  <a:pt x="18249" y="745727"/>
                  <a:pt x="19551" y="742471"/>
                </a:cubicBezTo>
                <a:cubicBezTo>
                  <a:pt x="20853" y="739215"/>
                  <a:pt x="112033" y="1090255"/>
                  <a:pt x="113335" y="969117"/>
                </a:cubicBezTo>
                <a:cubicBezTo>
                  <a:pt x="114637" y="847979"/>
                  <a:pt x="1314" y="-3247"/>
                  <a:pt x="1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724E2443-6857-4599-627A-545C41968136}"/>
              </a:ext>
            </a:extLst>
          </p:cNvPr>
          <p:cNvSpPr/>
          <p:nvPr/>
        </p:nvSpPr>
        <p:spPr>
          <a:xfrm>
            <a:off x="5269479" y="7377715"/>
            <a:ext cx="1269674" cy="379153"/>
          </a:xfrm>
          <a:custGeom>
            <a:avLst/>
            <a:gdLst>
              <a:gd name="connsiteX0" fmla="*/ 1998 w 1269674"/>
              <a:gd name="connsiteY0" fmla="*/ 379054 h 379153"/>
              <a:gd name="connsiteX1" fmla="*/ 904675 w 1269674"/>
              <a:gd name="connsiteY1" fmla="*/ 222747 h 379153"/>
              <a:gd name="connsiteX2" fmla="*/ 1268090 w 1269674"/>
              <a:gd name="connsiteY2" fmla="*/ 230562 h 379153"/>
              <a:gd name="connsiteX3" fmla="*/ 1010183 w 1269674"/>
              <a:gd name="connsiteY3" fmla="*/ 203208 h 379153"/>
              <a:gd name="connsiteX4" fmla="*/ 404490 w 1269674"/>
              <a:gd name="connsiteY4" fmla="*/ 8 h 379153"/>
              <a:gd name="connsiteX5" fmla="*/ 975013 w 1269674"/>
              <a:gd name="connsiteY5" fmla="*/ 195393 h 379153"/>
              <a:gd name="connsiteX6" fmla="*/ 427936 w 1269674"/>
              <a:gd name="connsiteY6" fmla="*/ 242285 h 379153"/>
              <a:gd name="connsiteX7" fmla="*/ 654583 w 1269674"/>
              <a:gd name="connsiteY7" fmla="*/ 246193 h 379153"/>
              <a:gd name="connsiteX8" fmla="*/ 1998 w 1269674"/>
              <a:gd name="connsiteY8" fmla="*/ 379054 h 37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9674" h="379153">
                <a:moveTo>
                  <a:pt x="1998" y="379054"/>
                </a:moveTo>
                <a:cubicBezTo>
                  <a:pt x="43680" y="375146"/>
                  <a:pt x="693660" y="247496"/>
                  <a:pt x="904675" y="222747"/>
                </a:cubicBezTo>
                <a:cubicBezTo>
                  <a:pt x="1115690" y="197998"/>
                  <a:pt x="1250506" y="233818"/>
                  <a:pt x="1268090" y="230562"/>
                </a:cubicBezTo>
                <a:cubicBezTo>
                  <a:pt x="1285674" y="227306"/>
                  <a:pt x="1154116" y="241634"/>
                  <a:pt x="1010183" y="203208"/>
                </a:cubicBezTo>
                <a:cubicBezTo>
                  <a:pt x="866250" y="164782"/>
                  <a:pt x="410352" y="1310"/>
                  <a:pt x="404490" y="8"/>
                </a:cubicBezTo>
                <a:cubicBezTo>
                  <a:pt x="398628" y="-1294"/>
                  <a:pt x="971105" y="155014"/>
                  <a:pt x="975013" y="195393"/>
                </a:cubicBezTo>
                <a:cubicBezTo>
                  <a:pt x="978921" y="235772"/>
                  <a:pt x="481341" y="233818"/>
                  <a:pt x="427936" y="242285"/>
                </a:cubicBezTo>
                <a:cubicBezTo>
                  <a:pt x="374531" y="250752"/>
                  <a:pt x="725573" y="221444"/>
                  <a:pt x="654583" y="246193"/>
                </a:cubicBezTo>
                <a:cubicBezTo>
                  <a:pt x="583593" y="270942"/>
                  <a:pt x="-39684" y="382962"/>
                  <a:pt x="1998" y="379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EEC3D4C5-F491-BAF0-6C9F-D62A25DD9DA1}"/>
              </a:ext>
            </a:extLst>
          </p:cNvPr>
          <p:cNvSpPr/>
          <p:nvPr/>
        </p:nvSpPr>
        <p:spPr>
          <a:xfrm>
            <a:off x="4317984" y="4752636"/>
            <a:ext cx="127282" cy="393732"/>
          </a:xfrm>
          <a:custGeom>
            <a:avLst/>
            <a:gdLst>
              <a:gd name="connsiteX0" fmla="*/ 127016 w 127282"/>
              <a:gd name="connsiteY0" fmla="*/ 339 h 393732"/>
              <a:gd name="connsiteX1" fmla="*/ 88916 w 127282"/>
              <a:gd name="connsiteY1" fmla="*/ 190839 h 393732"/>
              <a:gd name="connsiteX2" fmla="*/ 92091 w 127282"/>
              <a:gd name="connsiteY2" fmla="*/ 390864 h 393732"/>
              <a:gd name="connsiteX3" fmla="*/ 73041 w 127282"/>
              <a:gd name="connsiteY3" fmla="*/ 289264 h 393732"/>
              <a:gd name="connsiteX4" fmla="*/ 16 w 127282"/>
              <a:gd name="connsiteY4" fmla="*/ 22564 h 393732"/>
              <a:gd name="connsiteX5" fmla="*/ 66691 w 127282"/>
              <a:gd name="connsiteY5" fmla="*/ 238464 h 393732"/>
              <a:gd name="connsiteX6" fmla="*/ 127016 w 127282"/>
              <a:gd name="connsiteY6" fmla="*/ 339 h 3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282" h="393732">
                <a:moveTo>
                  <a:pt x="127016" y="339"/>
                </a:moveTo>
                <a:cubicBezTo>
                  <a:pt x="130720" y="-7598"/>
                  <a:pt x="94737" y="125752"/>
                  <a:pt x="88916" y="190839"/>
                </a:cubicBezTo>
                <a:cubicBezTo>
                  <a:pt x="83095" y="255926"/>
                  <a:pt x="94737" y="374460"/>
                  <a:pt x="92091" y="390864"/>
                </a:cubicBezTo>
                <a:cubicBezTo>
                  <a:pt x="89445" y="407268"/>
                  <a:pt x="88387" y="350647"/>
                  <a:pt x="73041" y="289264"/>
                </a:cubicBezTo>
                <a:cubicBezTo>
                  <a:pt x="57695" y="227881"/>
                  <a:pt x="1074" y="31031"/>
                  <a:pt x="16" y="22564"/>
                </a:cubicBezTo>
                <a:cubicBezTo>
                  <a:pt x="-1042" y="14097"/>
                  <a:pt x="47641" y="241110"/>
                  <a:pt x="66691" y="238464"/>
                </a:cubicBezTo>
                <a:cubicBezTo>
                  <a:pt x="85741" y="235818"/>
                  <a:pt x="123312" y="8276"/>
                  <a:pt x="127016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257E3739-4A45-184E-6DF7-BBC417E45608}"/>
              </a:ext>
            </a:extLst>
          </p:cNvPr>
          <p:cNvSpPr/>
          <p:nvPr/>
        </p:nvSpPr>
        <p:spPr>
          <a:xfrm>
            <a:off x="4258027" y="5036018"/>
            <a:ext cx="164144" cy="753872"/>
          </a:xfrm>
          <a:custGeom>
            <a:avLst/>
            <a:gdLst>
              <a:gd name="connsiteX0" fmla="*/ 5998 w 164144"/>
              <a:gd name="connsiteY0" fmla="*/ 5882 h 753872"/>
              <a:gd name="connsiteX1" fmla="*/ 12348 w 164144"/>
              <a:gd name="connsiteY1" fmla="*/ 224957 h 753872"/>
              <a:gd name="connsiteX2" fmla="*/ 82198 w 164144"/>
              <a:gd name="connsiteY2" fmla="*/ 532932 h 753872"/>
              <a:gd name="connsiteX3" fmla="*/ 88548 w 164144"/>
              <a:gd name="connsiteY3" fmla="*/ 424982 h 753872"/>
              <a:gd name="connsiteX4" fmla="*/ 161573 w 164144"/>
              <a:gd name="connsiteY4" fmla="*/ 745657 h 753872"/>
              <a:gd name="connsiteX5" fmla="*/ 145698 w 164144"/>
              <a:gd name="connsiteY5" fmla="*/ 621832 h 753872"/>
              <a:gd name="connsiteX6" fmla="*/ 126648 w 164144"/>
              <a:gd name="connsiteY6" fmla="*/ 228132 h 753872"/>
              <a:gd name="connsiteX7" fmla="*/ 126648 w 164144"/>
              <a:gd name="connsiteY7" fmla="*/ 555157 h 753872"/>
              <a:gd name="connsiteX8" fmla="*/ 75848 w 164144"/>
              <a:gd name="connsiteY8" fmla="*/ 463082 h 753872"/>
              <a:gd name="connsiteX9" fmla="*/ 5998 w 164144"/>
              <a:gd name="connsiteY9" fmla="*/ 5882 h 75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144" h="753872">
                <a:moveTo>
                  <a:pt x="5998" y="5882"/>
                </a:moveTo>
                <a:cubicBezTo>
                  <a:pt x="-4585" y="-33806"/>
                  <a:pt x="-352" y="137115"/>
                  <a:pt x="12348" y="224957"/>
                </a:cubicBezTo>
                <a:cubicBezTo>
                  <a:pt x="25048" y="312799"/>
                  <a:pt x="69498" y="499595"/>
                  <a:pt x="82198" y="532932"/>
                </a:cubicBezTo>
                <a:cubicBezTo>
                  <a:pt x="94898" y="566270"/>
                  <a:pt x="75319" y="389528"/>
                  <a:pt x="88548" y="424982"/>
                </a:cubicBezTo>
                <a:cubicBezTo>
                  <a:pt x="101777" y="460436"/>
                  <a:pt x="152048" y="712849"/>
                  <a:pt x="161573" y="745657"/>
                </a:cubicBezTo>
                <a:cubicBezTo>
                  <a:pt x="171098" y="778465"/>
                  <a:pt x="151519" y="708086"/>
                  <a:pt x="145698" y="621832"/>
                </a:cubicBezTo>
                <a:cubicBezTo>
                  <a:pt x="139877" y="535578"/>
                  <a:pt x="129823" y="239245"/>
                  <a:pt x="126648" y="228132"/>
                </a:cubicBezTo>
                <a:cubicBezTo>
                  <a:pt x="123473" y="217019"/>
                  <a:pt x="135115" y="515999"/>
                  <a:pt x="126648" y="555157"/>
                </a:cubicBezTo>
                <a:cubicBezTo>
                  <a:pt x="118181" y="594315"/>
                  <a:pt x="95427" y="553569"/>
                  <a:pt x="75848" y="463082"/>
                </a:cubicBezTo>
                <a:cubicBezTo>
                  <a:pt x="56269" y="372595"/>
                  <a:pt x="16581" y="45570"/>
                  <a:pt x="5998" y="5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5DC0133C-1213-D268-FE05-F5DE2AABB7B5}"/>
              </a:ext>
            </a:extLst>
          </p:cNvPr>
          <p:cNvSpPr/>
          <p:nvPr/>
        </p:nvSpPr>
        <p:spPr>
          <a:xfrm>
            <a:off x="4701529" y="5911510"/>
            <a:ext cx="474426" cy="303412"/>
          </a:xfrm>
          <a:custGeom>
            <a:avLst/>
            <a:gdLst>
              <a:gd name="connsiteX0" fmla="*/ 646 w 474426"/>
              <a:gd name="connsiteY0" fmla="*/ 340 h 303412"/>
              <a:gd name="connsiteX1" fmla="*/ 454671 w 474426"/>
              <a:gd name="connsiteY1" fmla="*/ 289265 h 303412"/>
              <a:gd name="connsiteX2" fmla="*/ 356246 w 474426"/>
              <a:gd name="connsiteY2" fmla="*/ 232115 h 303412"/>
              <a:gd name="connsiteX3" fmla="*/ 646 w 474426"/>
              <a:gd name="connsiteY3" fmla="*/ 340 h 3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426" h="303412">
                <a:moveTo>
                  <a:pt x="646" y="340"/>
                </a:moveTo>
                <a:cubicBezTo>
                  <a:pt x="17050" y="9865"/>
                  <a:pt x="395404" y="250636"/>
                  <a:pt x="454671" y="289265"/>
                </a:cubicBezTo>
                <a:cubicBezTo>
                  <a:pt x="513938" y="327894"/>
                  <a:pt x="427684" y="280269"/>
                  <a:pt x="356246" y="232115"/>
                </a:cubicBezTo>
                <a:cubicBezTo>
                  <a:pt x="284809" y="183961"/>
                  <a:pt x="-15758" y="-9185"/>
                  <a:pt x="646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7C6DBD61-517A-1A86-4E14-A7817F44E450}"/>
              </a:ext>
            </a:extLst>
          </p:cNvPr>
          <p:cNvSpPr/>
          <p:nvPr/>
        </p:nvSpPr>
        <p:spPr>
          <a:xfrm>
            <a:off x="4514833" y="5823967"/>
            <a:ext cx="78220" cy="402108"/>
          </a:xfrm>
          <a:custGeom>
            <a:avLst/>
            <a:gdLst>
              <a:gd name="connsiteX0" fmla="*/ 17 w 78220"/>
              <a:gd name="connsiteY0" fmla="*/ 2158 h 402108"/>
              <a:gd name="connsiteX1" fmla="*/ 63517 w 78220"/>
              <a:gd name="connsiteY1" fmla="*/ 252983 h 402108"/>
              <a:gd name="connsiteX2" fmla="*/ 76217 w 78220"/>
              <a:gd name="connsiteY2" fmla="*/ 399033 h 402108"/>
              <a:gd name="connsiteX3" fmla="*/ 76217 w 78220"/>
              <a:gd name="connsiteY3" fmla="*/ 335533 h 402108"/>
              <a:gd name="connsiteX4" fmla="*/ 57167 w 78220"/>
              <a:gd name="connsiteY4" fmla="*/ 141858 h 402108"/>
              <a:gd name="connsiteX5" fmla="*/ 17 w 78220"/>
              <a:gd name="connsiteY5" fmla="*/ 2158 h 40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20" h="402108">
                <a:moveTo>
                  <a:pt x="17" y="2158"/>
                </a:moveTo>
                <a:cubicBezTo>
                  <a:pt x="1075" y="20679"/>
                  <a:pt x="50817" y="186837"/>
                  <a:pt x="63517" y="252983"/>
                </a:cubicBezTo>
                <a:cubicBezTo>
                  <a:pt x="76217" y="319129"/>
                  <a:pt x="74100" y="385275"/>
                  <a:pt x="76217" y="399033"/>
                </a:cubicBezTo>
                <a:cubicBezTo>
                  <a:pt x="78334" y="412791"/>
                  <a:pt x="79392" y="378395"/>
                  <a:pt x="76217" y="335533"/>
                </a:cubicBezTo>
                <a:cubicBezTo>
                  <a:pt x="73042" y="292671"/>
                  <a:pt x="67750" y="194775"/>
                  <a:pt x="57167" y="141858"/>
                </a:cubicBezTo>
                <a:cubicBezTo>
                  <a:pt x="46584" y="88941"/>
                  <a:pt x="-1041" y="-16363"/>
                  <a:pt x="17" y="2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5568904-92D8-13EA-2C24-6230962FB50A}"/>
              </a:ext>
            </a:extLst>
          </p:cNvPr>
          <p:cNvSpPr/>
          <p:nvPr/>
        </p:nvSpPr>
        <p:spPr>
          <a:xfrm>
            <a:off x="5229224" y="6854754"/>
            <a:ext cx="298835" cy="340275"/>
          </a:xfrm>
          <a:custGeom>
            <a:avLst/>
            <a:gdLst>
              <a:gd name="connsiteX0" fmla="*/ 1 w 298835"/>
              <a:gd name="connsiteY0" fmla="*/ 71 h 340275"/>
              <a:gd name="connsiteX1" fmla="*/ 238126 w 298835"/>
              <a:gd name="connsiteY1" fmla="*/ 257246 h 340275"/>
              <a:gd name="connsiteX2" fmla="*/ 298451 w 298835"/>
              <a:gd name="connsiteY2" fmla="*/ 339796 h 340275"/>
              <a:gd name="connsiteX3" fmla="*/ 260351 w 298835"/>
              <a:gd name="connsiteY3" fmla="*/ 276296 h 340275"/>
              <a:gd name="connsiteX4" fmla="*/ 190501 w 298835"/>
              <a:gd name="connsiteY4" fmla="*/ 9596 h 340275"/>
              <a:gd name="connsiteX5" fmla="*/ 234951 w 298835"/>
              <a:gd name="connsiteY5" fmla="*/ 228671 h 340275"/>
              <a:gd name="connsiteX6" fmla="*/ 1 w 298835"/>
              <a:gd name="connsiteY6" fmla="*/ 71 h 3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835" h="340275">
                <a:moveTo>
                  <a:pt x="1" y="71"/>
                </a:moveTo>
                <a:cubicBezTo>
                  <a:pt x="530" y="4834"/>
                  <a:pt x="188384" y="200625"/>
                  <a:pt x="238126" y="257246"/>
                </a:cubicBezTo>
                <a:cubicBezTo>
                  <a:pt x="287868" y="313867"/>
                  <a:pt x="294747" y="336621"/>
                  <a:pt x="298451" y="339796"/>
                </a:cubicBezTo>
                <a:cubicBezTo>
                  <a:pt x="302155" y="342971"/>
                  <a:pt x="278343" y="331329"/>
                  <a:pt x="260351" y="276296"/>
                </a:cubicBezTo>
                <a:cubicBezTo>
                  <a:pt x="242359" y="221263"/>
                  <a:pt x="194734" y="17533"/>
                  <a:pt x="190501" y="9596"/>
                </a:cubicBezTo>
                <a:cubicBezTo>
                  <a:pt x="186268" y="1659"/>
                  <a:pt x="261409" y="228671"/>
                  <a:pt x="234951" y="228671"/>
                </a:cubicBezTo>
                <a:cubicBezTo>
                  <a:pt x="208493" y="228671"/>
                  <a:pt x="-528" y="-4692"/>
                  <a:pt x="1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2155DD4E-05FF-8C8C-2B36-93D978BBD074}"/>
              </a:ext>
            </a:extLst>
          </p:cNvPr>
          <p:cNvSpPr/>
          <p:nvPr/>
        </p:nvSpPr>
        <p:spPr>
          <a:xfrm>
            <a:off x="4482457" y="6087997"/>
            <a:ext cx="334739" cy="738229"/>
          </a:xfrm>
          <a:custGeom>
            <a:avLst/>
            <a:gdLst>
              <a:gd name="connsiteX0" fmla="*/ 643 w 334739"/>
              <a:gd name="connsiteY0" fmla="*/ 1653 h 738229"/>
              <a:gd name="connsiteX1" fmla="*/ 133993 w 334739"/>
              <a:gd name="connsiteY1" fmla="*/ 474728 h 738229"/>
              <a:gd name="connsiteX2" fmla="*/ 121293 w 334739"/>
              <a:gd name="connsiteY2" fmla="*/ 417578 h 738229"/>
              <a:gd name="connsiteX3" fmla="*/ 330843 w 334739"/>
              <a:gd name="connsiteY3" fmla="*/ 731903 h 738229"/>
              <a:gd name="connsiteX4" fmla="*/ 245118 w 334739"/>
              <a:gd name="connsiteY4" fmla="*/ 604903 h 738229"/>
              <a:gd name="connsiteX5" fmla="*/ 89543 w 334739"/>
              <a:gd name="connsiteY5" fmla="*/ 328678 h 738229"/>
              <a:gd name="connsiteX6" fmla="*/ 643 w 334739"/>
              <a:gd name="connsiteY6" fmla="*/ 1653 h 73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739" h="738229">
                <a:moveTo>
                  <a:pt x="643" y="1653"/>
                </a:moveTo>
                <a:cubicBezTo>
                  <a:pt x="8051" y="25995"/>
                  <a:pt x="113885" y="405407"/>
                  <a:pt x="133993" y="474728"/>
                </a:cubicBezTo>
                <a:cubicBezTo>
                  <a:pt x="154101" y="544049"/>
                  <a:pt x="88485" y="374716"/>
                  <a:pt x="121293" y="417578"/>
                </a:cubicBezTo>
                <a:cubicBezTo>
                  <a:pt x="154101" y="460441"/>
                  <a:pt x="310206" y="700682"/>
                  <a:pt x="330843" y="731903"/>
                </a:cubicBezTo>
                <a:cubicBezTo>
                  <a:pt x="351480" y="763124"/>
                  <a:pt x="285335" y="672107"/>
                  <a:pt x="245118" y="604903"/>
                </a:cubicBezTo>
                <a:cubicBezTo>
                  <a:pt x="204901" y="537699"/>
                  <a:pt x="127643" y="429220"/>
                  <a:pt x="89543" y="328678"/>
                </a:cubicBezTo>
                <a:cubicBezTo>
                  <a:pt x="51443" y="228136"/>
                  <a:pt x="-6765" y="-22689"/>
                  <a:pt x="643" y="1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763370F7-BF6C-9BB4-951B-9450CA132E7A}"/>
              </a:ext>
            </a:extLst>
          </p:cNvPr>
          <p:cNvSpPr/>
          <p:nvPr/>
        </p:nvSpPr>
        <p:spPr>
          <a:xfrm>
            <a:off x="4284172" y="4670425"/>
            <a:ext cx="34543" cy="426252"/>
          </a:xfrm>
          <a:custGeom>
            <a:avLst/>
            <a:gdLst>
              <a:gd name="connsiteX0" fmla="*/ 17372 w 34543"/>
              <a:gd name="connsiteY0" fmla="*/ 313 h 426252"/>
              <a:gd name="connsiteX1" fmla="*/ 21665 w 34543"/>
              <a:gd name="connsiteY1" fmla="*/ 137688 h 426252"/>
              <a:gd name="connsiteX2" fmla="*/ 34543 w 34543"/>
              <a:gd name="connsiteY2" fmla="*/ 416730 h 426252"/>
              <a:gd name="connsiteX3" fmla="*/ 21665 w 34543"/>
              <a:gd name="connsiteY3" fmla="*/ 343750 h 426252"/>
              <a:gd name="connsiteX4" fmla="*/ 200 w 34543"/>
              <a:gd name="connsiteY4" fmla="*/ 172031 h 426252"/>
              <a:gd name="connsiteX5" fmla="*/ 17372 w 34543"/>
              <a:gd name="connsiteY5" fmla="*/ 313 h 42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43" h="426252">
                <a:moveTo>
                  <a:pt x="17372" y="313"/>
                </a:moveTo>
                <a:cubicBezTo>
                  <a:pt x="20950" y="-5411"/>
                  <a:pt x="18803" y="68285"/>
                  <a:pt x="21665" y="137688"/>
                </a:cubicBezTo>
                <a:cubicBezTo>
                  <a:pt x="24527" y="207091"/>
                  <a:pt x="34543" y="382386"/>
                  <a:pt x="34543" y="416730"/>
                </a:cubicBezTo>
                <a:cubicBezTo>
                  <a:pt x="34543" y="451074"/>
                  <a:pt x="27389" y="384533"/>
                  <a:pt x="21665" y="343750"/>
                </a:cubicBezTo>
                <a:cubicBezTo>
                  <a:pt x="15941" y="302967"/>
                  <a:pt x="2346" y="226408"/>
                  <a:pt x="200" y="172031"/>
                </a:cubicBezTo>
                <a:cubicBezTo>
                  <a:pt x="-1946" y="117654"/>
                  <a:pt x="13794" y="6037"/>
                  <a:pt x="17372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266F0DAB-FFF7-D279-23FE-22EC80A7C47E}"/>
              </a:ext>
            </a:extLst>
          </p:cNvPr>
          <p:cNvSpPr/>
          <p:nvPr/>
        </p:nvSpPr>
        <p:spPr>
          <a:xfrm>
            <a:off x="4115142" y="4476719"/>
            <a:ext cx="186096" cy="1281961"/>
          </a:xfrm>
          <a:custGeom>
            <a:avLst/>
            <a:gdLst>
              <a:gd name="connsiteX0" fmla="*/ 147765 w 186096"/>
              <a:gd name="connsiteY0" fmla="*/ 836 h 1281961"/>
              <a:gd name="connsiteX1" fmla="*/ 96250 w 186096"/>
              <a:gd name="connsiteY1" fmla="*/ 515991 h 1281961"/>
              <a:gd name="connsiteX2" fmla="*/ 134886 w 186096"/>
              <a:gd name="connsiteY2" fmla="*/ 902357 h 1281961"/>
              <a:gd name="connsiteX3" fmla="*/ 122007 w 186096"/>
              <a:gd name="connsiteY3" fmla="*/ 777861 h 1281961"/>
              <a:gd name="connsiteX4" fmla="*/ 182109 w 186096"/>
              <a:gd name="connsiteY4" fmla="*/ 1262966 h 1281961"/>
              <a:gd name="connsiteX5" fmla="*/ 160644 w 186096"/>
              <a:gd name="connsiteY5" fmla="*/ 1086954 h 1281961"/>
              <a:gd name="connsiteX6" fmla="*/ 1804 w 186096"/>
              <a:gd name="connsiteY6" fmla="*/ 206898 h 1281961"/>
              <a:gd name="connsiteX7" fmla="*/ 74785 w 186096"/>
              <a:gd name="connsiteY7" fmla="*/ 593264 h 1281961"/>
              <a:gd name="connsiteX8" fmla="*/ 74785 w 186096"/>
              <a:gd name="connsiteY8" fmla="*/ 400081 h 1281961"/>
              <a:gd name="connsiteX9" fmla="*/ 147765 w 186096"/>
              <a:gd name="connsiteY9" fmla="*/ 836 h 128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096" h="1281961">
                <a:moveTo>
                  <a:pt x="147765" y="836"/>
                </a:moveTo>
                <a:cubicBezTo>
                  <a:pt x="151342" y="20154"/>
                  <a:pt x="98396" y="365738"/>
                  <a:pt x="96250" y="515991"/>
                </a:cubicBezTo>
                <a:cubicBezTo>
                  <a:pt x="94104" y="666244"/>
                  <a:pt x="130593" y="858712"/>
                  <a:pt x="134886" y="902357"/>
                </a:cubicBezTo>
                <a:cubicBezTo>
                  <a:pt x="139179" y="946002"/>
                  <a:pt x="114137" y="717760"/>
                  <a:pt x="122007" y="777861"/>
                </a:cubicBezTo>
                <a:cubicBezTo>
                  <a:pt x="129877" y="837962"/>
                  <a:pt x="175670" y="1211451"/>
                  <a:pt x="182109" y="1262966"/>
                </a:cubicBezTo>
                <a:cubicBezTo>
                  <a:pt x="188549" y="1314482"/>
                  <a:pt x="190695" y="1262965"/>
                  <a:pt x="160644" y="1086954"/>
                </a:cubicBezTo>
                <a:cubicBezTo>
                  <a:pt x="130593" y="910943"/>
                  <a:pt x="16114" y="289180"/>
                  <a:pt x="1804" y="206898"/>
                </a:cubicBezTo>
                <a:cubicBezTo>
                  <a:pt x="-12506" y="124616"/>
                  <a:pt x="62622" y="561067"/>
                  <a:pt x="74785" y="593264"/>
                </a:cubicBezTo>
                <a:cubicBezTo>
                  <a:pt x="86948" y="625461"/>
                  <a:pt x="64053" y="498103"/>
                  <a:pt x="74785" y="400081"/>
                </a:cubicBezTo>
                <a:cubicBezTo>
                  <a:pt x="85517" y="302059"/>
                  <a:pt x="144188" y="-18482"/>
                  <a:pt x="147765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5E2DA692-B7B1-30E1-025A-0BF09CDD091D}"/>
              </a:ext>
            </a:extLst>
          </p:cNvPr>
          <p:cNvSpPr/>
          <p:nvPr/>
        </p:nvSpPr>
        <p:spPr>
          <a:xfrm>
            <a:off x="4297251" y="5606227"/>
            <a:ext cx="442795" cy="1276674"/>
          </a:xfrm>
          <a:custGeom>
            <a:avLst/>
            <a:gdLst>
              <a:gd name="connsiteX0" fmla="*/ 0 w 442795"/>
              <a:gd name="connsiteY0" fmla="*/ 376 h 1276674"/>
              <a:gd name="connsiteX1" fmla="*/ 120203 w 442795"/>
              <a:gd name="connsiteY1" fmla="*/ 373863 h 1276674"/>
              <a:gd name="connsiteX2" fmla="*/ 141667 w 442795"/>
              <a:gd name="connsiteY2" fmla="*/ 790280 h 1276674"/>
              <a:gd name="connsiteX3" fmla="*/ 150253 w 442795"/>
              <a:gd name="connsiteY3" fmla="*/ 678663 h 1276674"/>
              <a:gd name="connsiteX4" fmla="*/ 218941 w 442795"/>
              <a:gd name="connsiteY4" fmla="*/ 936241 h 1276674"/>
              <a:gd name="connsiteX5" fmla="*/ 231819 w 442795"/>
              <a:gd name="connsiteY5" fmla="*/ 880432 h 1276674"/>
              <a:gd name="connsiteX6" fmla="*/ 442174 w 442795"/>
              <a:gd name="connsiteY6" fmla="*/ 1275384 h 1276674"/>
              <a:gd name="connsiteX7" fmla="*/ 291921 w 442795"/>
              <a:gd name="connsiteY7" fmla="*/ 992049 h 1276674"/>
              <a:gd name="connsiteX8" fmla="*/ 163132 w 442795"/>
              <a:gd name="connsiteY8" fmla="*/ 584218 h 1276674"/>
              <a:gd name="connsiteX9" fmla="*/ 154546 w 442795"/>
              <a:gd name="connsiteY9" fmla="*/ 751643 h 1276674"/>
              <a:gd name="connsiteX10" fmla="*/ 145960 w 442795"/>
              <a:gd name="connsiteY10" fmla="*/ 403914 h 1276674"/>
              <a:gd name="connsiteX11" fmla="*/ 120203 w 442795"/>
              <a:gd name="connsiteY11" fmla="*/ 305176 h 1276674"/>
              <a:gd name="connsiteX12" fmla="*/ 0 w 442795"/>
              <a:gd name="connsiteY12" fmla="*/ 376 h 127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795" h="1276674">
                <a:moveTo>
                  <a:pt x="0" y="376"/>
                </a:moveTo>
                <a:cubicBezTo>
                  <a:pt x="0" y="11824"/>
                  <a:pt x="96592" y="242212"/>
                  <a:pt x="120203" y="373863"/>
                </a:cubicBezTo>
                <a:cubicBezTo>
                  <a:pt x="143814" y="505514"/>
                  <a:pt x="136659" y="739480"/>
                  <a:pt x="141667" y="790280"/>
                </a:cubicBezTo>
                <a:cubicBezTo>
                  <a:pt x="146675" y="841080"/>
                  <a:pt x="137374" y="654336"/>
                  <a:pt x="150253" y="678663"/>
                </a:cubicBezTo>
                <a:cubicBezTo>
                  <a:pt x="163132" y="702990"/>
                  <a:pt x="205347" y="902613"/>
                  <a:pt x="218941" y="936241"/>
                </a:cubicBezTo>
                <a:cubicBezTo>
                  <a:pt x="232535" y="969869"/>
                  <a:pt x="194614" y="823908"/>
                  <a:pt x="231819" y="880432"/>
                </a:cubicBezTo>
                <a:cubicBezTo>
                  <a:pt x="269024" y="936956"/>
                  <a:pt x="432157" y="1256781"/>
                  <a:pt x="442174" y="1275384"/>
                </a:cubicBezTo>
                <a:cubicBezTo>
                  <a:pt x="452191" y="1293987"/>
                  <a:pt x="338428" y="1107243"/>
                  <a:pt x="291921" y="992049"/>
                </a:cubicBezTo>
                <a:cubicBezTo>
                  <a:pt x="245414" y="876855"/>
                  <a:pt x="186028" y="624286"/>
                  <a:pt x="163132" y="584218"/>
                </a:cubicBezTo>
                <a:cubicBezTo>
                  <a:pt x="140236" y="544150"/>
                  <a:pt x="157408" y="781694"/>
                  <a:pt x="154546" y="751643"/>
                </a:cubicBezTo>
                <a:cubicBezTo>
                  <a:pt x="151684" y="721592"/>
                  <a:pt x="151684" y="478325"/>
                  <a:pt x="145960" y="403914"/>
                </a:cubicBezTo>
                <a:cubicBezTo>
                  <a:pt x="140236" y="329503"/>
                  <a:pt x="145961" y="368139"/>
                  <a:pt x="120203" y="305176"/>
                </a:cubicBezTo>
                <a:cubicBezTo>
                  <a:pt x="94445" y="242213"/>
                  <a:pt x="0" y="-11072"/>
                  <a:pt x="0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9A49B7B5-40EE-ECAE-9E3D-6B6B7C724105}"/>
              </a:ext>
            </a:extLst>
          </p:cNvPr>
          <p:cNvSpPr/>
          <p:nvPr/>
        </p:nvSpPr>
        <p:spPr>
          <a:xfrm>
            <a:off x="4760890" y="6816702"/>
            <a:ext cx="970877" cy="613470"/>
          </a:xfrm>
          <a:custGeom>
            <a:avLst/>
            <a:gdLst>
              <a:gd name="connsiteX0" fmla="*/ 0 w 970877"/>
              <a:gd name="connsiteY0" fmla="*/ 515 h 613470"/>
              <a:gd name="connsiteX1" fmla="*/ 287628 w 970877"/>
              <a:gd name="connsiteY1" fmla="*/ 21980 h 613470"/>
              <a:gd name="connsiteX2" fmla="*/ 382073 w 970877"/>
              <a:gd name="connsiteY2" fmla="*/ 137890 h 613470"/>
              <a:gd name="connsiteX3" fmla="*/ 377780 w 970877"/>
              <a:gd name="connsiteY3" fmla="*/ 73495 h 613470"/>
              <a:gd name="connsiteX4" fmla="*/ 592428 w 970877"/>
              <a:gd name="connsiteY4" fmla="*/ 240921 h 613470"/>
              <a:gd name="connsiteX5" fmla="*/ 536620 w 970877"/>
              <a:gd name="connsiteY5" fmla="*/ 163647 h 613470"/>
              <a:gd name="connsiteX6" fmla="*/ 953037 w 970877"/>
              <a:gd name="connsiteY6" fmla="*/ 592943 h 613470"/>
              <a:gd name="connsiteX7" fmla="*/ 884349 w 970877"/>
              <a:gd name="connsiteY7" fmla="*/ 515670 h 613470"/>
              <a:gd name="connsiteX8" fmla="*/ 789904 w 970877"/>
              <a:gd name="connsiteY8" fmla="*/ 258092 h 613470"/>
              <a:gd name="connsiteX9" fmla="*/ 807076 w 970877"/>
              <a:gd name="connsiteY9" fmla="*/ 438397 h 613470"/>
              <a:gd name="connsiteX10" fmla="*/ 429296 w 970877"/>
              <a:gd name="connsiteY10" fmla="*/ 69202 h 613470"/>
              <a:gd name="connsiteX11" fmla="*/ 253285 w 970877"/>
              <a:gd name="connsiteY11" fmla="*/ 30566 h 613470"/>
              <a:gd name="connsiteX12" fmla="*/ 0 w 970877"/>
              <a:gd name="connsiteY12" fmla="*/ 515 h 61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0877" h="613470">
                <a:moveTo>
                  <a:pt x="0" y="515"/>
                </a:moveTo>
                <a:cubicBezTo>
                  <a:pt x="5724" y="-916"/>
                  <a:pt x="223949" y="-916"/>
                  <a:pt x="287628" y="21980"/>
                </a:cubicBezTo>
                <a:cubicBezTo>
                  <a:pt x="351307" y="44876"/>
                  <a:pt x="367048" y="129304"/>
                  <a:pt x="382073" y="137890"/>
                </a:cubicBezTo>
                <a:cubicBezTo>
                  <a:pt x="397098" y="146476"/>
                  <a:pt x="342721" y="56323"/>
                  <a:pt x="377780" y="73495"/>
                </a:cubicBezTo>
                <a:cubicBezTo>
                  <a:pt x="412839" y="90667"/>
                  <a:pt x="565955" y="225896"/>
                  <a:pt x="592428" y="240921"/>
                </a:cubicBezTo>
                <a:cubicBezTo>
                  <a:pt x="618901" y="255946"/>
                  <a:pt x="476519" y="104977"/>
                  <a:pt x="536620" y="163647"/>
                </a:cubicBezTo>
                <a:cubicBezTo>
                  <a:pt x="596721" y="222317"/>
                  <a:pt x="895082" y="534273"/>
                  <a:pt x="953037" y="592943"/>
                </a:cubicBezTo>
                <a:cubicBezTo>
                  <a:pt x="1010992" y="651613"/>
                  <a:pt x="911538" y="571478"/>
                  <a:pt x="884349" y="515670"/>
                </a:cubicBezTo>
                <a:cubicBezTo>
                  <a:pt x="857160" y="459862"/>
                  <a:pt x="802783" y="270971"/>
                  <a:pt x="789904" y="258092"/>
                </a:cubicBezTo>
                <a:cubicBezTo>
                  <a:pt x="777025" y="245213"/>
                  <a:pt x="867177" y="469879"/>
                  <a:pt x="807076" y="438397"/>
                </a:cubicBezTo>
                <a:cubicBezTo>
                  <a:pt x="746975" y="406915"/>
                  <a:pt x="521595" y="137174"/>
                  <a:pt x="429296" y="69202"/>
                </a:cubicBezTo>
                <a:cubicBezTo>
                  <a:pt x="336997" y="1230"/>
                  <a:pt x="321972" y="38436"/>
                  <a:pt x="253285" y="30566"/>
                </a:cubicBezTo>
                <a:lnTo>
                  <a:pt x="0" y="5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6052287B-D888-2E64-FC51-316248538244}"/>
              </a:ext>
            </a:extLst>
          </p:cNvPr>
          <p:cNvSpPr/>
          <p:nvPr/>
        </p:nvSpPr>
        <p:spPr>
          <a:xfrm>
            <a:off x="7353826" y="5011543"/>
            <a:ext cx="47554" cy="479709"/>
          </a:xfrm>
          <a:custGeom>
            <a:avLst/>
            <a:gdLst>
              <a:gd name="connsiteX0" fmla="*/ 11 w 47554"/>
              <a:gd name="connsiteY0" fmla="*/ 2632 h 479709"/>
              <a:gd name="connsiteX1" fmla="*/ 38647 w 47554"/>
              <a:gd name="connsiteY1" fmla="*/ 290260 h 479709"/>
              <a:gd name="connsiteX2" fmla="*/ 47233 w 47554"/>
              <a:gd name="connsiteY2" fmla="*/ 479150 h 479709"/>
              <a:gd name="connsiteX3" fmla="*/ 42940 w 47554"/>
              <a:gd name="connsiteY3" fmla="*/ 341775 h 479709"/>
              <a:gd name="connsiteX4" fmla="*/ 42940 w 47554"/>
              <a:gd name="connsiteY4" fmla="*/ 157178 h 479709"/>
              <a:gd name="connsiteX5" fmla="*/ 11 w 47554"/>
              <a:gd name="connsiteY5" fmla="*/ 2632 h 47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54" h="479709">
                <a:moveTo>
                  <a:pt x="11" y="2632"/>
                </a:moveTo>
                <a:cubicBezTo>
                  <a:pt x="-704" y="24812"/>
                  <a:pt x="30777" y="210840"/>
                  <a:pt x="38647" y="290260"/>
                </a:cubicBezTo>
                <a:cubicBezTo>
                  <a:pt x="46517" y="369680"/>
                  <a:pt x="46518" y="470564"/>
                  <a:pt x="47233" y="479150"/>
                </a:cubicBezTo>
                <a:cubicBezTo>
                  <a:pt x="47949" y="487736"/>
                  <a:pt x="43656" y="395437"/>
                  <a:pt x="42940" y="341775"/>
                </a:cubicBezTo>
                <a:cubicBezTo>
                  <a:pt x="42225" y="288113"/>
                  <a:pt x="53672" y="210124"/>
                  <a:pt x="42940" y="157178"/>
                </a:cubicBezTo>
                <a:cubicBezTo>
                  <a:pt x="32208" y="104232"/>
                  <a:pt x="726" y="-19548"/>
                  <a:pt x="11" y="2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097153B1-DFBB-4117-3443-7FB3219A17A0}"/>
              </a:ext>
            </a:extLst>
          </p:cNvPr>
          <p:cNvSpPr/>
          <p:nvPr/>
        </p:nvSpPr>
        <p:spPr>
          <a:xfrm>
            <a:off x="7456396" y="4587698"/>
            <a:ext cx="100572" cy="1159543"/>
          </a:xfrm>
          <a:custGeom>
            <a:avLst/>
            <a:gdLst>
              <a:gd name="connsiteX0" fmla="*/ 472 w 100572"/>
              <a:gd name="connsiteY0" fmla="*/ 10060 h 1159543"/>
              <a:gd name="connsiteX1" fmla="*/ 90624 w 100572"/>
              <a:gd name="connsiteY1" fmla="*/ 933046 h 1159543"/>
              <a:gd name="connsiteX2" fmla="*/ 94917 w 100572"/>
              <a:gd name="connsiteY2" fmla="*/ 812843 h 1159543"/>
              <a:gd name="connsiteX3" fmla="*/ 60573 w 100572"/>
              <a:gd name="connsiteY3" fmla="*/ 1156279 h 1159543"/>
              <a:gd name="connsiteX4" fmla="*/ 64866 w 100572"/>
              <a:gd name="connsiteY4" fmla="*/ 941632 h 1159543"/>
              <a:gd name="connsiteX5" fmla="*/ 77745 w 100572"/>
              <a:gd name="connsiteY5" fmla="*/ 254758 h 1159543"/>
              <a:gd name="connsiteX6" fmla="*/ 56280 w 100572"/>
              <a:gd name="connsiteY6" fmla="*/ 430770 h 1159543"/>
              <a:gd name="connsiteX7" fmla="*/ 472 w 100572"/>
              <a:gd name="connsiteY7" fmla="*/ 10060 h 11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72" h="1159543">
                <a:moveTo>
                  <a:pt x="472" y="10060"/>
                </a:moveTo>
                <a:cubicBezTo>
                  <a:pt x="6196" y="93773"/>
                  <a:pt x="74883" y="799249"/>
                  <a:pt x="90624" y="933046"/>
                </a:cubicBezTo>
                <a:cubicBezTo>
                  <a:pt x="106365" y="1066843"/>
                  <a:pt x="99926" y="775638"/>
                  <a:pt x="94917" y="812843"/>
                </a:cubicBezTo>
                <a:cubicBezTo>
                  <a:pt x="89909" y="850049"/>
                  <a:pt x="65581" y="1134814"/>
                  <a:pt x="60573" y="1156279"/>
                </a:cubicBezTo>
                <a:cubicBezTo>
                  <a:pt x="55565" y="1177744"/>
                  <a:pt x="62004" y="1091885"/>
                  <a:pt x="64866" y="941632"/>
                </a:cubicBezTo>
                <a:cubicBezTo>
                  <a:pt x="67728" y="791379"/>
                  <a:pt x="79176" y="339902"/>
                  <a:pt x="77745" y="254758"/>
                </a:cubicBezTo>
                <a:cubicBezTo>
                  <a:pt x="76314" y="169614"/>
                  <a:pt x="69874" y="470122"/>
                  <a:pt x="56280" y="430770"/>
                </a:cubicBezTo>
                <a:cubicBezTo>
                  <a:pt x="42686" y="391418"/>
                  <a:pt x="-5252" y="-73653"/>
                  <a:pt x="472" y="10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EBB8D27A-2C02-BCEC-4826-F9864A93F431}"/>
              </a:ext>
            </a:extLst>
          </p:cNvPr>
          <p:cNvSpPr/>
          <p:nvPr/>
        </p:nvSpPr>
        <p:spPr>
          <a:xfrm>
            <a:off x="7567008" y="3859649"/>
            <a:ext cx="44833" cy="622815"/>
          </a:xfrm>
          <a:custGeom>
            <a:avLst/>
            <a:gdLst>
              <a:gd name="connsiteX0" fmla="*/ 40113 w 44833"/>
              <a:gd name="connsiteY0" fmla="*/ 8306 h 622815"/>
              <a:gd name="connsiteX1" fmla="*/ 27234 w 44833"/>
              <a:gd name="connsiteY1" fmla="*/ 609320 h 622815"/>
              <a:gd name="connsiteX2" fmla="*/ 44406 w 44833"/>
              <a:gd name="connsiteY2" fmla="*/ 407551 h 622815"/>
              <a:gd name="connsiteX3" fmla="*/ 5769 w 44833"/>
              <a:gd name="connsiteY3" fmla="*/ 184317 h 622815"/>
              <a:gd name="connsiteX4" fmla="*/ 1477 w 44833"/>
              <a:gd name="connsiteY4" fmla="*/ 253005 h 622815"/>
              <a:gd name="connsiteX5" fmla="*/ 40113 w 44833"/>
              <a:gd name="connsiteY5" fmla="*/ 8306 h 62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33" h="622815">
                <a:moveTo>
                  <a:pt x="40113" y="8306"/>
                </a:moveTo>
                <a:cubicBezTo>
                  <a:pt x="44406" y="67692"/>
                  <a:pt x="26519" y="542779"/>
                  <a:pt x="27234" y="609320"/>
                </a:cubicBezTo>
                <a:cubicBezTo>
                  <a:pt x="27949" y="675861"/>
                  <a:pt x="47984" y="478385"/>
                  <a:pt x="44406" y="407551"/>
                </a:cubicBezTo>
                <a:cubicBezTo>
                  <a:pt x="40829" y="336717"/>
                  <a:pt x="12924" y="210075"/>
                  <a:pt x="5769" y="184317"/>
                </a:cubicBezTo>
                <a:cubicBezTo>
                  <a:pt x="-1386" y="158559"/>
                  <a:pt x="-670" y="279478"/>
                  <a:pt x="1477" y="253005"/>
                </a:cubicBezTo>
                <a:cubicBezTo>
                  <a:pt x="3623" y="226532"/>
                  <a:pt x="35820" y="-51080"/>
                  <a:pt x="40113" y="8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45AEB332-00FB-4022-5848-2339D02F9A25}"/>
              </a:ext>
            </a:extLst>
          </p:cNvPr>
          <p:cNvSpPr/>
          <p:nvPr/>
        </p:nvSpPr>
        <p:spPr>
          <a:xfrm>
            <a:off x="7645740" y="4580467"/>
            <a:ext cx="100149" cy="695879"/>
          </a:xfrm>
          <a:custGeom>
            <a:avLst/>
            <a:gdLst>
              <a:gd name="connsiteX0" fmla="*/ 18 w 100149"/>
              <a:gd name="connsiteY0" fmla="*/ 119 h 695879"/>
              <a:gd name="connsiteX1" fmla="*/ 98756 w 100149"/>
              <a:gd name="connsiteY1" fmla="*/ 425122 h 695879"/>
              <a:gd name="connsiteX2" fmla="*/ 60119 w 100149"/>
              <a:gd name="connsiteY2" fmla="*/ 695578 h 695879"/>
              <a:gd name="connsiteX3" fmla="*/ 90170 w 100149"/>
              <a:gd name="connsiteY3" fmla="*/ 468051 h 695879"/>
              <a:gd name="connsiteX4" fmla="*/ 18 w 100149"/>
              <a:gd name="connsiteY4" fmla="*/ 119 h 69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49" h="695879">
                <a:moveTo>
                  <a:pt x="18" y="119"/>
                </a:moveTo>
                <a:cubicBezTo>
                  <a:pt x="1449" y="-7036"/>
                  <a:pt x="88739" y="309212"/>
                  <a:pt x="98756" y="425122"/>
                </a:cubicBezTo>
                <a:cubicBezTo>
                  <a:pt x="108773" y="541032"/>
                  <a:pt x="61550" y="688423"/>
                  <a:pt x="60119" y="695578"/>
                </a:cubicBezTo>
                <a:cubicBezTo>
                  <a:pt x="58688" y="702733"/>
                  <a:pt x="100902" y="581099"/>
                  <a:pt x="90170" y="468051"/>
                </a:cubicBezTo>
                <a:cubicBezTo>
                  <a:pt x="79438" y="355003"/>
                  <a:pt x="-1413" y="7274"/>
                  <a:pt x="18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3B823B98-E129-A670-8E59-57AEB7B17150}"/>
              </a:ext>
            </a:extLst>
          </p:cNvPr>
          <p:cNvSpPr/>
          <p:nvPr/>
        </p:nvSpPr>
        <p:spPr>
          <a:xfrm>
            <a:off x="3792494" y="703947"/>
            <a:ext cx="1523550" cy="2480455"/>
          </a:xfrm>
          <a:custGeom>
            <a:avLst/>
            <a:gdLst>
              <a:gd name="connsiteX0" fmla="*/ 1483513 w 1523550"/>
              <a:gd name="connsiteY0" fmla="*/ 8152 h 2480455"/>
              <a:gd name="connsiteX1" fmla="*/ 51223 w 1523550"/>
              <a:gd name="connsiteY1" fmla="*/ 930644 h 2480455"/>
              <a:gd name="connsiteX2" fmla="*/ 334444 w 1523550"/>
              <a:gd name="connsiteY2" fmla="*/ 639331 h 2480455"/>
              <a:gd name="connsiteX3" fmla="*/ 488193 w 1523550"/>
              <a:gd name="connsiteY3" fmla="*/ 663607 h 2480455"/>
              <a:gd name="connsiteX4" fmla="*/ 43131 w 1523550"/>
              <a:gd name="connsiteY4" fmla="*/ 1505179 h 2480455"/>
              <a:gd name="connsiteX5" fmla="*/ 374904 w 1523550"/>
              <a:gd name="connsiteY5" fmla="*/ 898276 h 2480455"/>
              <a:gd name="connsiteX6" fmla="*/ 755230 w 1523550"/>
              <a:gd name="connsiteY6" fmla="*/ 526042 h 2480455"/>
              <a:gd name="connsiteX7" fmla="*/ 358720 w 1523550"/>
              <a:gd name="connsiteY7" fmla="*/ 1213865 h 2480455"/>
              <a:gd name="connsiteX8" fmla="*/ 285892 w 1523550"/>
              <a:gd name="connsiteY8" fmla="*/ 1780308 h 2480455"/>
              <a:gd name="connsiteX9" fmla="*/ 342536 w 1523550"/>
              <a:gd name="connsiteY9" fmla="*/ 1464718 h 2480455"/>
              <a:gd name="connsiteX10" fmla="*/ 544837 w 1523550"/>
              <a:gd name="connsiteY10" fmla="*/ 979196 h 2480455"/>
              <a:gd name="connsiteX11" fmla="*/ 431548 w 1523550"/>
              <a:gd name="connsiteY11" fmla="*/ 1545639 h 2480455"/>
              <a:gd name="connsiteX12" fmla="*/ 431548 w 1523550"/>
              <a:gd name="connsiteY12" fmla="*/ 1966425 h 2480455"/>
              <a:gd name="connsiteX13" fmla="*/ 625757 w 1523550"/>
              <a:gd name="connsiteY13" fmla="*/ 1319062 h 2480455"/>
              <a:gd name="connsiteX14" fmla="*/ 722862 w 1523550"/>
              <a:gd name="connsiteY14" fmla="*/ 1699388 h 2480455"/>
              <a:gd name="connsiteX15" fmla="*/ 747138 w 1523550"/>
              <a:gd name="connsiteY15" fmla="*/ 1399982 h 2480455"/>
              <a:gd name="connsiteX16" fmla="*/ 965623 w 1523550"/>
              <a:gd name="connsiteY16" fmla="*/ 1747940 h 2480455"/>
              <a:gd name="connsiteX17" fmla="*/ 1006083 w 1523550"/>
              <a:gd name="connsiteY17" fmla="*/ 1545639 h 2480455"/>
              <a:gd name="connsiteX18" fmla="*/ 1054635 w 1523550"/>
              <a:gd name="connsiteY18" fmla="*/ 2476223 h 2480455"/>
              <a:gd name="connsiteX19" fmla="*/ 1103187 w 1523550"/>
              <a:gd name="connsiteY19" fmla="*/ 1828860 h 2480455"/>
              <a:gd name="connsiteX20" fmla="*/ 1451145 w 1523550"/>
              <a:gd name="connsiteY20" fmla="*/ 445122 h 2480455"/>
              <a:gd name="connsiteX21" fmla="*/ 1345948 w 1523550"/>
              <a:gd name="connsiteY21" fmla="*/ 704067 h 2480455"/>
              <a:gd name="connsiteX22" fmla="*/ 1402593 w 1523550"/>
              <a:gd name="connsiteY22" fmla="*/ 323741 h 2480455"/>
              <a:gd name="connsiteX23" fmla="*/ 1151740 w 1523550"/>
              <a:gd name="connsiteY23" fmla="*/ 469398 h 2480455"/>
              <a:gd name="connsiteX24" fmla="*/ 1483513 w 1523550"/>
              <a:gd name="connsiteY24" fmla="*/ 8152 h 248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23550" h="2480455">
                <a:moveTo>
                  <a:pt x="1483513" y="8152"/>
                </a:moveTo>
                <a:cubicBezTo>
                  <a:pt x="1300093" y="85026"/>
                  <a:pt x="242735" y="825447"/>
                  <a:pt x="51223" y="930644"/>
                </a:cubicBezTo>
                <a:cubicBezTo>
                  <a:pt x="-140289" y="1035841"/>
                  <a:pt x="261616" y="683837"/>
                  <a:pt x="334444" y="639331"/>
                </a:cubicBezTo>
                <a:cubicBezTo>
                  <a:pt x="407272" y="594825"/>
                  <a:pt x="536745" y="519299"/>
                  <a:pt x="488193" y="663607"/>
                </a:cubicBezTo>
                <a:cubicBezTo>
                  <a:pt x="439641" y="807915"/>
                  <a:pt x="62012" y="1466068"/>
                  <a:pt x="43131" y="1505179"/>
                </a:cubicBezTo>
                <a:cubicBezTo>
                  <a:pt x="24249" y="1544291"/>
                  <a:pt x="256221" y="1061465"/>
                  <a:pt x="374904" y="898276"/>
                </a:cubicBezTo>
                <a:cubicBezTo>
                  <a:pt x="493587" y="735087"/>
                  <a:pt x="757927" y="473444"/>
                  <a:pt x="755230" y="526042"/>
                </a:cubicBezTo>
                <a:cubicBezTo>
                  <a:pt x="752533" y="578640"/>
                  <a:pt x="436943" y="1004821"/>
                  <a:pt x="358720" y="1213865"/>
                </a:cubicBezTo>
                <a:cubicBezTo>
                  <a:pt x="280497" y="1422909"/>
                  <a:pt x="288589" y="1738499"/>
                  <a:pt x="285892" y="1780308"/>
                </a:cubicBezTo>
                <a:cubicBezTo>
                  <a:pt x="283195" y="1822117"/>
                  <a:pt x="299379" y="1598237"/>
                  <a:pt x="342536" y="1464718"/>
                </a:cubicBezTo>
                <a:cubicBezTo>
                  <a:pt x="385693" y="1331199"/>
                  <a:pt x="530002" y="965709"/>
                  <a:pt x="544837" y="979196"/>
                </a:cubicBezTo>
                <a:cubicBezTo>
                  <a:pt x="559672" y="992683"/>
                  <a:pt x="450429" y="1381101"/>
                  <a:pt x="431548" y="1545639"/>
                </a:cubicBezTo>
                <a:cubicBezTo>
                  <a:pt x="412667" y="1710177"/>
                  <a:pt x="399180" y="2004188"/>
                  <a:pt x="431548" y="1966425"/>
                </a:cubicBezTo>
                <a:cubicBezTo>
                  <a:pt x="463916" y="1928662"/>
                  <a:pt x="577205" y="1363568"/>
                  <a:pt x="625757" y="1319062"/>
                </a:cubicBezTo>
                <a:cubicBezTo>
                  <a:pt x="674309" y="1274556"/>
                  <a:pt x="702632" y="1685901"/>
                  <a:pt x="722862" y="1699388"/>
                </a:cubicBezTo>
                <a:cubicBezTo>
                  <a:pt x="743092" y="1712875"/>
                  <a:pt x="706678" y="1391890"/>
                  <a:pt x="747138" y="1399982"/>
                </a:cubicBezTo>
                <a:cubicBezTo>
                  <a:pt x="787598" y="1408074"/>
                  <a:pt x="922466" y="1723664"/>
                  <a:pt x="965623" y="1747940"/>
                </a:cubicBezTo>
                <a:cubicBezTo>
                  <a:pt x="1008780" y="1772216"/>
                  <a:pt x="991248" y="1424259"/>
                  <a:pt x="1006083" y="1545639"/>
                </a:cubicBezTo>
                <a:cubicBezTo>
                  <a:pt x="1020918" y="1667019"/>
                  <a:pt x="1038451" y="2429020"/>
                  <a:pt x="1054635" y="2476223"/>
                </a:cubicBezTo>
                <a:cubicBezTo>
                  <a:pt x="1070819" y="2523427"/>
                  <a:pt x="1037102" y="2167377"/>
                  <a:pt x="1103187" y="1828860"/>
                </a:cubicBezTo>
                <a:cubicBezTo>
                  <a:pt x="1169272" y="1490343"/>
                  <a:pt x="1410685" y="632587"/>
                  <a:pt x="1451145" y="445122"/>
                </a:cubicBezTo>
                <a:cubicBezTo>
                  <a:pt x="1491605" y="257657"/>
                  <a:pt x="1354040" y="724297"/>
                  <a:pt x="1345948" y="704067"/>
                </a:cubicBezTo>
                <a:cubicBezTo>
                  <a:pt x="1337856" y="683837"/>
                  <a:pt x="1434961" y="362852"/>
                  <a:pt x="1402593" y="323741"/>
                </a:cubicBezTo>
                <a:cubicBezTo>
                  <a:pt x="1370225" y="284630"/>
                  <a:pt x="1142299" y="516602"/>
                  <a:pt x="1151740" y="469398"/>
                </a:cubicBezTo>
                <a:cubicBezTo>
                  <a:pt x="1161181" y="422195"/>
                  <a:pt x="1666933" y="-68722"/>
                  <a:pt x="1483513" y="8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CC1D651A-D29D-99D4-D25E-A4981A3C2275}"/>
              </a:ext>
            </a:extLst>
          </p:cNvPr>
          <p:cNvSpPr/>
          <p:nvPr/>
        </p:nvSpPr>
        <p:spPr>
          <a:xfrm>
            <a:off x="4980115" y="792928"/>
            <a:ext cx="2029570" cy="2493123"/>
          </a:xfrm>
          <a:custGeom>
            <a:avLst/>
            <a:gdLst>
              <a:gd name="connsiteX0" fmla="*/ 190696 w 2029570"/>
              <a:gd name="connsiteY0" fmla="*/ 161932 h 2493123"/>
              <a:gd name="connsiteX1" fmla="*/ 797598 w 2029570"/>
              <a:gd name="connsiteY1" fmla="*/ 91 h 2493123"/>
              <a:gd name="connsiteX2" fmla="*/ 1299304 w 2029570"/>
              <a:gd name="connsiteY2" fmla="*/ 137656 h 2493123"/>
              <a:gd name="connsiteX3" fmla="*/ 1234568 w 2029570"/>
              <a:gd name="connsiteY3" fmla="*/ 64828 h 2493123"/>
              <a:gd name="connsiteX4" fmla="*/ 2011404 w 2029570"/>
              <a:gd name="connsiteY4" fmla="*/ 615086 h 2493123"/>
              <a:gd name="connsiteX5" fmla="*/ 1760550 w 2029570"/>
              <a:gd name="connsiteY5" fmla="*/ 461337 h 2493123"/>
              <a:gd name="connsiteX6" fmla="*/ 1501605 w 2029570"/>
              <a:gd name="connsiteY6" fmla="*/ 372325 h 2493123"/>
              <a:gd name="connsiteX7" fmla="*/ 1776735 w 2029570"/>
              <a:gd name="connsiteY7" fmla="*/ 898307 h 2493123"/>
              <a:gd name="connsiteX8" fmla="*/ 1987127 w 2029570"/>
              <a:gd name="connsiteY8" fmla="*/ 1205805 h 2493123"/>
              <a:gd name="connsiteX9" fmla="*/ 1744366 w 2029570"/>
              <a:gd name="connsiteY9" fmla="*/ 833571 h 2493123"/>
              <a:gd name="connsiteX10" fmla="*/ 1315489 w 2029570"/>
              <a:gd name="connsiteY10" fmla="*/ 501798 h 2493123"/>
              <a:gd name="connsiteX11" fmla="*/ 1501605 w 2029570"/>
              <a:gd name="connsiteY11" fmla="*/ 857847 h 2493123"/>
              <a:gd name="connsiteX12" fmla="*/ 1954759 w 2029570"/>
              <a:gd name="connsiteY12" fmla="*/ 1747971 h 2493123"/>
              <a:gd name="connsiteX13" fmla="*/ 1461145 w 2029570"/>
              <a:gd name="connsiteY13" fmla="*/ 1011596 h 2493123"/>
              <a:gd name="connsiteX14" fmla="*/ 2003312 w 2029570"/>
              <a:gd name="connsiteY14" fmla="*/ 2152573 h 2493123"/>
              <a:gd name="connsiteX15" fmla="*/ 1574434 w 2029570"/>
              <a:gd name="connsiteY15" fmla="*/ 1489026 h 2493123"/>
              <a:gd name="connsiteX16" fmla="*/ 1226476 w 2029570"/>
              <a:gd name="connsiteY16" fmla="*/ 1424290 h 2493123"/>
              <a:gd name="connsiteX17" fmla="*/ 1315489 w 2029570"/>
              <a:gd name="connsiteY17" fmla="*/ 1820799 h 2493123"/>
              <a:gd name="connsiteX18" fmla="*/ 1080820 w 2029570"/>
              <a:gd name="connsiteY18" fmla="*/ 1359553 h 2493123"/>
              <a:gd name="connsiteX19" fmla="*/ 1218384 w 2029570"/>
              <a:gd name="connsiteY19" fmla="*/ 1747971 h 2493123"/>
              <a:gd name="connsiteX20" fmla="*/ 878519 w 2029570"/>
              <a:gd name="connsiteY20" fmla="*/ 1424290 h 2493123"/>
              <a:gd name="connsiteX21" fmla="*/ 821874 w 2029570"/>
              <a:gd name="connsiteY21" fmla="*/ 1820799 h 2493123"/>
              <a:gd name="connsiteX22" fmla="*/ 757138 w 2029570"/>
              <a:gd name="connsiteY22" fmla="*/ 1569946 h 2493123"/>
              <a:gd name="connsiteX23" fmla="*/ 773322 w 2029570"/>
              <a:gd name="connsiteY23" fmla="*/ 1909812 h 2493123"/>
              <a:gd name="connsiteX24" fmla="*/ 692402 w 2029570"/>
              <a:gd name="connsiteY24" fmla="*/ 1359553 h 2493123"/>
              <a:gd name="connsiteX25" fmla="*/ 708586 w 2029570"/>
              <a:gd name="connsiteY25" fmla="*/ 1537578 h 2493123"/>
              <a:gd name="connsiteX26" fmla="*/ 635758 w 2029570"/>
              <a:gd name="connsiteY26" fmla="*/ 1861260 h 2493123"/>
              <a:gd name="connsiteX27" fmla="*/ 821874 w 2029570"/>
              <a:gd name="connsiteY27" fmla="*/ 2492438 h 2493123"/>
              <a:gd name="connsiteX28" fmla="*/ 554837 w 2029570"/>
              <a:gd name="connsiteY28" fmla="*/ 1731787 h 2493123"/>
              <a:gd name="connsiteX29" fmla="*/ 303984 w 2029570"/>
              <a:gd name="connsiteY29" fmla="*/ 1319093 h 2493123"/>
              <a:gd name="connsiteX30" fmla="*/ 198788 w 2029570"/>
              <a:gd name="connsiteY30" fmla="*/ 1699419 h 2493123"/>
              <a:gd name="connsiteX31" fmla="*/ 20763 w 2029570"/>
              <a:gd name="connsiteY31" fmla="*/ 704099 h 2493123"/>
              <a:gd name="connsiteX32" fmla="*/ 20763 w 2029570"/>
              <a:gd name="connsiteY32" fmla="*/ 1011596 h 2493123"/>
              <a:gd name="connsiteX33" fmla="*/ 190696 w 2029570"/>
              <a:gd name="connsiteY33" fmla="*/ 161932 h 249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29570" h="2493123">
                <a:moveTo>
                  <a:pt x="190696" y="161932"/>
                </a:moveTo>
                <a:cubicBezTo>
                  <a:pt x="320169" y="-6652"/>
                  <a:pt x="612830" y="4137"/>
                  <a:pt x="797598" y="91"/>
                </a:cubicBezTo>
                <a:cubicBezTo>
                  <a:pt x="982366" y="-3955"/>
                  <a:pt x="1226476" y="126867"/>
                  <a:pt x="1299304" y="137656"/>
                </a:cubicBezTo>
                <a:cubicBezTo>
                  <a:pt x="1372132" y="148445"/>
                  <a:pt x="1115885" y="-14744"/>
                  <a:pt x="1234568" y="64828"/>
                </a:cubicBezTo>
                <a:cubicBezTo>
                  <a:pt x="1353251" y="144400"/>
                  <a:pt x="1923740" y="549001"/>
                  <a:pt x="2011404" y="615086"/>
                </a:cubicBezTo>
                <a:cubicBezTo>
                  <a:pt x="2099068" y="681171"/>
                  <a:pt x="1845517" y="501797"/>
                  <a:pt x="1760550" y="461337"/>
                </a:cubicBezTo>
                <a:cubicBezTo>
                  <a:pt x="1675584" y="420877"/>
                  <a:pt x="1498908" y="299497"/>
                  <a:pt x="1501605" y="372325"/>
                </a:cubicBezTo>
                <a:cubicBezTo>
                  <a:pt x="1504302" y="445153"/>
                  <a:pt x="1695815" y="759394"/>
                  <a:pt x="1776735" y="898307"/>
                </a:cubicBezTo>
                <a:cubicBezTo>
                  <a:pt x="1857655" y="1037220"/>
                  <a:pt x="1992522" y="1216594"/>
                  <a:pt x="1987127" y="1205805"/>
                </a:cubicBezTo>
                <a:cubicBezTo>
                  <a:pt x="1981732" y="1195016"/>
                  <a:pt x="1856306" y="950906"/>
                  <a:pt x="1744366" y="833571"/>
                </a:cubicBezTo>
                <a:cubicBezTo>
                  <a:pt x="1632426" y="716236"/>
                  <a:pt x="1355949" y="497752"/>
                  <a:pt x="1315489" y="501798"/>
                </a:cubicBezTo>
                <a:cubicBezTo>
                  <a:pt x="1275029" y="505844"/>
                  <a:pt x="1395060" y="650152"/>
                  <a:pt x="1501605" y="857847"/>
                </a:cubicBezTo>
                <a:cubicBezTo>
                  <a:pt x="1608150" y="1065543"/>
                  <a:pt x="1961502" y="1722346"/>
                  <a:pt x="1954759" y="1747971"/>
                </a:cubicBezTo>
                <a:cubicBezTo>
                  <a:pt x="1948016" y="1773596"/>
                  <a:pt x="1453053" y="944162"/>
                  <a:pt x="1461145" y="1011596"/>
                </a:cubicBezTo>
                <a:cubicBezTo>
                  <a:pt x="1469237" y="1079030"/>
                  <a:pt x="1984431" y="2073001"/>
                  <a:pt x="2003312" y="2152573"/>
                </a:cubicBezTo>
                <a:cubicBezTo>
                  <a:pt x="2022193" y="2232145"/>
                  <a:pt x="1703907" y="1610406"/>
                  <a:pt x="1574434" y="1489026"/>
                </a:cubicBezTo>
                <a:cubicBezTo>
                  <a:pt x="1444961" y="1367646"/>
                  <a:pt x="1269634" y="1368995"/>
                  <a:pt x="1226476" y="1424290"/>
                </a:cubicBezTo>
                <a:cubicBezTo>
                  <a:pt x="1183319" y="1479586"/>
                  <a:pt x="1339765" y="1831588"/>
                  <a:pt x="1315489" y="1820799"/>
                </a:cubicBezTo>
                <a:cubicBezTo>
                  <a:pt x="1291213" y="1810010"/>
                  <a:pt x="1097004" y="1371691"/>
                  <a:pt x="1080820" y="1359553"/>
                </a:cubicBezTo>
                <a:cubicBezTo>
                  <a:pt x="1064636" y="1347415"/>
                  <a:pt x="1252101" y="1737182"/>
                  <a:pt x="1218384" y="1747971"/>
                </a:cubicBezTo>
                <a:cubicBezTo>
                  <a:pt x="1184667" y="1758760"/>
                  <a:pt x="944604" y="1412152"/>
                  <a:pt x="878519" y="1424290"/>
                </a:cubicBezTo>
                <a:cubicBezTo>
                  <a:pt x="812434" y="1436428"/>
                  <a:pt x="842104" y="1796523"/>
                  <a:pt x="821874" y="1820799"/>
                </a:cubicBezTo>
                <a:cubicBezTo>
                  <a:pt x="801644" y="1845075"/>
                  <a:pt x="765230" y="1555111"/>
                  <a:pt x="757138" y="1569946"/>
                </a:cubicBezTo>
                <a:cubicBezTo>
                  <a:pt x="749046" y="1584781"/>
                  <a:pt x="784111" y="1944877"/>
                  <a:pt x="773322" y="1909812"/>
                </a:cubicBezTo>
                <a:cubicBezTo>
                  <a:pt x="762533" y="1874747"/>
                  <a:pt x="703191" y="1421592"/>
                  <a:pt x="692402" y="1359553"/>
                </a:cubicBezTo>
                <a:cubicBezTo>
                  <a:pt x="681613" y="1297514"/>
                  <a:pt x="718027" y="1453960"/>
                  <a:pt x="708586" y="1537578"/>
                </a:cubicBezTo>
                <a:cubicBezTo>
                  <a:pt x="699145" y="1621196"/>
                  <a:pt x="616877" y="1702117"/>
                  <a:pt x="635758" y="1861260"/>
                </a:cubicBezTo>
                <a:cubicBezTo>
                  <a:pt x="654639" y="2020403"/>
                  <a:pt x="835361" y="2514017"/>
                  <a:pt x="821874" y="2492438"/>
                </a:cubicBezTo>
                <a:cubicBezTo>
                  <a:pt x="808387" y="2470859"/>
                  <a:pt x="641152" y="1927344"/>
                  <a:pt x="554837" y="1731787"/>
                </a:cubicBezTo>
                <a:cubicBezTo>
                  <a:pt x="468522" y="1536230"/>
                  <a:pt x="363325" y="1324488"/>
                  <a:pt x="303984" y="1319093"/>
                </a:cubicBezTo>
                <a:cubicBezTo>
                  <a:pt x="244643" y="1313698"/>
                  <a:pt x="245991" y="1801918"/>
                  <a:pt x="198788" y="1699419"/>
                </a:cubicBezTo>
                <a:cubicBezTo>
                  <a:pt x="151585" y="1596920"/>
                  <a:pt x="50434" y="818736"/>
                  <a:pt x="20763" y="704099"/>
                </a:cubicBezTo>
                <a:cubicBezTo>
                  <a:pt x="-8908" y="589462"/>
                  <a:pt x="-4862" y="1100609"/>
                  <a:pt x="20763" y="1011596"/>
                </a:cubicBezTo>
                <a:cubicBezTo>
                  <a:pt x="46388" y="922584"/>
                  <a:pt x="61223" y="330516"/>
                  <a:pt x="190696" y="161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43DD3C4F-A9A6-8DD4-AEF1-54E06116C439}"/>
              </a:ext>
            </a:extLst>
          </p:cNvPr>
          <p:cNvSpPr/>
          <p:nvPr/>
        </p:nvSpPr>
        <p:spPr>
          <a:xfrm>
            <a:off x="3127305" y="2280792"/>
            <a:ext cx="549442" cy="2887104"/>
          </a:xfrm>
          <a:custGeom>
            <a:avLst/>
            <a:gdLst>
              <a:gd name="connsiteX0" fmla="*/ 538387 w 549442"/>
              <a:gd name="connsiteY0" fmla="*/ 25438 h 2887104"/>
              <a:gd name="connsiteX1" fmla="*/ 376546 w 549442"/>
              <a:gd name="connsiteY1" fmla="*/ 867010 h 2887104"/>
              <a:gd name="connsiteX2" fmla="*/ 344178 w 549442"/>
              <a:gd name="connsiteY2" fmla="*/ 1692397 h 2887104"/>
              <a:gd name="connsiteX3" fmla="*/ 400822 w 549442"/>
              <a:gd name="connsiteY3" fmla="*/ 1603385 h 2887104"/>
              <a:gd name="connsiteX4" fmla="*/ 125693 w 549442"/>
              <a:gd name="connsiteY4" fmla="*/ 2477325 h 2887104"/>
              <a:gd name="connsiteX5" fmla="*/ 52865 w 549442"/>
              <a:gd name="connsiteY5" fmla="*/ 2881927 h 2887104"/>
              <a:gd name="connsiteX6" fmla="*/ 238982 w 549442"/>
              <a:gd name="connsiteY6" fmla="*/ 2218380 h 2887104"/>
              <a:gd name="connsiteX7" fmla="*/ 166153 w 549442"/>
              <a:gd name="connsiteY7" fmla="*/ 1651937 h 2887104"/>
              <a:gd name="connsiteX8" fmla="*/ 133785 w 549442"/>
              <a:gd name="connsiteY8" fmla="*/ 365304 h 2887104"/>
              <a:gd name="connsiteX9" fmla="*/ 4313 w 549442"/>
              <a:gd name="connsiteY9" fmla="*/ 883194 h 2887104"/>
              <a:gd name="connsiteX10" fmla="*/ 311810 w 549442"/>
              <a:gd name="connsiteY10" fmla="*/ 1162 h 2887104"/>
              <a:gd name="connsiteX11" fmla="*/ 28589 w 549442"/>
              <a:gd name="connsiteY11" fmla="*/ 680893 h 2887104"/>
              <a:gd name="connsiteX12" fmla="*/ 538387 w 549442"/>
              <a:gd name="connsiteY12" fmla="*/ 25438 h 288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9442" h="2887104">
                <a:moveTo>
                  <a:pt x="538387" y="25438"/>
                </a:moveTo>
                <a:cubicBezTo>
                  <a:pt x="596380" y="56457"/>
                  <a:pt x="408914" y="589184"/>
                  <a:pt x="376546" y="867010"/>
                </a:cubicBezTo>
                <a:cubicBezTo>
                  <a:pt x="344178" y="1144836"/>
                  <a:pt x="340132" y="1569668"/>
                  <a:pt x="344178" y="1692397"/>
                </a:cubicBezTo>
                <a:cubicBezTo>
                  <a:pt x="348224" y="1815126"/>
                  <a:pt x="437236" y="1472564"/>
                  <a:pt x="400822" y="1603385"/>
                </a:cubicBezTo>
                <a:cubicBezTo>
                  <a:pt x="364408" y="1734206"/>
                  <a:pt x="183686" y="2264235"/>
                  <a:pt x="125693" y="2477325"/>
                </a:cubicBezTo>
                <a:cubicBezTo>
                  <a:pt x="67700" y="2690415"/>
                  <a:pt x="33984" y="2925084"/>
                  <a:pt x="52865" y="2881927"/>
                </a:cubicBezTo>
                <a:cubicBezTo>
                  <a:pt x="71746" y="2838770"/>
                  <a:pt x="220101" y="2423378"/>
                  <a:pt x="238982" y="2218380"/>
                </a:cubicBezTo>
                <a:cubicBezTo>
                  <a:pt x="257863" y="2013382"/>
                  <a:pt x="183686" y="1960783"/>
                  <a:pt x="166153" y="1651937"/>
                </a:cubicBezTo>
                <a:cubicBezTo>
                  <a:pt x="148620" y="1343091"/>
                  <a:pt x="160758" y="493428"/>
                  <a:pt x="133785" y="365304"/>
                </a:cubicBezTo>
                <a:cubicBezTo>
                  <a:pt x="106812" y="237180"/>
                  <a:pt x="-25358" y="943884"/>
                  <a:pt x="4313" y="883194"/>
                </a:cubicBezTo>
                <a:cubicBezTo>
                  <a:pt x="33984" y="822504"/>
                  <a:pt x="307764" y="34879"/>
                  <a:pt x="311810" y="1162"/>
                </a:cubicBezTo>
                <a:cubicBezTo>
                  <a:pt x="315856" y="-32555"/>
                  <a:pt x="-2431" y="678196"/>
                  <a:pt x="28589" y="680893"/>
                </a:cubicBezTo>
                <a:cubicBezTo>
                  <a:pt x="59608" y="683590"/>
                  <a:pt x="480394" y="-5581"/>
                  <a:pt x="538387" y="25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DEF35A01-55FB-2618-E4CE-40B3DBD76EEC}"/>
              </a:ext>
            </a:extLst>
          </p:cNvPr>
          <p:cNvSpPr/>
          <p:nvPr/>
        </p:nvSpPr>
        <p:spPr>
          <a:xfrm>
            <a:off x="3761911" y="1508274"/>
            <a:ext cx="886523" cy="3281478"/>
          </a:xfrm>
          <a:custGeom>
            <a:avLst/>
            <a:gdLst>
              <a:gd name="connsiteX0" fmla="*/ 502592 w 886523"/>
              <a:gd name="connsiteY0" fmla="*/ 231514 h 3281478"/>
              <a:gd name="connsiteX1" fmla="*/ 73714 w 886523"/>
              <a:gd name="connsiteY1" fmla="*/ 2432547 h 3281478"/>
              <a:gd name="connsiteX2" fmla="*/ 114174 w 886523"/>
              <a:gd name="connsiteY2" fmla="*/ 2189786 h 3281478"/>
              <a:gd name="connsiteX3" fmla="*/ 421671 w 886523"/>
              <a:gd name="connsiteY3" fmla="*/ 1348214 h 3281478"/>
              <a:gd name="connsiteX4" fmla="*/ 178910 w 886523"/>
              <a:gd name="connsiteY4" fmla="*/ 2731953 h 3281478"/>
              <a:gd name="connsiteX5" fmla="*/ 526868 w 886523"/>
              <a:gd name="connsiteY5" fmla="*/ 1922749 h 3281478"/>
              <a:gd name="connsiteX6" fmla="*/ 348843 w 886523"/>
              <a:gd name="connsiteY6" fmla="*/ 2634848 h 3281478"/>
              <a:gd name="connsiteX7" fmla="*/ 761537 w 886523"/>
              <a:gd name="connsiteY7" fmla="*/ 1582884 h 3281478"/>
              <a:gd name="connsiteX8" fmla="*/ 648248 w 886523"/>
              <a:gd name="connsiteY8" fmla="*/ 2303075 h 3281478"/>
              <a:gd name="connsiteX9" fmla="*/ 882917 w 886523"/>
              <a:gd name="connsiteY9" fmla="*/ 2011761 h 3281478"/>
              <a:gd name="connsiteX10" fmla="*/ 429763 w 886523"/>
              <a:gd name="connsiteY10" fmla="*/ 2780505 h 3281478"/>
              <a:gd name="connsiteX11" fmla="*/ 25162 w 886523"/>
              <a:gd name="connsiteY11" fmla="*/ 3266027 h 3281478"/>
              <a:gd name="connsiteX12" fmla="*/ 65622 w 886523"/>
              <a:gd name="connsiteY12" fmla="*/ 2205970 h 3281478"/>
              <a:gd name="connsiteX13" fmla="*/ 251739 w 886523"/>
              <a:gd name="connsiteY13" fmla="*/ 1170190 h 3281478"/>
              <a:gd name="connsiteX14" fmla="*/ 178910 w 886523"/>
              <a:gd name="connsiteY14" fmla="*/ 1380583 h 3281478"/>
              <a:gd name="connsiteX15" fmla="*/ 534960 w 886523"/>
              <a:gd name="connsiteY15" fmla="*/ 191053 h 3281478"/>
              <a:gd name="connsiteX16" fmla="*/ 502592 w 886523"/>
              <a:gd name="connsiteY16" fmla="*/ 231514 h 328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6523" h="3281478">
                <a:moveTo>
                  <a:pt x="502592" y="231514"/>
                </a:moveTo>
                <a:cubicBezTo>
                  <a:pt x="425718" y="605096"/>
                  <a:pt x="138450" y="2106168"/>
                  <a:pt x="73714" y="2432547"/>
                </a:cubicBezTo>
                <a:cubicBezTo>
                  <a:pt x="8978" y="2758926"/>
                  <a:pt x="56181" y="2370508"/>
                  <a:pt x="114174" y="2189786"/>
                </a:cubicBezTo>
                <a:cubicBezTo>
                  <a:pt x="172167" y="2009064"/>
                  <a:pt x="410882" y="1257853"/>
                  <a:pt x="421671" y="1348214"/>
                </a:cubicBezTo>
                <a:cubicBezTo>
                  <a:pt x="432460" y="1438575"/>
                  <a:pt x="161377" y="2636197"/>
                  <a:pt x="178910" y="2731953"/>
                </a:cubicBezTo>
                <a:cubicBezTo>
                  <a:pt x="196443" y="2827709"/>
                  <a:pt x="498546" y="1938933"/>
                  <a:pt x="526868" y="1922749"/>
                </a:cubicBezTo>
                <a:cubicBezTo>
                  <a:pt x="555190" y="1906565"/>
                  <a:pt x="309732" y="2691492"/>
                  <a:pt x="348843" y="2634848"/>
                </a:cubicBezTo>
                <a:cubicBezTo>
                  <a:pt x="387954" y="2578204"/>
                  <a:pt x="711636" y="1638179"/>
                  <a:pt x="761537" y="1582884"/>
                </a:cubicBezTo>
                <a:cubicBezTo>
                  <a:pt x="811438" y="1527589"/>
                  <a:pt x="628018" y="2231596"/>
                  <a:pt x="648248" y="2303075"/>
                </a:cubicBezTo>
                <a:cubicBezTo>
                  <a:pt x="668478" y="2374554"/>
                  <a:pt x="919331" y="1932189"/>
                  <a:pt x="882917" y="2011761"/>
                </a:cubicBezTo>
                <a:cubicBezTo>
                  <a:pt x="846503" y="2091333"/>
                  <a:pt x="572722" y="2571461"/>
                  <a:pt x="429763" y="2780505"/>
                </a:cubicBezTo>
                <a:cubicBezTo>
                  <a:pt x="286804" y="2989549"/>
                  <a:pt x="85852" y="3361783"/>
                  <a:pt x="25162" y="3266027"/>
                </a:cubicBezTo>
                <a:cubicBezTo>
                  <a:pt x="-35528" y="3170271"/>
                  <a:pt x="27859" y="2555276"/>
                  <a:pt x="65622" y="2205970"/>
                </a:cubicBezTo>
                <a:cubicBezTo>
                  <a:pt x="103385" y="1856664"/>
                  <a:pt x="232858" y="1307755"/>
                  <a:pt x="251739" y="1170190"/>
                </a:cubicBezTo>
                <a:cubicBezTo>
                  <a:pt x="270620" y="1032626"/>
                  <a:pt x="131706" y="1543773"/>
                  <a:pt x="178910" y="1380583"/>
                </a:cubicBezTo>
                <a:cubicBezTo>
                  <a:pt x="226114" y="1217393"/>
                  <a:pt x="476967" y="375821"/>
                  <a:pt x="534960" y="191053"/>
                </a:cubicBezTo>
                <a:cubicBezTo>
                  <a:pt x="592953" y="6285"/>
                  <a:pt x="579466" y="-142068"/>
                  <a:pt x="502592" y="231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ECD98254-CC67-CAE4-702D-F4CFF9BBF945}"/>
              </a:ext>
            </a:extLst>
          </p:cNvPr>
          <p:cNvSpPr/>
          <p:nvPr/>
        </p:nvSpPr>
        <p:spPr>
          <a:xfrm>
            <a:off x="3648738" y="2917718"/>
            <a:ext cx="1056071" cy="2888839"/>
          </a:xfrm>
          <a:custGeom>
            <a:avLst/>
            <a:gdLst>
              <a:gd name="connsiteX0" fmla="*/ 842342 w 1056071"/>
              <a:gd name="connsiteY0" fmla="*/ 3507 h 2888839"/>
              <a:gd name="connsiteX1" fmla="*/ 1052735 w 1056071"/>
              <a:gd name="connsiteY1" fmla="*/ 845078 h 2888839"/>
              <a:gd name="connsiteX2" fmla="*/ 648133 w 1056071"/>
              <a:gd name="connsiteY2" fmla="*/ 1492441 h 2888839"/>
              <a:gd name="connsiteX3" fmla="*/ 373004 w 1056071"/>
              <a:gd name="connsiteY3" fmla="*/ 2034608 h 2888839"/>
              <a:gd name="connsiteX4" fmla="*/ 478200 w 1056071"/>
              <a:gd name="connsiteY4" fmla="*/ 2884271 h 2888839"/>
              <a:gd name="connsiteX5" fmla="*/ 259715 w 1056071"/>
              <a:gd name="connsiteY5" fmla="*/ 2390657 h 2888839"/>
              <a:gd name="connsiteX6" fmla="*/ 332543 w 1056071"/>
              <a:gd name="connsiteY6" fmla="*/ 2795259 h 2888839"/>
              <a:gd name="connsiteX7" fmla="*/ 25046 w 1056071"/>
              <a:gd name="connsiteY7" fmla="*/ 1362969 h 2888839"/>
              <a:gd name="connsiteX8" fmla="*/ 89782 w 1056071"/>
              <a:gd name="connsiteY8" fmla="*/ 1848491 h 2888839"/>
              <a:gd name="connsiteX9" fmla="*/ 656225 w 1056071"/>
              <a:gd name="connsiteY9" fmla="*/ 982643 h 2888839"/>
              <a:gd name="connsiteX10" fmla="*/ 737145 w 1056071"/>
              <a:gd name="connsiteY10" fmla="*/ 917907 h 2888839"/>
              <a:gd name="connsiteX11" fmla="*/ 858526 w 1056071"/>
              <a:gd name="connsiteY11" fmla="*/ 796526 h 2888839"/>
              <a:gd name="connsiteX12" fmla="*/ 874710 w 1056071"/>
              <a:gd name="connsiteY12" fmla="*/ 553765 h 2888839"/>
              <a:gd name="connsiteX13" fmla="*/ 842342 w 1056071"/>
              <a:gd name="connsiteY13" fmla="*/ 3507 h 288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6071" h="2888839">
                <a:moveTo>
                  <a:pt x="842342" y="3507"/>
                </a:moveTo>
                <a:cubicBezTo>
                  <a:pt x="872013" y="52059"/>
                  <a:pt x="1085103" y="596922"/>
                  <a:pt x="1052735" y="845078"/>
                </a:cubicBezTo>
                <a:cubicBezTo>
                  <a:pt x="1020367" y="1093234"/>
                  <a:pt x="761421" y="1294186"/>
                  <a:pt x="648133" y="1492441"/>
                </a:cubicBezTo>
                <a:cubicBezTo>
                  <a:pt x="534845" y="1690696"/>
                  <a:pt x="401326" y="1802636"/>
                  <a:pt x="373004" y="2034608"/>
                </a:cubicBezTo>
                <a:cubicBezTo>
                  <a:pt x="344682" y="2266580"/>
                  <a:pt x="497081" y="2824930"/>
                  <a:pt x="478200" y="2884271"/>
                </a:cubicBezTo>
                <a:cubicBezTo>
                  <a:pt x="459319" y="2943612"/>
                  <a:pt x="283991" y="2405492"/>
                  <a:pt x="259715" y="2390657"/>
                </a:cubicBezTo>
                <a:cubicBezTo>
                  <a:pt x="235439" y="2375822"/>
                  <a:pt x="371654" y="2966540"/>
                  <a:pt x="332543" y="2795259"/>
                </a:cubicBezTo>
                <a:cubicBezTo>
                  <a:pt x="293432" y="2623978"/>
                  <a:pt x="65506" y="1520764"/>
                  <a:pt x="25046" y="1362969"/>
                </a:cubicBezTo>
                <a:cubicBezTo>
                  <a:pt x="-15414" y="1205174"/>
                  <a:pt x="-15415" y="1911879"/>
                  <a:pt x="89782" y="1848491"/>
                </a:cubicBezTo>
                <a:cubicBezTo>
                  <a:pt x="194978" y="1785103"/>
                  <a:pt x="548331" y="1137740"/>
                  <a:pt x="656225" y="982643"/>
                </a:cubicBezTo>
                <a:cubicBezTo>
                  <a:pt x="764119" y="827546"/>
                  <a:pt x="703428" y="948927"/>
                  <a:pt x="737145" y="917907"/>
                </a:cubicBezTo>
                <a:cubicBezTo>
                  <a:pt x="770862" y="886887"/>
                  <a:pt x="835598" y="857216"/>
                  <a:pt x="858526" y="796526"/>
                </a:cubicBezTo>
                <a:cubicBezTo>
                  <a:pt x="881454" y="735836"/>
                  <a:pt x="880105" y="683237"/>
                  <a:pt x="874710" y="553765"/>
                </a:cubicBezTo>
                <a:cubicBezTo>
                  <a:pt x="869315" y="424293"/>
                  <a:pt x="812671" y="-45045"/>
                  <a:pt x="842342" y="3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C32B2E16-A332-FD28-9BD3-C96794969BF5}"/>
              </a:ext>
            </a:extLst>
          </p:cNvPr>
          <p:cNvSpPr/>
          <p:nvPr/>
        </p:nvSpPr>
        <p:spPr>
          <a:xfrm>
            <a:off x="2399285" y="1919482"/>
            <a:ext cx="862010" cy="3585635"/>
          </a:xfrm>
          <a:custGeom>
            <a:avLst/>
            <a:gdLst>
              <a:gd name="connsiteX0" fmla="*/ 861805 w 862010"/>
              <a:gd name="connsiteY0" fmla="*/ 6422 h 3585635"/>
              <a:gd name="connsiteX1" fmla="*/ 343915 w 862010"/>
              <a:gd name="connsiteY1" fmla="*/ 1988971 h 3585635"/>
              <a:gd name="connsiteX2" fmla="*/ 190166 w 862010"/>
              <a:gd name="connsiteY2" fmla="*/ 3259421 h 3585635"/>
              <a:gd name="connsiteX3" fmla="*/ 424835 w 862010"/>
              <a:gd name="connsiteY3" fmla="*/ 2806267 h 3585635"/>
              <a:gd name="connsiteX4" fmla="*/ 586676 w 862010"/>
              <a:gd name="connsiteY4" fmla="*/ 2118444 h 3585635"/>
              <a:gd name="connsiteX5" fmla="*/ 708057 w 862010"/>
              <a:gd name="connsiteY5" fmla="*/ 1341608 h 3585635"/>
              <a:gd name="connsiteX6" fmla="*/ 708057 w 862010"/>
              <a:gd name="connsiteY6" fmla="*/ 1592461 h 3585635"/>
              <a:gd name="connsiteX7" fmla="*/ 845621 w 862010"/>
              <a:gd name="connsiteY7" fmla="*/ 2102260 h 3585635"/>
              <a:gd name="connsiteX8" fmla="*/ 384375 w 862010"/>
              <a:gd name="connsiteY8" fmla="*/ 3008568 h 3585635"/>
              <a:gd name="connsiteX9" fmla="*/ 4050 w 862010"/>
              <a:gd name="connsiteY9" fmla="*/ 3583102 h 3585635"/>
              <a:gd name="connsiteX10" fmla="*/ 198258 w 862010"/>
              <a:gd name="connsiteY10" fmla="*/ 2790083 h 3585635"/>
              <a:gd name="connsiteX11" fmla="*/ 424835 w 862010"/>
              <a:gd name="connsiteY11" fmla="*/ 726614 h 3585635"/>
              <a:gd name="connsiteX12" fmla="*/ 279179 w 862010"/>
              <a:gd name="connsiteY12" fmla="*/ 1333516 h 3585635"/>
              <a:gd name="connsiteX13" fmla="*/ 861805 w 862010"/>
              <a:gd name="connsiteY13" fmla="*/ 6422 h 358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2010" h="3585635">
                <a:moveTo>
                  <a:pt x="861805" y="6422"/>
                </a:moveTo>
                <a:cubicBezTo>
                  <a:pt x="872594" y="115664"/>
                  <a:pt x="455855" y="1446804"/>
                  <a:pt x="343915" y="1988971"/>
                </a:cubicBezTo>
                <a:cubicBezTo>
                  <a:pt x="231975" y="2531138"/>
                  <a:pt x="176679" y="3123205"/>
                  <a:pt x="190166" y="3259421"/>
                </a:cubicBezTo>
                <a:cubicBezTo>
                  <a:pt x="203653" y="3395637"/>
                  <a:pt x="358750" y="2996430"/>
                  <a:pt x="424835" y="2806267"/>
                </a:cubicBezTo>
                <a:cubicBezTo>
                  <a:pt x="490920" y="2616104"/>
                  <a:pt x="539472" y="2362554"/>
                  <a:pt x="586676" y="2118444"/>
                </a:cubicBezTo>
                <a:cubicBezTo>
                  <a:pt x="633880" y="1874334"/>
                  <a:pt x="687827" y="1429272"/>
                  <a:pt x="708057" y="1341608"/>
                </a:cubicBezTo>
                <a:cubicBezTo>
                  <a:pt x="728287" y="1253944"/>
                  <a:pt x="685130" y="1465686"/>
                  <a:pt x="708057" y="1592461"/>
                </a:cubicBezTo>
                <a:cubicBezTo>
                  <a:pt x="730984" y="1719236"/>
                  <a:pt x="899568" y="1866242"/>
                  <a:pt x="845621" y="2102260"/>
                </a:cubicBezTo>
                <a:cubicBezTo>
                  <a:pt x="791674" y="2338278"/>
                  <a:pt x="524637" y="2761761"/>
                  <a:pt x="384375" y="3008568"/>
                </a:cubicBezTo>
                <a:cubicBezTo>
                  <a:pt x="244113" y="3255375"/>
                  <a:pt x="35069" y="3619516"/>
                  <a:pt x="4050" y="3583102"/>
                </a:cubicBezTo>
                <a:cubicBezTo>
                  <a:pt x="-26969" y="3546688"/>
                  <a:pt x="128127" y="3266164"/>
                  <a:pt x="198258" y="2790083"/>
                </a:cubicBezTo>
                <a:cubicBezTo>
                  <a:pt x="268389" y="2314002"/>
                  <a:pt x="411348" y="969375"/>
                  <a:pt x="424835" y="726614"/>
                </a:cubicBezTo>
                <a:cubicBezTo>
                  <a:pt x="438322" y="483853"/>
                  <a:pt x="202305" y="1450851"/>
                  <a:pt x="279179" y="1333516"/>
                </a:cubicBezTo>
                <a:cubicBezTo>
                  <a:pt x="356053" y="1216181"/>
                  <a:pt x="851016" y="-102820"/>
                  <a:pt x="861805" y="6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F695595F-8D8E-A190-DC82-848D536922CB}"/>
              </a:ext>
            </a:extLst>
          </p:cNvPr>
          <p:cNvSpPr/>
          <p:nvPr/>
        </p:nvSpPr>
        <p:spPr>
          <a:xfrm>
            <a:off x="2820975" y="5810081"/>
            <a:ext cx="1441728" cy="2290595"/>
          </a:xfrm>
          <a:custGeom>
            <a:avLst/>
            <a:gdLst>
              <a:gd name="connsiteX0" fmla="*/ 488667 w 1441728"/>
              <a:gd name="connsiteY0" fmla="*/ 113289 h 2290595"/>
              <a:gd name="connsiteX1" fmla="*/ 1168398 w 1441728"/>
              <a:gd name="connsiteY1" fmla="*/ 396510 h 2290595"/>
              <a:gd name="connsiteX2" fmla="*/ 1403067 w 1441728"/>
              <a:gd name="connsiteY2" fmla="*/ 1343278 h 2290595"/>
              <a:gd name="connsiteX3" fmla="*/ 1427344 w 1441728"/>
              <a:gd name="connsiteY3" fmla="*/ 1213806 h 2290595"/>
              <a:gd name="connsiteX4" fmla="*/ 1257411 w 1441728"/>
              <a:gd name="connsiteY4" fmla="*/ 1836892 h 2290595"/>
              <a:gd name="connsiteX5" fmla="*/ 1071294 w 1441728"/>
              <a:gd name="connsiteY5" fmla="*/ 2249586 h 2290595"/>
              <a:gd name="connsiteX6" fmla="*/ 1103662 w 1441728"/>
              <a:gd name="connsiteY6" fmla="*/ 1966365 h 2290595"/>
              <a:gd name="connsiteX7" fmla="*/ 868993 w 1441728"/>
              <a:gd name="connsiteY7" fmla="*/ 1788340 h 2290595"/>
              <a:gd name="connsiteX8" fmla="*/ 925637 w 1441728"/>
              <a:gd name="connsiteY8" fmla="*/ 1537487 h 2290595"/>
              <a:gd name="connsiteX9" fmla="*/ 860901 w 1441728"/>
              <a:gd name="connsiteY9" fmla="*/ 1229990 h 2290595"/>
              <a:gd name="connsiteX10" fmla="*/ 399655 w 1441728"/>
              <a:gd name="connsiteY10" fmla="*/ 1731696 h 2290595"/>
              <a:gd name="connsiteX11" fmla="*/ 278275 w 1441728"/>
              <a:gd name="connsiteY11" fmla="*/ 1853077 h 2290595"/>
              <a:gd name="connsiteX12" fmla="*/ 294459 w 1441728"/>
              <a:gd name="connsiteY12" fmla="*/ 1942089 h 2290595"/>
              <a:gd name="connsiteX13" fmla="*/ 3145 w 1441728"/>
              <a:gd name="connsiteY13" fmla="*/ 2290046 h 2290595"/>
              <a:gd name="connsiteX14" fmla="*/ 148802 w 1441728"/>
              <a:gd name="connsiteY14" fmla="*/ 1853077 h 2290595"/>
              <a:gd name="connsiteX15" fmla="*/ 286367 w 1441728"/>
              <a:gd name="connsiteY15" fmla="*/ 809204 h 2290595"/>
              <a:gd name="connsiteX16" fmla="*/ 367287 w 1441728"/>
              <a:gd name="connsiteY16" fmla="*/ 679731 h 2290595"/>
              <a:gd name="connsiteX17" fmla="*/ 318735 w 1441728"/>
              <a:gd name="connsiteY17" fmla="*/ 0 h 2290595"/>
              <a:gd name="connsiteX18" fmla="*/ 343011 w 1441728"/>
              <a:gd name="connsiteY18" fmla="*/ 679731 h 2290595"/>
              <a:gd name="connsiteX19" fmla="*/ 488667 w 1441728"/>
              <a:gd name="connsiteY19" fmla="*/ 113289 h 229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1728" h="2290595">
                <a:moveTo>
                  <a:pt x="488667" y="113289"/>
                </a:moveTo>
                <a:cubicBezTo>
                  <a:pt x="626232" y="66085"/>
                  <a:pt x="1015998" y="191512"/>
                  <a:pt x="1168398" y="396510"/>
                </a:cubicBezTo>
                <a:cubicBezTo>
                  <a:pt x="1320798" y="601508"/>
                  <a:pt x="1359909" y="1207062"/>
                  <a:pt x="1403067" y="1343278"/>
                </a:cubicBezTo>
                <a:cubicBezTo>
                  <a:pt x="1446225" y="1479494"/>
                  <a:pt x="1451620" y="1131537"/>
                  <a:pt x="1427344" y="1213806"/>
                </a:cubicBezTo>
                <a:cubicBezTo>
                  <a:pt x="1403068" y="1296075"/>
                  <a:pt x="1316753" y="1664262"/>
                  <a:pt x="1257411" y="1836892"/>
                </a:cubicBezTo>
                <a:cubicBezTo>
                  <a:pt x="1198069" y="2009522"/>
                  <a:pt x="1096919" y="2228007"/>
                  <a:pt x="1071294" y="2249586"/>
                </a:cubicBezTo>
                <a:cubicBezTo>
                  <a:pt x="1045669" y="2271165"/>
                  <a:pt x="1137379" y="2043239"/>
                  <a:pt x="1103662" y="1966365"/>
                </a:cubicBezTo>
                <a:cubicBezTo>
                  <a:pt x="1069945" y="1889491"/>
                  <a:pt x="898664" y="1859820"/>
                  <a:pt x="868993" y="1788340"/>
                </a:cubicBezTo>
                <a:cubicBezTo>
                  <a:pt x="839322" y="1716860"/>
                  <a:pt x="926986" y="1630545"/>
                  <a:pt x="925637" y="1537487"/>
                </a:cubicBezTo>
                <a:cubicBezTo>
                  <a:pt x="924288" y="1444429"/>
                  <a:pt x="948565" y="1197622"/>
                  <a:pt x="860901" y="1229990"/>
                </a:cubicBezTo>
                <a:cubicBezTo>
                  <a:pt x="773237" y="1262358"/>
                  <a:pt x="496759" y="1627848"/>
                  <a:pt x="399655" y="1731696"/>
                </a:cubicBezTo>
                <a:cubicBezTo>
                  <a:pt x="302551" y="1835544"/>
                  <a:pt x="295808" y="1818012"/>
                  <a:pt x="278275" y="1853077"/>
                </a:cubicBezTo>
                <a:cubicBezTo>
                  <a:pt x="260742" y="1888142"/>
                  <a:pt x="340314" y="1869261"/>
                  <a:pt x="294459" y="1942089"/>
                </a:cubicBezTo>
                <a:cubicBezTo>
                  <a:pt x="248604" y="2014917"/>
                  <a:pt x="27421" y="2304881"/>
                  <a:pt x="3145" y="2290046"/>
                </a:cubicBezTo>
                <a:cubicBezTo>
                  <a:pt x="-21131" y="2275211"/>
                  <a:pt x="101598" y="2099884"/>
                  <a:pt x="148802" y="1853077"/>
                </a:cubicBezTo>
                <a:cubicBezTo>
                  <a:pt x="196006" y="1606270"/>
                  <a:pt x="249953" y="1004762"/>
                  <a:pt x="286367" y="809204"/>
                </a:cubicBezTo>
                <a:cubicBezTo>
                  <a:pt x="322781" y="613646"/>
                  <a:pt x="361892" y="814598"/>
                  <a:pt x="367287" y="679731"/>
                </a:cubicBezTo>
                <a:cubicBezTo>
                  <a:pt x="372682" y="544864"/>
                  <a:pt x="322781" y="0"/>
                  <a:pt x="318735" y="0"/>
                </a:cubicBezTo>
                <a:cubicBezTo>
                  <a:pt x="314689" y="0"/>
                  <a:pt x="313340" y="654106"/>
                  <a:pt x="343011" y="679731"/>
                </a:cubicBezTo>
                <a:cubicBezTo>
                  <a:pt x="372682" y="705356"/>
                  <a:pt x="351102" y="160493"/>
                  <a:pt x="488667" y="113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A10C551E-E704-CA43-12F9-6B62139CE3AD}"/>
              </a:ext>
            </a:extLst>
          </p:cNvPr>
          <p:cNvSpPr/>
          <p:nvPr/>
        </p:nvSpPr>
        <p:spPr>
          <a:xfrm>
            <a:off x="2127708" y="5590504"/>
            <a:ext cx="1073537" cy="3258376"/>
          </a:xfrm>
          <a:custGeom>
            <a:avLst/>
            <a:gdLst>
              <a:gd name="connsiteX0" fmla="*/ 939173 w 1073537"/>
              <a:gd name="connsiteY0" fmla="*/ 114381 h 3258376"/>
              <a:gd name="connsiteX1" fmla="*/ 170430 w 1073537"/>
              <a:gd name="connsiteY1" fmla="*/ 2606728 h 3258376"/>
              <a:gd name="connsiteX2" fmla="*/ 497 w 1073537"/>
              <a:gd name="connsiteY2" fmla="*/ 3245999 h 3258376"/>
              <a:gd name="connsiteX3" fmla="*/ 194706 w 1073537"/>
              <a:gd name="connsiteY3" fmla="*/ 2946593 h 3258376"/>
              <a:gd name="connsiteX4" fmla="*/ 1012002 w 1073537"/>
              <a:gd name="connsiteY4" fmla="*/ 1975549 h 3258376"/>
              <a:gd name="connsiteX5" fmla="*/ 534572 w 1073537"/>
              <a:gd name="connsiteY5" fmla="*/ 2485347 h 3258376"/>
              <a:gd name="connsiteX6" fmla="*/ 1068646 w 1073537"/>
              <a:gd name="connsiteY6" fmla="*/ 1109701 h 3258376"/>
              <a:gd name="connsiteX7" fmla="*/ 809701 w 1073537"/>
              <a:gd name="connsiteY7" fmla="*/ 1433383 h 3258376"/>
              <a:gd name="connsiteX8" fmla="*/ 987726 w 1073537"/>
              <a:gd name="connsiteY8" fmla="*/ 518983 h 3258376"/>
              <a:gd name="connsiteX9" fmla="*/ 939173 w 1073537"/>
              <a:gd name="connsiteY9" fmla="*/ 114381 h 325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3537" h="3258376">
                <a:moveTo>
                  <a:pt x="939173" y="114381"/>
                </a:moveTo>
                <a:cubicBezTo>
                  <a:pt x="802957" y="462338"/>
                  <a:pt x="326876" y="2084792"/>
                  <a:pt x="170430" y="2606728"/>
                </a:cubicBezTo>
                <a:cubicBezTo>
                  <a:pt x="13984" y="3128664"/>
                  <a:pt x="-3549" y="3189355"/>
                  <a:pt x="497" y="3245999"/>
                </a:cubicBezTo>
                <a:cubicBezTo>
                  <a:pt x="4543" y="3302643"/>
                  <a:pt x="26122" y="3158335"/>
                  <a:pt x="194706" y="2946593"/>
                </a:cubicBezTo>
                <a:cubicBezTo>
                  <a:pt x="363290" y="2734851"/>
                  <a:pt x="955358" y="2052423"/>
                  <a:pt x="1012002" y="1975549"/>
                </a:cubicBezTo>
                <a:cubicBezTo>
                  <a:pt x="1068646" y="1898675"/>
                  <a:pt x="525131" y="2629655"/>
                  <a:pt x="534572" y="2485347"/>
                </a:cubicBezTo>
                <a:cubicBezTo>
                  <a:pt x="544013" y="2341039"/>
                  <a:pt x="1022791" y="1285028"/>
                  <a:pt x="1068646" y="1109701"/>
                </a:cubicBezTo>
                <a:cubicBezTo>
                  <a:pt x="1114501" y="934374"/>
                  <a:pt x="823188" y="1531836"/>
                  <a:pt x="809701" y="1433383"/>
                </a:cubicBezTo>
                <a:cubicBezTo>
                  <a:pt x="796214" y="1334930"/>
                  <a:pt x="960753" y="734770"/>
                  <a:pt x="987726" y="518983"/>
                </a:cubicBezTo>
                <a:cubicBezTo>
                  <a:pt x="1014699" y="303196"/>
                  <a:pt x="1075389" y="-233576"/>
                  <a:pt x="939173" y="114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6B2670C2-39A8-C070-C3D9-BF40DE2E349D}"/>
              </a:ext>
            </a:extLst>
          </p:cNvPr>
          <p:cNvSpPr/>
          <p:nvPr/>
        </p:nvSpPr>
        <p:spPr>
          <a:xfrm>
            <a:off x="2217345" y="5815349"/>
            <a:ext cx="543853" cy="2741533"/>
          </a:xfrm>
          <a:custGeom>
            <a:avLst/>
            <a:gdLst>
              <a:gd name="connsiteX0" fmla="*/ 509671 w 543853"/>
              <a:gd name="connsiteY0" fmla="*/ 164665 h 2741533"/>
              <a:gd name="connsiteX1" fmla="*/ 40333 w 543853"/>
              <a:gd name="connsiteY1" fmla="*/ 2106754 h 2741533"/>
              <a:gd name="connsiteX2" fmla="*/ 24149 w 543853"/>
              <a:gd name="connsiteY2" fmla="*/ 2713656 h 2741533"/>
              <a:gd name="connsiteX3" fmla="*/ 32241 w 543853"/>
              <a:gd name="connsiteY3" fmla="*/ 2430435 h 2741533"/>
              <a:gd name="connsiteX4" fmla="*/ 234542 w 543853"/>
              <a:gd name="connsiteY4" fmla="*/ 642095 h 2741533"/>
              <a:gd name="connsiteX5" fmla="*/ 161713 w 543853"/>
              <a:gd name="connsiteY5" fmla="*/ 1143801 h 2741533"/>
              <a:gd name="connsiteX6" fmla="*/ 469211 w 543853"/>
              <a:gd name="connsiteY6" fmla="*/ 221309 h 2741533"/>
              <a:gd name="connsiteX7" fmla="*/ 509671 w 543853"/>
              <a:gd name="connsiteY7" fmla="*/ 164665 h 274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853" h="2741533">
                <a:moveTo>
                  <a:pt x="509671" y="164665"/>
                </a:moveTo>
                <a:cubicBezTo>
                  <a:pt x="438191" y="478906"/>
                  <a:pt x="121253" y="1681922"/>
                  <a:pt x="40333" y="2106754"/>
                </a:cubicBezTo>
                <a:cubicBezTo>
                  <a:pt x="-40587" y="2531586"/>
                  <a:pt x="25498" y="2659709"/>
                  <a:pt x="24149" y="2713656"/>
                </a:cubicBezTo>
                <a:cubicBezTo>
                  <a:pt x="22800" y="2767603"/>
                  <a:pt x="-2824" y="2775695"/>
                  <a:pt x="32241" y="2430435"/>
                </a:cubicBezTo>
                <a:cubicBezTo>
                  <a:pt x="67306" y="2085175"/>
                  <a:pt x="212963" y="856534"/>
                  <a:pt x="234542" y="642095"/>
                </a:cubicBezTo>
                <a:cubicBezTo>
                  <a:pt x="256121" y="427656"/>
                  <a:pt x="122601" y="1213932"/>
                  <a:pt x="161713" y="1143801"/>
                </a:cubicBezTo>
                <a:cubicBezTo>
                  <a:pt x="200824" y="1073670"/>
                  <a:pt x="411218" y="389893"/>
                  <a:pt x="469211" y="221309"/>
                </a:cubicBezTo>
                <a:cubicBezTo>
                  <a:pt x="527204" y="52725"/>
                  <a:pt x="581151" y="-149576"/>
                  <a:pt x="509671" y="164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12DDE9AF-01B8-54C5-FDDB-8BCE368AA209}"/>
              </a:ext>
            </a:extLst>
          </p:cNvPr>
          <p:cNvSpPr/>
          <p:nvPr/>
        </p:nvSpPr>
        <p:spPr>
          <a:xfrm>
            <a:off x="1933930" y="7436581"/>
            <a:ext cx="348556" cy="1208836"/>
          </a:xfrm>
          <a:custGeom>
            <a:avLst/>
            <a:gdLst>
              <a:gd name="connsiteX0" fmla="*/ 348024 w 348556"/>
              <a:gd name="connsiteY0" fmla="*/ 0 h 1208836"/>
              <a:gd name="connsiteX1" fmla="*/ 89079 w 348556"/>
              <a:gd name="connsiteY1" fmla="*/ 865847 h 1208836"/>
              <a:gd name="connsiteX2" fmla="*/ 194275 w 348556"/>
              <a:gd name="connsiteY2" fmla="*/ 1205713 h 1208836"/>
              <a:gd name="connsiteX3" fmla="*/ 105263 w 348556"/>
              <a:gd name="connsiteY3" fmla="*/ 1043872 h 1208836"/>
              <a:gd name="connsiteX4" fmla="*/ 8158 w 348556"/>
              <a:gd name="connsiteY4" fmla="*/ 865847 h 1208836"/>
              <a:gd name="connsiteX5" fmla="*/ 348024 w 348556"/>
              <a:gd name="connsiteY5" fmla="*/ 0 h 12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556" h="1208836">
                <a:moveTo>
                  <a:pt x="348024" y="0"/>
                </a:moveTo>
                <a:cubicBezTo>
                  <a:pt x="361511" y="0"/>
                  <a:pt x="114704" y="664895"/>
                  <a:pt x="89079" y="865847"/>
                </a:cubicBezTo>
                <a:cubicBezTo>
                  <a:pt x="63454" y="1066799"/>
                  <a:pt x="191578" y="1176042"/>
                  <a:pt x="194275" y="1205713"/>
                </a:cubicBezTo>
                <a:cubicBezTo>
                  <a:pt x="196972" y="1235384"/>
                  <a:pt x="105263" y="1043872"/>
                  <a:pt x="105263" y="1043872"/>
                </a:cubicBezTo>
                <a:cubicBezTo>
                  <a:pt x="74243" y="987228"/>
                  <a:pt x="-29605" y="1034431"/>
                  <a:pt x="8158" y="865847"/>
                </a:cubicBezTo>
                <a:cubicBezTo>
                  <a:pt x="45921" y="697263"/>
                  <a:pt x="334537" y="0"/>
                  <a:pt x="3480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45FBA459-8443-723F-ED71-35EBB8E1A98D}"/>
              </a:ext>
            </a:extLst>
          </p:cNvPr>
          <p:cNvSpPr/>
          <p:nvPr/>
        </p:nvSpPr>
        <p:spPr>
          <a:xfrm>
            <a:off x="5199873" y="2993903"/>
            <a:ext cx="363189" cy="1116857"/>
          </a:xfrm>
          <a:custGeom>
            <a:avLst/>
            <a:gdLst>
              <a:gd name="connsiteX0" fmla="*/ 181331 w 363189"/>
              <a:gd name="connsiteY0" fmla="*/ 150 h 1116857"/>
              <a:gd name="connsiteX1" fmla="*/ 3306 w 363189"/>
              <a:gd name="connsiteY1" fmla="*/ 631329 h 1116857"/>
              <a:gd name="connsiteX2" fmla="*/ 68042 w 363189"/>
              <a:gd name="connsiteY2" fmla="*/ 930734 h 1116857"/>
              <a:gd name="connsiteX3" fmla="*/ 100410 w 363189"/>
              <a:gd name="connsiteY3" fmla="*/ 882182 h 1116857"/>
              <a:gd name="connsiteX4" fmla="*/ 148962 w 363189"/>
              <a:gd name="connsiteY4" fmla="*/ 1116851 h 1116857"/>
              <a:gd name="connsiteX5" fmla="*/ 246067 w 363189"/>
              <a:gd name="connsiteY5" fmla="*/ 874090 h 1116857"/>
              <a:gd name="connsiteX6" fmla="*/ 310803 w 363189"/>
              <a:gd name="connsiteY6" fmla="*/ 631329 h 1116857"/>
              <a:gd name="connsiteX7" fmla="*/ 359355 w 363189"/>
              <a:gd name="connsiteY7" fmla="*/ 32518 h 1116857"/>
              <a:gd name="connsiteX8" fmla="*/ 205607 w 363189"/>
              <a:gd name="connsiteY8" fmla="*/ 566593 h 1116857"/>
              <a:gd name="connsiteX9" fmla="*/ 181331 w 363189"/>
              <a:gd name="connsiteY9" fmla="*/ 150 h 111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189" h="1116857">
                <a:moveTo>
                  <a:pt x="181331" y="150"/>
                </a:moveTo>
                <a:cubicBezTo>
                  <a:pt x="147614" y="10939"/>
                  <a:pt x="22187" y="476232"/>
                  <a:pt x="3306" y="631329"/>
                </a:cubicBezTo>
                <a:cubicBezTo>
                  <a:pt x="-15576" y="786426"/>
                  <a:pt x="51858" y="888925"/>
                  <a:pt x="68042" y="930734"/>
                </a:cubicBezTo>
                <a:cubicBezTo>
                  <a:pt x="84226" y="972543"/>
                  <a:pt x="86923" y="851163"/>
                  <a:pt x="100410" y="882182"/>
                </a:cubicBezTo>
                <a:cubicBezTo>
                  <a:pt x="113897" y="913201"/>
                  <a:pt x="124686" y="1118200"/>
                  <a:pt x="148962" y="1116851"/>
                </a:cubicBezTo>
                <a:cubicBezTo>
                  <a:pt x="173238" y="1115502"/>
                  <a:pt x="219094" y="955010"/>
                  <a:pt x="246067" y="874090"/>
                </a:cubicBezTo>
                <a:cubicBezTo>
                  <a:pt x="273040" y="793170"/>
                  <a:pt x="291922" y="771591"/>
                  <a:pt x="310803" y="631329"/>
                </a:cubicBezTo>
                <a:cubicBezTo>
                  <a:pt x="329684" y="491067"/>
                  <a:pt x="376888" y="43307"/>
                  <a:pt x="359355" y="32518"/>
                </a:cubicBezTo>
                <a:cubicBezTo>
                  <a:pt x="341822" y="21729"/>
                  <a:pt x="235278" y="569290"/>
                  <a:pt x="205607" y="566593"/>
                </a:cubicBezTo>
                <a:cubicBezTo>
                  <a:pt x="175936" y="563896"/>
                  <a:pt x="215048" y="-10639"/>
                  <a:pt x="181331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FC36EE2F-C924-53D0-F50E-F774E29C781C}"/>
              </a:ext>
            </a:extLst>
          </p:cNvPr>
          <p:cNvSpPr/>
          <p:nvPr/>
        </p:nvSpPr>
        <p:spPr>
          <a:xfrm>
            <a:off x="5810004" y="3023775"/>
            <a:ext cx="1837016" cy="934095"/>
          </a:xfrm>
          <a:custGeom>
            <a:avLst/>
            <a:gdLst>
              <a:gd name="connsiteX0" fmla="*/ 77 w 1837016"/>
              <a:gd name="connsiteY0" fmla="*/ 334420 h 934095"/>
              <a:gd name="connsiteX1" fmla="*/ 323759 w 1837016"/>
              <a:gd name="connsiteY1" fmla="*/ 819942 h 934095"/>
              <a:gd name="connsiteX2" fmla="*/ 315667 w 1837016"/>
              <a:gd name="connsiteY2" fmla="*/ 714745 h 934095"/>
              <a:gd name="connsiteX3" fmla="*/ 671716 w 1837016"/>
              <a:gd name="connsiteY3" fmla="*/ 933230 h 934095"/>
              <a:gd name="connsiteX4" fmla="*/ 639348 w 1837016"/>
              <a:gd name="connsiteY4" fmla="*/ 617641 h 934095"/>
              <a:gd name="connsiteX5" fmla="*/ 874017 w 1837016"/>
              <a:gd name="connsiteY5" fmla="*/ 771390 h 934095"/>
              <a:gd name="connsiteX6" fmla="*/ 1027766 w 1837016"/>
              <a:gd name="connsiteY6" fmla="*/ 536721 h 934095"/>
              <a:gd name="connsiteX7" fmla="*/ 1286711 w 1837016"/>
              <a:gd name="connsiteY7" fmla="*/ 739021 h 934095"/>
              <a:gd name="connsiteX8" fmla="*/ 1294803 w 1837016"/>
              <a:gd name="connsiteY8" fmla="*/ 463892 h 934095"/>
              <a:gd name="connsiteX9" fmla="*/ 1836969 w 1837016"/>
              <a:gd name="connsiteY9" fmla="*/ 763298 h 934095"/>
              <a:gd name="connsiteX10" fmla="*/ 1327171 w 1837016"/>
              <a:gd name="connsiteY10" fmla="*/ 2646 h 934095"/>
              <a:gd name="connsiteX11" fmla="*/ 1480920 w 1837016"/>
              <a:gd name="connsiteY11" fmla="*/ 496260 h 934095"/>
              <a:gd name="connsiteX12" fmla="*/ 817373 w 1837016"/>
              <a:gd name="connsiteY12" fmla="*/ 43106 h 934095"/>
              <a:gd name="connsiteX13" fmla="*/ 1043950 w 1837016"/>
              <a:gd name="connsiteY13" fmla="*/ 366788 h 934095"/>
              <a:gd name="connsiteX14" fmla="*/ 566520 w 1837016"/>
              <a:gd name="connsiteY14" fmla="*/ 221131 h 934095"/>
              <a:gd name="connsiteX15" fmla="*/ 793097 w 1837016"/>
              <a:gd name="connsiteY15" fmla="*/ 569089 h 934095"/>
              <a:gd name="connsiteX16" fmla="*/ 356127 w 1837016"/>
              <a:gd name="connsiteY16" fmla="*/ 399156 h 934095"/>
              <a:gd name="connsiteX17" fmla="*/ 77 w 1837016"/>
              <a:gd name="connsiteY17" fmla="*/ 334420 h 93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37016" h="934095">
                <a:moveTo>
                  <a:pt x="77" y="334420"/>
                </a:moveTo>
                <a:cubicBezTo>
                  <a:pt x="-5318" y="404551"/>
                  <a:pt x="271161" y="756555"/>
                  <a:pt x="323759" y="819942"/>
                </a:cubicBezTo>
                <a:cubicBezTo>
                  <a:pt x="376357" y="883329"/>
                  <a:pt x="257674" y="695864"/>
                  <a:pt x="315667" y="714745"/>
                </a:cubicBezTo>
                <a:cubicBezTo>
                  <a:pt x="373660" y="733626"/>
                  <a:pt x="617769" y="949414"/>
                  <a:pt x="671716" y="933230"/>
                </a:cubicBezTo>
                <a:cubicBezTo>
                  <a:pt x="725663" y="917046"/>
                  <a:pt x="605631" y="644614"/>
                  <a:pt x="639348" y="617641"/>
                </a:cubicBezTo>
                <a:cubicBezTo>
                  <a:pt x="673065" y="590668"/>
                  <a:pt x="809281" y="784877"/>
                  <a:pt x="874017" y="771390"/>
                </a:cubicBezTo>
                <a:cubicBezTo>
                  <a:pt x="938753" y="757903"/>
                  <a:pt x="958984" y="542116"/>
                  <a:pt x="1027766" y="536721"/>
                </a:cubicBezTo>
                <a:cubicBezTo>
                  <a:pt x="1096548" y="531326"/>
                  <a:pt x="1242205" y="751159"/>
                  <a:pt x="1286711" y="739021"/>
                </a:cubicBezTo>
                <a:cubicBezTo>
                  <a:pt x="1331217" y="726883"/>
                  <a:pt x="1203093" y="459846"/>
                  <a:pt x="1294803" y="463892"/>
                </a:cubicBezTo>
                <a:cubicBezTo>
                  <a:pt x="1386513" y="467938"/>
                  <a:pt x="1831574" y="840172"/>
                  <a:pt x="1836969" y="763298"/>
                </a:cubicBezTo>
                <a:cubicBezTo>
                  <a:pt x="1842364" y="686424"/>
                  <a:pt x="1386513" y="47152"/>
                  <a:pt x="1327171" y="2646"/>
                </a:cubicBezTo>
                <a:cubicBezTo>
                  <a:pt x="1267830" y="-41860"/>
                  <a:pt x="1565886" y="489517"/>
                  <a:pt x="1480920" y="496260"/>
                </a:cubicBezTo>
                <a:cubicBezTo>
                  <a:pt x="1395954" y="503003"/>
                  <a:pt x="890201" y="64685"/>
                  <a:pt x="817373" y="43106"/>
                </a:cubicBezTo>
                <a:cubicBezTo>
                  <a:pt x="744545" y="21527"/>
                  <a:pt x="1085759" y="337117"/>
                  <a:pt x="1043950" y="366788"/>
                </a:cubicBezTo>
                <a:cubicBezTo>
                  <a:pt x="1002141" y="396459"/>
                  <a:pt x="608329" y="187414"/>
                  <a:pt x="566520" y="221131"/>
                </a:cubicBezTo>
                <a:cubicBezTo>
                  <a:pt x="524711" y="254848"/>
                  <a:pt x="828162" y="539418"/>
                  <a:pt x="793097" y="569089"/>
                </a:cubicBezTo>
                <a:cubicBezTo>
                  <a:pt x="758032" y="598760"/>
                  <a:pt x="488297" y="431524"/>
                  <a:pt x="356127" y="399156"/>
                </a:cubicBezTo>
                <a:cubicBezTo>
                  <a:pt x="223957" y="366788"/>
                  <a:pt x="5472" y="264289"/>
                  <a:pt x="77" y="334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D78629E4-A3E2-A2D7-8D0F-8B1813A5B462}"/>
              </a:ext>
            </a:extLst>
          </p:cNvPr>
          <p:cNvSpPr/>
          <p:nvPr/>
        </p:nvSpPr>
        <p:spPr>
          <a:xfrm>
            <a:off x="6972958" y="1865100"/>
            <a:ext cx="1409310" cy="6861492"/>
          </a:xfrm>
          <a:custGeom>
            <a:avLst/>
            <a:gdLst>
              <a:gd name="connsiteX0" fmla="*/ 19513 w 1409310"/>
              <a:gd name="connsiteY0" fmla="*/ 142994 h 6861492"/>
              <a:gd name="connsiteX1" fmla="*/ 198807 w 1409310"/>
              <a:gd name="connsiteY1" fmla="*/ 394006 h 6861492"/>
              <a:gd name="connsiteX2" fmla="*/ 1184924 w 1409310"/>
              <a:gd name="connsiteY2" fmla="*/ 3334429 h 6861492"/>
              <a:gd name="connsiteX3" fmla="*/ 1220783 w 1409310"/>
              <a:gd name="connsiteY3" fmla="*/ 5127371 h 6861492"/>
              <a:gd name="connsiteX4" fmla="*/ 1400077 w 1409310"/>
              <a:gd name="connsiteY4" fmla="*/ 4195041 h 6861492"/>
              <a:gd name="connsiteX5" fmla="*/ 898054 w 1409310"/>
              <a:gd name="connsiteY5" fmla="*/ 5539747 h 6861492"/>
              <a:gd name="connsiteX6" fmla="*/ 485677 w 1409310"/>
              <a:gd name="connsiteY6" fmla="*/ 6812735 h 6861492"/>
              <a:gd name="connsiteX7" fmla="*/ 467748 w 1409310"/>
              <a:gd name="connsiteY7" fmla="*/ 6507935 h 6861492"/>
              <a:gd name="connsiteX8" fmla="*/ 162948 w 1409310"/>
              <a:gd name="connsiteY8" fmla="*/ 5665253 h 6861492"/>
              <a:gd name="connsiteX9" fmla="*/ 700830 w 1409310"/>
              <a:gd name="connsiteY9" fmla="*/ 4714994 h 6861492"/>
              <a:gd name="connsiteX10" fmla="*/ 700830 w 1409310"/>
              <a:gd name="connsiteY10" fmla="*/ 3370288 h 6861492"/>
              <a:gd name="connsiteX11" fmla="*/ 736689 w 1409310"/>
              <a:gd name="connsiteY11" fmla="*/ 3406147 h 6861492"/>
              <a:gd name="connsiteX12" fmla="*/ 485677 w 1409310"/>
              <a:gd name="connsiteY12" fmla="*/ 1451841 h 6861492"/>
              <a:gd name="connsiteX13" fmla="*/ 19513 w 1409310"/>
              <a:gd name="connsiteY13" fmla="*/ 142994 h 686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9310" h="6861492">
                <a:moveTo>
                  <a:pt x="19513" y="142994"/>
                </a:moveTo>
                <a:cubicBezTo>
                  <a:pt x="-28299" y="-33312"/>
                  <a:pt x="4572" y="-137900"/>
                  <a:pt x="198807" y="394006"/>
                </a:cubicBezTo>
                <a:cubicBezTo>
                  <a:pt x="393042" y="925912"/>
                  <a:pt x="1014595" y="2545535"/>
                  <a:pt x="1184924" y="3334429"/>
                </a:cubicBezTo>
                <a:cubicBezTo>
                  <a:pt x="1355253" y="4123323"/>
                  <a:pt x="1184924" y="4983936"/>
                  <a:pt x="1220783" y="5127371"/>
                </a:cubicBezTo>
                <a:cubicBezTo>
                  <a:pt x="1256642" y="5270806"/>
                  <a:pt x="1453865" y="4126312"/>
                  <a:pt x="1400077" y="4195041"/>
                </a:cubicBezTo>
                <a:cubicBezTo>
                  <a:pt x="1346289" y="4263770"/>
                  <a:pt x="1050454" y="5103465"/>
                  <a:pt x="898054" y="5539747"/>
                </a:cubicBezTo>
                <a:cubicBezTo>
                  <a:pt x="745654" y="5976029"/>
                  <a:pt x="557395" y="6651370"/>
                  <a:pt x="485677" y="6812735"/>
                </a:cubicBezTo>
                <a:cubicBezTo>
                  <a:pt x="413959" y="6974100"/>
                  <a:pt x="521536" y="6699182"/>
                  <a:pt x="467748" y="6507935"/>
                </a:cubicBezTo>
                <a:cubicBezTo>
                  <a:pt x="413960" y="6316688"/>
                  <a:pt x="124101" y="5964076"/>
                  <a:pt x="162948" y="5665253"/>
                </a:cubicBezTo>
                <a:cubicBezTo>
                  <a:pt x="201795" y="5366430"/>
                  <a:pt x="611183" y="5097488"/>
                  <a:pt x="700830" y="4714994"/>
                </a:cubicBezTo>
                <a:cubicBezTo>
                  <a:pt x="790477" y="4332500"/>
                  <a:pt x="694854" y="3588429"/>
                  <a:pt x="700830" y="3370288"/>
                </a:cubicBezTo>
                <a:cubicBezTo>
                  <a:pt x="706806" y="3152147"/>
                  <a:pt x="772548" y="3725888"/>
                  <a:pt x="736689" y="3406147"/>
                </a:cubicBezTo>
                <a:cubicBezTo>
                  <a:pt x="700830" y="3086406"/>
                  <a:pt x="599230" y="1998688"/>
                  <a:pt x="485677" y="1451841"/>
                </a:cubicBezTo>
                <a:cubicBezTo>
                  <a:pt x="372124" y="904994"/>
                  <a:pt x="67325" y="319300"/>
                  <a:pt x="19513" y="142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A25A694B-F241-A9AF-80D8-4008A965951B}"/>
              </a:ext>
            </a:extLst>
          </p:cNvPr>
          <p:cNvSpPr/>
          <p:nvPr/>
        </p:nvSpPr>
        <p:spPr>
          <a:xfrm>
            <a:off x="4440705" y="6563637"/>
            <a:ext cx="1564205" cy="939054"/>
          </a:xfrm>
          <a:custGeom>
            <a:avLst/>
            <a:gdLst>
              <a:gd name="connsiteX0" fmla="*/ 5171 w 1564205"/>
              <a:gd name="connsiteY0" fmla="*/ 1825 h 939054"/>
              <a:gd name="connsiteX1" fmla="*/ 831985 w 1564205"/>
              <a:gd name="connsiteY1" fmla="*/ 607922 h 939054"/>
              <a:gd name="connsiteX2" fmla="*/ 810964 w 1564205"/>
              <a:gd name="connsiteY2" fmla="*/ 611425 h 939054"/>
              <a:gd name="connsiteX3" fmla="*/ 1283929 w 1564205"/>
              <a:gd name="connsiteY3" fmla="*/ 860170 h 939054"/>
              <a:gd name="connsiteX4" fmla="*/ 1564205 w 1564205"/>
              <a:gd name="connsiteY4" fmla="*/ 937246 h 939054"/>
              <a:gd name="connsiteX5" fmla="*/ 1283929 w 1564205"/>
              <a:gd name="connsiteY5" fmla="*/ 863673 h 939054"/>
              <a:gd name="connsiteX6" fmla="*/ 730385 w 1564205"/>
              <a:gd name="connsiteY6" fmla="*/ 383701 h 939054"/>
              <a:gd name="connsiteX7" fmla="*/ 1070219 w 1564205"/>
              <a:gd name="connsiteY7" fmla="*/ 737549 h 939054"/>
              <a:gd name="connsiteX8" fmla="*/ 604261 w 1564205"/>
              <a:gd name="connsiteY8" fmla="*/ 485301 h 939054"/>
              <a:gd name="connsiteX9" fmla="*/ 260923 w 1564205"/>
              <a:gd name="connsiteY9" fmla="*/ 376694 h 939054"/>
              <a:gd name="connsiteX10" fmla="*/ 471129 w 1564205"/>
              <a:gd name="connsiteY10" fmla="*/ 418735 h 939054"/>
              <a:gd name="connsiteX11" fmla="*/ 5171 w 1564205"/>
              <a:gd name="connsiteY11" fmla="*/ 1825 h 9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4205" h="939054">
                <a:moveTo>
                  <a:pt x="5171" y="1825"/>
                </a:moveTo>
                <a:cubicBezTo>
                  <a:pt x="65314" y="33356"/>
                  <a:pt x="697686" y="506322"/>
                  <a:pt x="831985" y="607922"/>
                </a:cubicBezTo>
                <a:cubicBezTo>
                  <a:pt x="966284" y="709522"/>
                  <a:pt x="735640" y="569384"/>
                  <a:pt x="810964" y="611425"/>
                </a:cubicBezTo>
                <a:cubicBezTo>
                  <a:pt x="886288" y="653466"/>
                  <a:pt x="1158389" y="805866"/>
                  <a:pt x="1283929" y="860170"/>
                </a:cubicBezTo>
                <a:cubicBezTo>
                  <a:pt x="1409469" y="914474"/>
                  <a:pt x="1564205" y="936662"/>
                  <a:pt x="1564205" y="937246"/>
                </a:cubicBezTo>
                <a:cubicBezTo>
                  <a:pt x="1564205" y="937830"/>
                  <a:pt x="1422899" y="955931"/>
                  <a:pt x="1283929" y="863673"/>
                </a:cubicBezTo>
                <a:cubicBezTo>
                  <a:pt x="1144959" y="771416"/>
                  <a:pt x="766003" y="404722"/>
                  <a:pt x="730385" y="383701"/>
                </a:cubicBezTo>
                <a:cubicBezTo>
                  <a:pt x="694767" y="362680"/>
                  <a:pt x="1091240" y="720616"/>
                  <a:pt x="1070219" y="737549"/>
                </a:cubicBezTo>
                <a:cubicBezTo>
                  <a:pt x="1049198" y="754482"/>
                  <a:pt x="739144" y="545444"/>
                  <a:pt x="604261" y="485301"/>
                </a:cubicBezTo>
                <a:cubicBezTo>
                  <a:pt x="469378" y="425159"/>
                  <a:pt x="283112" y="387788"/>
                  <a:pt x="260923" y="376694"/>
                </a:cubicBezTo>
                <a:cubicBezTo>
                  <a:pt x="238734" y="365600"/>
                  <a:pt x="513754" y="480629"/>
                  <a:pt x="471129" y="418735"/>
                </a:cubicBezTo>
                <a:cubicBezTo>
                  <a:pt x="428504" y="356841"/>
                  <a:pt x="-54972" y="-29706"/>
                  <a:pt x="5171" y="1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A75A5146-DFBF-7F41-BD5F-7F75B8410AB2}"/>
              </a:ext>
            </a:extLst>
          </p:cNvPr>
          <p:cNvSpPr/>
          <p:nvPr/>
        </p:nvSpPr>
        <p:spPr>
          <a:xfrm>
            <a:off x="7439338" y="5871022"/>
            <a:ext cx="247894" cy="890199"/>
          </a:xfrm>
          <a:custGeom>
            <a:avLst/>
            <a:gdLst>
              <a:gd name="connsiteX0" fmla="*/ 139387 w 247894"/>
              <a:gd name="connsiteY0" fmla="*/ 5903 h 890199"/>
              <a:gd name="connsiteX1" fmla="*/ 12387 w 247894"/>
              <a:gd name="connsiteY1" fmla="*/ 850453 h 890199"/>
              <a:gd name="connsiteX2" fmla="*/ 31437 w 247894"/>
              <a:gd name="connsiteY2" fmla="*/ 688528 h 890199"/>
              <a:gd name="connsiteX3" fmla="*/ 247337 w 247894"/>
              <a:gd name="connsiteY3" fmla="*/ 123378 h 890199"/>
              <a:gd name="connsiteX4" fmla="*/ 94937 w 247894"/>
              <a:gd name="connsiteY4" fmla="*/ 456753 h 890199"/>
              <a:gd name="connsiteX5" fmla="*/ 139387 w 247894"/>
              <a:gd name="connsiteY5" fmla="*/ 5903 h 89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94" h="890199">
                <a:moveTo>
                  <a:pt x="139387" y="5903"/>
                </a:moveTo>
                <a:cubicBezTo>
                  <a:pt x="125629" y="71520"/>
                  <a:pt x="30379" y="736682"/>
                  <a:pt x="12387" y="850453"/>
                </a:cubicBezTo>
                <a:cubicBezTo>
                  <a:pt x="-5605" y="964224"/>
                  <a:pt x="-7721" y="809707"/>
                  <a:pt x="31437" y="688528"/>
                </a:cubicBezTo>
                <a:cubicBezTo>
                  <a:pt x="70595" y="567349"/>
                  <a:pt x="236754" y="162007"/>
                  <a:pt x="247337" y="123378"/>
                </a:cubicBezTo>
                <a:cubicBezTo>
                  <a:pt x="257920" y="84749"/>
                  <a:pt x="114516" y="470511"/>
                  <a:pt x="94937" y="456753"/>
                </a:cubicBezTo>
                <a:cubicBezTo>
                  <a:pt x="75358" y="442995"/>
                  <a:pt x="153145" y="-59714"/>
                  <a:pt x="139387" y="5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439A2A04-6906-54D7-E081-A0B2F990A105}"/>
              </a:ext>
            </a:extLst>
          </p:cNvPr>
          <p:cNvSpPr/>
          <p:nvPr/>
        </p:nvSpPr>
        <p:spPr>
          <a:xfrm>
            <a:off x="6711068" y="6224180"/>
            <a:ext cx="780046" cy="1296988"/>
          </a:xfrm>
          <a:custGeom>
            <a:avLst/>
            <a:gdLst>
              <a:gd name="connsiteX0" fmla="*/ 762882 w 780046"/>
              <a:gd name="connsiteY0" fmla="*/ 1995 h 1296988"/>
              <a:gd name="connsiteX1" fmla="*/ 518407 w 780046"/>
              <a:gd name="connsiteY1" fmla="*/ 786220 h 1296988"/>
              <a:gd name="connsiteX2" fmla="*/ 585082 w 780046"/>
              <a:gd name="connsiteY2" fmla="*/ 649695 h 1296988"/>
              <a:gd name="connsiteX3" fmla="*/ 388232 w 780046"/>
              <a:gd name="connsiteY3" fmla="*/ 989420 h 1296988"/>
              <a:gd name="connsiteX4" fmla="*/ 286632 w 780046"/>
              <a:gd name="connsiteY4" fmla="*/ 1062445 h 1296988"/>
              <a:gd name="connsiteX5" fmla="*/ 324732 w 780046"/>
              <a:gd name="connsiteY5" fmla="*/ 1002120 h 1296988"/>
              <a:gd name="connsiteX6" fmla="*/ 882 w 780046"/>
              <a:gd name="connsiteY6" fmla="*/ 1294220 h 1296988"/>
              <a:gd name="connsiteX7" fmla="*/ 439032 w 780046"/>
              <a:gd name="connsiteY7" fmla="*/ 798920 h 1296988"/>
              <a:gd name="connsiteX8" fmla="*/ 778757 w 780046"/>
              <a:gd name="connsiteY8" fmla="*/ 275045 h 1296988"/>
              <a:gd name="connsiteX9" fmla="*/ 562857 w 780046"/>
              <a:gd name="connsiteY9" fmla="*/ 551270 h 1296988"/>
              <a:gd name="connsiteX10" fmla="*/ 762882 w 780046"/>
              <a:gd name="connsiteY10" fmla="*/ 1995 h 129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0046" h="1296988">
                <a:moveTo>
                  <a:pt x="762882" y="1995"/>
                </a:moveTo>
                <a:cubicBezTo>
                  <a:pt x="755474" y="41153"/>
                  <a:pt x="548040" y="678270"/>
                  <a:pt x="518407" y="786220"/>
                </a:cubicBezTo>
                <a:cubicBezTo>
                  <a:pt x="488774" y="894170"/>
                  <a:pt x="606778" y="615828"/>
                  <a:pt x="585082" y="649695"/>
                </a:cubicBezTo>
                <a:cubicBezTo>
                  <a:pt x="563386" y="683562"/>
                  <a:pt x="437974" y="920628"/>
                  <a:pt x="388232" y="989420"/>
                </a:cubicBezTo>
                <a:cubicBezTo>
                  <a:pt x="338490" y="1058212"/>
                  <a:pt x="297215" y="1060328"/>
                  <a:pt x="286632" y="1062445"/>
                </a:cubicBezTo>
                <a:cubicBezTo>
                  <a:pt x="276049" y="1064562"/>
                  <a:pt x="372357" y="963491"/>
                  <a:pt x="324732" y="1002120"/>
                </a:cubicBezTo>
                <a:cubicBezTo>
                  <a:pt x="277107" y="1040749"/>
                  <a:pt x="-18168" y="1328087"/>
                  <a:pt x="882" y="1294220"/>
                </a:cubicBezTo>
                <a:cubicBezTo>
                  <a:pt x="19932" y="1260353"/>
                  <a:pt x="309386" y="968783"/>
                  <a:pt x="439032" y="798920"/>
                </a:cubicBezTo>
                <a:cubicBezTo>
                  <a:pt x="568678" y="629058"/>
                  <a:pt x="758119" y="316320"/>
                  <a:pt x="778757" y="275045"/>
                </a:cubicBezTo>
                <a:cubicBezTo>
                  <a:pt x="799395" y="233770"/>
                  <a:pt x="565503" y="589899"/>
                  <a:pt x="562857" y="551270"/>
                </a:cubicBezTo>
                <a:cubicBezTo>
                  <a:pt x="560211" y="512641"/>
                  <a:pt x="770290" y="-37163"/>
                  <a:pt x="762882" y="1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E96EE610-EDF7-F72A-6072-19D218F8CE8B}"/>
              </a:ext>
            </a:extLst>
          </p:cNvPr>
          <p:cNvSpPr/>
          <p:nvPr/>
        </p:nvSpPr>
        <p:spPr>
          <a:xfrm>
            <a:off x="3860880" y="4165333"/>
            <a:ext cx="2059417" cy="3439642"/>
          </a:xfrm>
          <a:custGeom>
            <a:avLst/>
            <a:gdLst>
              <a:gd name="connsiteX0" fmla="*/ 241993 w 2059417"/>
              <a:gd name="connsiteY0" fmla="*/ 1150 h 3439642"/>
              <a:gd name="connsiteX1" fmla="*/ 297652 w 2059417"/>
              <a:gd name="connsiteY1" fmla="*/ 1154090 h 3439642"/>
              <a:gd name="connsiteX2" fmla="*/ 369214 w 2059417"/>
              <a:gd name="connsiteY2" fmla="*/ 955307 h 3439642"/>
              <a:gd name="connsiteX3" fmla="*/ 488483 w 2059417"/>
              <a:gd name="connsiteY3" fmla="*/ 1440337 h 3439642"/>
              <a:gd name="connsiteX4" fmla="*/ 512337 w 2059417"/>
              <a:gd name="connsiteY4" fmla="*/ 1257457 h 3439642"/>
              <a:gd name="connsiteX5" fmla="*/ 528240 w 2059417"/>
              <a:gd name="connsiteY5" fmla="*/ 2060538 h 3439642"/>
              <a:gd name="connsiteX6" fmla="*/ 742925 w 2059417"/>
              <a:gd name="connsiteY6" fmla="*/ 2648935 h 3439642"/>
              <a:gd name="connsiteX7" fmla="*/ 750877 w 2059417"/>
              <a:gd name="connsiteY7" fmla="*/ 2426298 h 3439642"/>
              <a:gd name="connsiteX8" fmla="*/ 1371078 w 2059417"/>
              <a:gd name="connsiteY8" fmla="*/ 3030597 h 3439642"/>
              <a:gd name="connsiteX9" fmla="*/ 1307468 w 2059417"/>
              <a:gd name="connsiteY9" fmla="*/ 2911328 h 3439642"/>
              <a:gd name="connsiteX10" fmla="*/ 2054890 w 2059417"/>
              <a:gd name="connsiteY10" fmla="*/ 3428163 h 3439642"/>
              <a:gd name="connsiteX11" fmla="*/ 1577812 w 2059417"/>
              <a:gd name="connsiteY11" fmla="*/ 3237331 h 3439642"/>
              <a:gd name="connsiteX12" fmla="*/ 727023 w 2059417"/>
              <a:gd name="connsiteY12" fmla="*/ 2863620 h 3439642"/>
              <a:gd name="connsiteX13" fmla="*/ 599802 w 2059417"/>
              <a:gd name="connsiteY13" fmla="*/ 2760253 h 3439642"/>
              <a:gd name="connsiteX14" fmla="*/ 186334 w 2059417"/>
              <a:gd name="connsiteY14" fmla="*/ 2354737 h 3439642"/>
              <a:gd name="connsiteX15" fmla="*/ 305603 w 2059417"/>
              <a:gd name="connsiteY15" fmla="*/ 2481957 h 3439642"/>
              <a:gd name="connsiteX16" fmla="*/ 234042 w 2059417"/>
              <a:gd name="connsiteY16" fmla="*/ 1766340 h 3439642"/>
              <a:gd name="connsiteX17" fmla="*/ 3454 w 2059417"/>
              <a:gd name="connsiteY17" fmla="*/ 1185895 h 3439642"/>
              <a:gd name="connsiteX18" fmla="*/ 90918 w 2059417"/>
              <a:gd name="connsiteY18" fmla="*/ 1495996 h 3439642"/>
              <a:gd name="connsiteX19" fmla="*/ 27308 w 2059417"/>
              <a:gd name="connsiteY19" fmla="*/ 573644 h 3439642"/>
              <a:gd name="connsiteX20" fmla="*/ 82967 w 2059417"/>
              <a:gd name="connsiteY20" fmla="*/ 931453 h 3439642"/>
              <a:gd name="connsiteX21" fmla="*/ 241993 w 2059417"/>
              <a:gd name="connsiteY21" fmla="*/ 1150 h 343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59417" h="3439642">
                <a:moveTo>
                  <a:pt x="241993" y="1150"/>
                </a:moveTo>
                <a:cubicBezTo>
                  <a:pt x="277774" y="38256"/>
                  <a:pt x="276449" y="995064"/>
                  <a:pt x="297652" y="1154090"/>
                </a:cubicBezTo>
                <a:cubicBezTo>
                  <a:pt x="318855" y="1313116"/>
                  <a:pt x="337409" y="907599"/>
                  <a:pt x="369214" y="955307"/>
                </a:cubicBezTo>
                <a:cubicBezTo>
                  <a:pt x="401019" y="1003015"/>
                  <a:pt x="464629" y="1389979"/>
                  <a:pt x="488483" y="1440337"/>
                </a:cubicBezTo>
                <a:cubicBezTo>
                  <a:pt x="512337" y="1490695"/>
                  <a:pt x="505711" y="1154090"/>
                  <a:pt x="512337" y="1257457"/>
                </a:cubicBezTo>
                <a:cubicBezTo>
                  <a:pt x="518963" y="1360824"/>
                  <a:pt x="489809" y="1828625"/>
                  <a:pt x="528240" y="2060538"/>
                </a:cubicBezTo>
                <a:cubicBezTo>
                  <a:pt x="566671" y="2292451"/>
                  <a:pt x="705819" y="2587975"/>
                  <a:pt x="742925" y="2648935"/>
                </a:cubicBezTo>
                <a:cubicBezTo>
                  <a:pt x="780031" y="2709895"/>
                  <a:pt x="646185" y="2362688"/>
                  <a:pt x="750877" y="2426298"/>
                </a:cubicBezTo>
                <a:cubicBezTo>
                  <a:pt x="855569" y="2489908"/>
                  <a:pt x="1278313" y="2949759"/>
                  <a:pt x="1371078" y="3030597"/>
                </a:cubicBezTo>
                <a:cubicBezTo>
                  <a:pt x="1463843" y="3111435"/>
                  <a:pt x="1193499" y="2845067"/>
                  <a:pt x="1307468" y="2911328"/>
                </a:cubicBezTo>
                <a:cubicBezTo>
                  <a:pt x="1421437" y="2977589"/>
                  <a:pt x="2009833" y="3373829"/>
                  <a:pt x="2054890" y="3428163"/>
                </a:cubicBezTo>
                <a:cubicBezTo>
                  <a:pt x="2099947" y="3482497"/>
                  <a:pt x="1799123" y="3331422"/>
                  <a:pt x="1577812" y="3237331"/>
                </a:cubicBezTo>
                <a:cubicBezTo>
                  <a:pt x="1356501" y="3143241"/>
                  <a:pt x="890025" y="2943133"/>
                  <a:pt x="727023" y="2863620"/>
                </a:cubicBezTo>
                <a:cubicBezTo>
                  <a:pt x="564021" y="2784107"/>
                  <a:pt x="689917" y="2845067"/>
                  <a:pt x="599802" y="2760253"/>
                </a:cubicBezTo>
                <a:cubicBezTo>
                  <a:pt x="509687" y="2675439"/>
                  <a:pt x="235367" y="2401120"/>
                  <a:pt x="186334" y="2354737"/>
                </a:cubicBezTo>
                <a:cubicBezTo>
                  <a:pt x="137301" y="2308354"/>
                  <a:pt x="297652" y="2580023"/>
                  <a:pt x="305603" y="2481957"/>
                </a:cubicBezTo>
                <a:cubicBezTo>
                  <a:pt x="313554" y="2383891"/>
                  <a:pt x="284400" y="1982350"/>
                  <a:pt x="234042" y="1766340"/>
                </a:cubicBezTo>
                <a:cubicBezTo>
                  <a:pt x="183684" y="1550330"/>
                  <a:pt x="27308" y="1230952"/>
                  <a:pt x="3454" y="1185895"/>
                </a:cubicBezTo>
                <a:cubicBezTo>
                  <a:pt x="-20400" y="1140838"/>
                  <a:pt x="86942" y="1598038"/>
                  <a:pt x="90918" y="1495996"/>
                </a:cubicBezTo>
                <a:cubicBezTo>
                  <a:pt x="94894" y="1393954"/>
                  <a:pt x="28633" y="667734"/>
                  <a:pt x="27308" y="573644"/>
                </a:cubicBezTo>
                <a:cubicBezTo>
                  <a:pt x="25983" y="479554"/>
                  <a:pt x="48511" y="1026869"/>
                  <a:pt x="82967" y="931453"/>
                </a:cubicBezTo>
                <a:cubicBezTo>
                  <a:pt x="117423" y="836037"/>
                  <a:pt x="206212" y="-35956"/>
                  <a:pt x="241993" y="1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AA9B4E37-BC78-D2EE-B5A2-91E956350175}"/>
              </a:ext>
            </a:extLst>
          </p:cNvPr>
          <p:cNvSpPr/>
          <p:nvPr/>
        </p:nvSpPr>
        <p:spPr>
          <a:xfrm>
            <a:off x="3598758" y="4658266"/>
            <a:ext cx="281143" cy="1066910"/>
          </a:xfrm>
          <a:custGeom>
            <a:avLst/>
            <a:gdLst>
              <a:gd name="connsiteX0" fmla="*/ 249673 w 281143"/>
              <a:gd name="connsiteY0" fmla="*/ 1198 h 1066910"/>
              <a:gd name="connsiteX1" fmla="*/ 3183 w 281143"/>
              <a:gd name="connsiteY1" fmla="*/ 637303 h 1066910"/>
              <a:gd name="connsiteX2" fmla="*/ 114501 w 281143"/>
              <a:gd name="connsiteY2" fmla="*/ 565741 h 1066910"/>
              <a:gd name="connsiteX3" fmla="*/ 186063 w 281143"/>
              <a:gd name="connsiteY3" fmla="*/ 1066673 h 1066910"/>
              <a:gd name="connsiteX4" fmla="*/ 273527 w 281143"/>
              <a:gd name="connsiteY4" fmla="*/ 494179 h 1066910"/>
              <a:gd name="connsiteX5" fmla="*/ 249673 w 281143"/>
              <a:gd name="connsiteY5" fmla="*/ 1198 h 106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143" h="1066910">
                <a:moveTo>
                  <a:pt x="249673" y="1198"/>
                </a:moveTo>
                <a:cubicBezTo>
                  <a:pt x="204616" y="25052"/>
                  <a:pt x="25712" y="543213"/>
                  <a:pt x="3183" y="637303"/>
                </a:cubicBezTo>
                <a:cubicBezTo>
                  <a:pt x="-19346" y="731393"/>
                  <a:pt x="84021" y="494179"/>
                  <a:pt x="114501" y="565741"/>
                </a:cubicBezTo>
                <a:cubicBezTo>
                  <a:pt x="144981" y="637303"/>
                  <a:pt x="159559" y="1078600"/>
                  <a:pt x="186063" y="1066673"/>
                </a:cubicBezTo>
                <a:cubicBezTo>
                  <a:pt x="212567" y="1054746"/>
                  <a:pt x="266901" y="673083"/>
                  <a:pt x="273527" y="494179"/>
                </a:cubicBezTo>
                <a:cubicBezTo>
                  <a:pt x="280153" y="315275"/>
                  <a:pt x="294730" y="-22656"/>
                  <a:pt x="249673" y="1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EF016BB-9FD8-A817-A987-E1AF4FB5FD64}"/>
              </a:ext>
            </a:extLst>
          </p:cNvPr>
          <p:cNvSpPr/>
          <p:nvPr/>
        </p:nvSpPr>
        <p:spPr>
          <a:xfrm>
            <a:off x="3873866" y="5983056"/>
            <a:ext cx="2498026" cy="2074017"/>
          </a:xfrm>
          <a:custGeom>
            <a:avLst/>
            <a:gdLst>
              <a:gd name="connsiteX0" fmla="*/ 435741 w 2498026"/>
              <a:gd name="connsiteY0" fmla="*/ 783504 h 2074017"/>
              <a:gd name="connsiteX1" fmla="*/ 578864 w 2498026"/>
              <a:gd name="connsiteY1" fmla="*/ 823261 h 2074017"/>
              <a:gd name="connsiteX2" fmla="*/ 2312249 w 2498026"/>
              <a:gd name="connsiteY2" fmla="*/ 1594537 h 2074017"/>
              <a:gd name="connsiteX3" fmla="*/ 2256590 w 2498026"/>
              <a:gd name="connsiteY3" fmla="*/ 1586586 h 2074017"/>
              <a:gd name="connsiteX4" fmla="*/ 2495129 w 2498026"/>
              <a:gd name="connsiteY4" fmla="*/ 1602488 h 2074017"/>
              <a:gd name="connsiteX5" fmla="*/ 2065758 w 2498026"/>
              <a:gd name="connsiteY5" fmla="*/ 1666099 h 2074017"/>
              <a:gd name="connsiteX6" fmla="*/ 1604583 w 2498026"/>
              <a:gd name="connsiteY6" fmla="*/ 1896687 h 2074017"/>
              <a:gd name="connsiteX7" fmla="*/ 634524 w 2498026"/>
              <a:gd name="connsiteY7" fmla="*/ 1499121 h 2074017"/>
              <a:gd name="connsiteX8" fmla="*/ 364179 w 2498026"/>
              <a:gd name="connsiteY8" fmla="*/ 1817174 h 2074017"/>
              <a:gd name="connsiteX9" fmla="*/ 483449 w 2498026"/>
              <a:gd name="connsiteY9" fmla="*/ 1689953 h 2074017"/>
              <a:gd name="connsiteX10" fmla="*/ 626572 w 2498026"/>
              <a:gd name="connsiteY10" fmla="*/ 2071615 h 2074017"/>
              <a:gd name="connsiteX11" fmla="*/ 435741 w 2498026"/>
              <a:gd name="connsiteY11" fmla="*/ 1475267 h 2074017"/>
              <a:gd name="connsiteX12" fmla="*/ 213104 w 2498026"/>
              <a:gd name="connsiteY12" fmla="*/ 1984151 h 2074017"/>
              <a:gd name="connsiteX13" fmla="*/ 300569 w 2498026"/>
              <a:gd name="connsiteY13" fmla="*/ 1371901 h 2074017"/>
              <a:gd name="connsiteX14" fmla="*/ 38176 w 2498026"/>
              <a:gd name="connsiteY14" fmla="*/ 218961 h 2074017"/>
              <a:gd name="connsiteX15" fmla="*/ 22273 w 2498026"/>
              <a:gd name="connsiteY15" fmla="*/ 735796 h 2074017"/>
              <a:gd name="connsiteX16" fmla="*/ 236958 w 2498026"/>
              <a:gd name="connsiteY16" fmla="*/ 4276 h 2074017"/>
              <a:gd name="connsiteX17" fmla="*/ 197202 w 2498026"/>
              <a:gd name="connsiteY17" fmla="*/ 449549 h 2074017"/>
              <a:gd name="connsiteX18" fmla="*/ 435741 w 2498026"/>
              <a:gd name="connsiteY18" fmla="*/ 783504 h 207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98026" h="2074017">
                <a:moveTo>
                  <a:pt x="435741" y="783504"/>
                </a:moveTo>
                <a:cubicBezTo>
                  <a:pt x="499351" y="845789"/>
                  <a:pt x="266113" y="688089"/>
                  <a:pt x="578864" y="823261"/>
                </a:cubicBezTo>
                <a:cubicBezTo>
                  <a:pt x="891615" y="958433"/>
                  <a:pt x="2032628" y="1467316"/>
                  <a:pt x="2312249" y="1594537"/>
                </a:cubicBezTo>
                <a:cubicBezTo>
                  <a:pt x="2591870" y="1721758"/>
                  <a:pt x="2226110" y="1585261"/>
                  <a:pt x="2256590" y="1586586"/>
                </a:cubicBezTo>
                <a:cubicBezTo>
                  <a:pt x="2287070" y="1587911"/>
                  <a:pt x="2526934" y="1589236"/>
                  <a:pt x="2495129" y="1602488"/>
                </a:cubicBezTo>
                <a:cubicBezTo>
                  <a:pt x="2463324" y="1615740"/>
                  <a:pt x="2214182" y="1617066"/>
                  <a:pt x="2065758" y="1666099"/>
                </a:cubicBezTo>
                <a:cubicBezTo>
                  <a:pt x="1917334" y="1715132"/>
                  <a:pt x="1843122" y="1924517"/>
                  <a:pt x="1604583" y="1896687"/>
                </a:cubicBezTo>
                <a:cubicBezTo>
                  <a:pt x="1366044" y="1868857"/>
                  <a:pt x="841258" y="1512373"/>
                  <a:pt x="634524" y="1499121"/>
                </a:cubicBezTo>
                <a:cubicBezTo>
                  <a:pt x="427790" y="1485869"/>
                  <a:pt x="389358" y="1785369"/>
                  <a:pt x="364179" y="1817174"/>
                </a:cubicBezTo>
                <a:cubicBezTo>
                  <a:pt x="339000" y="1848979"/>
                  <a:pt x="439717" y="1647546"/>
                  <a:pt x="483449" y="1689953"/>
                </a:cubicBezTo>
                <a:cubicBezTo>
                  <a:pt x="527181" y="1732360"/>
                  <a:pt x="634523" y="2107396"/>
                  <a:pt x="626572" y="2071615"/>
                </a:cubicBezTo>
                <a:cubicBezTo>
                  <a:pt x="618621" y="2035834"/>
                  <a:pt x="504652" y="1489844"/>
                  <a:pt x="435741" y="1475267"/>
                </a:cubicBezTo>
                <a:cubicBezTo>
                  <a:pt x="366830" y="1460690"/>
                  <a:pt x="235633" y="2001379"/>
                  <a:pt x="213104" y="1984151"/>
                </a:cubicBezTo>
                <a:cubicBezTo>
                  <a:pt x="190575" y="1966923"/>
                  <a:pt x="329724" y="1666099"/>
                  <a:pt x="300569" y="1371901"/>
                </a:cubicBezTo>
                <a:cubicBezTo>
                  <a:pt x="271414" y="1077703"/>
                  <a:pt x="84559" y="324978"/>
                  <a:pt x="38176" y="218961"/>
                </a:cubicBezTo>
                <a:cubicBezTo>
                  <a:pt x="-8207" y="112944"/>
                  <a:pt x="-10857" y="771577"/>
                  <a:pt x="22273" y="735796"/>
                </a:cubicBezTo>
                <a:cubicBezTo>
                  <a:pt x="55403" y="700015"/>
                  <a:pt x="207803" y="51984"/>
                  <a:pt x="236958" y="4276"/>
                </a:cubicBezTo>
                <a:cubicBezTo>
                  <a:pt x="266113" y="-43432"/>
                  <a:pt x="165397" y="321003"/>
                  <a:pt x="197202" y="449549"/>
                </a:cubicBezTo>
                <a:cubicBezTo>
                  <a:pt x="229007" y="578095"/>
                  <a:pt x="372131" y="721219"/>
                  <a:pt x="435741" y="783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77C5673F-3FF4-7F35-233D-A68759DC9BDD}"/>
              </a:ext>
            </a:extLst>
          </p:cNvPr>
          <p:cNvSpPr/>
          <p:nvPr/>
        </p:nvSpPr>
        <p:spPr>
          <a:xfrm>
            <a:off x="7217884" y="6576607"/>
            <a:ext cx="848858" cy="2639071"/>
          </a:xfrm>
          <a:custGeom>
            <a:avLst/>
            <a:gdLst>
              <a:gd name="connsiteX0" fmla="*/ 790043 w 848858"/>
              <a:gd name="connsiteY0" fmla="*/ 4302 h 2639071"/>
              <a:gd name="connsiteX1" fmla="*/ 845461 w 848858"/>
              <a:gd name="connsiteY1" fmla="*/ 1071102 h 2639071"/>
              <a:gd name="connsiteX2" fmla="*/ 679207 w 848858"/>
              <a:gd name="connsiteY2" fmla="*/ 1611429 h 2639071"/>
              <a:gd name="connsiteX3" fmla="*/ 762334 w 848858"/>
              <a:gd name="connsiteY3" fmla="*/ 1528302 h 2639071"/>
              <a:gd name="connsiteX4" fmla="*/ 222007 w 848858"/>
              <a:gd name="connsiteY4" fmla="*/ 2262593 h 2639071"/>
              <a:gd name="connsiteX5" fmla="*/ 334 w 848858"/>
              <a:gd name="connsiteY5" fmla="*/ 2636666 h 2639071"/>
              <a:gd name="connsiteX6" fmla="*/ 263571 w 848858"/>
              <a:gd name="connsiteY6" fmla="*/ 2096338 h 2639071"/>
              <a:gd name="connsiteX7" fmla="*/ 554516 w 848858"/>
              <a:gd name="connsiteY7" fmla="*/ 683175 h 2639071"/>
              <a:gd name="connsiteX8" fmla="*/ 471389 w 848858"/>
              <a:gd name="connsiteY8" fmla="*/ 1459029 h 2639071"/>
              <a:gd name="connsiteX9" fmla="*/ 776189 w 848858"/>
              <a:gd name="connsiteY9" fmla="*/ 724738 h 2639071"/>
              <a:gd name="connsiteX10" fmla="*/ 790043 w 848858"/>
              <a:gd name="connsiteY10" fmla="*/ 4302 h 26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8858" h="2639071">
                <a:moveTo>
                  <a:pt x="790043" y="4302"/>
                </a:moveTo>
                <a:cubicBezTo>
                  <a:pt x="801588" y="62029"/>
                  <a:pt x="863934" y="803248"/>
                  <a:pt x="845461" y="1071102"/>
                </a:cubicBezTo>
                <a:cubicBezTo>
                  <a:pt x="826988" y="1338957"/>
                  <a:pt x="693061" y="1535229"/>
                  <a:pt x="679207" y="1611429"/>
                </a:cubicBezTo>
                <a:cubicBezTo>
                  <a:pt x="665353" y="1687629"/>
                  <a:pt x="838534" y="1419775"/>
                  <a:pt x="762334" y="1528302"/>
                </a:cubicBezTo>
                <a:cubicBezTo>
                  <a:pt x="686134" y="1636829"/>
                  <a:pt x="349007" y="2077866"/>
                  <a:pt x="222007" y="2262593"/>
                </a:cubicBezTo>
                <a:cubicBezTo>
                  <a:pt x="95007" y="2447320"/>
                  <a:pt x="-6593" y="2664375"/>
                  <a:pt x="334" y="2636666"/>
                </a:cubicBezTo>
                <a:cubicBezTo>
                  <a:pt x="7261" y="2608957"/>
                  <a:pt x="171207" y="2421920"/>
                  <a:pt x="263571" y="2096338"/>
                </a:cubicBezTo>
                <a:cubicBezTo>
                  <a:pt x="355935" y="1770756"/>
                  <a:pt x="519880" y="789393"/>
                  <a:pt x="554516" y="683175"/>
                </a:cubicBezTo>
                <a:cubicBezTo>
                  <a:pt x="589152" y="576957"/>
                  <a:pt x="434444" y="1452102"/>
                  <a:pt x="471389" y="1459029"/>
                </a:cubicBezTo>
                <a:cubicBezTo>
                  <a:pt x="508334" y="1465956"/>
                  <a:pt x="727698" y="964883"/>
                  <a:pt x="776189" y="724738"/>
                </a:cubicBezTo>
                <a:cubicBezTo>
                  <a:pt x="824680" y="484593"/>
                  <a:pt x="778498" y="-53425"/>
                  <a:pt x="790043" y="4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4FCDE093-E6B1-0AFA-495A-0BB2CDA745DC}"/>
              </a:ext>
            </a:extLst>
          </p:cNvPr>
          <p:cNvSpPr/>
          <p:nvPr/>
        </p:nvSpPr>
        <p:spPr>
          <a:xfrm>
            <a:off x="2248239" y="3141964"/>
            <a:ext cx="384883" cy="3417325"/>
          </a:xfrm>
          <a:custGeom>
            <a:avLst/>
            <a:gdLst>
              <a:gd name="connsiteX0" fmla="*/ 384125 w 384883"/>
              <a:gd name="connsiteY0" fmla="*/ 30727 h 3417325"/>
              <a:gd name="connsiteX1" fmla="*/ 10052 w 384883"/>
              <a:gd name="connsiteY1" fmla="*/ 3314254 h 3417325"/>
              <a:gd name="connsiteX2" fmla="*/ 107034 w 384883"/>
              <a:gd name="connsiteY2" fmla="*/ 2455272 h 3417325"/>
              <a:gd name="connsiteX3" fmla="*/ 107034 w 384883"/>
              <a:gd name="connsiteY3" fmla="*/ 1069818 h 3417325"/>
              <a:gd name="connsiteX4" fmla="*/ 107034 w 384883"/>
              <a:gd name="connsiteY4" fmla="*/ 1637854 h 3417325"/>
              <a:gd name="connsiteX5" fmla="*/ 384125 w 384883"/>
              <a:gd name="connsiteY5" fmla="*/ 30727 h 341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883" h="3417325">
                <a:moveTo>
                  <a:pt x="384125" y="30727"/>
                </a:moveTo>
                <a:cubicBezTo>
                  <a:pt x="367961" y="310127"/>
                  <a:pt x="56234" y="2910163"/>
                  <a:pt x="10052" y="3314254"/>
                </a:cubicBezTo>
                <a:cubicBezTo>
                  <a:pt x="-36130" y="3718345"/>
                  <a:pt x="90870" y="2829345"/>
                  <a:pt x="107034" y="2455272"/>
                </a:cubicBezTo>
                <a:cubicBezTo>
                  <a:pt x="123198" y="2081199"/>
                  <a:pt x="107034" y="1069818"/>
                  <a:pt x="107034" y="1069818"/>
                </a:cubicBezTo>
                <a:cubicBezTo>
                  <a:pt x="107034" y="933582"/>
                  <a:pt x="60852" y="1811036"/>
                  <a:pt x="107034" y="1637854"/>
                </a:cubicBezTo>
                <a:cubicBezTo>
                  <a:pt x="153216" y="1464672"/>
                  <a:pt x="400289" y="-248673"/>
                  <a:pt x="384125" y="30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A681FEAC-8603-8905-BDB5-AE86873A47AE}"/>
              </a:ext>
            </a:extLst>
          </p:cNvPr>
          <p:cNvSpPr/>
          <p:nvPr/>
        </p:nvSpPr>
        <p:spPr>
          <a:xfrm>
            <a:off x="7262827" y="2216477"/>
            <a:ext cx="1438005" cy="4191047"/>
          </a:xfrm>
          <a:custGeom>
            <a:avLst/>
            <a:gdLst>
              <a:gd name="connsiteX0" fmla="*/ 52373 w 1438005"/>
              <a:gd name="connsiteY0" fmla="*/ 194214 h 4191047"/>
              <a:gd name="connsiteX1" fmla="*/ 93937 w 1438005"/>
              <a:gd name="connsiteY1" fmla="*/ 388178 h 4191047"/>
              <a:gd name="connsiteX2" fmla="*/ 1188446 w 1438005"/>
              <a:gd name="connsiteY2" fmla="*/ 3283778 h 4191047"/>
              <a:gd name="connsiteX3" fmla="*/ 1160737 w 1438005"/>
              <a:gd name="connsiteY3" fmla="*/ 3131378 h 4191047"/>
              <a:gd name="connsiteX4" fmla="*/ 1437828 w 1438005"/>
              <a:gd name="connsiteY4" fmla="*/ 4184323 h 4191047"/>
              <a:gd name="connsiteX5" fmla="*/ 1188446 w 1438005"/>
              <a:gd name="connsiteY5" fmla="*/ 3491596 h 4191047"/>
              <a:gd name="connsiteX6" fmla="*/ 426446 w 1438005"/>
              <a:gd name="connsiteY6" fmla="*/ 1773632 h 4191047"/>
              <a:gd name="connsiteX7" fmla="*/ 481864 w 1438005"/>
              <a:gd name="connsiteY7" fmla="*/ 2119996 h 4191047"/>
              <a:gd name="connsiteX8" fmla="*/ 38518 w 1438005"/>
              <a:gd name="connsiteY8" fmla="*/ 138796 h 4191047"/>
              <a:gd name="connsiteX9" fmla="*/ 52373 w 1438005"/>
              <a:gd name="connsiteY9" fmla="*/ 194214 h 419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8005" h="4191047">
                <a:moveTo>
                  <a:pt x="52373" y="194214"/>
                </a:moveTo>
                <a:cubicBezTo>
                  <a:pt x="61609" y="235778"/>
                  <a:pt x="-95408" y="-126749"/>
                  <a:pt x="93937" y="388178"/>
                </a:cubicBezTo>
                <a:cubicBezTo>
                  <a:pt x="283282" y="903105"/>
                  <a:pt x="1010646" y="2826578"/>
                  <a:pt x="1188446" y="3283778"/>
                </a:cubicBezTo>
                <a:cubicBezTo>
                  <a:pt x="1366246" y="3740978"/>
                  <a:pt x="1119173" y="2981287"/>
                  <a:pt x="1160737" y="3131378"/>
                </a:cubicBezTo>
                <a:cubicBezTo>
                  <a:pt x="1202301" y="3281469"/>
                  <a:pt x="1433210" y="4124287"/>
                  <a:pt x="1437828" y="4184323"/>
                </a:cubicBezTo>
                <a:cubicBezTo>
                  <a:pt x="1442446" y="4244359"/>
                  <a:pt x="1357010" y="3893378"/>
                  <a:pt x="1188446" y="3491596"/>
                </a:cubicBezTo>
                <a:cubicBezTo>
                  <a:pt x="1019882" y="3089814"/>
                  <a:pt x="544210" y="2002232"/>
                  <a:pt x="426446" y="1773632"/>
                </a:cubicBezTo>
                <a:cubicBezTo>
                  <a:pt x="308682" y="1545032"/>
                  <a:pt x="546519" y="2392469"/>
                  <a:pt x="481864" y="2119996"/>
                </a:cubicBezTo>
                <a:cubicBezTo>
                  <a:pt x="417209" y="1847523"/>
                  <a:pt x="107791" y="462069"/>
                  <a:pt x="38518" y="138796"/>
                </a:cubicBezTo>
                <a:cubicBezTo>
                  <a:pt x="-30755" y="-184477"/>
                  <a:pt x="43137" y="152650"/>
                  <a:pt x="52373" y="194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51F0C17E-6197-745A-0718-F160D63671A2}"/>
              </a:ext>
            </a:extLst>
          </p:cNvPr>
          <p:cNvSpPr/>
          <p:nvPr/>
        </p:nvSpPr>
        <p:spPr>
          <a:xfrm>
            <a:off x="3241901" y="770754"/>
            <a:ext cx="1870441" cy="2306539"/>
          </a:xfrm>
          <a:custGeom>
            <a:avLst/>
            <a:gdLst>
              <a:gd name="connsiteX0" fmla="*/ 1870426 w 1870441"/>
              <a:gd name="connsiteY0" fmla="*/ 5101 h 2306539"/>
              <a:gd name="connsiteX1" fmla="*/ 665081 w 1870441"/>
              <a:gd name="connsiteY1" fmla="*/ 891791 h 2306539"/>
              <a:gd name="connsiteX2" fmla="*/ 332572 w 1870441"/>
              <a:gd name="connsiteY2" fmla="*/ 1639937 h 2306539"/>
              <a:gd name="connsiteX3" fmla="*/ 609663 w 1870441"/>
              <a:gd name="connsiteY3" fmla="*/ 1058046 h 2306539"/>
              <a:gd name="connsiteX4" fmla="*/ 63 w 1870441"/>
              <a:gd name="connsiteY4" fmla="*/ 2304955 h 2306539"/>
              <a:gd name="connsiteX5" fmla="*/ 651226 w 1870441"/>
              <a:gd name="connsiteY5" fmla="*/ 753246 h 2306539"/>
              <a:gd name="connsiteX6" fmla="*/ 1080717 w 1870441"/>
              <a:gd name="connsiteY6" fmla="*/ 296046 h 2306539"/>
              <a:gd name="connsiteX7" fmla="*/ 692790 w 1870441"/>
              <a:gd name="connsiteY7" fmla="*/ 517719 h 2306539"/>
              <a:gd name="connsiteX8" fmla="*/ 1870426 w 1870441"/>
              <a:gd name="connsiteY8" fmla="*/ 5101 h 230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441" h="2306539">
                <a:moveTo>
                  <a:pt x="1870426" y="5101"/>
                </a:moveTo>
                <a:cubicBezTo>
                  <a:pt x="1865808" y="67446"/>
                  <a:pt x="921390" y="619318"/>
                  <a:pt x="665081" y="891791"/>
                </a:cubicBezTo>
                <a:cubicBezTo>
                  <a:pt x="408772" y="1164264"/>
                  <a:pt x="341808" y="1612228"/>
                  <a:pt x="332572" y="1639937"/>
                </a:cubicBezTo>
                <a:cubicBezTo>
                  <a:pt x="323336" y="1667646"/>
                  <a:pt x="665081" y="947210"/>
                  <a:pt x="609663" y="1058046"/>
                </a:cubicBezTo>
                <a:cubicBezTo>
                  <a:pt x="554245" y="1168882"/>
                  <a:pt x="-6864" y="2355755"/>
                  <a:pt x="63" y="2304955"/>
                </a:cubicBezTo>
                <a:cubicBezTo>
                  <a:pt x="6990" y="2254155"/>
                  <a:pt x="471117" y="1088064"/>
                  <a:pt x="651226" y="753246"/>
                </a:cubicBezTo>
                <a:cubicBezTo>
                  <a:pt x="831335" y="418428"/>
                  <a:pt x="1073790" y="335300"/>
                  <a:pt x="1080717" y="296046"/>
                </a:cubicBezTo>
                <a:cubicBezTo>
                  <a:pt x="1087644" y="256792"/>
                  <a:pt x="558863" y="563901"/>
                  <a:pt x="692790" y="517719"/>
                </a:cubicBezTo>
                <a:cubicBezTo>
                  <a:pt x="826717" y="471537"/>
                  <a:pt x="1875044" y="-57244"/>
                  <a:pt x="1870426" y="5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F83FFB28-7F59-DB3C-DE1C-83701661BFBB}"/>
              </a:ext>
            </a:extLst>
          </p:cNvPr>
          <p:cNvSpPr/>
          <p:nvPr/>
        </p:nvSpPr>
        <p:spPr>
          <a:xfrm>
            <a:off x="5491562" y="2920538"/>
            <a:ext cx="383405" cy="1211394"/>
          </a:xfrm>
          <a:custGeom>
            <a:avLst/>
            <a:gdLst>
              <a:gd name="connsiteX0" fmla="*/ 382765 w 383405"/>
              <a:gd name="connsiteY0" fmla="*/ 2771 h 1211394"/>
              <a:gd name="connsiteX1" fmla="*/ 119529 w 383405"/>
              <a:gd name="connsiteY1" fmla="*/ 570807 h 1211394"/>
              <a:gd name="connsiteX2" fmla="*/ 8693 w 383405"/>
              <a:gd name="connsiteY2" fmla="*/ 1166553 h 1211394"/>
              <a:gd name="connsiteX3" fmla="*/ 64111 w 383405"/>
              <a:gd name="connsiteY3" fmla="*/ 695498 h 1211394"/>
              <a:gd name="connsiteX4" fmla="*/ 8693 w 383405"/>
              <a:gd name="connsiteY4" fmla="*/ 1208117 h 1211394"/>
              <a:gd name="connsiteX5" fmla="*/ 36402 w 383405"/>
              <a:gd name="connsiteY5" fmla="*/ 390698 h 1211394"/>
              <a:gd name="connsiteX6" fmla="*/ 382765 w 383405"/>
              <a:gd name="connsiteY6" fmla="*/ 2771 h 121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405" h="1211394">
                <a:moveTo>
                  <a:pt x="382765" y="2771"/>
                </a:moveTo>
                <a:cubicBezTo>
                  <a:pt x="396619" y="32789"/>
                  <a:pt x="181874" y="376843"/>
                  <a:pt x="119529" y="570807"/>
                </a:cubicBezTo>
                <a:cubicBezTo>
                  <a:pt x="57184" y="764771"/>
                  <a:pt x="17929" y="1145771"/>
                  <a:pt x="8693" y="1166553"/>
                </a:cubicBezTo>
                <a:cubicBezTo>
                  <a:pt x="-543" y="1187335"/>
                  <a:pt x="64111" y="688571"/>
                  <a:pt x="64111" y="695498"/>
                </a:cubicBezTo>
                <a:cubicBezTo>
                  <a:pt x="64111" y="702425"/>
                  <a:pt x="13311" y="1258917"/>
                  <a:pt x="8693" y="1208117"/>
                </a:cubicBezTo>
                <a:cubicBezTo>
                  <a:pt x="4075" y="1157317"/>
                  <a:pt x="-19016" y="589280"/>
                  <a:pt x="36402" y="390698"/>
                </a:cubicBezTo>
                <a:cubicBezTo>
                  <a:pt x="91820" y="192116"/>
                  <a:pt x="368911" y="-27247"/>
                  <a:pt x="382765" y="2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B669C2C1-11B5-A41D-EB8F-8346EBD55154}"/>
              </a:ext>
            </a:extLst>
          </p:cNvPr>
          <p:cNvSpPr/>
          <p:nvPr/>
        </p:nvSpPr>
        <p:spPr>
          <a:xfrm>
            <a:off x="6724518" y="1817118"/>
            <a:ext cx="1311118" cy="2391506"/>
          </a:xfrm>
          <a:custGeom>
            <a:avLst/>
            <a:gdLst>
              <a:gd name="connsiteX0" fmla="*/ 78064 w 1311118"/>
              <a:gd name="connsiteY0" fmla="*/ 150227 h 2391506"/>
              <a:gd name="connsiteX1" fmla="*/ 161191 w 1311118"/>
              <a:gd name="connsiteY1" fmla="*/ 233355 h 2391506"/>
              <a:gd name="connsiteX2" fmla="*/ 1283409 w 1311118"/>
              <a:gd name="connsiteY2" fmla="*/ 2325391 h 2391506"/>
              <a:gd name="connsiteX3" fmla="*/ 978609 w 1311118"/>
              <a:gd name="connsiteY3" fmla="*/ 1882046 h 2391506"/>
              <a:gd name="connsiteX4" fmla="*/ 1089446 w 1311118"/>
              <a:gd name="connsiteY4" fmla="*/ 2020591 h 2391506"/>
              <a:gd name="connsiteX5" fmla="*/ 840064 w 1311118"/>
              <a:gd name="connsiteY5" fmla="*/ 1120046 h 2391506"/>
              <a:gd name="connsiteX6" fmla="*/ 78064 w 1311118"/>
              <a:gd name="connsiteY6" fmla="*/ 150227 h 239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118" h="2391506">
                <a:moveTo>
                  <a:pt x="78064" y="150227"/>
                </a:moveTo>
                <a:cubicBezTo>
                  <a:pt x="-35081" y="2445"/>
                  <a:pt x="-39700" y="-129172"/>
                  <a:pt x="161191" y="233355"/>
                </a:cubicBezTo>
                <a:cubicBezTo>
                  <a:pt x="362082" y="595882"/>
                  <a:pt x="1147173" y="2050609"/>
                  <a:pt x="1283409" y="2325391"/>
                </a:cubicBezTo>
                <a:cubicBezTo>
                  <a:pt x="1419645" y="2600173"/>
                  <a:pt x="1010936" y="1932846"/>
                  <a:pt x="978609" y="1882046"/>
                </a:cubicBezTo>
                <a:cubicBezTo>
                  <a:pt x="946282" y="1831246"/>
                  <a:pt x="1112537" y="2147591"/>
                  <a:pt x="1089446" y="2020591"/>
                </a:cubicBezTo>
                <a:cubicBezTo>
                  <a:pt x="1066355" y="1893591"/>
                  <a:pt x="1015555" y="1429464"/>
                  <a:pt x="840064" y="1120046"/>
                </a:cubicBezTo>
                <a:cubicBezTo>
                  <a:pt x="664573" y="810628"/>
                  <a:pt x="191209" y="298009"/>
                  <a:pt x="78064" y="150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5EB0C3F6-B97C-0AA5-E17C-2A6B258D78D3}"/>
              </a:ext>
            </a:extLst>
          </p:cNvPr>
          <p:cNvSpPr/>
          <p:nvPr/>
        </p:nvSpPr>
        <p:spPr>
          <a:xfrm>
            <a:off x="7980146" y="3987004"/>
            <a:ext cx="775927" cy="1964997"/>
          </a:xfrm>
          <a:custGeom>
            <a:avLst/>
            <a:gdLst>
              <a:gd name="connsiteX0" fmla="*/ 13927 w 775927"/>
              <a:gd name="connsiteY0" fmla="*/ 72378 h 1964997"/>
              <a:gd name="connsiteX1" fmla="*/ 97054 w 775927"/>
              <a:gd name="connsiteY1" fmla="*/ 197069 h 1964997"/>
              <a:gd name="connsiteX2" fmla="*/ 637381 w 775927"/>
              <a:gd name="connsiteY2" fmla="*/ 1346996 h 1964997"/>
              <a:gd name="connsiteX3" fmla="*/ 775927 w 775927"/>
              <a:gd name="connsiteY3" fmla="*/ 1956596 h 1964997"/>
              <a:gd name="connsiteX4" fmla="*/ 637381 w 775927"/>
              <a:gd name="connsiteY4" fmla="*/ 1651796 h 1964997"/>
              <a:gd name="connsiteX5" fmla="*/ 263309 w 775927"/>
              <a:gd name="connsiteY5" fmla="*/ 959069 h 1964997"/>
              <a:gd name="connsiteX6" fmla="*/ 13927 w 775927"/>
              <a:gd name="connsiteY6" fmla="*/ 72378 h 196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927" h="1964997">
                <a:moveTo>
                  <a:pt x="13927" y="72378"/>
                </a:moveTo>
                <a:cubicBezTo>
                  <a:pt x="-13782" y="-54622"/>
                  <a:pt x="-6855" y="-15367"/>
                  <a:pt x="97054" y="197069"/>
                </a:cubicBezTo>
                <a:cubicBezTo>
                  <a:pt x="200963" y="409505"/>
                  <a:pt x="524236" y="1053742"/>
                  <a:pt x="637381" y="1346996"/>
                </a:cubicBezTo>
                <a:cubicBezTo>
                  <a:pt x="750527" y="1640251"/>
                  <a:pt x="775927" y="1905796"/>
                  <a:pt x="775927" y="1956596"/>
                </a:cubicBezTo>
                <a:cubicBezTo>
                  <a:pt x="775927" y="2007396"/>
                  <a:pt x="722817" y="1818050"/>
                  <a:pt x="637381" y="1651796"/>
                </a:cubicBezTo>
                <a:cubicBezTo>
                  <a:pt x="551945" y="1485542"/>
                  <a:pt x="364909" y="1229233"/>
                  <a:pt x="263309" y="959069"/>
                </a:cubicBezTo>
                <a:cubicBezTo>
                  <a:pt x="161709" y="688905"/>
                  <a:pt x="41636" y="199378"/>
                  <a:pt x="13927" y="72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5774402A-F4CD-5DA2-CCB6-DCAE10406C4C}"/>
              </a:ext>
            </a:extLst>
          </p:cNvPr>
          <p:cNvSpPr/>
          <p:nvPr/>
        </p:nvSpPr>
        <p:spPr>
          <a:xfrm>
            <a:off x="6950081" y="6403653"/>
            <a:ext cx="1558474" cy="2960083"/>
          </a:xfrm>
          <a:custGeom>
            <a:avLst/>
            <a:gdLst>
              <a:gd name="connsiteX0" fmla="*/ 1556610 w 1558474"/>
              <a:gd name="connsiteY0" fmla="*/ 11002 h 2960083"/>
              <a:gd name="connsiteX1" fmla="*/ 1196392 w 1558474"/>
              <a:gd name="connsiteY1" fmla="*/ 482056 h 2960083"/>
              <a:gd name="connsiteX2" fmla="*/ 1265664 w 1558474"/>
              <a:gd name="connsiteY2" fmla="*/ 1271765 h 2960083"/>
              <a:gd name="connsiteX3" fmla="*/ 905446 w 1558474"/>
              <a:gd name="connsiteY3" fmla="*/ 1825947 h 2960083"/>
              <a:gd name="connsiteX4" fmla="*/ 1210246 w 1558474"/>
              <a:gd name="connsiteY4" fmla="*/ 1493438 h 2960083"/>
              <a:gd name="connsiteX5" fmla="*/ 268137 w 1558474"/>
              <a:gd name="connsiteY5" fmla="*/ 2684929 h 2960083"/>
              <a:gd name="connsiteX6" fmla="*/ 4901 w 1558474"/>
              <a:gd name="connsiteY6" fmla="*/ 2948165 h 2960083"/>
              <a:gd name="connsiteX7" fmla="*/ 434392 w 1558474"/>
              <a:gd name="connsiteY7" fmla="*/ 2435547 h 2960083"/>
              <a:gd name="connsiteX8" fmla="*/ 1182537 w 1558474"/>
              <a:gd name="connsiteY8" fmla="*/ 1798238 h 2960083"/>
              <a:gd name="connsiteX9" fmla="*/ 1016283 w 1558474"/>
              <a:gd name="connsiteY9" fmla="*/ 939256 h 2960083"/>
              <a:gd name="connsiteX10" fmla="*/ 1556610 w 1558474"/>
              <a:gd name="connsiteY10" fmla="*/ 11002 h 296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8474" h="2960083">
                <a:moveTo>
                  <a:pt x="1556610" y="11002"/>
                </a:moveTo>
                <a:cubicBezTo>
                  <a:pt x="1586628" y="-65198"/>
                  <a:pt x="1244883" y="271929"/>
                  <a:pt x="1196392" y="482056"/>
                </a:cubicBezTo>
                <a:cubicBezTo>
                  <a:pt x="1147901" y="692183"/>
                  <a:pt x="1314155" y="1047783"/>
                  <a:pt x="1265664" y="1271765"/>
                </a:cubicBezTo>
                <a:cubicBezTo>
                  <a:pt x="1217173" y="1495747"/>
                  <a:pt x="914682" y="1789002"/>
                  <a:pt x="905446" y="1825947"/>
                </a:cubicBezTo>
                <a:cubicBezTo>
                  <a:pt x="896210" y="1862892"/>
                  <a:pt x="1316464" y="1350274"/>
                  <a:pt x="1210246" y="1493438"/>
                </a:cubicBezTo>
                <a:cubicBezTo>
                  <a:pt x="1104028" y="1636602"/>
                  <a:pt x="469028" y="2442475"/>
                  <a:pt x="268137" y="2684929"/>
                </a:cubicBezTo>
                <a:cubicBezTo>
                  <a:pt x="67246" y="2927383"/>
                  <a:pt x="-22808" y="2989729"/>
                  <a:pt x="4901" y="2948165"/>
                </a:cubicBezTo>
                <a:cubicBezTo>
                  <a:pt x="32610" y="2906601"/>
                  <a:pt x="238119" y="2627201"/>
                  <a:pt x="434392" y="2435547"/>
                </a:cubicBezTo>
                <a:cubicBezTo>
                  <a:pt x="630665" y="2243893"/>
                  <a:pt x="1085555" y="2047620"/>
                  <a:pt x="1182537" y="1798238"/>
                </a:cubicBezTo>
                <a:cubicBezTo>
                  <a:pt x="1279519" y="1548856"/>
                  <a:pt x="956247" y="1230201"/>
                  <a:pt x="1016283" y="939256"/>
                </a:cubicBezTo>
                <a:cubicBezTo>
                  <a:pt x="1076319" y="648311"/>
                  <a:pt x="1526592" y="87202"/>
                  <a:pt x="1556610" y="11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CE63E005-226F-4D92-0AC4-D6AA826E797D}"/>
              </a:ext>
            </a:extLst>
          </p:cNvPr>
          <p:cNvSpPr/>
          <p:nvPr/>
        </p:nvSpPr>
        <p:spPr>
          <a:xfrm>
            <a:off x="2358747" y="1959399"/>
            <a:ext cx="1049471" cy="5435736"/>
          </a:xfrm>
          <a:custGeom>
            <a:avLst/>
            <a:gdLst>
              <a:gd name="connsiteX0" fmla="*/ 1049471 w 1049471"/>
              <a:gd name="connsiteY0" fmla="*/ 7946 h 5435736"/>
              <a:gd name="connsiteX1" fmla="*/ 342889 w 1049471"/>
              <a:gd name="connsiteY1" fmla="*/ 2695728 h 5435736"/>
              <a:gd name="connsiteX2" fmla="*/ 453726 w 1049471"/>
              <a:gd name="connsiteY2" fmla="*/ 2612601 h 5435736"/>
              <a:gd name="connsiteX3" fmla="*/ 259762 w 1049471"/>
              <a:gd name="connsiteY3" fmla="*/ 3485437 h 5435736"/>
              <a:gd name="connsiteX4" fmla="*/ 744671 w 1049471"/>
              <a:gd name="connsiteY4" fmla="*/ 2765001 h 5435736"/>
              <a:gd name="connsiteX5" fmla="*/ 453726 w 1049471"/>
              <a:gd name="connsiteY5" fmla="*/ 3499292 h 5435736"/>
              <a:gd name="connsiteX6" fmla="*/ 24235 w 1049471"/>
              <a:gd name="connsiteY6" fmla="*/ 5411219 h 5435736"/>
              <a:gd name="connsiteX7" fmla="*/ 93508 w 1049471"/>
              <a:gd name="connsiteY7" fmla="*/ 4358274 h 5435736"/>
              <a:gd name="connsiteX8" fmla="*/ 426017 w 1049471"/>
              <a:gd name="connsiteY8" fmla="*/ 1241001 h 5435736"/>
              <a:gd name="connsiteX9" fmla="*/ 342889 w 1049471"/>
              <a:gd name="connsiteY9" fmla="*/ 1850601 h 5435736"/>
              <a:gd name="connsiteX10" fmla="*/ 1049471 w 1049471"/>
              <a:gd name="connsiteY10" fmla="*/ 7946 h 543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9471" h="5435736">
                <a:moveTo>
                  <a:pt x="1049471" y="7946"/>
                </a:moveTo>
                <a:cubicBezTo>
                  <a:pt x="1049471" y="148800"/>
                  <a:pt x="442180" y="2261619"/>
                  <a:pt x="342889" y="2695728"/>
                </a:cubicBezTo>
                <a:cubicBezTo>
                  <a:pt x="243598" y="3129837"/>
                  <a:pt x="467580" y="2480983"/>
                  <a:pt x="453726" y="2612601"/>
                </a:cubicBezTo>
                <a:cubicBezTo>
                  <a:pt x="439872" y="2744219"/>
                  <a:pt x="211271" y="3460037"/>
                  <a:pt x="259762" y="3485437"/>
                </a:cubicBezTo>
                <a:cubicBezTo>
                  <a:pt x="308253" y="3510837"/>
                  <a:pt x="712344" y="2762692"/>
                  <a:pt x="744671" y="2765001"/>
                </a:cubicBezTo>
                <a:cubicBezTo>
                  <a:pt x="776998" y="2767310"/>
                  <a:pt x="573799" y="3058256"/>
                  <a:pt x="453726" y="3499292"/>
                </a:cubicBezTo>
                <a:cubicBezTo>
                  <a:pt x="333653" y="3940328"/>
                  <a:pt x="84271" y="5268055"/>
                  <a:pt x="24235" y="5411219"/>
                </a:cubicBezTo>
                <a:cubicBezTo>
                  <a:pt x="-35801" y="5554383"/>
                  <a:pt x="26544" y="5053310"/>
                  <a:pt x="93508" y="4358274"/>
                </a:cubicBezTo>
                <a:cubicBezTo>
                  <a:pt x="160472" y="3663238"/>
                  <a:pt x="384454" y="1658946"/>
                  <a:pt x="426017" y="1241001"/>
                </a:cubicBezTo>
                <a:cubicBezTo>
                  <a:pt x="467580" y="823056"/>
                  <a:pt x="236671" y="2058419"/>
                  <a:pt x="342889" y="1850601"/>
                </a:cubicBezTo>
                <a:cubicBezTo>
                  <a:pt x="449107" y="1642783"/>
                  <a:pt x="1049471" y="-132908"/>
                  <a:pt x="1049471" y="7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C37CEE95-C2FE-E8C6-8D14-9D8E81F21864}"/>
              </a:ext>
            </a:extLst>
          </p:cNvPr>
          <p:cNvSpPr/>
          <p:nvPr/>
        </p:nvSpPr>
        <p:spPr>
          <a:xfrm>
            <a:off x="6963130" y="5843271"/>
            <a:ext cx="913159" cy="2208105"/>
          </a:xfrm>
          <a:custGeom>
            <a:avLst/>
            <a:gdLst>
              <a:gd name="connsiteX0" fmla="*/ 906252 w 913159"/>
              <a:gd name="connsiteY0" fmla="*/ 3347 h 2208105"/>
              <a:gd name="connsiteX1" fmla="*/ 310506 w 913159"/>
              <a:gd name="connsiteY1" fmla="*/ 1111711 h 2208105"/>
              <a:gd name="connsiteX2" fmla="*/ 670725 w 913159"/>
              <a:gd name="connsiteY2" fmla="*/ 848474 h 2208105"/>
              <a:gd name="connsiteX3" fmla="*/ 74979 w 913159"/>
              <a:gd name="connsiteY3" fmla="*/ 1471929 h 2208105"/>
              <a:gd name="connsiteX4" fmla="*/ 5706 w 913159"/>
              <a:gd name="connsiteY4" fmla="*/ 1665893 h 2208105"/>
              <a:gd name="connsiteX5" fmla="*/ 47270 w 913159"/>
              <a:gd name="connsiteY5" fmla="*/ 2206220 h 2208105"/>
              <a:gd name="connsiteX6" fmla="*/ 158106 w 913159"/>
              <a:gd name="connsiteY6" fmla="*/ 1458074 h 2208105"/>
              <a:gd name="connsiteX7" fmla="*/ 781561 w 913159"/>
              <a:gd name="connsiteY7" fmla="*/ 640656 h 2208105"/>
              <a:gd name="connsiteX8" fmla="*/ 643015 w 913159"/>
              <a:gd name="connsiteY8" fmla="*/ 765347 h 2208105"/>
              <a:gd name="connsiteX9" fmla="*/ 906252 w 913159"/>
              <a:gd name="connsiteY9" fmla="*/ 3347 h 22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3159" h="2208105">
                <a:moveTo>
                  <a:pt x="906252" y="3347"/>
                </a:moveTo>
                <a:cubicBezTo>
                  <a:pt x="850834" y="61074"/>
                  <a:pt x="349760" y="970857"/>
                  <a:pt x="310506" y="1111711"/>
                </a:cubicBezTo>
                <a:cubicBezTo>
                  <a:pt x="271252" y="1252565"/>
                  <a:pt x="709979" y="788438"/>
                  <a:pt x="670725" y="848474"/>
                </a:cubicBezTo>
                <a:cubicBezTo>
                  <a:pt x="631471" y="908510"/>
                  <a:pt x="185815" y="1335693"/>
                  <a:pt x="74979" y="1471929"/>
                </a:cubicBezTo>
                <a:cubicBezTo>
                  <a:pt x="-35858" y="1608166"/>
                  <a:pt x="10324" y="1543511"/>
                  <a:pt x="5706" y="1665893"/>
                </a:cubicBezTo>
                <a:cubicBezTo>
                  <a:pt x="1088" y="1788275"/>
                  <a:pt x="21870" y="2240856"/>
                  <a:pt x="47270" y="2206220"/>
                </a:cubicBezTo>
                <a:cubicBezTo>
                  <a:pt x="72670" y="2171584"/>
                  <a:pt x="35724" y="1719001"/>
                  <a:pt x="158106" y="1458074"/>
                </a:cubicBezTo>
                <a:cubicBezTo>
                  <a:pt x="280488" y="1197147"/>
                  <a:pt x="700743" y="756111"/>
                  <a:pt x="781561" y="640656"/>
                </a:cubicBezTo>
                <a:cubicBezTo>
                  <a:pt x="862379" y="525201"/>
                  <a:pt x="619924" y="878492"/>
                  <a:pt x="643015" y="765347"/>
                </a:cubicBezTo>
                <a:cubicBezTo>
                  <a:pt x="666106" y="652202"/>
                  <a:pt x="961670" y="-54380"/>
                  <a:pt x="906252" y="3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31CFDC08-48BD-49FA-8C49-C66F1C95FC3C}"/>
              </a:ext>
            </a:extLst>
          </p:cNvPr>
          <p:cNvSpPr/>
          <p:nvPr/>
        </p:nvSpPr>
        <p:spPr>
          <a:xfrm>
            <a:off x="6726989" y="6203927"/>
            <a:ext cx="1109111" cy="2527680"/>
          </a:xfrm>
          <a:custGeom>
            <a:avLst/>
            <a:gdLst>
              <a:gd name="connsiteX0" fmla="*/ 1059266 w 1109111"/>
              <a:gd name="connsiteY0" fmla="*/ 72182 h 2527680"/>
              <a:gd name="connsiteX1" fmla="*/ 1031556 w 1109111"/>
              <a:gd name="connsiteY1" fmla="*/ 127600 h 2527680"/>
              <a:gd name="connsiteX2" fmla="*/ 241847 w 1109111"/>
              <a:gd name="connsiteY2" fmla="*/ 1291382 h 2527680"/>
              <a:gd name="connsiteX3" fmla="*/ 408102 w 1109111"/>
              <a:gd name="connsiteY3" fmla="*/ 1942546 h 2527680"/>
              <a:gd name="connsiteX4" fmla="*/ 366538 w 1109111"/>
              <a:gd name="connsiteY4" fmla="*/ 1845564 h 2527680"/>
              <a:gd name="connsiteX5" fmla="*/ 421956 w 1109111"/>
              <a:gd name="connsiteY5" fmla="*/ 2330473 h 2527680"/>
              <a:gd name="connsiteX6" fmla="*/ 6320 w 1109111"/>
              <a:gd name="connsiteY6" fmla="*/ 2524437 h 2527680"/>
              <a:gd name="connsiteX7" fmla="*/ 796029 w 1109111"/>
              <a:gd name="connsiteY7" fmla="*/ 2191928 h 2527680"/>
              <a:gd name="connsiteX8" fmla="*/ 394247 w 1109111"/>
              <a:gd name="connsiteY8" fmla="*/ 1651600 h 2527680"/>
              <a:gd name="connsiteX9" fmla="*/ 47884 w 1109111"/>
              <a:gd name="connsiteY9" fmla="*/ 1402218 h 2527680"/>
              <a:gd name="connsiteX10" fmla="*/ 657484 w 1109111"/>
              <a:gd name="connsiteY10" fmla="*/ 1055855 h 2527680"/>
              <a:gd name="connsiteX11" fmla="*/ 851447 w 1109111"/>
              <a:gd name="connsiteY11" fmla="*/ 501673 h 2527680"/>
              <a:gd name="connsiteX12" fmla="*/ 1059266 w 1109111"/>
              <a:gd name="connsiteY12" fmla="*/ 72182 h 252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09111" h="2527680">
                <a:moveTo>
                  <a:pt x="1059266" y="72182"/>
                </a:moveTo>
                <a:cubicBezTo>
                  <a:pt x="1089284" y="9836"/>
                  <a:pt x="1167792" y="-75600"/>
                  <a:pt x="1031556" y="127600"/>
                </a:cubicBezTo>
                <a:cubicBezTo>
                  <a:pt x="895320" y="330800"/>
                  <a:pt x="345756" y="988891"/>
                  <a:pt x="241847" y="1291382"/>
                </a:cubicBezTo>
                <a:cubicBezTo>
                  <a:pt x="137938" y="1593873"/>
                  <a:pt x="387320" y="1850183"/>
                  <a:pt x="408102" y="1942546"/>
                </a:cubicBezTo>
                <a:cubicBezTo>
                  <a:pt x="428884" y="2034909"/>
                  <a:pt x="364229" y="1780910"/>
                  <a:pt x="366538" y="1845564"/>
                </a:cubicBezTo>
                <a:cubicBezTo>
                  <a:pt x="368847" y="1910218"/>
                  <a:pt x="481992" y="2217328"/>
                  <a:pt x="421956" y="2330473"/>
                </a:cubicBezTo>
                <a:cubicBezTo>
                  <a:pt x="361920" y="2443618"/>
                  <a:pt x="-56025" y="2547528"/>
                  <a:pt x="6320" y="2524437"/>
                </a:cubicBezTo>
                <a:cubicBezTo>
                  <a:pt x="68665" y="2501346"/>
                  <a:pt x="731375" y="2337401"/>
                  <a:pt x="796029" y="2191928"/>
                </a:cubicBezTo>
                <a:cubicBezTo>
                  <a:pt x="860683" y="2046455"/>
                  <a:pt x="518938" y="1783218"/>
                  <a:pt x="394247" y="1651600"/>
                </a:cubicBezTo>
                <a:cubicBezTo>
                  <a:pt x="269556" y="1519982"/>
                  <a:pt x="4011" y="1501509"/>
                  <a:pt x="47884" y="1402218"/>
                </a:cubicBezTo>
                <a:cubicBezTo>
                  <a:pt x="91757" y="1302927"/>
                  <a:pt x="523557" y="1205946"/>
                  <a:pt x="657484" y="1055855"/>
                </a:cubicBezTo>
                <a:cubicBezTo>
                  <a:pt x="791411" y="905764"/>
                  <a:pt x="782174" y="665619"/>
                  <a:pt x="851447" y="501673"/>
                </a:cubicBezTo>
                <a:cubicBezTo>
                  <a:pt x="920720" y="337728"/>
                  <a:pt x="1029248" y="134528"/>
                  <a:pt x="1059266" y="72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966C6D25-8976-D290-ECF2-C38B2C1932D6}"/>
              </a:ext>
            </a:extLst>
          </p:cNvPr>
          <p:cNvSpPr/>
          <p:nvPr/>
        </p:nvSpPr>
        <p:spPr>
          <a:xfrm>
            <a:off x="5440497" y="2964249"/>
            <a:ext cx="877280" cy="1178562"/>
          </a:xfrm>
          <a:custGeom>
            <a:avLst/>
            <a:gdLst>
              <a:gd name="connsiteX0" fmla="*/ 433830 w 877280"/>
              <a:gd name="connsiteY0" fmla="*/ 624 h 1178562"/>
              <a:gd name="connsiteX1" fmla="*/ 4339 w 877280"/>
              <a:gd name="connsiteY1" fmla="*/ 984296 h 1178562"/>
              <a:gd name="connsiteX2" fmla="*/ 212158 w 877280"/>
              <a:gd name="connsiteY2" fmla="*/ 845751 h 1178562"/>
              <a:gd name="connsiteX3" fmla="*/ 212158 w 877280"/>
              <a:gd name="connsiteY3" fmla="*/ 984296 h 1178562"/>
              <a:gd name="connsiteX4" fmla="*/ 433830 w 877280"/>
              <a:gd name="connsiteY4" fmla="*/ 693351 h 1178562"/>
              <a:gd name="connsiteX5" fmla="*/ 877176 w 877280"/>
              <a:gd name="connsiteY5" fmla="*/ 1178260 h 1178562"/>
              <a:gd name="connsiteX6" fmla="*/ 392267 w 877280"/>
              <a:gd name="connsiteY6" fmla="*/ 610224 h 1178562"/>
              <a:gd name="connsiteX7" fmla="*/ 253721 w 877280"/>
              <a:gd name="connsiteY7" fmla="*/ 831896 h 1178562"/>
              <a:gd name="connsiteX8" fmla="*/ 433830 w 877280"/>
              <a:gd name="connsiteY8" fmla="*/ 624 h 117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280" h="1178562">
                <a:moveTo>
                  <a:pt x="433830" y="624"/>
                </a:moveTo>
                <a:cubicBezTo>
                  <a:pt x="392266" y="26024"/>
                  <a:pt x="41284" y="843441"/>
                  <a:pt x="4339" y="984296"/>
                </a:cubicBezTo>
                <a:cubicBezTo>
                  <a:pt x="-32606" y="1125151"/>
                  <a:pt x="177522" y="845751"/>
                  <a:pt x="212158" y="845751"/>
                </a:cubicBezTo>
                <a:cubicBezTo>
                  <a:pt x="246794" y="845751"/>
                  <a:pt x="175213" y="1009696"/>
                  <a:pt x="212158" y="984296"/>
                </a:cubicBezTo>
                <a:cubicBezTo>
                  <a:pt x="249103" y="958896"/>
                  <a:pt x="322994" y="661024"/>
                  <a:pt x="433830" y="693351"/>
                </a:cubicBezTo>
                <a:cubicBezTo>
                  <a:pt x="544666" y="725678"/>
                  <a:pt x="884103" y="1192115"/>
                  <a:pt x="877176" y="1178260"/>
                </a:cubicBezTo>
                <a:cubicBezTo>
                  <a:pt x="870249" y="1164406"/>
                  <a:pt x="496176" y="667951"/>
                  <a:pt x="392267" y="610224"/>
                </a:cubicBezTo>
                <a:cubicBezTo>
                  <a:pt x="288358" y="552497"/>
                  <a:pt x="244485" y="931187"/>
                  <a:pt x="253721" y="831896"/>
                </a:cubicBezTo>
                <a:cubicBezTo>
                  <a:pt x="262957" y="732605"/>
                  <a:pt x="475394" y="-24776"/>
                  <a:pt x="433830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68B0C65E-1882-0823-364F-2965CA19DD79}"/>
              </a:ext>
            </a:extLst>
          </p:cNvPr>
          <p:cNvSpPr/>
          <p:nvPr/>
        </p:nvSpPr>
        <p:spPr>
          <a:xfrm>
            <a:off x="6672342" y="3295071"/>
            <a:ext cx="879815" cy="626194"/>
          </a:xfrm>
          <a:custGeom>
            <a:avLst/>
            <a:gdLst>
              <a:gd name="connsiteX0" fmla="*/ 435040 w 879815"/>
              <a:gd name="connsiteY0" fmla="*/ 2311 h 626194"/>
              <a:gd name="connsiteX1" fmla="*/ 878385 w 879815"/>
              <a:gd name="connsiteY1" fmla="*/ 542638 h 626194"/>
              <a:gd name="connsiteX2" fmla="*/ 573585 w 879815"/>
              <a:gd name="connsiteY2" fmla="*/ 362529 h 626194"/>
              <a:gd name="connsiteX3" fmla="*/ 490458 w 879815"/>
              <a:gd name="connsiteY3" fmla="*/ 473365 h 626194"/>
              <a:gd name="connsiteX4" fmla="*/ 518167 w 879815"/>
              <a:gd name="connsiteY4" fmla="*/ 528784 h 626194"/>
              <a:gd name="connsiteX5" fmla="*/ 241076 w 879815"/>
              <a:gd name="connsiteY5" fmla="*/ 473365 h 626194"/>
              <a:gd name="connsiteX6" fmla="*/ 130240 w 879815"/>
              <a:gd name="connsiteY6" fmla="*/ 625765 h 626194"/>
              <a:gd name="connsiteX7" fmla="*/ 5549 w 879815"/>
              <a:gd name="connsiteY7" fmla="*/ 514929 h 626194"/>
              <a:gd name="connsiteX8" fmla="*/ 324203 w 879815"/>
              <a:gd name="connsiteY8" fmla="*/ 390238 h 626194"/>
              <a:gd name="connsiteX9" fmla="*/ 379622 w 879815"/>
              <a:gd name="connsiteY9" fmla="*/ 348674 h 626194"/>
              <a:gd name="connsiteX10" fmla="*/ 435040 w 879815"/>
              <a:gd name="connsiteY10" fmla="*/ 2311 h 6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9815" h="626194">
                <a:moveTo>
                  <a:pt x="435040" y="2311"/>
                </a:moveTo>
                <a:cubicBezTo>
                  <a:pt x="518167" y="34638"/>
                  <a:pt x="855294" y="482602"/>
                  <a:pt x="878385" y="542638"/>
                </a:cubicBezTo>
                <a:cubicBezTo>
                  <a:pt x="901476" y="602674"/>
                  <a:pt x="638239" y="374074"/>
                  <a:pt x="573585" y="362529"/>
                </a:cubicBezTo>
                <a:cubicBezTo>
                  <a:pt x="508931" y="350984"/>
                  <a:pt x="499694" y="445656"/>
                  <a:pt x="490458" y="473365"/>
                </a:cubicBezTo>
                <a:cubicBezTo>
                  <a:pt x="481222" y="501074"/>
                  <a:pt x="559731" y="528784"/>
                  <a:pt x="518167" y="528784"/>
                </a:cubicBezTo>
                <a:cubicBezTo>
                  <a:pt x="476603" y="528784"/>
                  <a:pt x="305730" y="457202"/>
                  <a:pt x="241076" y="473365"/>
                </a:cubicBezTo>
                <a:cubicBezTo>
                  <a:pt x="176422" y="489528"/>
                  <a:pt x="169494" y="618838"/>
                  <a:pt x="130240" y="625765"/>
                </a:cubicBezTo>
                <a:cubicBezTo>
                  <a:pt x="90986" y="632692"/>
                  <a:pt x="-26778" y="554183"/>
                  <a:pt x="5549" y="514929"/>
                </a:cubicBezTo>
                <a:cubicBezTo>
                  <a:pt x="37876" y="475675"/>
                  <a:pt x="261857" y="417947"/>
                  <a:pt x="324203" y="390238"/>
                </a:cubicBezTo>
                <a:cubicBezTo>
                  <a:pt x="386549" y="362529"/>
                  <a:pt x="358840" y="411020"/>
                  <a:pt x="379622" y="348674"/>
                </a:cubicBezTo>
                <a:cubicBezTo>
                  <a:pt x="400404" y="286328"/>
                  <a:pt x="351913" y="-30016"/>
                  <a:pt x="435040" y="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63A5758E-97C1-C21E-F408-D0B3A051C770}"/>
              </a:ext>
            </a:extLst>
          </p:cNvPr>
          <p:cNvSpPr/>
          <p:nvPr/>
        </p:nvSpPr>
        <p:spPr>
          <a:xfrm>
            <a:off x="4527157" y="3357282"/>
            <a:ext cx="818376" cy="898243"/>
          </a:xfrm>
          <a:custGeom>
            <a:avLst/>
            <a:gdLst>
              <a:gd name="connsiteX0" fmla="*/ 377352 w 818376"/>
              <a:gd name="connsiteY0" fmla="*/ 9373 h 898243"/>
              <a:gd name="connsiteX1" fmla="*/ 3279 w 818376"/>
              <a:gd name="connsiteY1" fmla="*/ 882209 h 898243"/>
              <a:gd name="connsiteX2" fmla="*/ 211098 w 818376"/>
              <a:gd name="connsiteY2" fmla="*/ 591263 h 898243"/>
              <a:gd name="connsiteX3" fmla="*/ 488188 w 818376"/>
              <a:gd name="connsiteY3" fmla="*/ 799082 h 898243"/>
              <a:gd name="connsiteX4" fmla="*/ 723716 w 818376"/>
              <a:gd name="connsiteY4" fmla="*/ 702100 h 898243"/>
              <a:gd name="connsiteX5" fmla="*/ 806843 w 818376"/>
              <a:gd name="connsiteY5" fmla="*/ 757518 h 898243"/>
              <a:gd name="connsiteX6" fmla="*/ 488188 w 818376"/>
              <a:gd name="connsiteY6" fmla="*/ 480427 h 898243"/>
              <a:gd name="connsiteX7" fmla="*/ 266516 w 818376"/>
              <a:gd name="connsiteY7" fmla="*/ 425009 h 898243"/>
              <a:gd name="connsiteX8" fmla="*/ 377352 w 818376"/>
              <a:gd name="connsiteY8" fmla="*/ 9373 h 89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376" h="898243">
                <a:moveTo>
                  <a:pt x="377352" y="9373"/>
                </a:moveTo>
                <a:cubicBezTo>
                  <a:pt x="333479" y="85573"/>
                  <a:pt x="30988" y="785227"/>
                  <a:pt x="3279" y="882209"/>
                </a:cubicBezTo>
                <a:cubicBezTo>
                  <a:pt x="-24430" y="979191"/>
                  <a:pt x="130280" y="605117"/>
                  <a:pt x="211098" y="591263"/>
                </a:cubicBezTo>
                <a:cubicBezTo>
                  <a:pt x="291916" y="577409"/>
                  <a:pt x="402752" y="780609"/>
                  <a:pt x="488188" y="799082"/>
                </a:cubicBezTo>
                <a:cubicBezTo>
                  <a:pt x="573624" y="817555"/>
                  <a:pt x="670607" y="709027"/>
                  <a:pt x="723716" y="702100"/>
                </a:cubicBezTo>
                <a:cubicBezTo>
                  <a:pt x="776825" y="695173"/>
                  <a:pt x="846098" y="794464"/>
                  <a:pt x="806843" y="757518"/>
                </a:cubicBezTo>
                <a:cubicBezTo>
                  <a:pt x="767588" y="720573"/>
                  <a:pt x="578243" y="535845"/>
                  <a:pt x="488188" y="480427"/>
                </a:cubicBezTo>
                <a:cubicBezTo>
                  <a:pt x="398133" y="425009"/>
                  <a:pt x="287298" y="505827"/>
                  <a:pt x="266516" y="425009"/>
                </a:cubicBezTo>
                <a:cubicBezTo>
                  <a:pt x="245734" y="344191"/>
                  <a:pt x="421225" y="-66827"/>
                  <a:pt x="377352" y="9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00F956FA-139F-CE03-9AAD-3D71D19ED1EB}"/>
              </a:ext>
            </a:extLst>
          </p:cNvPr>
          <p:cNvSpPr/>
          <p:nvPr/>
        </p:nvSpPr>
        <p:spPr>
          <a:xfrm>
            <a:off x="4457630" y="3523223"/>
            <a:ext cx="1753805" cy="479820"/>
          </a:xfrm>
          <a:custGeom>
            <a:avLst/>
            <a:gdLst>
              <a:gd name="connsiteX0" fmla="*/ 72806 w 1753805"/>
              <a:gd name="connsiteY0" fmla="*/ 37395 h 479820"/>
              <a:gd name="connsiteX1" fmla="*/ 169788 w 1753805"/>
              <a:gd name="connsiteY1" fmla="*/ 65104 h 479820"/>
              <a:gd name="connsiteX2" fmla="*/ 1028770 w 1753805"/>
              <a:gd name="connsiteY2" fmla="*/ 466886 h 479820"/>
              <a:gd name="connsiteX3" fmla="*/ 917934 w 1753805"/>
              <a:gd name="connsiteY3" fmla="*/ 383759 h 479820"/>
              <a:gd name="connsiteX4" fmla="*/ 1388988 w 1753805"/>
              <a:gd name="connsiteY4" fmla="*/ 411468 h 479820"/>
              <a:gd name="connsiteX5" fmla="*/ 1749206 w 1753805"/>
              <a:gd name="connsiteY5" fmla="*/ 439177 h 479820"/>
              <a:gd name="connsiteX6" fmla="*/ 1555243 w 1753805"/>
              <a:gd name="connsiteY6" fmla="*/ 245213 h 479820"/>
              <a:gd name="connsiteX7" fmla="*/ 1028770 w 1753805"/>
              <a:gd name="connsiteY7" fmla="*/ 411468 h 479820"/>
              <a:gd name="connsiteX8" fmla="*/ 405315 w 1753805"/>
              <a:gd name="connsiteY8" fmla="*/ 217504 h 479820"/>
              <a:gd name="connsiteX9" fmla="*/ 17388 w 1753805"/>
              <a:gd name="connsiteY9" fmla="*/ 9686 h 479820"/>
              <a:gd name="connsiteX10" fmla="*/ 72806 w 1753805"/>
              <a:gd name="connsiteY10" fmla="*/ 37395 h 47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3805" h="479820">
                <a:moveTo>
                  <a:pt x="72806" y="37395"/>
                </a:moveTo>
                <a:cubicBezTo>
                  <a:pt x="98206" y="46631"/>
                  <a:pt x="10461" y="-6478"/>
                  <a:pt x="169788" y="65104"/>
                </a:cubicBezTo>
                <a:cubicBezTo>
                  <a:pt x="329115" y="136686"/>
                  <a:pt x="904079" y="413777"/>
                  <a:pt x="1028770" y="466886"/>
                </a:cubicBezTo>
                <a:cubicBezTo>
                  <a:pt x="1153461" y="519995"/>
                  <a:pt x="857898" y="392995"/>
                  <a:pt x="917934" y="383759"/>
                </a:cubicBezTo>
                <a:cubicBezTo>
                  <a:pt x="977970" y="374523"/>
                  <a:pt x="1250443" y="402232"/>
                  <a:pt x="1388988" y="411468"/>
                </a:cubicBezTo>
                <a:cubicBezTo>
                  <a:pt x="1527533" y="420704"/>
                  <a:pt x="1721497" y="466886"/>
                  <a:pt x="1749206" y="439177"/>
                </a:cubicBezTo>
                <a:cubicBezTo>
                  <a:pt x="1776915" y="411468"/>
                  <a:pt x="1675315" y="249831"/>
                  <a:pt x="1555243" y="245213"/>
                </a:cubicBezTo>
                <a:cubicBezTo>
                  <a:pt x="1435171" y="240595"/>
                  <a:pt x="1220425" y="416086"/>
                  <a:pt x="1028770" y="411468"/>
                </a:cubicBezTo>
                <a:cubicBezTo>
                  <a:pt x="837115" y="406850"/>
                  <a:pt x="573879" y="284468"/>
                  <a:pt x="405315" y="217504"/>
                </a:cubicBezTo>
                <a:cubicBezTo>
                  <a:pt x="236751" y="150540"/>
                  <a:pt x="70497" y="39704"/>
                  <a:pt x="17388" y="9686"/>
                </a:cubicBezTo>
                <a:cubicBezTo>
                  <a:pt x="-35721" y="-20332"/>
                  <a:pt x="47406" y="28159"/>
                  <a:pt x="72806" y="37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E6ED690D-97E7-ACB9-16D1-604A3EE6AEAE}"/>
              </a:ext>
            </a:extLst>
          </p:cNvPr>
          <p:cNvSpPr/>
          <p:nvPr/>
        </p:nvSpPr>
        <p:spPr>
          <a:xfrm>
            <a:off x="2594820" y="1598381"/>
            <a:ext cx="1645207" cy="5573087"/>
          </a:xfrm>
          <a:custGeom>
            <a:avLst/>
            <a:gdLst>
              <a:gd name="connsiteX0" fmla="*/ 1644671 w 1645207"/>
              <a:gd name="connsiteY0" fmla="*/ 8746 h 5573087"/>
              <a:gd name="connsiteX1" fmla="*/ 1048925 w 1645207"/>
              <a:gd name="connsiteY1" fmla="*/ 2308601 h 5573087"/>
              <a:gd name="connsiteX2" fmla="*/ 744125 w 1645207"/>
              <a:gd name="connsiteY2" fmla="*/ 3707910 h 5573087"/>
              <a:gd name="connsiteX3" fmla="*/ 757980 w 1645207"/>
              <a:gd name="connsiteY3" fmla="*/ 3070601 h 5573087"/>
              <a:gd name="connsiteX4" fmla="*/ 9835 w 1645207"/>
              <a:gd name="connsiteY4" fmla="*/ 5536710 h 5573087"/>
              <a:gd name="connsiteX5" fmla="*/ 383907 w 1645207"/>
              <a:gd name="connsiteY5" fmla="*/ 4275946 h 5573087"/>
              <a:gd name="connsiteX6" fmla="*/ 1145907 w 1645207"/>
              <a:gd name="connsiteY6" fmla="*/ 729183 h 5573087"/>
              <a:gd name="connsiteX7" fmla="*/ 938089 w 1645207"/>
              <a:gd name="connsiteY7" fmla="*/ 1491183 h 5573087"/>
              <a:gd name="connsiteX8" fmla="*/ 1644671 w 1645207"/>
              <a:gd name="connsiteY8" fmla="*/ 8746 h 55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5207" h="5573087">
                <a:moveTo>
                  <a:pt x="1644671" y="8746"/>
                </a:moveTo>
                <a:cubicBezTo>
                  <a:pt x="1663144" y="144982"/>
                  <a:pt x="1199016" y="1692074"/>
                  <a:pt x="1048925" y="2308601"/>
                </a:cubicBezTo>
                <a:cubicBezTo>
                  <a:pt x="898834" y="2925128"/>
                  <a:pt x="792616" y="3580910"/>
                  <a:pt x="744125" y="3707910"/>
                </a:cubicBezTo>
                <a:cubicBezTo>
                  <a:pt x="695634" y="3834910"/>
                  <a:pt x="880362" y="2765801"/>
                  <a:pt x="757980" y="3070601"/>
                </a:cubicBezTo>
                <a:cubicBezTo>
                  <a:pt x="635598" y="3375401"/>
                  <a:pt x="72180" y="5335819"/>
                  <a:pt x="9835" y="5536710"/>
                </a:cubicBezTo>
                <a:cubicBezTo>
                  <a:pt x="-52511" y="5737601"/>
                  <a:pt x="194562" y="5077200"/>
                  <a:pt x="383907" y="4275946"/>
                </a:cubicBezTo>
                <a:cubicBezTo>
                  <a:pt x="573252" y="3474692"/>
                  <a:pt x="1053543" y="1193310"/>
                  <a:pt x="1145907" y="729183"/>
                </a:cubicBezTo>
                <a:cubicBezTo>
                  <a:pt x="1238271" y="265056"/>
                  <a:pt x="852653" y="1611256"/>
                  <a:pt x="938089" y="1491183"/>
                </a:cubicBezTo>
                <a:cubicBezTo>
                  <a:pt x="1023525" y="1371110"/>
                  <a:pt x="1626198" y="-127490"/>
                  <a:pt x="1644671" y="8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9EE514CB-2004-1D2B-32B8-FD3D88C9D326}"/>
              </a:ext>
            </a:extLst>
          </p:cNvPr>
          <p:cNvSpPr/>
          <p:nvPr/>
        </p:nvSpPr>
        <p:spPr>
          <a:xfrm>
            <a:off x="4578179" y="4292559"/>
            <a:ext cx="395496" cy="280560"/>
          </a:xfrm>
          <a:custGeom>
            <a:avLst/>
            <a:gdLst>
              <a:gd name="connsiteX0" fmla="*/ 41446 w 395496"/>
              <a:gd name="connsiteY0" fmla="*/ 41 h 280560"/>
              <a:gd name="connsiteX1" fmla="*/ 16046 w 395496"/>
              <a:gd name="connsiteY1" fmla="*/ 168316 h 280560"/>
              <a:gd name="connsiteX2" fmla="*/ 92246 w 395496"/>
              <a:gd name="connsiteY2" fmla="*/ 222291 h 280560"/>
              <a:gd name="connsiteX3" fmla="*/ 47796 w 395496"/>
              <a:gd name="connsiteY3" fmla="*/ 279441 h 280560"/>
              <a:gd name="connsiteX4" fmla="*/ 184321 w 395496"/>
              <a:gd name="connsiteY4" fmla="*/ 168316 h 280560"/>
              <a:gd name="connsiteX5" fmla="*/ 393871 w 395496"/>
              <a:gd name="connsiteY5" fmla="*/ 69891 h 280560"/>
              <a:gd name="connsiteX6" fmla="*/ 63671 w 395496"/>
              <a:gd name="connsiteY6" fmla="*/ 254041 h 280560"/>
              <a:gd name="connsiteX7" fmla="*/ 44621 w 395496"/>
              <a:gd name="connsiteY7" fmla="*/ 200066 h 280560"/>
              <a:gd name="connsiteX8" fmla="*/ 171 w 395496"/>
              <a:gd name="connsiteY8" fmla="*/ 152441 h 280560"/>
              <a:gd name="connsiteX9" fmla="*/ 41446 w 395496"/>
              <a:gd name="connsiteY9" fmla="*/ 41 h 28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496" h="280560">
                <a:moveTo>
                  <a:pt x="41446" y="41"/>
                </a:moveTo>
                <a:cubicBezTo>
                  <a:pt x="44092" y="2687"/>
                  <a:pt x="7579" y="131274"/>
                  <a:pt x="16046" y="168316"/>
                </a:cubicBezTo>
                <a:cubicBezTo>
                  <a:pt x="24513" y="205358"/>
                  <a:pt x="86954" y="203770"/>
                  <a:pt x="92246" y="222291"/>
                </a:cubicBezTo>
                <a:cubicBezTo>
                  <a:pt x="97538" y="240812"/>
                  <a:pt x="32450" y="288437"/>
                  <a:pt x="47796" y="279441"/>
                </a:cubicBezTo>
                <a:cubicBezTo>
                  <a:pt x="63142" y="270445"/>
                  <a:pt x="126642" y="203241"/>
                  <a:pt x="184321" y="168316"/>
                </a:cubicBezTo>
                <a:cubicBezTo>
                  <a:pt x="242000" y="133391"/>
                  <a:pt x="413979" y="55604"/>
                  <a:pt x="393871" y="69891"/>
                </a:cubicBezTo>
                <a:cubicBezTo>
                  <a:pt x="373763" y="84178"/>
                  <a:pt x="121879" y="232345"/>
                  <a:pt x="63671" y="254041"/>
                </a:cubicBezTo>
                <a:cubicBezTo>
                  <a:pt x="5463" y="275737"/>
                  <a:pt x="55204" y="216999"/>
                  <a:pt x="44621" y="200066"/>
                </a:cubicBezTo>
                <a:cubicBezTo>
                  <a:pt x="34038" y="183133"/>
                  <a:pt x="3346" y="182074"/>
                  <a:pt x="171" y="152441"/>
                </a:cubicBezTo>
                <a:cubicBezTo>
                  <a:pt x="-3004" y="122808"/>
                  <a:pt x="38800" y="-2605"/>
                  <a:pt x="41446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F1857B56-3A71-D070-11D3-E9FA78F2170C}"/>
              </a:ext>
            </a:extLst>
          </p:cNvPr>
          <p:cNvSpPr/>
          <p:nvPr/>
        </p:nvSpPr>
        <p:spPr>
          <a:xfrm>
            <a:off x="4888127" y="4860925"/>
            <a:ext cx="583524" cy="95427"/>
          </a:xfrm>
          <a:custGeom>
            <a:avLst/>
            <a:gdLst>
              <a:gd name="connsiteX0" fmla="*/ 1373 w 583524"/>
              <a:gd name="connsiteY0" fmla="*/ 0 h 95427"/>
              <a:gd name="connsiteX1" fmla="*/ 395073 w 583524"/>
              <a:gd name="connsiteY1" fmla="*/ 63500 h 95427"/>
              <a:gd name="connsiteX2" fmla="*/ 201398 w 583524"/>
              <a:gd name="connsiteY2" fmla="*/ 73025 h 95427"/>
              <a:gd name="connsiteX3" fmla="*/ 579223 w 583524"/>
              <a:gd name="connsiteY3" fmla="*/ 73025 h 95427"/>
              <a:gd name="connsiteX4" fmla="*/ 385548 w 583524"/>
              <a:gd name="connsiteY4" fmla="*/ 76200 h 95427"/>
              <a:gd name="connsiteX5" fmla="*/ 77573 w 583524"/>
              <a:gd name="connsiteY5" fmla="*/ 95250 h 95427"/>
              <a:gd name="connsiteX6" fmla="*/ 258548 w 583524"/>
              <a:gd name="connsiteY6" fmla="*/ 63500 h 95427"/>
              <a:gd name="connsiteX7" fmla="*/ 1373 w 583524"/>
              <a:gd name="connsiteY7" fmla="*/ 0 h 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524" h="95427">
                <a:moveTo>
                  <a:pt x="1373" y="0"/>
                </a:moveTo>
                <a:cubicBezTo>
                  <a:pt x="24127" y="0"/>
                  <a:pt x="361736" y="51329"/>
                  <a:pt x="395073" y="63500"/>
                </a:cubicBezTo>
                <a:cubicBezTo>
                  <a:pt x="428410" y="75671"/>
                  <a:pt x="170706" y="71438"/>
                  <a:pt x="201398" y="73025"/>
                </a:cubicBezTo>
                <a:cubicBezTo>
                  <a:pt x="232090" y="74613"/>
                  <a:pt x="579223" y="73025"/>
                  <a:pt x="579223" y="73025"/>
                </a:cubicBezTo>
                <a:cubicBezTo>
                  <a:pt x="609915" y="73554"/>
                  <a:pt x="469156" y="72496"/>
                  <a:pt x="385548" y="76200"/>
                </a:cubicBezTo>
                <a:cubicBezTo>
                  <a:pt x="301940" y="79904"/>
                  <a:pt x="98740" y="97367"/>
                  <a:pt x="77573" y="95250"/>
                </a:cubicBezTo>
                <a:cubicBezTo>
                  <a:pt x="56406" y="93133"/>
                  <a:pt x="271248" y="80963"/>
                  <a:pt x="258548" y="63500"/>
                </a:cubicBezTo>
                <a:cubicBezTo>
                  <a:pt x="245848" y="46038"/>
                  <a:pt x="-21381" y="0"/>
                  <a:pt x="13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13968B44-7647-A555-070F-9264397B1800}"/>
              </a:ext>
            </a:extLst>
          </p:cNvPr>
          <p:cNvSpPr/>
          <p:nvPr/>
        </p:nvSpPr>
        <p:spPr>
          <a:xfrm>
            <a:off x="5479245" y="4713864"/>
            <a:ext cx="303410" cy="264548"/>
          </a:xfrm>
          <a:custGeom>
            <a:avLst/>
            <a:gdLst>
              <a:gd name="connsiteX0" fmla="*/ 296080 w 303410"/>
              <a:gd name="connsiteY0" fmla="*/ 4186 h 264548"/>
              <a:gd name="connsiteX1" fmla="*/ 805 w 303410"/>
              <a:gd name="connsiteY1" fmla="*/ 207386 h 264548"/>
              <a:gd name="connsiteX2" fmla="*/ 204005 w 303410"/>
              <a:gd name="connsiteY2" fmla="*/ 105786 h 264548"/>
              <a:gd name="connsiteX3" fmla="*/ 57955 w 303410"/>
              <a:gd name="connsiteY3" fmla="*/ 264536 h 264548"/>
              <a:gd name="connsiteX4" fmla="*/ 150030 w 303410"/>
              <a:gd name="connsiteY4" fmla="*/ 115311 h 264548"/>
              <a:gd name="connsiteX5" fmla="*/ 83355 w 303410"/>
              <a:gd name="connsiteY5" fmla="*/ 239136 h 264548"/>
              <a:gd name="connsiteX6" fmla="*/ 204005 w 303410"/>
              <a:gd name="connsiteY6" fmla="*/ 83561 h 264548"/>
              <a:gd name="connsiteX7" fmla="*/ 296080 w 303410"/>
              <a:gd name="connsiteY7" fmla="*/ 4186 h 26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410" h="264548">
                <a:moveTo>
                  <a:pt x="296080" y="4186"/>
                </a:moveTo>
                <a:cubicBezTo>
                  <a:pt x="262213" y="24824"/>
                  <a:pt x="16151" y="190453"/>
                  <a:pt x="805" y="207386"/>
                </a:cubicBezTo>
                <a:cubicBezTo>
                  <a:pt x="-14541" y="224319"/>
                  <a:pt x="194480" y="96261"/>
                  <a:pt x="204005" y="105786"/>
                </a:cubicBezTo>
                <a:cubicBezTo>
                  <a:pt x="213530" y="115311"/>
                  <a:pt x="66951" y="262949"/>
                  <a:pt x="57955" y="264536"/>
                </a:cubicBezTo>
                <a:cubicBezTo>
                  <a:pt x="48959" y="266123"/>
                  <a:pt x="145797" y="119544"/>
                  <a:pt x="150030" y="115311"/>
                </a:cubicBezTo>
                <a:cubicBezTo>
                  <a:pt x="154263" y="111078"/>
                  <a:pt x="74359" y="244428"/>
                  <a:pt x="83355" y="239136"/>
                </a:cubicBezTo>
                <a:cubicBezTo>
                  <a:pt x="92351" y="233844"/>
                  <a:pt x="170668" y="123248"/>
                  <a:pt x="204005" y="83561"/>
                </a:cubicBezTo>
                <a:cubicBezTo>
                  <a:pt x="237342" y="43874"/>
                  <a:pt x="329947" y="-16452"/>
                  <a:pt x="296080" y="4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4AD89E19-8816-B976-DAFA-423FE828C495}"/>
              </a:ext>
            </a:extLst>
          </p:cNvPr>
          <p:cNvSpPr/>
          <p:nvPr/>
        </p:nvSpPr>
        <p:spPr>
          <a:xfrm>
            <a:off x="6705600" y="4524365"/>
            <a:ext cx="720799" cy="130240"/>
          </a:xfrm>
          <a:custGeom>
            <a:avLst/>
            <a:gdLst>
              <a:gd name="connsiteX0" fmla="*/ 0 w 720799"/>
              <a:gd name="connsiteY0" fmla="*/ 130185 h 130240"/>
              <a:gd name="connsiteX1" fmla="*/ 317500 w 720799"/>
              <a:gd name="connsiteY1" fmla="*/ 73035 h 130240"/>
              <a:gd name="connsiteX2" fmla="*/ 314325 w 720799"/>
              <a:gd name="connsiteY2" fmla="*/ 95260 h 130240"/>
              <a:gd name="connsiteX3" fmla="*/ 600075 w 720799"/>
              <a:gd name="connsiteY3" fmla="*/ 34935 h 130240"/>
              <a:gd name="connsiteX4" fmla="*/ 720725 w 720799"/>
              <a:gd name="connsiteY4" fmla="*/ 10 h 130240"/>
              <a:gd name="connsiteX5" fmla="*/ 612775 w 720799"/>
              <a:gd name="connsiteY5" fmla="*/ 38110 h 130240"/>
              <a:gd name="connsiteX6" fmla="*/ 320675 w 720799"/>
              <a:gd name="connsiteY6" fmla="*/ 82560 h 130240"/>
              <a:gd name="connsiteX7" fmla="*/ 0 w 720799"/>
              <a:gd name="connsiteY7" fmla="*/ 130185 h 13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799" h="130240">
                <a:moveTo>
                  <a:pt x="0" y="130185"/>
                </a:moveTo>
                <a:cubicBezTo>
                  <a:pt x="-529" y="128598"/>
                  <a:pt x="265113" y="78856"/>
                  <a:pt x="317500" y="73035"/>
                </a:cubicBezTo>
                <a:cubicBezTo>
                  <a:pt x="369887" y="67214"/>
                  <a:pt x="267229" y="101610"/>
                  <a:pt x="314325" y="95260"/>
                </a:cubicBezTo>
                <a:cubicBezTo>
                  <a:pt x="361421" y="88910"/>
                  <a:pt x="532342" y="50810"/>
                  <a:pt x="600075" y="34935"/>
                </a:cubicBezTo>
                <a:cubicBezTo>
                  <a:pt x="667808" y="19060"/>
                  <a:pt x="718608" y="-519"/>
                  <a:pt x="720725" y="10"/>
                </a:cubicBezTo>
                <a:cubicBezTo>
                  <a:pt x="722842" y="539"/>
                  <a:pt x="679450" y="24352"/>
                  <a:pt x="612775" y="38110"/>
                </a:cubicBezTo>
                <a:cubicBezTo>
                  <a:pt x="546100" y="51868"/>
                  <a:pt x="420158" y="66156"/>
                  <a:pt x="320675" y="82560"/>
                </a:cubicBezTo>
                <a:cubicBezTo>
                  <a:pt x="221192" y="98964"/>
                  <a:pt x="529" y="131772"/>
                  <a:pt x="0" y="130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53D5048E-59CC-25CF-4C42-B276CDA3FEFA}"/>
              </a:ext>
            </a:extLst>
          </p:cNvPr>
          <p:cNvSpPr/>
          <p:nvPr/>
        </p:nvSpPr>
        <p:spPr>
          <a:xfrm>
            <a:off x="7406975" y="4258468"/>
            <a:ext cx="149572" cy="324169"/>
          </a:xfrm>
          <a:custGeom>
            <a:avLst/>
            <a:gdLst>
              <a:gd name="connsiteX0" fmla="*/ 149525 w 149572"/>
              <a:gd name="connsiteY0" fmla="*/ 126207 h 324169"/>
              <a:gd name="connsiteX1" fmla="*/ 95550 w 149572"/>
              <a:gd name="connsiteY1" fmla="*/ 88107 h 324169"/>
              <a:gd name="connsiteX2" fmla="*/ 51100 w 149572"/>
              <a:gd name="connsiteY2" fmla="*/ 157957 h 324169"/>
              <a:gd name="connsiteX3" fmla="*/ 76500 w 149572"/>
              <a:gd name="connsiteY3" fmla="*/ 151607 h 324169"/>
              <a:gd name="connsiteX4" fmla="*/ 25700 w 149572"/>
              <a:gd name="connsiteY4" fmla="*/ 250032 h 324169"/>
              <a:gd name="connsiteX5" fmla="*/ 300 w 149572"/>
              <a:gd name="connsiteY5" fmla="*/ 323057 h 324169"/>
              <a:gd name="connsiteX6" fmla="*/ 41575 w 149572"/>
              <a:gd name="connsiteY6" fmla="*/ 192882 h 324169"/>
              <a:gd name="connsiteX7" fmla="*/ 89200 w 149572"/>
              <a:gd name="connsiteY7" fmla="*/ 2382 h 324169"/>
              <a:gd name="connsiteX8" fmla="*/ 105075 w 149572"/>
              <a:gd name="connsiteY8" fmla="*/ 88107 h 324169"/>
              <a:gd name="connsiteX9" fmla="*/ 149525 w 149572"/>
              <a:gd name="connsiteY9" fmla="*/ 126207 h 3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572" h="324169">
                <a:moveTo>
                  <a:pt x="149525" y="126207"/>
                </a:moveTo>
                <a:cubicBezTo>
                  <a:pt x="147938" y="126207"/>
                  <a:pt x="111954" y="82815"/>
                  <a:pt x="95550" y="88107"/>
                </a:cubicBezTo>
                <a:cubicBezTo>
                  <a:pt x="79146" y="93399"/>
                  <a:pt x="54275" y="147374"/>
                  <a:pt x="51100" y="157957"/>
                </a:cubicBezTo>
                <a:cubicBezTo>
                  <a:pt x="47925" y="168540"/>
                  <a:pt x="80733" y="136261"/>
                  <a:pt x="76500" y="151607"/>
                </a:cubicBezTo>
                <a:cubicBezTo>
                  <a:pt x="72267" y="166953"/>
                  <a:pt x="38400" y="221457"/>
                  <a:pt x="25700" y="250032"/>
                </a:cubicBezTo>
                <a:cubicBezTo>
                  <a:pt x="13000" y="278607"/>
                  <a:pt x="-2346" y="332582"/>
                  <a:pt x="300" y="323057"/>
                </a:cubicBezTo>
                <a:cubicBezTo>
                  <a:pt x="2946" y="313532"/>
                  <a:pt x="26758" y="246328"/>
                  <a:pt x="41575" y="192882"/>
                </a:cubicBezTo>
                <a:cubicBezTo>
                  <a:pt x="56392" y="139436"/>
                  <a:pt x="78617" y="19844"/>
                  <a:pt x="89200" y="2382"/>
                </a:cubicBezTo>
                <a:cubicBezTo>
                  <a:pt x="99783" y="-15081"/>
                  <a:pt x="97667" y="68528"/>
                  <a:pt x="105075" y="88107"/>
                </a:cubicBezTo>
                <a:cubicBezTo>
                  <a:pt x="112483" y="107686"/>
                  <a:pt x="151112" y="126207"/>
                  <a:pt x="149525" y="126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1A92D521-AECC-1529-B651-EDDEE08EC02F}"/>
              </a:ext>
            </a:extLst>
          </p:cNvPr>
          <p:cNvSpPr/>
          <p:nvPr/>
        </p:nvSpPr>
        <p:spPr>
          <a:xfrm>
            <a:off x="6552665" y="4097903"/>
            <a:ext cx="181993" cy="578562"/>
          </a:xfrm>
          <a:custGeom>
            <a:avLst/>
            <a:gdLst>
              <a:gd name="connsiteX0" fmla="*/ 181510 w 181993"/>
              <a:gd name="connsiteY0" fmla="*/ 1022 h 578562"/>
              <a:gd name="connsiteX1" fmla="*/ 86260 w 181993"/>
              <a:gd name="connsiteY1" fmla="*/ 220097 h 578562"/>
              <a:gd name="connsiteX2" fmla="*/ 44985 w 181993"/>
              <a:gd name="connsiteY2" fmla="*/ 569347 h 578562"/>
              <a:gd name="connsiteX3" fmla="*/ 48160 w 181993"/>
              <a:gd name="connsiteY3" fmla="*/ 435997 h 578562"/>
              <a:gd name="connsiteX4" fmla="*/ 38635 w 181993"/>
              <a:gd name="connsiteY4" fmla="*/ 1022 h 578562"/>
              <a:gd name="connsiteX5" fmla="*/ 535 w 181993"/>
              <a:gd name="connsiteY5" fmla="*/ 543947 h 578562"/>
              <a:gd name="connsiteX6" fmla="*/ 70385 w 181993"/>
              <a:gd name="connsiteY6" fmla="*/ 207397 h 578562"/>
              <a:gd name="connsiteX7" fmla="*/ 41810 w 181993"/>
              <a:gd name="connsiteY7" fmla="*/ 305822 h 578562"/>
              <a:gd name="connsiteX8" fmla="*/ 181510 w 181993"/>
              <a:gd name="connsiteY8" fmla="*/ 1022 h 57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993" h="578562">
                <a:moveTo>
                  <a:pt x="181510" y="1022"/>
                </a:moveTo>
                <a:cubicBezTo>
                  <a:pt x="188918" y="-13265"/>
                  <a:pt x="109014" y="125376"/>
                  <a:pt x="86260" y="220097"/>
                </a:cubicBezTo>
                <a:cubicBezTo>
                  <a:pt x="63506" y="314818"/>
                  <a:pt x="51335" y="533364"/>
                  <a:pt x="44985" y="569347"/>
                </a:cubicBezTo>
                <a:cubicBezTo>
                  <a:pt x="38635" y="605330"/>
                  <a:pt x="49218" y="530718"/>
                  <a:pt x="48160" y="435997"/>
                </a:cubicBezTo>
                <a:cubicBezTo>
                  <a:pt x="47102" y="341276"/>
                  <a:pt x="46572" y="-16970"/>
                  <a:pt x="38635" y="1022"/>
                </a:cubicBezTo>
                <a:cubicBezTo>
                  <a:pt x="30697" y="19014"/>
                  <a:pt x="-4757" y="509551"/>
                  <a:pt x="535" y="543947"/>
                </a:cubicBezTo>
                <a:cubicBezTo>
                  <a:pt x="5827" y="578343"/>
                  <a:pt x="63506" y="247084"/>
                  <a:pt x="70385" y="207397"/>
                </a:cubicBezTo>
                <a:cubicBezTo>
                  <a:pt x="77264" y="167710"/>
                  <a:pt x="25406" y="343922"/>
                  <a:pt x="41810" y="305822"/>
                </a:cubicBezTo>
                <a:cubicBezTo>
                  <a:pt x="58214" y="267722"/>
                  <a:pt x="174102" y="15309"/>
                  <a:pt x="181510" y="1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46F85C4A-2F32-AFF9-DEFC-09E452098168}"/>
              </a:ext>
            </a:extLst>
          </p:cNvPr>
          <p:cNvSpPr/>
          <p:nvPr/>
        </p:nvSpPr>
        <p:spPr>
          <a:xfrm>
            <a:off x="6937190" y="4034060"/>
            <a:ext cx="546433" cy="140447"/>
          </a:xfrm>
          <a:custGeom>
            <a:avLst/>
            <a:gdLst>
              <a:gd name="connsiteX0" fmla="*/ 185 w 546433"/>
              <a:gd name="connsiteY0" fmla="*/ 36290 h 140447"/>
              <a:gd name="connsiteX1" fmla="*/ 260535 w 546433"/>
              <a:gd name="connsiteY1" fmla="*/ 7715 h 140447"/>
              <a:gd name="connsiteX2" fmla="*/ 539935 w 546433"/>
              <a:gd name="connsiteY2" fmla="*/ 137890 h 140447"/>
              <a:gd name="connsiteX3" fmla="*/ 438335 w 546433"/>
              <a:gd name="connsiteY3" fmla="*/ 87090 h 140447"/>
              <a:gd name="connsiteX4" fmla="*/ 222435 w 546433"/>
              <a:gd name="connsiteY4" fmla="*/ 1365 h 140447"/>
              <a:gd name="connsiteX5" fmla="*/ 185 w 546433"/>
              <a:gd name="connsiteY5" fmla="*/ 36290 h 14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433" h="140447">
                <a:moveTo>
                  <a:pt x="185" y="36290"/>
                </a:moveTo>
                <a:cubicBezTo>
                  <a:pt x="6535" y="37348"/>
                  <a:pt x="170577" y="-9218"/>
                  <a:pt x="260535" y="7715"/>
                </a:cubicBezTo>
                <a:cubicBezTo>
                  <a:pt x="350493" y="24648"/>
                  <a:pt x="510302" y="124661"/>
                  <a:pt x="539935" y="137890"/>
                </a:cubicBezTo>
                <a:cubicBezTo>
                  <a:pt x="569568" y="151119"/>
                  <a:pt x="491252" y="109844"/>
                  <a:pt x="438335" y="87090"/>
                </a:cubicBezTo>
                <a:cubicBezTo>
                  <a:pt x="385418" y="64336"/>
                  <a:pt x="292814" y="10890"/>
                  <a:pt x="222435" y="1365"/>
                </a:cubicBezTo>
                <a:cubicBezTo>
                  <a:pt x="152056" y="-8160"/>
                  <a:pt x="-6165" y="35232"/>
                  <a:pt x="185" y="36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3681D5E6-26DA-0B59-6FA0-1572602BBCB7}"/>
              </a:ext>
            </a:extLst>
          </p:cNvPr>
          <p:cNvSpPr/>
          <p:nvPr/>
        </p:nvSpPr>
        <p:spPr>
          <a:xfrm>
            <a:off x="5917829" y="4549712"/>
            <a:ext cx="137069" cy="822782"/>
          </a:xfrm>
          <a:custGeom>
            <a:avLst/>
            <a:gdLst>
              <a:gd name="connsiteX0" fmla="*/ 136896 w 137069"/>
              <a:gd name="connsiteY0" fmla="*/ 28638 h 822782"/>
              <a:gd name="connsiteX1" fmla="*/ 89271 w 137069"/>
              <a:gd name="connsiteY1" fmla="*/ 565213 h 822782"/>
              <a:gd name="connsiteX2" fmla="*/ 79746 w 137069"/>
              <a:gd name="connsiteY2" fmla="*/ 816038 h 822782"/>
              <a:gd name="connsiteX3" fmla="*/ 51171 w 137069"/>
              <a:gd name="connsiteY3" fmla="*/ 682688 h 822782"/>
              <a:gd name="connsiteX4" fmla="*/ 371 w 137069"/>
              <a:gd name="connsiteY4" fmla="*/ 63 h 822782"/>
              <a:gd name="connsiteX5" fmla="*/ 79746 w 137069"/>
              <a:gd name="connsiteY5" fmla="*/ 723963 h 822782"/>
              <a:gd name="connsiteX6" fmla="*/ 54346 w 137069"/>
              <a:gd name="connsiteY6" fmla="*/ 92138 h 822782"/>
              <a:gd name="connsiteX7" fmla="*/ 70221 w 137069"/>
              <a:gd name="connsiteY7" fmla="*/ 666813 h 822782"/>
              <a:gd name="connsiteX8" fmla="*/ 136896 w 137069"/>
              <a:gd name="connsiteY8" fmla="*/ 28638 h 82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069" h="822782">
                <a:moveTo>
                  <a:pt x="136896" y="28638"/>
                </a:moveTo>
                <a:cubicBezTo>
                  <a:pt x="140071" y="11705"/>
                  <a:pt x="98796" y="433980"/>
                  <a:pt x="89271" y="565213"/>
                </a:cubicBezTo>
                <a:cubicBezTo>
                  <a:pt x="79746" y="696446"/>
                  <a:pt x="86096" y="796459"/>
                  <a:pt x="79746" y="816038"/>
                </a:cubicBezTo>
                <a:cubicBezTo>
                  <a:pt x="73396" y="835617"/>
                  <a:pt x="64400" y="818684"/>
                  <a:pt x="51171" y="682688"/>
                </a:cubicBezTo>
                <a:cubicBezTo>
                  <a:pt x="37942" y="546692"/>
                  <a:pt x="-4391" y="-6816"/>
                  <a:pt x="371" y="63"/>
                </a:cubicBezTo>
                <a:cubicBezTo>
                  <a:pt x="5133" y="6942"/>
                  <a:pt x="70750" y="708617"/>
                  <a:pt x="79746" y="723963"/>
                </a:cubicBezTo>
                <a:cubicBezTo>
                  <a:pt x="88742" y="739309"/>
                  <a:pt x="55933" y="101663"/>
                  <a:pt x="54346" y="92138"/>
                </a:cubicBezTo>
                <a:cubicBezTo>
                  <a:pt x="52758" y="82613"/>
                  <a:pt x="56463" y="674221"/>
                  <a:pt x="70221" y="666813"/>
                </a:cubicBezTo>
                <a:cubicBezTo>
                  <a:pt x="83979" y="659405"/>
                  <a:pt x="133721" y="45571"/>
                  <a:pt x="136896" y="28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EC13DDD3-3E81-F96C-2285-256758689815}"/>
              </a:ext>
            </a:extLst>
          </p:cNvPr>
          <p:cNvSpPr/>
          <p:nvPr/>
        </p:nvSpPr>
        <p:spPr>
          <a:xfrm>
            <a:off x="6391119" y="4390575"/>
            <a:ext cx="79670" cy="599113"/>
          </a:xfrm>
          <a:custGeom>
            <a:avLst/>
            <a:gdLst>
              <a:gd name="connsiteX0" fmla="*/ 79531 w 79670"/>
              <a:gd name="connsiteY0" fmla="*/ 29025 h 599113"/>
              <a:gd name="connsiteX1" fmla="*/ 22381 w 79670"/>
              <a:gd name="connsiteY1" fmla="*/ 571950 h 599113"/>
              <a:gd name="connsiteX2" fmla="*/ 28731 w 79670"/>
              <a:gd name="connsiteY2" fmla="*/ 464000 h 599113"/>
              <a:gd name="connsiteX3" fmla="*/ 31906 w 79670"/>
              <a:gd name="connsiteY3" fmla="*/ 450 h 599113"/>
              <a:gd name="connsiteX4" fmla="*/ 3331 w 79670"/>
              <a:gd name="connsiteY4" fmla="*/ 371925 h 599113"/>
              <a:gd name="connsiteX5" fmla="*/ 79531 w 79670"/>
              <a:gd name="connsiteY5" fmla="*/ 29025 h 59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70" h="599113">
                <a:moveTo>
                  <a:pt x="79531" y="29025"/>
                </a:moveTo>
                <a:cubicBezTo>
                  <a:pt x="82706" y="62362"/>
                  <a:pt x="30848" y="499454"/>
                  <a:pt x="22381" y="571950"/>
                </a:cubicBezTo>
                <a:cubicBezTo>
                  <a:pt x="13914" y="644446"/>
                  <a:pt x="27144" y="559250"/>
                  <a:pt x="28731" y="464000"/>
                </a:cubicBezTo>
                <a:cubicBezTo>
                  <a:pt x="30318" y="368750"/>
                  <a:pt x="36139" y="15796"/>
                  <a:pt x="31906" y="450"/>
                </a:cubicBezTo>
                <a:cubicBezTo>
                  <a:pt x="27673" y="-14896"/>
                  <a:pt x="-11486" y="367162"/>
                  <a:pt x="3331" y="371925"/>
                </a:cubicBezTo>
                <a:cubicBezTo>
                  <a:pt x="18148" y="376688"/>
                  <a:pt x="76356" y="-4312"/>
                  <a:pt x="79531" y="29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18BF3DDC-C88E-FBFC-02F3-BFF28F7E6640}"/>
              </a:ext>
            </a:extLst>
          </p:cNvPr>
          <p:cNvSpPr/>
          <p:nvPr/>
        </p:nvSpPr>
        <p:spPr>
          <a:xfrm>
            <a:off x="6822808" y="5889380"/>
            <a:ext cx="236769" cy="222802"/>
          </a:xfrm>
          <a:custGeom>
            <a:avLst/>
            <a:gdLst>
              <a:gd name="connsiteX0" fmla="*/ 267 w 236769"/>
              <a:gd name="connsiteY0" fmla="*/ 124070 h 222802"/>
              <a:gd name="connsiteX1" fmla="*/ 228867 w 236769"/>
              <a:gd name="connsiteY1" fmla="*/ 222495 h 222802"/>
              <a:gd name="connsiteX2" fmla="*/ 178067 w 236769"/>
              <a:gd name="connsiteY2" fmla="*/ 149470 h 222802"/>
              <a:gd name="connsiteX3" fmla="*/ 117742 w 236769"/>
              <a:gd name="connsiteY3" fmla="*/ 245 h 222802"/>
              <a:gd name="connsiteX4" fmla="*/ 181242 w 236769"/>
              <a:gd name="connsiteY4" fmla="*/ 187570 h 222802"/>
              <a:gd name="connsiteX5" fmla="*/ 267 w 236769"/>
              <a:gd name="connsiteY5" fmla="*/ 124070 h 22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769" h="222802">
                <a:moveTo>
                  <a:pt x="267" y="124070"/>
                </a:moveTo>
                <a:cubicBezTo>
                  <a:pt x="8204" y="129891"/>
                  <a:pt x="199234" y="218262"/>
                  <a:pt x="228867" y="222495"/>
                </a:cubicBezTo>
                <a:cubicBezTo>
                  <a:pt x="258500" y="226728"/>
                  <a:pt x="196588" y="186512"/>
                  <a:pt x="178067" y="149470"/>
                </a:cubicBezTo>
                <a:cubicBezTo>
                  <a:pt x="159546" y="112428"/>
                  <a:pt x="117213" y="-6105"/>
                  <a:pt x="117742" y="245"/>
                </a:cubicBezTo>
                <a:cubicBezTo>
                  <a:pt x="118271" y="6595"/>
                  <a:pt x="198704" y="165345"/>
                  <a:pt x="181242" y="187570"/>
                </a:cubicBezTo>
                <a:cubicBezTo>
                  <a:pt x="163780" y="209795"/>
                  <a:pt x="-7670" y="118249"/>
                  <a:pt x="267" y="124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BC63A856-7FCC-BBA5-D416-A9DE80FCA737}"/>
              </a:ext>
            </a:extLst>
          </p:cNvPr>
          <p:cNvSpPr/>
          <p:nvPr/>
        </p:nvSpPr>
        <p:spPr>
          <a:xfrm>
            <a:off x="5929485" y="6019640"/>
            <a:ext cx="480851" cy="187488"/>
          </a:xfrm>
          <a:custGeom>
            <a:avLst/>
            <a:gdLst>
              <a:gd name="connsiteX0" fmla="*/ 210965 w 480851"/>
              <a:gd name="connsiteY0" fmla="*/ 3335 h 187488"/>
              <a:gd name="connsiteX1" fmla="*/ 163340 w 480851"/>
              <a:gd name="connsiteY1" fmla="*/ 130335 h 187488"/>
              <a:gd name="connsiteX2" fmla="*/ 29990 w 480851"/>
              <a:gd name="connsiteY2" fmla="*/ 158910 h 187488"/>
              <a:gd name="connsiteX3" fmla="*/ 17290 w 480851"/>
              <a:gd name="connsiteY3" fmla="*/ 174785 h 187488"/>
              <a:gd name="connsiteX4" fmla="*/ 233190 w 480851"/>
              <a:gd name="connsiteY4" fmla="*/ 181135 h 187488"/>
              <a:gd name="connsiteX5" fmla="*/ 388765 w 480851"/>
              <a:gd name="connsiteY5" fmla="*/ 127160 h 187488"/>
              <a:gd name="connsiteX6" fmla="*/ 480840 w 480851"/>
              <a:gd name="connsiteY6" fmla="*/ 149385 h 187488"/>
              <a:gd name="connsiteX7" fmla="*/ 395115 w 480851"/>
              <a:gd name="connsiteY7" fmla="*/ 108110 h 187488"/>
              <a:gd name="connsiteX8" fmla="*/ 404640 w 480851"/>
              <a:gd name="connsiteY8" fmla="*/ 16035 h 187488"/>
              <a:gd name="connsiteX9" fmla="*/ 372890 w 480851"/>
              <a:gd name="connsiteY9" fmla="*/ 123985 h 187488"/>
              <a:gd name="connsiteX10" fmla="*/ 134765 w 480851"/>
              <a:gd name="connsiteY10" fmla="*/ 184310 h 187488"/>
              <a:gd name="connsiteX11" fmla="*/ 64915 w 480851"/>
              <a:gd name="connsiteY11" fmla="*/ 171610 h 187488"/>
              <a:gd name="connsiteX12" fmla="*/ 163340 w 480851"/>
              <a:gd name="connsiteY12" fmla="*/ 108110 h 187488"/>
              <a:gd name="connsiteX13" fmla="*/ 112540 w 480851"/>
              <a:gd name="connsiteY13" fmla="*/ 160 h 187488"/>
              <a:gd name="connsiteX14" fmla="*/ 153815 w 480851"/>
              <a:gd name="connsiteY14" fmla="*/ 82710 h 187488"/>
              <a:gd name="connsiteX15" fmla="*/ 210965 w 480851"/>
              <a:gd name="connsiteY15" fmla="*/ 3335 h 18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0851" h="187488">
                <a:moveTo>
                  <a:pt x="210965" y="3335"/>
                </a:moveTo>
                <a:cubicBezTo>
                  <a:pt x="212553" y="11273"/>
                  <a:pt x="193502" y="104406"/>
                  <a:pt x="163340" y="130335"/>
                </a:cubicBezTo>
                <a:cubicBezTo>
                  <a:pt x="133178" y="156264"/>
                  <a:pt x="54332" y="151502"/>
                  <a:pt x="29990" y="158910"/>
                </a:cubicBezTo>
                <a:cubicBezTo>
                  <a:pt x="5648" y="166318"/>
                  <a:pt x="-16577" y="171081"/>
                  <a:pt x="17290" y="174785"/>
                </a:cubicBezTo>
                <a:cubicBezTo>
                  <a:pt x="51157" y="178489"/>
                  <a:pt x="171278" y="189072"/>
                  <a:pt x="233190" y="181135"/>
                </a:cubicBezTo>
                <a:cubicBezTo>
                  <a:pt x="295102" y="173198"/>
                  <a:pt x="347490" y="132452"/>
                  <a:pt x="388765" y="127160"/>
                </a:cubicBezTo>
                <a:cubicBezTo>
                  <a:pt x="430040" y="121868"/>
                  <a:pt x="479782" y="152560"/>
                  <a:pt x="480840" y="149385"/>
                </a:cubicBezTo>
                <a:cubicBezTo>
                  <a:pt x="481898" y="146210"/>
                  <a:pt x="407815" y="130335"/>
                  <a:pt x="395115" y="108110"/>
                </a:cubicBezTo>
                <a:cubicBezTo>
                  <a:pt x="382415" y="85885"/>
                  <a:pt x="408344" y="13389"/>
                  <a:pt x="404640" y="16035"/>
                </a:cubicBezTo>
                <a:cubicBezTo>
                  <a:pt x="400936" y="18681"/>
                  <a:pt x="417869" y="95939"/>
                  <a:pt x="372890" y="123985"/>
                </a:cubicBezTo>
                <a:cubicBezTo>
                  <a:pt x="327911" y="152031"/>
                  <a:pt x="186094" y="176373"/>
                  <a:pt x="134765" y="184310"/>
                </a:cubicBezTo>
                <a:cubicBezTo>
                  <a:pt x="83436" y="192248"/>
                  <a:pt x="60152" y="184310"/>
                  <a:pt x="64915" y="171610"/>
                </a:cubicBezTo>
                <a:cubicBezTo>
                  <a:pt x="69678" y="158910"/>
                  <a:pt x="155402" y="136685"/>
                  <a:pt x="163340" y="108110"/>
                </a:cubicBezTo>
                <a:cubicBezTo>
                  <a:pt x="171278" y="79535"/>
                  <a:pt x="114127" y="4393"/>
                  <a:pt x="112540" y="160"/>
                </a:cubicBezTo>
                <a:cubicBezTo>
                  <a:pt x="110953" y="-4073"/>
                  <a:pt x="140057" y="76889"/>
                  <a:pt x="153815" y="82710"/>
                </a:cubicBezTo>
                <a:cubicBezTo>
                  <a:pt x="167573" y="88531"/>
                  <a:pt x="209377" y="-4603"/>
                  <a:pt x="210965" y="3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5E0C021B-1E4F-9C1F-99EF-E76F894DB0C8}"/>
              </a:ext>
            </a:extLst>
          </p:cNvPr>
          <p:cNvSpPr/>
          <p:nvPr/>
        </p:nvSpPr>
        <p:spPr>
          <a:xfrm>
            <a:off x="5222817" y="5416060"/>
            <a:ext cx="127169" cy="359448"/>
          </a:xfrm>
          <a:custGeom>
            <a:avLst/>
            <a:gdLst>
              <a:gd name="connsiteX0" fmla="*/ 58 w 127169"/>
              <a:gd name="connsiteY0" fmla="*/ 232265 h 359448"/>
              <a:gd name="connsiteX1" fmla="*/ 101658 w 127169"/>
              <a:gd name="connsiteY1" fmla="*/ 330690 h 359448"/>
              <a:gd name="connsiteX2" fmla="*/ 101658 w 127169"/>
              <a:gd name="connsiteY2" fmla="*/ 352915 h 359448"/>
              <a:gd name="connsiteX3" fmla="*/ 127058 w 127169"/>
              <a:gd name="connsiteY3" fmla="*/ 229090 h 359448"/>
              <a:gd name="connsiteX4" fmla="*/ 111183 w 127169"/>
              <a:gd name="connsiteY4" fmla="*/ 490 h 359448"/>
              <a:gd name="connsiteX5" fmla="*/ 117533 w 127169"/>
              <a:gd name="connsiteY5" fmla="*/ 295765 h 359448"/>
              <a:gd name="connsiteX6" fmla="*/ 58 w 127169"/>
              <a:gd name="connsiteY6" fmla="*/ 232265 h 35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69" h="359448">
                <a:moveTo>
                  <a:pt x="58" y="232265"/>
                </a:moveTo>
                <a:cubicBezTo>
                  <a:pt x="-2588" y="238086"/>
                  <a:pt x="84725" y="310582"/>
                  <a:pt x="101658" y="330690"/>
                </a:cubicBezTo>
                <a:cubicBezTo>
                  <a:pt x="118591" y="350798"/>
                  <a:pt x="97425" y="369848"/>
                  <a:pt x="101658" y="352915"/>
                </a:cubicBezTo>
                <a:cubicBezTo>
                  <a:pt x="105891" y="335982"/>
                  <a:pt x="125471" y="287827"/>
                  <a:pt x="127058" y="229090"/>
                </a:cubicBezTo>
                <a:cubicBezTo>
                  <a:pt x="128645" y="170353"/>
                  <a:pt x="112770" y="-10622"/>
                  <a:pt x="111183" y="490"/>
                </a:cubicBezTo>
                <a:cubicBezTo>
                  <a:pt x="109596" y="11602"/>
                  <a:pt x="139758" y="253961"/>
                  <a:pt x="117533" y="295765"/>
                </a:cubicBezTo>
                <a:cubicBezTo>
                  <a:pt x="95308" y="337569"/>
                  <a:pt x="2704" y="226444"/>
                  <a:pt x="58" y="232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B77602B9-25C4-0363-8541-CAF53C929635}"/>
              </a:ext>
            </a:extLst>
          </p:cNvPr>
          <p:cNvSpPr/>
          <p:nvPr/>
        </p:nvSpPr>
        <p:spPr>
          <a:xfrm>
            <a:off x="7003440" y="4895463"/>
            <a:ext cx="262961" cy="642735"/>
          </a:xfrm>
          <a:custGeom>
            <a:avLst/>
            <a:gdLst>
              <a:gd name="connsiteX0" fmla="*/ 45060 w 262961"/>
              <a:gd name="connsiteY0" fmla="*/ 298837 h 642735"/>
              <a:gd name="connsiteX1" fmla="*/ 83160 w 262961"/>
              <a:gd name="connsiteY1" fmla="*/ 533787 h 642735"/>
              <a:gd name="connsiteX2" fmla="*/ 64110 w 262961"/>
              <a:gd name="connsiteY2" fmla="*/ 641737 h 642735"/>
              <a:gd name="connsiteX3" fmla="*/ 99035 w 262961"/>
              <a:gd name="connsiteY3" fmla="*/ 476637 h 642735"/>
              <a:gd name="connsiteX4" fmla="*/ 178410 w 262961"/>
              <a:gd name="connsiteY4" fmla="*/ 187712 h 642735"/>
              <a:gd name="connsiteX5" fmla="*/ 610 w 262961"/>
              <a:gd name="connsiteY5" fmla="*/ 387 h 642735"/>
              <a:gd name="connsiteX6" fmla="*/ 251435 w 262961"/>
              <a:gd name="connsiteY6" fmla="*/ 235337 h 642735"/>
              <a:gd name="connsiteX7" fmla="*/ 210160 w 262961"/>
              <a:gd name="connsiteY7" fmla="*/ 235337 h 642735"/>
              <a:gd name="connsiteX8" fmla="*/ 114910 w 262961"/>
              <a:gd name="connsiteY8" fmla="*/ 495687 h 642735"/>
              <a:gd name="connsiteX9" fmla="*/ 45060 w 262961"/>
              <a:gd name="connsiteY9" fmla="*/ 298837 h 64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961" h="642735">
                <a:moveTo>
                  <a:pt x="45060" y="298837"/>
                </a:moveTo>
                <a:cubicBezTo>
                  <a:pt x="39768" y="305187"/>
                  <a:pt x="79985" y="476637"/>
                  <a:pt x="83160" y="533787"/>
                </a:cubicBezTo>
                <a:cubicBezTo>
                  <a:pt x="86335" y="590937"/>
                  <a:pt x="61464" y="651262"/>
                  <a:pt x="64110" y="641737"/>
                </a:cubicBezTo>
                <a:cubicBezTo>
                  <a:pt x="66756" y="632212"/>
                  <a:pt x="79985" y="552308"/>
                  <a:pt x="99035" y="476637"/>
                </a:cubicBezTo>
                <a:cubicBezTo>
                  <a:pt x="118085" y="400966"/>
                  <a:pt x="194814" y="267087"/>
                  <a:pt x="178410" y="187712"/>
                </a:cubicBezTo>
                <a:cubicBezTo>
                  <a:pt x="162006" y="108337"/>
                  <a:pt x="-11561" y="-7550"/>
                  <a:pt x="610" y="387"/>
                </a:cubicBezTo>
                <a:cubicBezTo>
                  <a:pt x="12781" y="8324"/>
                  <a:pt x="216510" y="196179"/>
                  <a:pt x="251435" y="235337"/>
                </a:cubicBezTo>
                <a:cubicBezTo>
                  <a:pt x="286360" y="274495"/>
                  <a:pt x="232914" y="191945"/>
                  <a:pt x="210160" y="235337"/>
                </a:cubicBezTo>
                <a:cubicBezTo>
                  <a:pt x="187406" y="278729"/>
                  <a:pt x="140839" y="478225"/>
                  <a:pt x="114910" y="495687"/>
                </a:cubicBezTo>
                <a:cubicBezTo>
                  <a:pt x="88981" y="513149"/>
                  <a:pt x="50352" y="292487"/>
                  <a:pt x="45060" y="298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C8578661-0800-E9F1-D744-01E28056077C}"/>
              </a:ext>
            </a:extLst>
          </p:cNvPr>
          <p:cNvSpPr/>
          <p:nvPr/>
        </p:nvSpPr>
        <p:spPr>
          <a:xfrm>
            <a:off x="6115049" y="6981701"/>
            <a:ext cx="213052" cy="371686"/>
          </a:xfrm>
          <a:custGeom>
            <a:avLst/>
            <a:gdLst>
              <a:gd name="connsiteX0" fmla="*/ 177801 w 213052"/>
              <a:gd name="connsiteY0" fmla="*/ 104899 h 371686"/>
              <a:gd name="connsiteX1" fmla="*/ 149226 w 213052"/>
              <a:gd name="connsiteY1" fmla="*/ 228724 h 371686"/>
              <a:gd name="connsiteX2" fmla="*/ 168276 w 213052"/>
              <a:gd name="connsiteY2" fmla="*/ 266824 h 371686"/>
              <a:gd name="connsiteX3" fmla="*/ 212726 w 213052"/>
              <a:gd name="connsiteY3" fmla="*/ 371599 h 371686"/>
              <a:gd name="connsiteX4" fmla="*/ 142876 w 213052"/>
              <a:gd name="connsiteY4" fmla="*/ 247774 h 371686"/>
              <a:gd name="connsiteX5" fmla="*/ 1 w 213052"/>
              <a:gd name="connsiteY5" fmla="*/ 124 h 371686"/>
              <a:gd name="connsiteX6" fmla="*/ 146051 w 213052"/>
              <a:gd name="connsiteY6" fmla="*/ 212849 h 371686"/>
              <a:gd name="connsiteX7" fmla="*/ 177801 w 213052"/>
              <a:gd name="connsiteY7" fmla="*/ 104899 h 37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052" h="371686">
                <a:moveTo>
                  <a:pt x="177801" y="104899"/>
                </a:moveTo>
                <a:cubicBezTo>
                  <a:pt x="178330" y="107545"/>
                  <a:pt x="150813" y="201737"/>
                  <a:pt x="149226" y="228724"/>
                </a:cubicBezTo>
                <a:cubicBezTo>
                  <a:pt x="147639" y="255711"/>
                  <a:pt x="157693" y="243012"/>
                  <a:pt x="168276" y="266824"/>
                </a:cubicBezTo>
                <a:cubicBezTo>
                  <a:pt x="178859" y="290636"/>
                  <a:pt x="216959" y="374774"/>
                  <a:pt x="212726" y="371599"/>
                </a:cubicBezTo>
                <a:cubicBezTo>
                  <a:pt x="208493" y="368424"/>
                  <a:pt x="178330" y="309687"/>
                  <a:pt x="142876" y="247774"/>
                </a:cubicBezTo>
                <a:cubicBezTo>
                  <a:pt x="107422" y="185862"/>
                  <a:pt x="-528" y="5945"/>
                  <a:pt x="1" y="124"/>
                </a:cubicBezTo>
                <a:cubicBezTo>
                  <a:pt x="530" y="-5697"/>
                  <a:pt x="116418" y="194328"/>
                  <a:pt x="146051" y="212849"/>
                </a:cubicBezTo>
                <a:cubicBezTo>
                  <a:pt x="175684" y="231370"/>
                  <a:pt x="177272" y="102253"/>
                  <a:pt x="177801" y="104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AD40E6D7-4D92-675C-1D50-642A480E30D4}"/>
              </a:ext>
            </a:extLst>
          </p:cNvPr>
          <p:cNvSpPr/>
          <p:nvPr/>
        </p:nvSpPr>
        <p:spPr>
          <a:xfrm>
            <a:off x="7201668" y="6103365"/>
            <a:ext cx="170682" cy="505561"/>
          </a:xfrm>
          <a:custGeom>
            <a:avLst/>
            <a:gdLst>
              <a:gd name="connsiteX0" fmla="*/ 170682 w 170682"/>
              <a:gd name="connsiteY0" fmla="*/ 78360 h 505561"/>
              <a:gd name="connsiteX1" fmla="*/ 50032 w 170682"/>
              <a:gd name="connsiteY1" fmla="*/ 281560 h 505561"/>
              <a:gd name="connsiteX2" fmla="*/ 2407 w 170682"/>
              <a:gd name="connsiteY2" fmla="*/ 497460 h 505561"/>
              <a:gd name="connsiteX3" fmla="*/ 18282 w 170682"/>
              <a:gd name="connsiteY3" fmla="*/ 414910 h 505561"/>
              <a:gd name="connsiteX4" fmla="*/ 113532 w 170682"/>
              <a:gd name="connsiteY4" fmla="*/ 2160 h 505561"/>
              <a:gd name="connsiteX5" fmla="*/ 50032 w 170682"/>
              <a:gd name="connsiteY5" fmla="*/ 246635 h 505561"/>
              <a:gd name="connsiteX6" fmla="*/ 170682 w 170682"/>
              <a:gd name="connsiteY6" fmla="*/ 78360 h 50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682" h="505561">
                <a:moveTo>
                  <a:pt x="170682" y="78360"/>
                </a:moveTo>
                <a:cubicBezTo>
                  <a:pt x="170682" y="84181"/>
                  <a:pt x="78078" y="211710"/>
                  <a:pt x="50032" y="281560"/>
                </a:cubicBezTo>
                <a:cubicBezTo>
                  <a:pt x="21986" y="351410"/>
                  <a:pt x="7699" y="475235"/>
                  <a:pt x="2407" y="497460"/>
                </a:cubicBezTo>
                <a:cubicBezTo>
                  <a:pt x="-2885" y="519685"/>
                  <a:pt x="-239" y="497460"/>
                  <a:pt x="18282" y="414910"/>
                </a:cubicBezTo>
                <a:cubicBezTo>
                  <a:pt x="36803" y="332360"/>
                  <a:pt x="108240" y="30206"/>
                  <a:pt x="113532" y="2160"/>
                </a:cubicBezTo>
                <a:cubicBezTo>
                  <a:pt x="118824" y="-25886"/>
                  <a:pt x="41565" y="228114"/>
                  <a:pt x="50032" y="246635"/>
                </a:cubicBezTo>
                <a:cubicBezTo>
                  <a:pt x="58499" y="265156"/>
                  <a:pt x="170682" y="72539"/>
                  <a:pt x="170682" y="78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9EC6EF9F-82B3-03DA-DE81-6FC6E3058E15}"/>
              </a:ext>
            </a:extLst>
          </p:cNvPr>
          <p:cNvSpPr/>
          <p:nvPr/>
        </p:nvSpPr>
        <p:spPr>
          <a:xfrm>
            <a:off x="5349849" y="6423024"/>
            <a:ext cx="98441" cy="273380"/>
          </a:xfrm>
          <a:custGeom>
            <a:avLst/>
            <a:gdLst>
              <a:gd name="connsiteX0" fmla="*/ 26 w 98441"/>
              <a:gd name="connsiteY0" fmla="*/ 1 h 273380"/>
              <a:gd name="connsiteX1" fmla="*/ 82576 w 98441"/>
              <a:gd name="connsiteY1" fmla="*/ 187326 h 273380"/>
              <a:gd name="connsiteX2" fmla="*/ 85751 w 98441"/>
              <a:gd name="connsiteY2" fmla="*/ 273051 h 273380"/>
              <a:gd name="connsiteX3" fmla="*/ 85751 w 98441"/>
              <a:gd name="connsiteY3" fmla="*/ 215901 h 273380"/>
              <a:gd name="connsiteX4" fmla="*/ 92101 w 98441"/>
              <a:gd name="connsiteY4" fmla="*/ 190501 h 273380"/>
              <a:gd name="connsiteX5" fmla="*/ 26 w 98441"/>
              <a:gd name="connsiteY5" fmla="*/ 1 h 2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41" h="273380">
                <a:moveTo>
                  <a:pt x="26" y="1"/>
                </a:moveTo>
                <a:cubicBezTo>
                  <a:pt x="-1561" y="-528"/>
                  <a:pt x="68289" y="141818"/>
                  <a:pt x="82576" y="187326"/>
                </a:cubicBezTo>
                <a:cubicBezTo>
                  <a:pt x="96864" y="232834"/>
                  <a:pt x="85222" y="268289"/>
                  <a:pt x="85751" y="273051"/>
                </a:cubicBezTo>
                <a:cubicBezTo>
                  <a:pt x="86280" y="277814"/>
                  <a:pt x="84693" y="229659"/>
                  <a:pt x="85751" y="215901"/>
                </a:cubicBezTo>
                <a:cubicBezTo>
                  <a:pt x="86809" y="202143"/>
                  <a:pt x="109034" y="226484"/>
                  <a:pt x="92101" y="190501"/>
                </a:cubicBezTo>
                <a:cubicBezTo>
                  <a:pt x="75168" y="154518"/>
                  <a:pt x="1613" y="530"/>
                  <a:pt x="2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84457CE6-24EE-5387-59C1-43721734B1F0}"/>
              </a:ext>
            </a:extLst>
          </p:cNvPr>
          <p:cNvSpPr/>
          <p:nvPr/>
        </p:nvSpPr>
        <p:spPr>
          <a:xfrm>
            <a:off x="5568938" y="6054357"/>
            <a:ext cx="88902" cy="102565"/>
          </a:xfrm>
          <a:custGeom>
            <a:avLst/>
            <a:gdLst>
              <a:gd name="connsiteX0" fmla="*/ 12 w 88902"/>
              <a:gd name="connsiteY0" fmla="*/ 368 h 102565"/>
              <a:gd name="connsiteX1" fmla="*/ 76212 w 88902"/>
              <a:gd name="connsiteY1" fmla="*/ 70218 h 102565"/>
              <a:gd name="connsiteX2" fmla="*/ 76212 w 88902"/>
              <a:gd name="connsiteY2" fmla="*/ 101968 h 102565"/>
              <a:gd name="connsiteX3" fmla="*/ 82562 w 88902"/>
              <a:gd name="connsiteY3" fmla="*/ 44818 h 102565"/>
              <a:gd name="connsiteX4" fmla="*/ 12 w 88902"/>
              <a:gd name="connsiteY4" fmla="*/ 368 h 10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2" h="102565">
                <a:moveTo>
                  <a:pt x="12" y="368"/>
                </a:moveTo>
                <a:cubicBezTo>
                  <a:pt x="-1046" y="4601"/>
                  <a:pt x="63512" y="53285"/>
                  <a:pt x="76212" y="70218"/>
                </a:cubicBezTo>
                <a:cubicBezTo>
                  <a:pt x="88912" y="87151"/>
                  <a:pt x="75154" y="106201"/>
                  <a:pt x="76212" y="101968"/>
                </a:cubicBezTo>
                <a:cubicBezTo>
                  <a:pt x="77270" y="97735"/>
                  <a:pt x="99495" y="60164"/>
                  <a:pt x="82562" y="44818"/>
                </a:cubicBezTo>
                <a:cubicBezTo>
                  <a:pt x="65629" y="29472"/>
                  <a:pt x="1070" y="-3865"/>
                  <a:pt x="12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388B4CDE-1BB8-F577-8E8B-C05EBCA0292C}"/>
              </a:ext>
            </a:extLst>
          </p:cNvPr>
          <p:cNvSpPr/>
          <p:nvPr/>
        </p:nvSpPr>
        <p:spPr>
          <a:xfrm>
            <a:off x="5098410" y="5222744"/>
            <a:ext cx="176208" cy="89657"/>
          </a:xfrm>
          <a:custGeom>
            <a:avLst/>
            <a:gdLst>
              <a:gd name="connsiteX0" fmla="*/ 640 w 176208"/>
              <a:gd name="connsiteY0" fmla="*/ 131 h 89657"/>
              <a:gd name="connsiteX1" fmla="*/ 172090 w 176208"/>
              <a:gd name="connsiteY1" fmla="*/ 85856 h 89657"/>
              <a:gd name="connsiteX2" fmla="*/ 114940 w 176208"/>
              <a:gd name="connsiteY2" fmla="*/ 66806 h 89657"/>
              <a:gd name="connsiteX3" fmla="*/ 640 w 176208"/>
              <a:gd name="connsiteY3" fmla="*/ 131 h 8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08" h="89657">
                <a:moveTo>
                  <a:pt x="640" y="131"/>
                </a:moveTo>
                <a:cubicBezTo>
                  <a:pt x="10165" y="3306"/>
                  <a:pt x="153040" y="74744"/>
                  <a:pt x="172090" y="85856"/>
                </a:cubicBezTo>
                <a:cubicBezTo>
                  <a:pt x="191140" y="96968"/>
                  <a:pt x="139282" y="81623"/>
                  <a:pt x="114940" y="66806"/>
                </a:cubicBezTo>
                <a:cubicBezTo>
                  <a:pt x="90598" y="51989"/>
                  <a:pt x="-8885" y="-3044"/>
                  <a:pt x="640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480FC2A8-521C-4A25-3739-4C01BBFB65C7}"/>
              </a:ext>
            </a:extLst>
          </p:cNvPr>
          <p:cNvSpPr/>
          <p:nvPr/>
        </p:nvSpPr>
        <p:spPr>
          <a:xfrm>
            <a:off x="5430416" y="5008495"/>
            <a:ext cx="196646" cy="206631"/>
          </a:xfrm>
          <a:custGeom>
            <a:avLst/>
            <a:gdLst>
              <a:gd name="connsiteX0" fmla="*/ 2009 w 196646"/>
              <a:gd name="connsiteY0" fmla="*/ 204855 h 206631"/>
              <a:gd name="connsiteX1" fmla="*/ 195684 w 196646"/>
              <a:gd name="connsiteY1" fmla="*/ 1655 h 206631"/>
              <a:gd name="connsiteX2" fmla="*/ 81384 w 196646"/>
              <a:gd name="connsiteY2" fmla="*/ 103255 h 206631"/>
              <a:gd name="connsiteX3" fmla="*/ 94084 w 196646"/>
              <a:gd name="connsiteY3" fmla="*/ 100080 h 206631"/>
              <a:gd name="connsiteX4" fmla="*/ 2009 w 196646"/>
              <a:gd name="connsiteY4" fmla="*/ 204855 h 20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646" h="206631">
                <a:moveTo>
                  <a:pt x="2009" y="204855"/>
                </a:moveTo>
                <a:cubicBezTo>
                  <a:pt x="18942" y="188451"/>
                  <a:pt x="182455" y="18588"/>
                  <a:pt x="195684" y="1655"/>
                </a:cubicBezTo>
                <a:cubicBezTo>
                  <a:pt x="208913" y="-15278"/>
                  <a:pt x="81384" y="103255"/>
                  <a:pt x="81384" y="103255"/>
                </a:cubicBezTo>
                <a:cubicBezTo>
                  <a:pt x="64451" y="119659"/>
                  <a:pt x="107842" y="81030"/>
                  <a:pt x="94084" y="100080"/>
                </a:cubicBezTo>
                <a:cubicBezTo>
                  <a:pt x="80326" y="119130"/>
                  <a:pt x="-14924" y="221259"/>
                  <a:pt x="2009" y="204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7A6474D1-FD8B-49FB-0127-D609182AF655}"/>
              </a:ext>
            </a:extLst>
          </p:cNvPr>
          <p:cNvSpPr/>
          <p:nvPr/>
        </p:nvSpPr>
        <p:spPr>
          <a:xfrm>
            <a:off x="6940516" y="4973316"/>
            <a:ext cx="85860" cy="447502"/>
          </a:xfrm>
          <a:custGeom>
            <a:avLst/>
            <a:gdLst>
              <a:gd name="connsiteX0" fmla="*/ 85759 w 85860"/>
              <a:gd name="connsiteY0" fmla="*/ 81284 h 447502"/>
              <a:gd name="connsiteX1" fmla="*/ 47659 w 85860"/>
              <a:gd name="connsiteY1" fmla="*/ 233684 h 447502"/>
              <a:gd name="connsiteX2" fmla="*/ 34959 w 85860"/>
              <a:gd name="connsiteY2" fmla="*/ 443234 h 447502"/>
              <a:gd name="connsiteX3" fmla="*/ 41309 w 85860"/>
              <a:gd name="connsiteY3" fmla="*/ 344809 h 447502"/>
              <a:gd name="connsiteX4" fmla="*/ 34 w 85860"/>
              <a:gd name="connsiteY4" fmla="*/ 1909 h 447502"/>
              <a:gd name="connsiteX5" fmla="*/ 34959 w 85860"/>
              <a:gd name="connsiteY5" fmla="*/ 201934 h 447502"/>
              <a:gd name="connsiteX6" fmla="*/ 85759 w 85860"/>
              <a:gd name="connsiteY6" fmla="*/ 81284 h 44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60" h="447502">
                <a:moveTo>
                  <a:pt x="85759" y="81284"/>
                </a:moveTo>
                <a:cubicBezTo>
                  <a:pt x="87876" y="86576"/>
                  <a:pt x="56126" y="173359"/>
                  <a:pt x="47659" y="233684"/>
                </a:cubicBezTo>
                <a:cubicBezTo>
                  <a:pt x="39192" y="294009"/>
                  <a:pt x="36017" y="424713"/>
                  <a:pt x="34959" y="443234"/>
                </a:cubicBezTo>
                <a:cubicBezTo>
                  <a:pt x="33901" y="461755"/>
                  <a:pt x="47130" y="418363"/>
                  <a:pt x="41309" y="344809"/>
                </a:cubicBezTo>
                <a:cubicBezTo>
                  <a:pt x="35488" y="271255"/>
                  <a:pt x="1092" y="25721"/>
                  <a:pt x="34" y="1909"/>
                </a:cubicBezTo>
                <a:cubicBezTo>
                  <a:pt x="-1024" y="-21903"/>
                  <a:pt x="22788" y="184472"/>
                  <a:pt x="34959" y="201934"/>
                </a:cubicBezTo>
                <a:cubicBezTo>
                  <a:pt x="47130" y="219396"/>
                  <a:pt x="83642" y="75992"/>
                  <a:pt x="85759" y="81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202EA880-2D55-C54A-6487-929EE85F9C3B}"/>
              </a:ext>
            </a:extLst>
          </p:cNvPr>
          <p:cNvSpPr/>
          <p:nvPr/>
        </p:nvSpPr>
        <p:spPr>
          <a:xfrm>
            <a:off x="6734142" y="4812933"/>
            <a:ext cx="174777" cy="357707"/>
          </a:xfrm>
          <a:custGeom>
            <a:avLst/>
            <a:gdLst>
              <a:gd name="connsiteX0" fmla="*/ 174658 w 174777"/>
              <a:gd name="connsiteY0" fmla="*/ 57517 h 357707"/>
              <a:gd name="connsiteX1" fmla="*/ 104808 w 174777"/>
              <a:gd name="connsiteY1" fmla="*/ 238492 h 357707"/>
              <a:gd name="connsiteX2" fmla="*/ 101633 w 174777"/>
              <a:gd name="connsiteY2" fmla="*/ 355967 h 357707"/>
              <a:gd name="connsiteX3" fmla="*/ 95283 w 174777"/>
              <a:gd name="connsiteY3" fmla="*/ 286117 h 357707"/>
              <a:gd name="connsiteX4" fmla="*/ 33 w 174777"/>
              <a:gd name="connsiteY4" fmla="*/ 367 h 357707"/>
              <a:gd name="connsiteX5" fmla="*/ 85758 w 174777"/>
              <a:gd name="connsiteY5" fmla="*/ 222617 h 357707"/>
              <a:gd name="connsiteX6" fmla="*/ 174658 w 174777"/>
              <a:gd name="connsiteY6" fmla="*/ 57517 h 35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777" h="357707">
                <a:moveTo>
                  <a:pt x="174658" y="57517"/>
                </a:moveTo>
                <a:cubicBezTo>
                  <a:pt x="177833" y="60163"/>
                  <a:pt x="116979" y="188750"/>
                  <a:pt x="104808" y="238492"/>
                </a:cubicBezTo>
                <a:cubicBezTo>
                  <a:pt x="92637" y="288234"/>
                  <a:pt x="103221" y="348029"/>
                  <a:pt x="101633" y="355967"/>
                </a:cubicBezTo>
                <a:cubicBezTo>
                  <a:pt x="100045" y="363905"/>
                  <a:pt x="112216" y="345384"/>
                  <a:pt x="95283" y="286117"/>
                </a:cubicBezTo>
                <a:cubicBezTo>
                  <a:pt x="78350" y="226850"/>
                  <a:pt x="1620" y="10950"/>
                  <a:pt x="33" y="367"/>
                </a:cubicBezTo>
                <a:cubicBezTo>
                  <a:pt x="-1555" y="-10216"/>
                  <a:pt x="54537" y="210975"/>
                  <a:pt x="85758" y="222617"/>
                </a:cubicBezTo>
                <a:cubicBezTo>
                  <a:pt x="116979" y="234259"/>
                  <a:pt x="171483" y="54871"/>
                  <a:pt x="174658" y="57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91D7187C-7903-50B3-A9D6-4817AFC16EB4}"/>
              </a:ext>
            </a:extLst>
          </p:cNvPr>
          <p:cNvSpPr/>
          <p:nvPr/>
        </p:nvSpPr>
        <p:spPr>
          <a:xfrm>
            <a:off x="7260547" y="5524490"/>
            <a:ext cx="78277" cy="235050"/>
          </a:xfrm>
          <a:custGeom>
            <a:avLst/>
            <a:gdLst>
              <a:gd name="connsiteX0" fmla="*/ 26078 w 78277"/>
              <a:gd name="connsiteY0" fmla="*/ 10 h 235050"/>
              <a:gd name="connsiteX1" fmla="*/ 38778 w 78277"/>
              <a:gd name="connsiteY1" fmla="*/ 117485 h 235050"/>
              <a:gd name="connsiteX2" fmla="*/ 678 w 78277"/>
              <a:gd name="connsiteY2" fmla="*/ 234960 h 235050"/>
              <a:gd name="connsiteX3" fmla="*/ 76878 w 78277"/>
              <a:gd name="connsiteY3" fmla="*/ 98435 h 235050"/>
              <a:gd name="connsiteX4" fmla="*/ 48303 w 78277"/>
              <a:gd name="connsiteY4" fmla="*/ 123835 h 235050"/>
              <a:gd name="connsiteX5" fmla="*/ 26078 w 78277"/>
              <a:gd name="connsiteY5" fmla="*/ 10 h 2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77" h="235050">
                <a:moveTo>
                  <a:pt x="26078" y="10"/>
                </a:moveTo>
                <a:cubicBezTo>
                  <a:pt x="24490" y="-1048"/>
                  <a:pt x="43011" y="78327"/>
                  <a:pt x="38778" y="117485"/>
                </a:cubicBezTo>
                <a:cubicBezTo>
                  <a:pt x="34545" y="156643"/>
                  <a:pt x="-5672" y="238135"/>
                  <a:pt x="678" y="234960"/>
                </a:cubicBezTo>
                <a:cubicBezTo>
                  <a:pt x="7028" y="231785"/>
                  <a:pt x="68941" y="116956"/>
                  <a:pt x="76878" y="98435"/>
                </a:cubicBezTo>
                <a:cubicBezTo>
                  <a:pt x="84815" y="79914"/>
                  <a:pt x="56770" y="135477"/>
                  <a:pt x="48303" y="123835"/>
                </a:cubicBezTo>
                <a:cubicBezTo>
                  <a:pt x="39836" y="112193"/>
                  <a:pt x="27666" y="1068"/>
                  <a:pt x="2607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3F423455-2A0F-615B-877E-77EC6A08D417}"/>
              </a:ext>
            </a:extLst>
          </p:cNvPr>
          <p:cNvSpPr/>
          <p:nvPr/>
        </p:nvSpPr>
        <p:spPr>
          <a:xfrm>
            <a:off x="7105641" y="5479879"/>
            <a:ext cx="130758" cy="389353"/>
          </a:xfrm>
          <a:custGeom>
            <a:avLst/>
            <a:gdLst>
              <a:gd name="connsiteX0" fmla="*/ 92084 w 130758"/>
              <a:gd name="connsiteY0" fmla="*/ 171 h 389353"/>
              <a:gd name="connsiteX1" fmla="*/ 82559 w 130758"/>
              <a:gd name="connsiteY1" fmla="*/ 187496 h 389353"/>
              <a:gd name="connsiteX2" fmla="*/ 130184 w 130758"/>
              <a:gd name="connsiteY2" fmla="*/ 384346 h 389353"/>
              <a:gd name="connsiteX3" fmla="*/ 101609 w 130758"/>
              <a:gd name="connsiteY3" fmla="*/ 314496 h 389353"/>
              <a:gd name="connsiteX4" fmla="*/ 9 w 130758"/>
              <a:gd name="connsiteY4" fmla="*/ 139871 h 389353"/>
              <a:gd name="connsiteX5" fmla="*/ 95259 w 130758"/>
              <a:gd name="connsiteY5" fmla="*/ 257346 h 389353"/>
              <a:gd name="connsiteX6" fmla="*/ 60334 w 130758"/>
              <a:gd name="connsiteY6" fmla="*/ 155746 h 389353"/>
              <a:gd name="connsiteX7" fmla="*/ 92084 w 130758"/>
              <a:gd name="connsiteY7" fmla="*/ 171 h 38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758" h="389353">
                <a:moveTo>
                  <a:pt x="92084" y="171"/>
                </a:moveTo>
                <a:cubicBezTo>
                  <a:pt x="95788" y="5463"/>
                  <a:pt x="76209" y="123467"/>
                  <a:pt x="82559" y="187496"/>
                </a:cubicBezTo>
                <a:cubicBezTo>
                  <a:pt x="88909" y="251525"/>
                  <a:pt x="127009" y="363179"/>
                  <a:pt x="130184" y="384346"/>
                </a:cubicBezTo>
                <a:cubicBezTo>
                  <a:pt x="133359" y="405513"/>
                  <a:pt x="123305" y="355242"/>
                  <a:pt x="101609" y="314496"/>
                </a:cubicBezTo>
                <a:cubicBezTo>
                  <a:pt x="79913" y="273750"/>
                  <a:pt x="1067" y="149396"/>
                  <a:pt x="9" y="139871"/>
                </a:cubicBezTo>
                <a:cubicBezTo>
                  <a:pt x="-1049" y="130346"/>
                  <a:pt x="85205" y="254700"/>
                  <a:pt x="95259" y="257346"/>
                </a:cubicBezTo>
                <a:cubicBezTo>
                  <a:pt x="105313" y="259992"/>
                  <a:pt x="62451" y="198079"/>
                  <a:pt x="60334" y="155746"/>
                </a:cubicBezTo>
                <a:cubicBezTo>
                  <a:pt x="58217" y="113413"/>
                  <a:pt x="88380" y="-5121"/>
                  <a:pt x="92084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FE6EE1F8-5B89-17DA-699F-DF519CF530BF}"/>
              </a:ext>
            </a:extLst>
          </p:cNvPr>
          <p:cNvSpPr/>
          <p:nvPr/>
        </p:nvSpPr>
        <p:spPr>
          <a:xfrm>
            <a:off x="6477000" y="6875134"/>
            <a:ext cx="448840" cy="286053"/>
          </a:xfrm>
          <a:custGeom>
            <a:avLst/>
            <a:gdLst>
              <a:gd name="connsiteX0" fmla="*/ 73025 w 448840"/>
              <a:gd name="connsiteY0" fmla="*/ 211466 h 286053"/>
              <a:gd name="connsiteX1" fmla="*/ 241300 w 448840"/>
              <a:gd name="connsiteY1" fmla="*/ 186066 h 286053"/>
              <a:gd name="connsiteX2" fmla="*/ 206375 w 448840"/>
              <a:gd name="connsiteY2" fmla="*/ 208291 h 286053"/>
              <a:gd name="connsiteX3" fmla="*/ 447675 w 448840"/>
              <a:gd name="connsiteY3" fmla="*/ 1916 h 286053"/>
              <a:gd name="connsiteX4" fmla="*/ 301625 w 448840"/>
              <a:gd name="connsiteY4" fmla="*/ 113041 h 286053"/>
              <a:gd name="connsiteX5" fmla="*/ 384175 w 448840"/>
              <a:gd name="connsiteY5" fmla="*/ 243216 h 286053"/>
              <a:gd name="connsiteX6" fmla="*/ 317500 w 448840"/>
              <a:gd name="connsiteY6" fmla="*/ 182891 h 286053"/>
              <a:gd name="connsiteX7" fmla="*/ 415925 w 448840"/>
              <a:gd name="connsiteY7" fmla="*/ 284491 h 286053"/>
              <a:gd name="connsiteX8" fmla="*/ 0 w 448840"/>
              <a:gd name="connsiteY8" fmla="*/ 246391 h 286053"/>
              <a:gd name="connsiteX9" fmla="*/ 419100 w 448840"/>
              <a:gd name="connsiteY9" fmla="*/ 271791 h 286053"/>
              <a:gd name="connsiteX10" fmla="*/ 304800 w 448840"/>
              <a:gd name="connsiteY10" fmla="*/ 182891 h 286053"/>
              <a:gd name="connsiteX11" fmla="*/ 73025 w 448840"/>
              <a:gd name="connsiteY11" fmla="*/ 211466 h 28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8840" h="286053">
                <a:moveTo>
                  <a:pt x="73025" y="211466"/>
                </a:moveTo>
                <a:cubicBezTo>
                  <a:pt x="62442" y="211995"/>
                  <a:pt x="219075" y="186595"/>
                  <a:pt x="241300" y="186066"/>
                </a:cubicBezTo>
                <a:cubicBezTo>
                  <a:pt x="263525" y="185537"/>
                  <a:pt x="171979" y="238983"/>
                  <a:pt x="206375" y="208291"/>
                </a:cubicBezTo>
                <a:cubicBezTo>
                  <a:pt x="240771" y="177599"/>
                  <a:pt x="431800" y="17791"/>
                  <a:pt x="447675" y="1916"/>
                </a:cubicBezTo>
                <a:cubicBezTo>
                  <a:pt x="463550" y="-13959"/>
                  <a:pt x="312208" y="72824"/>
                  <a:pt x="301625" y="113041"/>
                </a:cubicBezTo>
                <a:cubicBezTo>
                  <a:pt x="291042" y="153258"/>
                  <a:pt x="381529" y="231574"/>
                  <a:pt x="384175" y="243216"/>
                </a:cubicBezTo>
                <a:cubicBezTo>
                  <a:pt x="386821" y="254858"/>
                  <a:pt x="312208" y="176012"/>
                  <a:pt x="317500" y="182891"/>
                </a:cubicBezTo>
                <a:cubicBezTo>
                  <a:pt x="322792" y="189770"/>
                  <a:pt x="468842" y="273908"/>
                  <a:pt x="415925" y="284491"/>
                </a:cubicBezTo>
                <a:cubicBezTo>
                  <a:pt x="363008" y="295074"/>
                  <a:pt x="-529" y="248508"/>
                  <a:pt x="0" y="246391"/>
                </a:cubicBezTo>
                <a:cubicBezTo>
                  <a:pt x="529" y="244274"/>
                  <a:pt x="368300" y="282374"/>
                  <a:pt x="419100" y="271791"/>
                </a:cubicBezTo>
                <a:cubicBezTo>
                  <a:pt x="469900" y="261208"/>
                  <a:pt x="357188" y="196120"/>
                  <a:pt x="304800" y="182891"/>
                </a:cubicBezTo>
                <a:cubicBezTo>
                  <a:pt x="252413" y="169662"/>
                  <a:pt x="83608" y="210937"/>
                  <a:pt x="73025" y="211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5A12E5B1-9402-7B8D-4452-99361B4FE07D}"/>
              </a:ext>
            </a:extLst>
          </p:cNvPr>
          <p:cNvSpPr/>
          <p:nvPr/>
        </p:nvSpPr>
        <p:spPr>
          <a:xfrm>
            <a:off x="6650981" y="6546686"/>
            <a:ext cx="441971" cy="334169"/>
          </a:xfrm>
          <a:custGeom>
            <a:avLst/>
            <a:gdLst>
              <a:gd name="connsiteX0" fmla="*/ 441969 w 441971"/>
              <a:gd name="connsiteY0" fmla="*/ 164 h 334169"/>
              <a:gd name="connsiteX1" fmla="*/ 6994 w 441971"/>
              <a:gd name="connsiteY1" fmla="*/ 333539 h 334169"/>
              <a:gd name="connsiteX2" fmla="*/ 327669 w 441971"/>
              <a:gd name="connsiteY2" fmla="*/ 89064 h 334169"/>
              <a:gd name="connsiteX3" fmla="*/ 644 w 441971"/>
              <a:gd name="connsiteY3" fmla="*/ 285914 h 334169"/>
              <a:gd name="connsiteX4" fmla="*/ 441969 w 441971"/>
              <a:gd name="connsiteY4" fmla="*/ 164 h 33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71" h="334169">
                <a:moveTo>
                  <a:pt x="441969" y="164"/>
                </a:moveTo>
                <a:cubicBezTo>
                  <a:pt x="443027" y="8101"/>
                  <a:pt x="26044" y="318722"/>
                  <a:pt x="6994" y="333539"/>
                </a:cubicBezTo>
                <a:cubicBezTo>
                  <a:pt x="-12056" y="348356"/>
                  <a:pt x="328727" y="97001"/>
                  <a:pt x="327669" y="89064"/>
                </a:cubicBezTo>
                <a:cubicBezTo>
                  <a:pt x="326611" y="81127"/>
                  <a:pt x="-16818" y="298085"/>
                  <a:pt x="644" y="285914"/>
                </a:cubicBezTo>
                <a:cubicBezTo>
                  <a:pt x="18106" y="273743"/>
                  <a:pt x="440911" y="-7773"/>
                  <a:pt x="441969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11C65021-25F8-6AD3-0BCE-53B621EA55C8}"/>
              </a:ext>
            </a:extLst>
          </p:cNvPr>
          <p:cNvSpPr/>
          <p:nvPr/>
        </p:nvSpPr>
        <p:spPr>
          <a:xfrm>
            <a:off x="5702296" y="6676760"/>
            <a:ext cx="68344" cy="159180"/>
          </a:xfrm>
          <a:custGeom>
            <a:avLst/>
            <a:gdLst>
              <a:gd name="connsiteX0" fmla="*/ 4 w 68344"/>
              <a:gd name="connsiteY0" fmla="*/ 265 h 159180"/>
              <a:gd name="connsiteX1" fmla="*/ 63504 w 68344"/>
              <a:gd name="connsiteY1" fmla="*/ 82815 h 159180"/>
              <a:gd name="connsiteX2" fmla="*/ 9529 w 68344"/>
              <a:gd name="connsiteY2" fmla="*/ 159015 h 159180"/>
              <a:gd name="connsiteX3" fmla="*/ 60329 w 68344"/>
              <a:gd name="connsiteY3" fmla="*/ 101865 h 159180"/>
              <a:gd name="connsiteX4" fmla="*/ 60329 w 68344"/>
              <a:gd name="connsiteY4" fmla="*/ 57415 h 159180"/>
              <a:gd name="connsiteX5" fmla="*/ 4 w 68344"/>
              <a:gd name="connsiteY5" fmla="*/ 265 h 1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44" h="159180">
                <a:moveTo>
                  <a:pt x="4" y="265"/>
                </a:moveTo>
                <a:cubicBezTo>
                  <a:pt x="533" y="4498"/>
                  <a:pt x="61917" y="56357"/>
                  <a:pt x="63504" y="82815"/>
                </a:cubicBezTo>
                <a:cubicBezTo>
                  <a:pt x="65092" y="109273"/>
                  <a:pt x="10058" y="155840"/>
                  <a:pt x="9529" y="159015"/>
                </a:cubicBezTo>
                <a:cubicBezTo>
                  <a:pt x="9000" y="162190"/>
                  <a:pt x="51862" y="118798"/>
                  <a:pt x="60329" y="101865"/>
                </a:cubicBezTo>
                <a:cubicBezTo>
                  <a:pt x="68796" y="84932"/>
                  <a:pt x="73029" y="71173"/>
                  <a:pt x="60329" y="57415"/>
                </a:cubicBezTo>
                <a:cubicBezTo>
                  <a:pt x="47629" y="43657"/>
                  <a:pt x="-525" y="-3968"/>
                  <a:pt x="4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5350B534-B1BD-8FF7-4ED9-D9447C694F80}"/>
              </a:ext>
            </a:extLst>
          </p:cNvPr>
          <p:cNvSpPr/>
          <p:nvPr/>
        </p:nvSpPr>
        <p:spPr>
          <a:xfrm>
            <a:off x="5735746" y="6527323"/>
            <a:ext cx="558343" cy="327435"/>
          </a:xfrm>
          <a:custGeom>
            <a:avLst/>
            <a:gdLst>
              <a:gd name="connsiteX0" fmla="*/ 7829 w 558343"/>
              <a:gd name="connsiteY0" fmla="*/ 3652 h 327435"/>
              <a:gd name="connsiteX1" fmla="*/ 553929 w 558343"/>
              <a:gd name="connsiteY1" fmla="*/ 324327 h 327435"/>
              <a:gd name="connsiteX2" fmla="*/ 252304 w 558343"/>
              <a:gd name="connsiteY2" fmla="*/ 159227 h 327435"/>
              <a:gd name="connsiteX3" fmla="*/ 7829 w 558343"/>
              <a:gd name="connsiteY3" fmla="*/ 3652 h 32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343" h="327435">
                <a:moveTo>
                  <a:pt x="7829" y="3652"/>
                </a:moveTo>
                <a:cubicBezTo>
                  <a:pt x="58100" y="31169"/>
                  <a:pt x="513183" y="298398"/>
                  <a:pt x="553929" y="324327"/>
                </a:cubicBezTo>
                <a:cubicBezTo>
                  <a:pt x="594675" y="350256"/>
                  <a:pt x="342262" y="206852"/>
                  <a:pt x="252304" y="159227"/>
                </a:cubicBezTo>
                <a:cubicBezTo>
                  <a:pt x="162346" y="111602"/>
                  <a:pt x="-42442" y="-23865"/>
                  <a:pt x="7829" y="3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BBDE685E-A69D-1201-0054-79A549B2E61F}"/>
              </a:ext>
            </a:extLst>
          </p:cNvPr>
          <p:cNvSpPr/>
          <p:nvPr/>
        </p:nvSpPr>
        <p:spPr>
          <a:xfrm>
            <a:off x="5777444" y="4006796"/>
            <a:ext cx="112479" cy="436981"/>
          </a:xfrm>
          <a:custGeom>
            <a:avLst/>
            <a:gdLst>
              <a:gd name="connsiteX0" fmla="*/ 77256 w 112479"/>
              <a:gd name="connsiteY0" fmla="*/ 54 h 436981"/>
              <a:gd name="connsiteX1" fmla="*/ 55031 w 112479"/>
              <a:gd name="connsiteY1" fmla="*/ 203254 h 436981"/>
              <a:gd name="connsiteX2" fmla="*/ 112181 w 112479"/>
              <a:gd name="connsiteY2" fmla="*/ 435029 h 436981"/>
              <a:gd name="connsiteX3" fmla="*/ 74081 w 112479"/>
              <a:gd name="connsiteY3" fmla="*/ 298504 h 436981"/>
              <a:gd name="connsiteX4" fmla="*/ 1056 w 112479"/>
              <a:gd name="connsiteY4" fmla="*/ 25454 h 436981"/>
              <a:gd name="connsiteX5" fmla="*/ 32806 w 112479"/>
              <a:gd name="connsiteY5" fmla="*/ 181029 h 436981"/>
              <a:gd name="connsiteX6" fmla="*/ 77256 w 112479"/>
              <a:gd name="connsiteY6" fmla="*/ 54 h 43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479" h="436981">
                <a:moveTo>
                  <a:pt x="77256" y="54"/>
                </a:moveTo>
                <a:cubicBezTo>
                  <a:pt x="80960" y="3758"/>
                  <a:pt x="49210" y="130758"/>
                  <a:pt x="55031" y="203254"/>
                </a:cubicBezTo>
                <a:cubicBezTo>
                  <a:pt x="60852" y="275750"/>
                  <a:pt x="109006" y="419154"/>
                  <a:pt x="112181" y="435029"/>
                </a:cubicBezTo>
                <a:cubicBezTo>
                  <a:pt x="115356" y="450904"/>
                  <a:pt x="92602" y="366766"/>
                  <a:pt x="74081" y="298504"/>
                </a:cubicBezTo>
                <a:cubicBezTo>
                  <a:pt x="55560" y="230242"/>
                  <a:pt x="7935" y="45033"/>
                  <a:pt x="1056" y="25454"/>
                </a:cubicBezTo>
                <a:cubicBezTo>
                  <a:pt x="-5823" y="5875"/>
                  <a:pt x="22752" y="179442"/>
                  <a:pt x="32806" y="181029"/>
                </a:cubicBezTo>
                <a:cubicBezTo>
                  <a:pt x="42860" y="182616"/>
                  <a:pt x="73552" y="-3650"/>
                  <a:pt x="77256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E7136C05-B1E5-0612-9FDE-4D487DEC5944}"/>
              </a:ext>
            </a:extLst>
          </p:cNvPr>
          <p:cNvSpPr/>
          <p:nvPr/>
        </p:nvSpPr>
        <p:spPr>
          <a:xfrm>
            <a:off x="5421178" y="4225379"/>
            <a:ext cx="300229" cy="241946"/>
          </a:xfrm>
          <a:custGeom>
            <a:avLst/>
            <a:gdLst>
              <a:gd name="connsiteX0" fmla="*/ 8072 w 300229"/>
              <a:gd name="connsiteY0" fmla="*/ 13246 h 241946"/>
              <a:gd name="connsiteX1" fmla="*/ 58872 w 300229"/>
              <a:gd name="connsiteY1" fmla="*/ 51346 h 241946"/>
              <a:gd name="connsiteX2" fmla="*/ 239847 w 300229"/>
              <a:gd name="connsiteY2" fmla="*/ 159296 h 241946"/>
              <a:gd name="connsiteX3" fmla="*/ 300172 w 300229"/>
              <a:gd name="connsiteY3" fmla="*/ 241846 h 241946"/>
              <a:gd name="connsiteX4" fmla="*/ 249372 w 300229"/>
              <a:gd name="connsiteY4" fmla="*/ 171996 h 241946"/>
              <a:gd name="connsiteX5" fmla="*/ 176347 w 300229"/>
              <a:gd name="connsiteY5" fmla="*/ 546 h 241946"/>
              <a:gd name="connsiteX6" fmla="*/ 208097 w 300229"/>
              <a:gd name="connsiteY6" fmla="*/ 114846 h 241946"/>
              <a:gd name="connsiteX7" fmla="*/ 8072 w 300229"/>
              <a:gd name="connsiteY7" fmla="*/ 13246 h 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229" h="241946">
                <a:moveTo>
                  <a:pt x="8072" y="13246"/>
                </a:moveTo>
                <a:cubicBezTo>
                  <a:pt x="-16799" y="2663"/>
                  <a:pt x="20243" y="27004"/>
                  <a:pt x="58872" y="51346"/>
                </a:cubicBezTo>
                <a:cubicBezTo>
                  <a:pt x="97501" y="75688"/>
                  <a:pt x="199630" y="127546"/>
                  <a:pt x="239847" y="159296"/>
                </a:cubicBezTo>
                <a:cubicBezTo>
                  <a:pt x="280064" y="191046"/>
                  <a:pt x="298584" y="239729"/>
                  <a:pt x="300172" y="241846"/>
                </a:cubicBezTo>
                <a:cubicBezTo>
                  <a:pt x="301760" y="243963"/>
                  <a:pt x="270009" y="212212"/>
                  <a:pt x="249372" y="171996"/>
                </a:cubicBezTo>
                <a:cubicBezTo>
                  <a:pt x="228735" y="131780"/>
                  <a:pt x="183226" y="10071"/>
                  <a:pt x="176347" y="546"/>
                </a:cubicBezTo>
                <a:cubicBezTo>
                  <a:pt x="169468" y="-8979"/>
                  <a:pt x="233497" y="109025"/>
                  <a:pt x="208097" y="114846"/>
                </a:cubicBezTo>
                <a:cubicBezTo>
                  <a:pt x="182697" y="120667"/>
                  <a:pt x="32943" y="23829"/>
                  <a:pt x="8072" y="13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FF3DC44B-8EC5-7088-DD12-7CB856D45C38}"/>
              </a:ext>
            </a:extLst>
          </p:cNvPr>
          <p:cNvSpPr/>
          <p:nvPr/>
        </p:nvSpPr>
        <p:spPr>
          <a:xfrm>
            <a:off x="5723801" y="4073494"/>
            <a:ext cx="83568" cy="388439"/>
          </a:xfrm>
          <a:custGeom>
            <a:avLst/>
            <a:gdLst>
              <a:gd name="connsiteX0" fmla="*/ 724 w 83568"/>
              <a:gd name="connsiteY0" fmla="*/ 31 h 388439"/>
              <a:gd name="connsiteX1" fmla="*/ 19774 w 83568"/>
              <a:gd name="connsiteY1" fmla="*/ 222281 h 388439"/>
              <a:gd name="connsiteX2" fmla="*/ 83274 w 83568"/>
              <a:gd name="connsiteY2" fmla="*/ 387381 h 388439"/>
              <a:gd name="connsiteX3" fmla="*/ 41999 w 83568"/>
              <a:gd name="connsiteY3" fmla="*/ 288956 h 388439"/>
              <a:gd name="connsiteX4" fmla="*/ 7074 w 83568"/>
              <a:gd name="connsiteY4" fmla="*/ 206406 h 388439"/>
              <a:gd name="connsiteX5" fmla="*/ 724 w 83568"/>
              <a:gd name="connsiteY5" fmla="*/ 31 h 38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68" h="388439">
                <a:moveTo>
                  <a:pt x="724" y="31"/>
                </a:moveTo>
                <a:cubicBezTo>
                  <a:pt x="2841" y="2677"/>
                  <a:pt x="6016" y="157723"/>
                  <a:pt x="19774" y="222281"/>
                </a:cubicBezTo>
                <a:cubicBezTo>
                  <a:pt x="33532" y="286839"/>
                  <a:pt x="79570" y="376269"/>
                  <a:pt x="83274" y="387381"/>
                </a:cubicBezTo>
                <a:cubicBezTo>
                  <a:pt x="86978" y="398493"/>
                  <a:pt x="54699" y="319119"/>
                  <a:pt x="41999" y="288956"/>
                </a:cubicBezTo>
                <a:cubicBezTo>
                  <a:pt x="29299" y="258794"/>
                  <a:pt x="12895" y="250856"/>
                  <a:pt x="7074" y="206406"/>
                </a:cubicBezTo>
                <a:cubicBezTo>
                  <a:pt x="1253" y="161956"/>
                  <a:pt x="-1393" y="-2615"/>
                  <a:pt x="724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F33E4748-5119-B5F4-0570-E9E3EF783C5F}"/>
              </a:ext>
            </a:extLst>
          </p:cNvPr>
          <p:cNvSpPr/>
          <p:nvPr/>
        </p:nvSpPr>
        <p:spPr>
          <a:xfrm>
            <a:off x="6376796" y="4013199"/>
            <a:ext cx="62427" cy="422277"/>
          </a:xfrm>
          <a:custGeom>
            <a:avLst/>
            <a:gdLst>
              <a:gd name="connsiteX0" fmla="*/ 62104 w 62427"/>
              <a:gd name="connsiteY0" fmla="*/ 1 h 422277"/>
              <a:gd name="connsiteX1" fmla="*/ 27179 w 62427"/>
              <a:gd name="connsiteY1" fmla="*/ 234951 h 422277"/>
              <a:gd name="connsiteX2" fmla="*/ 4954 w 62427"/>
              <a:gd name="connsiteY2" fmla="*/ 422276 h 422277"/>
              <a:gd name="connsiteX3" fmla="*/ 4954 w 62427"/>
              <a:gd name="connsiteY3" fmla="*/ 231776 h 422277"/>
              <a:gd name="connsiteX4" fmla="*/ 62104 w 62427"/>
              <a:gd name="connsiteY4" fmla="*/ 1 h 42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27" h="422277">
                <a:moveTo>
                  <a:pt x="62104" y="1"/>
                </a:moveTo>
                <a:cubicBezTo>
                  <a:pt x="65808" y="530"/>
                  <a:pt x="36704" y="164572"/>
                  <a:pt x="27179" y="234951"/>
                </a:cubicBezTo>
                <a:cubicBezTo>
                  <a:pt x="17654" y="305330"/>
                  <a:pt x="8658" y="422805"/>
                  <a:pt x="4954" y="422276"/>
                </a:cubicBezTo>
                <a:cubicBezTo>
                  <a:pt x="1250" y="421747"/>
                  <a:pt x="-4042" y="302684"/>
                  <a:pt x="4954" y="231776"/>
                </a:cubicBezTo>
                <a:cubicBezTo>
                  <a:pt x="13950" y="160868"/>
                  <a:pt x="58400" y="-528"/>
                  <a:pt x="6210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360B5742-DBC2-1488-3F88-D5602551649A}"/>
              </a:ext>
            </a:extLst>
          </p:cNvPr>
          <p:cNvSpPr/>
          <p:nvPr/>
        </p:nvSpPr>
        <p:spPr>
          <a:xfrm>
            <a:off x="6810286" y="3927462"/>
            <a:ext cx="612966" cy="133406"/>
          </a:xfrm>
          <a:custGeom>
            <a:avLst/>
            <a:gdLst>
              <a:gd name="connsiteX0" fmla="*/ 89 w 612966"/>
              <a:gd name="connsiteY0" fmla="*/ 133363 h 133406"/>
              <a:gd name="connsiteX1" fmla="*/ 225514 w 612966"/>
              <a:gd name="connsiteY1" fmla="*/ 50813 h 133406"/>
              <a:gd name="connsiteX2" fmla="*/ 349339 w 612966"/>
              <a:gd name="connsiteY2" fmla="*/ 82563 h 133406"/>
              <a:gd name="connsiteX3" fmla="*/ 396964 w 612966"/>
              <a:gd name="connsiteY3" fmla="*/ 57163 h 133406"/>
              <a:gd name="connsiteX4" fmla="*/ 612864 w 612966"/>
              <a:gd name="connsiteY4" fmla="*/ 104788 h 133406"/>
              <a:gd name="connsiteX5" fmla="*/ 422364 w 612966"/>
              <a:gd name="connsiteY5" fmla="*/ 73038 h 133406"/>
              <a:gd name="connsiteX6" fmla="*/ 209639 w 612966"/>
              <a:gd name="connsiteY6" fmla="*/ 13 h 133406"/>
              <a:gd name="connsiteX7" fmla="*/ 349339 w 612966"/>
              <a:gd name="connsiteY7" fmla="*/ 66688 h 133406"/>
              <a:gd name="connsiteX8" fmla="*/ 200114 w 612966"/>
              <a:gd name="connsiteY8" fmla="*/ 38113 h 133406"/>
              <a:gd name="connsiteX9" fmla="*/ 89 w 612966"/>
              <a:gd name="connsiteY9" fmla="*/ 133363 h 13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2966" h="133406">
                <a:moveTo>
                  <a:pt x="89" y="133363"/>
                </a:moveTo>
                <a:cubicBezTo>
                  <a:pt x="4322" y="135480"/>
                  <a:pt x="167306" y="59280"/>
                  <a:pt x="225514" y="50813"/>
                </a:cubicBezTo>
                <a:cubicBezTo>
                  <a:pt x="283722" y="42346"/>
                  <a:pt x="320764" y="81505"/>
                  <a:pt x="349339" y="82563"/>
                </a:cubicBezTo>
                <a:cubicBezTo>
                  <a:pt x="377914" y="83621"/>
                  <a:pt x="353043" y="53459"/>
                  <a:pt x="396964" y="57163"/>
                </a:cubicBezTo>
                <a:cubicBezTo>
                  <a:pt x="440885" y="60867"/>
                  <a:pt x="608631" y="102142"/>
                  <a:pt x="612864" y="104788"/>
                </a:cubicBezTo>
                <a:cubicBezTo>
                  <a:pt x="617097" y="107434"/>
                  <a:pt x="489568" y="90500"/>
                  <a:pt x="422364" y="73038"/>
                </a:cubicBezTo>
                <a:cubicBezTo>
                  <a:pt x="355160" y="55575"/>
                  <a:pt x="221810" y="1071"/>
                  <a:pt x="209639" y="13"/>
                </a:cubicBezTo>
                <a:cubicBezTo>
                  <a:pt x="197468" y="-1045"/>
                  <a:pt x="350927" y="60338"/>
                  <a:pt x="349339" y="66688"/>
                </a:cubicBezTo>
                <a:cubicBezTo>
                  <a:pt x="347752" y="73038"/>
                  <a:pt x="256735" y="31763"/>
                  <a:pt x="200114" y="38113"/>
                </a:cubicBezTo>
                <a:cubicBezTo>
                  <a:pt x="143493" y="44463"/>
                  <a:pt x="-4144" y="131246"/>
                  <a:pt x="89" y="133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2C7B5478-DC93-7C7D-674F-1A84F72DA5B1}"/>
              </a:ext>
            </a:extLst>
          </p:cNvPr>
          <p:cNvSpPr/>
          <p:nvPr/>
        </p:nvSpPr>
        <p:spPr>
          <a:xfrm>
            <a:off x="5161043" y="4289391"/>
            <a:ext cx="351185" cy="101636"/>
          </a:xfrm>
          <a:custGeom>
            <a:avLst/>
            <a:gdLst>
              <a:gd name="connsiteX0" fmla="*/ 7857 w 351185"/>
              <a:gd name="connsiteY0" fmla="*/ 9559 h 101636"/>
              <a:gd name="connsiteX1" fmla="*/ 204707 w 351185"/>
              <a:gd name="connsiteY1" fmla="*/ 6384 h 101636"/>
              <a:gd name="connsiteX2" fmla="*/ 350757 w 351185"/>
              <a:gd name="connsiteY2" fmla="*/ 101634 h 101636"/>
              <a:gd name="connsiteX3" fmla="*/ 242807 w 351185"/>
              <a:gd name="connsiteY3" fmla="*/ 9559 h 101636"/>
              <a:gd name="connsiteX4" fmla="*/ 58657 w 351185"/>
              <a:gd name="connsiteY4" fmla="*/ 15909 h 101636"/>
              <a:gd name="connsiteX5" fmla="*/ 7857 w 351185"/>
              <a:gd name="connsiteY5" fmla="*/ 9559 h 10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185" h="101636">
                <a:moveTo>
                  <a:pt x="7857" y="9559"/>
                </a:moveTo>
                <a:cubicBezTo>
                  <a:pt x="32199" y="7971"/>
                  <a:pt x="147557" y="-8962"/>
                  <a:pt x="204707" y="6384"/>
                </a:cubicBezTo>
                <a:cubicBezTo>
                  <a:pt x="261857" y="21730"/>
                  <a:pt x="344407" y="101105"/>
                  <a:pt x="350757" y="101634"/>
                </a:cubicBezTo>
                <a:cubicBezTo>
                  <a:pt x="357107" y="102163"/>
                  <a:pt x="291490" y="23847"/>
                  <a:pt x="242807" y="9559"/>
                </a:cubicBezTo>
                <a:cubicBezTo>
                  <a:pt x="194124" y="-4729"/>
                  <a:pt x="97286" y="16967"/>
                  <a:pt x="58657" y="15909"/>
                </a:cubicBezTo>
                <a:cubicBezTo>
                  <a:pt x="20028" y="14851"/>
                  <a:pt x="-16485" y="11147"/>
                  <a:pt x="7857" y="9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5B56AE3F-9545-A4D3-940A-D8624C589F74}"/>
              </a:ext>
            </a:extLst>
          </p:cNvPr>
          <p:cNvSpPr/>
          <p:nvPr/>
        </p:nvSpPr>
        <p:spPr>
          <a:xfrm>
            <a:off x="4342682" y="4273510"/>
            <a:ext cx="216707" cy="285827"/>
          </a:xfrm>
          <a:custGeom>
            <a:avLst/>
            <a:gdLst>
              <a:gd name="connsiteX0" fmla="*/ 172168 w 216707"/>
              <a:gd name="connsiteY0" fmla="*/ 40 h 285827"/>
              <a:gd name="connsiteX1" fmla="*/ 153118 w 216707"/>
              <a:gd name="connsiteY1" fmla="*/ 149265 h 285827"/>
              <a:gd name="connsiteX2" fmla="*/ 216618 w 216707"/>
              <a:gd name="connsiteY2" fmla="*/ 285790 h 285827"/>
              <a:gd name="connsiteX3" fmla="*/ 162643 w 216707"/>
              <a:gd name="connsiteY3" fmla="*/ 161965 h 285827"/>
              <a:gd name="connsiteX4" fmla="*/ 718 w 216707"/>
              <a:gd name="connsiteY4" fmla="*/ 57190 h 285827"/>
              <a:gd name="connsiteX5" fmla="*/ 105493 w 216707"/>
              <a:gd name="connsiteY5" fmla="*/ 133390 h 285827"/>
              <a:gd name="connsiteX6" fmla="*/ 172168 w 216707"/>
              <a:gd name="connsiteY6" fmla="*/ 40 h 28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07" h="285827">
                <a:moveTo>
                  <a:pt x="172168" y="40"/>
                </a:moveTo>
                <a:cubicBezTo>
                  <a:pt x="180105" y="2686"/>
                  <a:pt x="145710" y="101640"/>
                  <a:pt x="153118" y="149265"/>
                </a:cubicBezTo>
                <a:cubicBezTo>
                  <a:pt x="160526" y="196890"/>
                  <a:pt x="215030" y="283673"/>
                  <a:pt x="216618" y="285790"/>
                </a:cubicBezTo>
                <a:cubicBezTo>
                  <a:pt x="218206" y="287907"/>
                  <a:pt x="198626" y="200065"/>
                  <a:pt x="162643" y="161965"/>
                </a:cubicBezTo>
                <a:cubicBezTo>
                  <a:pt x="126660" y="123865"/>
                  <a:pt x="10243" y="61953"/>
                  <a:pt x="718" y="57190"/>
                </a:cubicBezTo>
                <a:cubicBezTo>
                  <a:pt x="-8807" y="52427"/>
                  <a:pt x="79035" y="140269"/>
                  <a:pt x="105493" y="133390"/>
                </a:cubicBezTo>
                <a:cubicBezTo>
                  <a:pt x="131951" y="126511"/>
                  <a:pt x="164231" y="-2606"/>
                  <a:pt x="17216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4A758D73-6F0C-07CF-311E-E336162A31A0}"/>
              </a:ext>
            </a:extLst>
          </p:cNvPr>
          <p:cNvSpPr/>
          <p:nvPr/>
        </p:nvSpPr>
        <p:spPr>
          <a:xfrm>
            <a:off x="5145998" y="4193440"/>
            <a:ext cx="246047" cy="67450"/>
          </a:xfrm>
          <a:custGeom>
            <a:avLst/>
            <a:gdLst>
              <a:gd name="connsiteX0" fmla="*/ 677 w 246047"/>
              <a:gd name="connsiteY0" fmla="*/ 67410 h 67450"/>
              <a:gd name="connsiteX1" fmla="*/ 238802 w 246047"/>
              <a:gd name="connsiteY1" fmla="*/ 3910 h 67450"/>
              <a:gd name="connsiteX2" fmla="*/ 168952 w 246047"/>
              <a:gd name="connsiteY2" fmla="*/ 13435 h 67450"/>
              <a:gd name="connsiteX3" fmla="*/ 677 w 246047"/>
              <a:gd name="connsiteY3" fmla="*/ 67410 h 6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047" h="67450">
                <a:moveTo>
                  <a:pt x="677" y="67410"/>
                </a:moveTo>
                <a:cubicBezTo>
                  <a:pt x="12319" y="65823"/>
                  <a:pt x="210756" y="12906"/>
                  <a:pt x="238802" y="3910"/>
                </a:cubicBezTo>
                <a:cubicBezTo>
                  <a:pt x="266848" y="-5086"/>
                  <a:pt x="207052" y="2852"/>
                  <a:pt x="168952" y="13435"/>
                </a:cubicBezTo>
                <a:cubicBezTo>
                  <a:pt x="130852" y="24018"/>
                  <a:pt x="-10965" y="68997"/>
                  <a:pt x="677" y="67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7D2151E5-4B03-DABD-14AA-381E9F65F6B5}"/>
              </a:ext>
            </a:extLst>
          </p:cNvPr>
          <p:cNvSpPr/>
          <p:nvPr/>
        </p:nvSpPr>
        <p:spPr>
          <a:xfrm>
            <a:off x="4946504" y="5320737"/>
            <a:ext cx="54293" cy="225762"/>
          </a:xfrm>
          <a:custGeom>
            <a:avLst/>
            <a:gdLst>
              <a:gd name="connsiteX0" fmla="*/ 35071 w 54293"/>
              <a:gd name="connsiteY0" fmla="*/ 563 h 225762"/>
              <a:gd name="connsiteX1" fmla="*/ 3321 w 54293"/>
              <a:gd name="connsiteY1" fmla="*/ 79938 h 225762"/>
              <a:gd name="connsiteX2" fmla="*/ 54121 w 54293"/>
              <a:gd name="connsiteY2" fmla="*/ 222813 h 225762"/>
              <a:gd name="connsiteX3" fmla="*/ 19196 w 54293"/>
              <a:gd name="connsiteY3" fmla="*/ 172013 h 225762"/>
              <a:gd name="connsiteX4" fmla="*/ 146 w 54293"/>
              <a:gd name="connsiteY4" fmla="*/ 118038 h 225762"/>
              <a:gd name="connsiteX5" fmla="*/ 35071 w 54293"/>
              <a:gd name="connsiteY5" fmla="*/ 563 h 22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93" h="225762">
                <a:moveTo>
                  <a:pt x="35071" y="563"/>
                </a:moveTo>
                <a:cubicBezTo>
                  <a:pt x="35600" y="-5787"/>
                  <a:pt x="146" y="42896"/>
                  <a:pt x="3321" y="79938"/>
                </a:cubicBezTo>
                <a:cubicBezTo>
                  <a:pt x="6496" y="116980"/>
                  <a:pt x="51475" y="207467"/>
                  <a:pt x="54121" y="222813"/>
                </a:cubicBezTo>
                <a:cubicBezTo>
                  <a:pt x="56767" y="238159"/>
                  <a:pt x="28192" y="189476"/>
                  <a:pt x="19196" y="172013"/>
                </a:cubicBezTo>
                <a:cubicBezTo>
                  <a:pt x="10200" y="154551"/>
                  <a:pt x="-1442" y="143438"/>
                  <a:pt x="146" y="118038"/>
                </a:cubicBezTo>
                <a:cubicBezTo>
                  <a:pt x="1733" y="92638"/>
                  <a:pt x="34542" y="6913"/>
                  <a:pt x="35071" y="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9DE83F17-52C3-EDD6-E1B7-9EA554C5598F}"/>
              </a:ext>
            </a:extLst>
          </p:cNvPr>
          <p:cNvSpPr/>
          <p:nvPr/>
        </p:nvSpPr>
        <p:spPr>
          <a:xfrm>
            <a:off x="4733051" y="5029594"/>
            <a:ext cx="141873" cy="735424"/>
          </a:xfrm>
          <a:custGeom>
            <a:avLst/>
            <a:gdLst>
              <a:gd name="connsiteX0" fmla="*/ 140574 w 141873"/>
              <a:gd name="connsiteY0" fmla="*/ 44056 h 735424"/>
              <a:gd name="connsiteX1" fmla="*/ 73899 w 141873"/>
              <a:gd name="connsiteY1" fmla="*/ 418706 h 735424"/>
              <a:gd name="connsiteX2" fmla="*/ 140574 w 141873"/>
              <a:gd name="connsiteY2" fmla="*/ 729856 h 735424"/>
              <a:gd name="connsiteX3" fmla="*/ 108824 w 141873"/>
              <a:gd name="connsiteY3" fmla="*/ 571106 h 735424"/>
              <a:gd name="connsiteX4" fmla="*/ 874 w 141873"/>
              <a:gd name="connsiteY4" fmla="*/ 2781 h 735424"/>
              <a:gd name="connsiteX5" fmla="*/ 61199 w 141873"/>
              <a:gd name="connsiteY5" fmla="*/ 342506 h 735424"/>
              <a:gd name="connsiteX6" fmla="*/ 140574 w 141873"/>
              <a:gd name="connsiteY6" fmla="*/ 44056 h 73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873" h="735424">
                <a:moveTo>
                  <a:pt x="140574" y="44056"/>
                </a:moveTo>
                <a:cubicBezTo>
                  <a:pt x="142691" y="56756"/>
                  <a:pt x="73899" y="304406"/>
                  <a:pt x="73899" y="418706"/>
                </a:cubicBezTo>
                <a:cubicBezTo>
                  <a:pt x="73899" y="533006"/>
                  <a:pt x="134753" y="704456"/>
                  <a:pt x="140574" y="729856"/>
                </a:cubicBezTo>
                <a:cubicBezTo>
                  <a:pt x="146395" y="755256"/>
                  <a:pt x="132107" y="692285"/>
                  <a:pt x="108824" y="571106"/>
                </a:cubicBezTo>
                <a:cubicBezTo>
                  <a:pt x="85541" y="449927"/>
                  <a:pt x="8811" y="40881"/>
                  <a:pt x="874" y="2781"/>
                </a:cubicBezTo>
                <a:cubicBezTo>
                  <a:pt x="-7063" y="-35319"/>
                  <a:pt x="41091" y="330335"/>
                  <a:pt x="61199" y="342506"/>
                </a:cubicBezTo>
                <a:cubicBezTo>
                  <a:pt x="81307" y="354677"/>
                  <a:pt x="138457" y="31356"/>
                  <a:pt x="140574" y="44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13B050F4-1A31-6E46-FC74-0DFD0ACE21C0}"/>
              </a:ext>
            </a:extLst>
          </p:cNvPr>
          <p:cNvSpPr/>
          <p:nvPr/>
        </p:nvSpPr>
        <p:spPr>
          <a:xfrm>
            <a:off x="5057745" y="5031918"/>
            <a:ext cx="222298" cy="146880"/>
          </a:xfrm>
          <a:custGeom>
            <a:avLst/>
            <a:gdLst>
              <a:gd name="connsiteX0" fmla="*/ 25430 w 222298"/>
              <a:gd name="connsiteY0" fmla="*/ 143332 h 146880"/>
              <a:gd name="connsiteX1" fmla="*/ 136555 w 222298"/>
              <a:gd name="connsiteY1" fmla="*/ 108407 h 146880"/>
              <a:gd name="connsiteX2" fmla="*/ 222280 w 222298"/>
              <a:gd name="connsiteY2" fmla="*/ 146507 h 146880"/>
              <a:gd name="connsiteX3" fmla="*/ 142905 w 222298"/>
              <a:gd name="connsiteY3" fmla="*/ 79832 h 146880"/>
              <a:gd name="connsiteX4" fmla="*/ 30 w 222298"/>
              <a:gd name="connsiteY4" fmla="*/ 457 h 146880"/>
              <a:gd name="connsiteX5" fmla="*/ 155605 w 222298"/>
              <a:gd name="connsiteY5" fmla="*/ 117932 h 146880"/>
              <a:gd name="connsiteX6" fmla="*/ 25430 w 222298"/>
              <a:gd name="connsiteY6" fmla="*/ 143332 h 14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298" h="146880">
                <a:moveTo>
                  <a:pt x="25430" y="143332"/>
                </a:moveTo>
                <a:cubicBezTo>
                  <a:pt x="22255" y="141745"/>
                  <a:pt x="103747" y="107878"/>
                  <a:pt x="136555" y="108407"/>
                </a:cubicBezTo>
                <a:cubicBezTo>
                  <a:pt x="169363" y="108936"/>
                  <a:pt x="221222" y="151269"/>
                  <a:pt x="222280" y="146507"/>
                </a:cubicBezTo>
                <a:cubicBezTo>
                  <a:pt x="223338" y="141745"/>
                  <a:pt x="179947" y="104174"/>
                  <a:pt x="142905" y="79832"/>
                </a:cubicBezTo>
                <a:cubicBezTo>
                  <a:pt x="105863" y="55490"/>
                  <a:pt x="-2087" y="-5893"/>
                  <a:pt x="30" y="457"/>
                </a:cubicBezTo>
                <a:cubicBezTo>
                  <a:pt x="2147" y="6807"/>
                  <a:pt x="144493" y="96236"/>
                  <a:pt x="155605" y="117932"/>
                </a:cubicBezTo>
                <a:cubicBezTo>
                  <a:pt x="166717" y="139628"/>
                  <a:pt x="28605" y="144919"/>
                  <a:pt x="25430" y="143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1DD70137-88C9-E72F-05A3-315753629BBC}"/>
              </a:ext>
            </a:extLst>
          </p:cNvPr>
          <p:cNvSpPr/>
          <p:nvPr/>
        </p:nvSpPr>
        <p:spPr>
          <a:xfrm>
            <a:off x="4816234" y="6102160"/>
            <a:ext cx="165117" cy="251731"/>
          </a:xfrm>
          <a:custGeom>
            <a:avLst/>
            <a:gdLst>
              <a:gd name="connsiteX0" fmla="*/ 241 w 165117"/>
              <a:gd name="connsiteY0" fmla="*/ 190 h 251731"/>
              <a:gd name="connsiteX1" fmla="*/ 105016 w 165117"/>
              <a:gd name="connsiteY1" fmla="*/ 104965 h 251731"/>
              <a:gd name="connsiteX2" fmla="*/ 162166 w 165117"/>
              <a:gd name="connsiteY2" fmla="*/ 251015 h 251731"/>
              <a:gd name="connsiteX3" fmla="*/ 155816 w 165117"/>
              <a:gd name="connsiteY3" fmla="*/ 158940 h 251731"/>
              <a:gd name="connsiteX4" fmla="*/ 146291 w 165117"/>
              <a:gd name="connsiteY4" fmla="*/ 114490 h 251731"/>
              <a:gd name="connsiteX5" fmla="*/ 136766 w 165117"/>
              <a:gd name="connsiteY5" fmla="*/ 130365 h 251731"/>
              <a:gd name="connsiteX6" fmla="*/ 241 w 165117"/>
              <a:gd name="connsiteY6" fmla="*/ 190 h 25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17" h="251731">
                <a:moveTo>
                  <a:pt x="241" y="190"/>
                </a:moveTo>
                <a:cubicBezTo>
                  <a:pt x="-5051" y="-4043"/>
                  <a:pt x="78029" y="63161"/>
                  <a:pt x="105016" y="104965"/>
                </a:cubicBezTo>
                <a:cubicBezTo>
                  <a:pt x="132004" y="146769"/>
                  <a:pt x="153699" y="242019"/>
                  <a:pt x="162166" y="251015"/>
                </a:cubicBezTo>
                <a:cubicBezTo>
                  <a:pt x="170633" y="260011"/>
                  <a:pt x="158462" y="181694"/>
                  <a:pt x="155816" y="158940"/>
                </a:cubicBezTo>
                <a:cubicBezTo>
                  <a:pt x="153170" y="136186"/>
                  <a:pt x="149466" y="119252"/>
                  <a:pt x="146291" y="114490"/>
                </a:cubicBezTo>
                <a:cubicBezTo>
                  <a:pt x="143116" y="109728"/>
                  <a:pt x="157933" y="145182"/>
                  <a:pt x="136766" y="130365"/>
                </a:cubicBezTo>
                <a:cubicBezTo>
                  <a:pt x="115599" y="115548"/>
                  <a:pt x="5533" y="4423"/>
                  <a:pt x="241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5E0C5F98-89EE-0057-EDFB-1DDE8D3425F3}"/>
              </a:ext>
            </a:extLst>
          </p:cNvPr>
          <p:cNvSpPr/>
          <p:nvPr/>
        </p:nvSpPr>
        <p:spPr>
          <a:xfrm>
            <a:off x="6988138" y="4721023"/>
            <a:ext cx="425751" cy="298748"/>
          </a:xfrm>
          <a:custGeom>
            <a:avLst/>
            <a:gdLst>
              <a:gd name="connsiteX0" fmla="*/ 425487 w 425751"/>
              <a:gd name="connsiteY0" fmla="*/ 41477 h 298748"/>
              <a:gd name="connsiteX1" fmla="*/ 323887 w 425751"/>
              <a:gd name="connsiteY1" fmla="*/ 155777 h 298748"/>
              <a:gd name="connsiteX2" fmla="*/ 320712 w 425751"/>
              <a:gd name="connsiteY2" fmla="*/ 298652 h 298748"/>
              <a:gd name="connsiteX3" fmla="*/ 317537 w 425751"/>
              <a:gd name="connsiteY3" fmla="*/ 133552 h 298748"/>
              <a:gd name="connsiteX4" fmla="*/ 317537 w 425751"/>
              <a:gd name="connsiteY4" fmla="*/ 66877 h 298748"/>
              <a:gd name="connsiteX5" fmla="*/ 37 w 425751"/>
              <a:gd name="connsiteY5" fmla="*/ 202 h 298748"/>
              <a:gd name="connsiteX6" fmla="*/ 339762 w 425751"/>
              <a:gd name="connsiteY6" fmla="*/ 89102 h 298748"/>
              <a:gd name="connsiteX7" fmla="*/ 425487 w 425751"/>
              <a:gd name="connsiteY7" fmla="*/ 41477 h 29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751" h="298748">
                <a:moveTo>
                  <a:pt x="425487" y="41477"/>
                </a:moveTo>
                <a:cubicBezTo>
                  <a:pt x="422841" y="52590"/>
                  <a:pt x="341349" y="112915"/>
                  <a:pt x="323887" y="155777"/>
                </a:cubicBezTo>
                <a:cubicBezTo>
                  <a:pt x="306425" y="198639"/>
                  <a:pt x="321770" y="302356"/>
                  <a:pt x="320712" y="298652"/>
                </a:cubicBezTo>
                <a:cubicBezTo>
                  <a:pt x="319654" y="294948"/>
                  <a:pt x="318066" y="172181"/>
                  <a:pt x="317537" y="133552"/>
                </a:cubicBezTo>
                <a:cubicBezTo>
                  <a:pt x="317008" y="94923"/>
                  <a:pt x="370454" y="89102"/>
                  <a:pt x="317537" y="66877"/>
                </a:cubicBezTo>
                <a:cubicBezTo>
                  <a:pt x="264620" y="44652"/>
                  <a:pt x="-3667" y="-3502"/>
                  <a:pt x="37" y="202"/>
                </a:cubicBezTo>
                <a:cubicBezTo>
                  <a:pt x="3741" y="3906"/>
                  <a:pt x="267795" y="75344"/>
                  <a:pt x="339762" y="89102"/>
                </a:cubicBezTo>
                <a:cubicBezTo>
                  <a:pt x="411729" y="102860"/>
                  <a:pt x="428133" y="30364"/>
                  <a:pt x="425487" y="4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902EF895-F2B7-C4BF-0ADB-ED148E42AF8D}"/>
              </a:ext>
            </a:extLst>
          </p:cNvPr>
          <p:cNvSpPr/>
          <p:nvPr/>
        </p:nvSpPr>
        <p:spPr>
          <a:xfrm>
            <a:off x="6850640" y="4600778"/>
            <a:ext cx="575040" cy="117362"/>
          </a:xfrm>
          <a:custGeom>
            <a:avLst/>
            <a:gdLst>
              <a:gd name="connsiteX0" fmla="*/ 1010 w 575040"/>
              <a:gd name="connsiteY0" fmla="*/ 104572 h 117362"/>
              <a:gd name="connsiteX1" fmla="*/ 391535 w 575040"/>
              <a:gd name="connsiteY1" fmla="*/ 56947 h 117362"/>
              <a:gd name="connsiteX2" fmla="*/ 566160 w 575040"/>
              <a:gd name="connsiteY2" fmla="*/ 2972 h 117362"/>
              <a:gd name="connsiteX3" fmla="*/ 543935 w 575040"/>
              <a:gd name="connsiteY3" fmla="*/ 18847 h 117362"/>
              <a:gd name="connsiteX4" fmla="*/ 496310 w 575040"/>
              <a:gd name="connsiteY4" fmla="*/ 117272 h 117362"/>
              <a:gd name="connsiteX5" fmla="*/ 518535 w 575040"/>
              <a:gd name="connsiteY5" fmla="*/ 37897 h 117362"/>
              <a:gd name="connsiteX6" fmla="*/ 1010 w 575040"/>
              <a:gd name="connsiteY6" fmla="*/ 104572 h 11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040" h="117362">
                <a:moveTo>
                  <a:pt x="1010" y="104572"/>
                </a:moveTo>
                <a:cubicBezTo>
                  <a:pt x="-20157" y="107747"/>
                  <a:pt x="297343" y="73880"/>
                  <a:pt x="391535" y="56947"/>
                </a:cubicBezTo>
                <a:cubicBezTo>
                  <a:pt x="485727" y="40014"/>
                  <a:pt x="540760" y="9322"/>
                  <a:pt x="566160" y="2972"/>
                </a:cubicBezTo>
                <a:cubicBezTo>
                  <a:pt x="591560" y="-3378"/>
                  <a:pt x="555577" y="-203"/>
                  <a:pt x="543935" y="18847"/>
                </a:cubicBezTo>
                <a:cubicBezTo>
                  <a:pt x="532293" y="37897"/>
                  <a:pt x="500543" y="114097"/>
                  <a:pt x="496310" y="117272"/>
                </a:cubicBezTo>
                <a:cubicBezTo>
                  <a:pt x="492077" y="120447"/>
                  <a:pt x="604789" y="39484"/>
                  <a:pt x="518535" y="37897"/>
                </a:cubicBezTo>
                <a:cubicBezTo>
                  <a:pt x="432281" y="36310"/>
                  <a:pt x="22177" y="101397"/>
                  <a:pt x="1010" y="104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F1A17EB1-D94D-9230-A1D7-CF3266F46BC4}"/>
              </a:ext>
            </a:extLst>
          </p:cNvPr>
          <p:cNvSpPr/>
          <p:nvPr/>
        </p:nvSpPr>
        <p:spPr>
          <a:xfrm>
            <a:off x="6460918" y="4199357"/>
            <a:ext cx="78525" cy="1022143"/>
          </a:xfrm>
          <a:custGeom>
            <a:avLst/>
            <a:gdLst>
              <a:gd name="connsiteX0" fmla="*/ 76407 w 78525"/>
              <a:gd name="connsiteY0" fmla="*/ 4343 h 1022143"/>
              <a:gd name="connsiteX1" fmla="*/ 73232 w 78525"/>
              <a:gd name="connsiteY1" fmla="*/ 960018 h 1022143"/>
              <a:gd name="connsiteX2" fmla="*/ 73232 w 78525"/>
              <a:gd name="connsiteY2" fmla="*/ 886993 h 1022143"/>
              <a:gd name="connsiteX3" fmla="*/ 207 w 78525"/>
              <a:gd name="connsiteY3" fmla="*/ 547268 h 1022143"/>
              <a:gd name="connsiteX4" fmla="*/ 51007 w 78525"/>
              <a:gd name="connsiteY4" fmla="*/ 712368 h 1022143"/>
              <a:gd name="connsiteX5" fmla="*/ 44657 w 78525"/>
              <a:gd name="connsiteY5" fmla="*/ 391693 h 1022143"/>
              <a:gd name="connsiteX6" fmla="*/ 47832 w 78525"/>
              <a:gd name="connsiteY6" fmla="*/ 598068 h 1022143"/>
              <a:gd name="connsiteX7" fmla="*/ 76407 w 78525"/>
              <a:gd name="connsiteY7" fmla="*/ 4343 h 102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25" h="1022143">
                <a:moveTo>
                  <a:pt x="76407" y="4343"/>
                </a:moveTo>
                <a:cubicBezTo>
                  <a:pt x="80640" y="64668"/>
                  <a:pt x="73761" y="812910"/>
                  <a:pt x="73232" y="960018"/>
                </a:cubicBezTo>
                <a:cubicBezTo>
                  <a:pt x="72703" y="1107126"/>
                  <a:pt x="85403" y="955785"/>
                  <a:pt x="73232" y="886993"/>
                </a:cubicBezTo>
                <a:cubicBezTo>
                  <a:pt x="61061" y="818201"/>
                  <a:pt x="3911" y="576372"/>
                  <a:pt x="207" y="547268"/>
                </a:cubicBezTo>
                <a:cubicBezTo>
                  <a:pt x="-3497" y="518164"/>
                  <a:pt x="43599" y="738297"/>
                  <a:pt x="51007" y="712368"/>
                </a:cubicBezTo>
                <a:cubicBezTo>
                  <a:pt x="58415" y="686439"/>
                  <a:pt x="45186" y="410743"/>
                  <a:pt x="44657" y="391693"/>
                </a:cubicBezTo>
                <a:cubicBezTo>
                  <a:pt x="44128" y="372643"/>
                  <a:pt x="40953" y="665272"/>
                  <a:pt x="47832" y="598068"/>
                </a:cubicBezTo>
                <a:cubicBezTo>
                  <a:pt x="54711" y="530864"/>
                  <a:pt x="72174" y="-55982"/>
                  <a:pt x="76407" y="4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F073C316-73E6-4340-B5A8-D165A62072CD}"/>
              </a:ext>
            </a:extLst>
          </p:cNvPr>
          <p:cNvSpPr/>
          <p:nvPr/>
        </p:nvSpPr>
        <p:spPr>
          <a:xfrm>
            <a:off x="2450178" y="6750915"/>
            <a:ext cx="1958760" cy="1501681"/>
          </a:xfrm>
          <a:custGeom>
            <a:avLst/>
            <a:gdLst>
              <a:gd name="connsiteX0" fmla="*/ 42651 w 1958760"/>
              <a:gd name="connsiteY0" fmla="*/ 1467799 h 1501681"/>
              <a:gd name="connsiteX1" fmla="*/ 195051 w 1958760"/>
              <a:gd name="connsiteY1" fmla="*/ 1315399 h 1501681"/>
              <a:gd name="connsiteX2" fmla="*/ 1120336 w 1958760"/>
              <a:gd name="connsiteY2" fmla="*/ 19999 h 1501681"/>
              <a:gd name="connsiteX3" fmla="*/ 1196536 w 1958760"/>
              <a:gd name="connsiteY3" fmla="*/ 509856 h 1501681"/>
              <a:gd name="connsiteX4" fmla="*/ 1425136 w 1958760"/>
              <a:gd name="connsiteY4" fmla="*/ 259485 h 1501681"/>
              <a:gd name="connsiteX5" fmla="*/ 1512222 w 1958760"/>
              <a:gd name="connsiteY5" fmla="*/ 1173885 h 1501681"/>
              <a:gd name="connsiteX6" fmla="*/ 1708165 w 1958760"/>
              <a:gd name="connsiteY6" fmla="*/ 379228 h 1501681"/>
              <a:gd name="connsiteX7" fmla="*/ 1827908 w 1958760"/>
              <a:gd name="connsiteY7" fmla="*/ 1239199 h 1501681"/>
              <a:gd name="connsiteX8" fmla="*/ 1893222 w 1958760"/>
              <a:gd name="connsiteY8" fmla="*/ 923514 h 1501681"/>
              <a:gd name="connsiteX9" fmla="*/ 1925879 w 1958760"/>
              <a:gd name="connsiteY9" fmla="*/ 1456914 h 1501681"/>
              <a:gd name="connsiteX10" fmla="*/ 1392479 w 1958760"/>
              <a:gd name="connsiteY10" fmla="*/ 357456 h 1501681"/>
              <a:gd name="connsiteX11" fmla="*/ 761108 w 1958760"/>
              <a:gd name="connsiteY11" fmla="*/ 1065028 h 1501681"/>
              <a:gd name="connsiteX12" fmla="*/ 42651 w 1958760"/>
              <a:gd name="connsiteY12" fmla="*/ 1467799 h 150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8760" h="1501681">
                <a:moveTo>
                  <a:pt x="42651" y="1467799"/>
                </a:moveTo>
                <a:cubicBezTo>
                  <a:pt x="-51692" y="1509528"/>
                  <a:pt x="15437" y="1556699"/>
                  <a:pt x="195051" y="1315399"/>
                </a:cubicBezTo>
                <a:cubicBezTo>
                  <a:pt x="374665" y="1074099"/>
                  <a:pt x="953422" y="154256"/>
                  <a:pt x="1120336" y="19999"/>
                </a:cubicBezTo>
                <a:cubicBezTo>
                  <a:pt x="1287250" y="-114258"/>
                  <a:pt x="1145736" y="469942"/>
                  <a:pt x="1196536" y="509856"/>
                </a:cubicBezTo>
                <a:cubicBezTo>
                  <a:pt x="1247336" y="549770"/>
                  <a:pt x="1372522" y="148814"/>
                  <a:pt x="1425136" y="259485"/>
                </a:cubicBezTo>
                <a:cubicBezTo>
                  <a:pt x="1477750" y="370156"/>
                  <a:pt x="1465051" y="1153928"/>
                  <a:pt x="1512222" y="1173885"/>
                </a:cubicBezTo>
                <a:cubicBezTo>
                  <a:pt x="1559393" y="1193842"/>
                  <a:pt x="1655551" y="368342"/>
                  <a:pt x="1708165" y="379228"/>
                </a:cubicBezTo>
                <a:cubicBezTo>
                  <a:pt x="1760779" y="390114"/>
                  <a:pt x="1797065" y="1148485"/>
                  <a:pt x="1827908" y="1239199"/>
                </a:cubicBezTo>
                <a:cubicBezTo>
                  <a:pt x="1858751" y="1329913"/>
                  <a:pt x="1876894" y="887228"/>
                  <a:pt x="1893222" y="923514"/>
                </a:cubicBezTo>
                <a:cubicBezTo>
                  <a:pt x="1909550" y="959800"/>
                  <a:pt x="2009336" y="1551257"/>
                  <a:pt x="1925879" y="1456914"/>
                </a:cubicBezTo>
                <a:cubicBezTo>
                  <a:pt x="1842422" y="1362571"/>
                  <a:pt x="1586607" y="422770"/>
                  <a:pt x="1392479" y="357456"/>
                </a:cubicBezTo>
                <a:cubicBezTo>
                  <a:pt x="1198351" y="292142"/>
                  <a:pt x="991522" y="874528"/>
                  <a:pt x="761108" y="1065028"/>
                </a:cubicBezTo>
                <a:cubicBezTo>
                  <a:pt x="530694" y="1255528"/>
                  <a:pt x="136994" y="1426070"/>
                  <a:pt x="42651" y="1467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6890F2A2-CE16-70DA-B17C-3D7AE0378AB1}"/>
              </a:ext>
            </a:extLst>
          </p:cNvPr>
          <p:cNvSpPr/>
          <p:nvPr/>
        </p:nvSpPr>
        <p:spPr>
          <a:xfrm>
            <a:off x="8020023" y="4439879"/>
            <a:ext cx="558066" cy="3998291"/>
          </a:xfrm>
          <a:custGeom>
            <a:avLst/>
            <a:gdLst>
              <a:gd name="connsiteX0" fmla="*/ 46291 w 558066"/>
              <a:gd name="connsiteY0" fmla="*/ 121235 h 3998291"/>
              <a:gd name="connsiteX1" fmla="*/ 68063 w 558066"/>
              <a:gd name="connsiteY1" fmla="*/ 175664 h 3998291"/>
              <a:gd name="connsiteX2" fmla="*/ 557920 w 558066"/>
              <a:gd name="connsiteY2" fmla="*/ 1917378 h 3998291"/>
              <a:gd name="connsiteX3" fmla="*/ 13634 w 558066"/>
              <a:gd name="connsiteY3" fmla="*/ 2907978 h 3998291"/>
              <a:gd name="connsiteX4" fmla="*/ 231348 w 558066"/>
              <a:gd name="connsiteY4" fmla="*/ 2712035 h 3998291"/>
              <a:gd name="connsiteX5" fmla="*/ 329320 w 558066"/>
              <a:gd name="connsiteY5" fmla="*/ 3996550 h 3998291"/>
              <a:gd name="connsiteX6" fmla="*/ 155148 w 558066"/>
              <a:gd name="connsiteY6" fmla="*/ 2396350 h 3998291"/>
              <a:gd name="connsiteX7" fmla="*/ 89834 w 558066"/>
              <a:gd name="connsiteY7" fmla="*/ 1286007 h 3998291"/>
              <a:gd name="connsiteX8" fmla="*/ 2748 w 558066"/>
              <a:gd name="connsiteY8" fmla="*/ 77692 h 3998291"/>
              <a:gd name="connsiteX9" fmla="*/ 46291 w 558066"/>
              <a:gd name="connsiteY9" fmla="*/ 121235 h 399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8066" h="3998291">
                <a:moveTo>
                  <a:pt x="46291" y="121235"/>
                </a:moveTo>
                <a:cubicBezTo>
                  <a:pt x="57177" y="137564"/>
                  <a:pt x="-17208" y="-123693"/>
                  <a:pt x="68063" y="175664"/>
                </a:cubicBezTo>
                <a:cubicBezTo>
                  <a:pt x="153334" y="475021"/>
                  <a:pt x="566992" y="1461992"/>
                  <a:pt x="557920" y="1917378"/>
                </a:cubicBezTo>
                <a:cubicBezTo>
                  <a:pt x="548849" y="2372764"/>
                  <a:pt x="68063" y="2775535"/>
                  <a:pt x="13634" y="2907978"/>
                </a:cubicBezTo>
                <a:cubicBezTo>
                  <a:pt x="-40795" y="3040421"/>
                  <a:pt x="178734" y="2530606"/>
                  <a:pt x="231348" y="2712035"/>
                </a:cubicBezTo>
                <a:cubicBezTo>
                  <a:pt x="283962" y="2893464"/>
                  <a:pt x="342020" y="4049164"/>
                  <a:pt x="329320" y="3996550"/>
                </a:cubicBezTo>
                <a:cubicBezTo>
                  <a:pt x="316620" y="3943936"/>
                  <a:pt x="195062" y="2848107"/>
                  <a:pt x="155148" y="2396350"/>
                </a:cubicBezTo>
                <a:cubicBezTo>
                  <a:pt x="115234" y="1944593"/>
                  <a:pt x="115234" y="1672450"/>
                  <a:pt x="89834" y="1286007"/>
                </a:cubicBezTo>
                <a:cubicBezTo>
                  <a:pt x="64434" y="899564"/>
                  <a:pt x="17262" y="268192"/>
                  <a:pt x="2748" y="77692"/>
                </a:cubicBezTo>
                <a:cubicBezTo>
                  <a:pt x="-11766" y="-112808"/>
                  <a:pt x="35405" y="104906"/>
                  <a:pt x="46291" y="121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97396F08-084B-BA09-5618-2351AC945EAC}"/>
              </a:ext>
            </a:extLst>
          </p:cNvPr>
          <p:cNvSpPr/>
          <p:nvPr/>
        </p:nvSpPr>
        <p:spPr>
          <a:xfrm>
            <a:off x="7184286" y="7214923"/>
            <a:ext cx="1154368" cy="2192587"/>
          </a:xfrm>
          <a:custGeom>
            <a:avLst/>
            <a:gdLst>
              <a:gd name="connsiteX0" fmla="*/ 784057 w 1154368"/>
              <a:gd name="connsiteY0" fmla="*/ 89391 h 2192587"/>
              <a:gd name="connsiteX1" fmla="*/ 794943 w 1154368"/>
              <a:gd name="connsiteY1" fmla="*/ 176477 h 2192587"/>
              <a:gd name="connsiteX2" fmla="*/ 1154171 w 1154368"/>
              <a:gd name="connsiteY2" fmla="*/ 1297706 h 2192587"/>
              <a:gd name="connsiteX3" fmla="*/ 849371 w 1154368"/>
              <a:gd name="connsiteY3" fmla="*/ 1852877 h 2192587"/>
              <a:gd name="connsiteX4" fmla="*/ 1110628 w 1154368"/>
              <a:gd name="connsiteY4" fmla="*/ 1417448 h 2192587"/>
              <a:gd name="connsiteX5" fmla="*/ 130914 w 1154368"/>
              <a:gd name="connsiteY5" fmla="*/ 2190334 h 2192587"/>
              <a:gd name="connsiteX6" fmla="*/ 424828 w 1154368"/>
              <a:gd name="connsiteY6" fmla="*/ 1667820 h 2192587"/>
              <a:gd name="connsiteX7" fmla="*/ 285 w 1154368"/>
              <a:gd name="connsiteY7" fmla="*/ 2114134 h 2192587"/>
              <a:gd name="connsiteX8" fmla="*/ 501028 w 1154368"/>
              <a:gd name="connsiteY8" fmla="*/ 1319477 h 2192587"/>
              <a:gd name="connsiteX9" fmla="*/ 805828 w 1154368"/>
              <a:gd name="connsiteY9" fmla="*/ 1036448 h 2192587"/>
              <a:gd name="connsiteX10" fmla="*/ 784057 w 1154368"/>
              <a:gd name="connsiteY10" fmla="*/ 89391 h 219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368" h="2192587">
                <a:moveTo>
                  <a:pt x="784057" y="89391"/>
                </a:moveTo>
                <a:cubicBezTo>
                  <a:pt x="782243" y="-53937"/>
                  <a:pt x="733257" y="-24909"/>
                  <a:pt x="794943" y="176477"/>
                </a:cubicBezTo>
                <a:cubicBezTo>
                  <a:pt x="856629" y="377863"/>
                  <a:pt x="1145100" y="1018306"/>
                  <a:pt x="1154171" y="1297706"/>
                </a:cubicBezTo>
                <a:cubicBezTo>
                  <a:pt x="1163242" y="1577106"/>
                  <a:pt x="856628" y="1832920"/>
                  <a:pt x="849371" y="1852877"/>
                </a:cubicBezTo>
                <a:cubicBezTo>
                  <a:pt x="842114" y="1872834"/>
                  <a:pt x="1230371" y="1361205"/>
                  <a:pt x="1110628" y="1417448"/>
                </a:cubicBezTo>
                <a:cubicBezTo>
                  <a:pt x="990885" y="1473691"/>
                  <a:pt x="245214" y="2148605"/>
                  <a:pt x="130914" y="2190334"/>
                </a:cubicBezTo>
                <a:cubicBezTo>
                  <a:pt x="16614" y="2232063"/>
                  <a:pt x="446599" y="1680520"/>
                  <a:pt x="424828" y="1667820"/>
                </a:cubicBezTo>
                <a:cubicBezTo>
                  <a:pt x="403057" y="1655120"/>
                  <a:pt x="-12415" y="2172191"/>
                  <a:pt x="285" y="2114134"/>
                </a:cubicBezTo>
                <a:cubicBezTo>
                  <a:pt x="12985" y="2056077"/>
                  <a:pt x="366771" y="1499091"/>
                  <a:pt x="501028" y="1319477"/>
                </a:cubicBezTo>
                <a:cubicBezTo>
                  <a:pt x="635285" y="1139863"/>
                  <a:pt x="764099" y="1243276"/>
                  <a:pt x="805828" y="1036448"/>
                </a:cubicBezTo>
                <a:cubicBezTo>
                  <a:pt x="847557" y="829620"/>
                  <a:pt x="785871" y="232719"/>
                  <a:pt x="784057" y="89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FED5F7D3-FACE-AD7B-C699-5F8287135745}"/>
              </a:ext>
            </a:extLst>
          </p:cNvPr>
          <p:cNvSpPr/>
          <p:nvPr/>
        </p:nvSpPr>
        <p:spPr>
          <a:xfrm>
            <a:off x="4507829" y="4470387"/>
            <a:ext cx="529703" cy="315572"/>
          </a:xfrm>
          <a:custGeom>
            <a:avLst/>
            <a:gdLst>
              <a:gd name="connsiteX0" fmla="*/ 529392 w 529703"/>
              <a:gd name="connsiteY0" fmla="*/ 13 h 315572"/>
              <a:gd name="connsiteX1" fmla="*/ 240634 w 529703"/>
              <a:gd name="connsiteY1" fmla="*/ 208560 h 315572"/>
              <a:gd name="connsiteX2" fmla="*/ 3 w 529703"/>
              <a:gd name="connsiteY2" fmla="*/ 310160 h 315572"/>
              <a:gd name="connsiteX3" fmla="*/ 235287 w 529703"/>
              <a:gd name="connsiteY3" fmla="*/ 235297 h 315572"/>
              <a:gd name="connsiteX4" fmla="*/ 497308 w 529703"/>
              <a:gd name="connsiteY4" fmla="*/ 315508 h 315572"/>
              <a:gd name="connsiteX5" fmla="*/ 438487 w 529703"/>
              <a:gd name="connsiteY5" fmla="*/ 219255 h 315572"/>
              <a:gd name="connsiteX6" fmla="*/ 459876 w 529703"/>
              <a:gd name="connsiteY6" fmla="*/ 165781 h 315572"/>
              <a:gd name="connsiteX7" fmla="*/ 299455 w 529703"/>
              <a:gd name="connsiteY7" fmla="*/ 197866 h 315572"/>
              <a:gd name="connsiteX8" fmla="*/ 529392 w 529703"/>
              <a:gd name="connsiteY8" fmla="*/ 13 h 31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703" h="315572">
                <a:moveTo>
                  <a:pt x="529392" y="13"/>
                </a:moveTo>
                <a:cubicBezTo>
                  <a:pt x="519588" y="1795"/>
                  <a:pt x="328865" y="156869"/>
                  <a:pt x="240634" y="208560"/>
                </a:cubicBezTo>
                <a:cubicBezTo>
                  <a:pt x="152403" y="260251"/>
                  <a:pt x="894" y="305704"/>
                  <a:pt x="3" y="310160"/>
                </a:cubicBezTo>
                <a:cubicBezTo>
                  <a:pt x="-888" y="314616"/>
                  <a:pt x="152403" y="234406"/>
                  <a:pt x="235287" y="235297"/>
                </a:cubicBezTo>
                <a:cubicBezTo>
                  <a:pt x="318171" y="236188"/>
                  <a:pt x="463441" y="318182"/>
                  <a:pt x="497308" y="315508"/>
                </a:cubicBezTo>
                <a:cubicBezTo>
                  <a:pt x="531175" y="312834"/>
                  <a:pt x="444726" y="244209"/>
                  <a:pt x="438487" y="219255"/>
                </a:cubicBezTo>
                <a:cubicBezTo>
                  <a:pt x="432248" y="194301"/>
                  <a:pt x="483048" y="169346"/>
                  <a:pt x="459876" y="165781"/>
                </a:cubicBezTo>
                <a:cubicBezTo>
                  <a:pt x="436704" y="162216"/>
                  <a:pt x="284304" y="220147"/>
                  <a:pt x="299455" y="197866"/>
                </a:cubicBezTo>
                <a:cubicBezTo>
                  <a:pt x="314606" y="175585"/>
                  <a:pt x="539196" y="-1769"/>
                  <a:pt x="52939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C595AF74-9343-FF5D-72F5-CD0E9C0853BE}"/>
              </a:ext>
            </a:extLst>
          </p:cNvPr>
          <p:cNvSpPr/>
          <p:nvPr/>
        </p:nvSpPr>
        <p:spPr>
          <a:xfrm>
            <a:off x="5480919" y="4491537"/>
            <a:ext cx="222415" cy="208154"/>
          </a:xfrm>
          <a:custGeom>
            <a:avLst/>
            <a:gdLst>
              <a:gd name="connsiteX0" fmla="*/ 134 w 222415"/>
              <a:gd name="connsiteY0" fmla="*/ 252 h 208154"/>
              <a:gd name="connsiteX1" fmla="*/ 181944 w 222415"/>
              <a:gd name="connsiteY1" fmla="*/ 203452 h 208154"/>
              <a:gd name="connsiteX2" fmla="*/ 187292 w 222415"/>
              <a:gd name="connsiteY2" fmla="*/ 144631 h 208154"/>
              <a:gd name="connsiteX3" fmla="*/ 214028 w 222415"/>
              <a:gd name="connsiteY3" fmla="*/ 160674 h 208154"/>
              <a:gd name="connsiteX4" fmla="*/ 134 w 222415"/>
              <a:gd name="connsiteY4" fmla="*/ 252 h 20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15" h="208154">
                <a:moveTo>
                  <a:pt x="134" y="252"/>
                </a:moveTo>
                <a:cubicBezTo>
                  <a:pt x="-5213" y="7382"/>
                  <a:pt x="150751" y="179389"/>
                  <a:pt x="181944" y="203452"/>
                </a:cubicBezTo>
                <a:cubicBezTo>
                  <a:pt x="213137" y="227515"/>
                  <a:pt x="181945" y="151761"/>
                  <a:pt x="187292" y="144631"/>
                </a:cubicBezTo>
                <a:cubicBezTo>
                  <a:pt x="192639" y="137501"/>
                  <a:pt x="241656" y="182063"/>
                  <a:pt x="214028" y="160674"/>
                </a:cubicBezTo>
                <a:cubicBezTo>
                  <a:pt x="186400" y="139285"/>
                  <a:pt x="5481" y="-6878"/>
                  <a:pt x="134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70F66089-00C9-320F-D1A5-9EA95FAC2E37}"/>
              </a:ext>
            </a:extLst>
          </p:cNvPr>
          <p:cNvSpPr/>
          <p:nvPr/>
        </p:nvSpPr>
        <p:spPr>
          <a:xfrm>
            <a:off x="6667692" y="4208206"/>
            <a:ext cx="150612" cy="374653"/>
          </a:xfrm>
          <a:custGeom>
            <a:avLst/>
            <a:gdLst>
              <a:gd name="connsiteX0" fmla="*/ 150203 w 150612"/>
              <a:gd name="connsiteY0" fmla="*/ 173 h 374653"/>
              <a:gd name="connsiteX1" fmla="*/ 59297 w 150612"/>
              <a:gd name="connsiteY1" fmla="*/ 235457 h 374653"/>
              <a:gd name="connsiteX2" fmla="*/ 91382 w 150612"/>
              <a:gd name="connsiteY2" fmla="*/ 299626 h 374653"/>
              <a:gd name="connsiteX3" fmla="*/ 476 w 150612"/>
              <a:gd name="connsiteY3" fmla="*/ 374489 h 374653"/>
              <a:gd name="connsiteX4" fmla="*/ 53950 w 150612"/>
              <a:gd name="connsiteY4" fmla="*/ 278236 h 374653"/>
              <a:gd name="connsiteX5" fmla="*/ 16519 w 150612"/>
              <a:gd name="connsiteY5" fmla="*/ 198026 h 374653"/>
              <a:gd name="connsiteX6" fmla="*/ 150203 w 150612"/>
              <a:gd name="connsiteY6" fmla="*/ 173 h 37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12" h="374653">
                <a:moveTo>
                  <a:pt x="150203" y="173"/>
                </a:moveTo>
                <a:cubicBezTo>
                  <a:pt x="157333" y="6411"/>
                  <a:pt x="69100" y="185548"/>
                  <a:pt x="59297" y="235457"/>
                </a:cubicBezTo>
                <a:cubicBezTo>
                  <a:pt x="49494" y="285366"/>
                  <a:pt x="101185" y="276454"/>
                  <a:pt x="91382" y="299626"/>
                </a:cubicBezTo>
                <a:cubicBezTo>
                  <a:pt x="81579" y="322798"/>
                  <a:pt x="6715" y="378054"/>
                  <a:pt x="476" y="374489"/>
                </a:cubicBezTo>
                <a:cubicBezTo>
                  <a:pt x="-5763" y="370924"/>
                  <a:pt x="51276" y="307646"/>
                  <a:pt x="53950" y="278236"/>
                </a:cubicBezTo>
                <a:cubicBezTo>
                  <a:pt x="56624" y="248826"/>
                  <a:pt x="-1306" y="238131"/>
                  <a:pt x="16519" y="198026"/>
                </a:cubicBezTo>
                <a:cubicBezTo>
                  <a:pt x="34344" y="157921"/>
                  <a:pt x="143073" y="-6065"/>
                  <a:pt x="150203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782E36A1-AEEE-4433-8F0E-90940CA5B0C1}"/>
              </a:ext>
            </a:extLst>
          </p:cNvPr>
          <p:cNvSpPr/>
          <p:nvPr/>
        </p:nvSpPr>
        <p:spPr>
          <a:xfrm>
            <a:off x="7125174" y="4149526"/>
            <a:ext cx="351574" cy="256766"/>
          </a:xfrm>
          <a:custGeom>
            <a:avLst/>
            <a:gdLst>
              <a:gd name="connsiteX0" fmla="*/ 2868 w 351574"/>
              <a:gd name="connsiteY0" fmla="*/ 32 h 256766"/>
              <a:gd name="connsiteX1" fmla="*/ 243500 w 351574"/>
              <a:gd name="connsiteY1" fmla="*/ 106979 h 256766"/>
              <a:gd name="connsiteX2" fmla="*/ 350447 w 351574"/>
              <a:gd name="connsiteY2" fmla="*/ 123021 h 256766"/>
              <a:gd name="connsiteX3" fmla="*/ 296973 w 351574"/>
              <a:gd name="connsiteY3" fmla="*/ 133716 h 256766"/>
              <a:gd name="connsiteX4" fmla="*/ 254194 w 351574"/>
              <a:gd name="connsiteY4" fmla="*/ 256706 h 256766"/>
              <a:gd name="connsiteX5" fmla="*/ 136552 w 351574"/>
              <a:gd name="connsiteY5" fmla="*/ 149758 h 256766"/>
              <a:gd name="connsiteX6" fmla="*/ 109815 w 351574"/>
              <a:gd name="connsiteY6" fmla="*/ 123021 h 256766"/>
              <a:gd name="connsiteX7" fmla="*/ 211415 w 351574"/>
              <a:gd name="connsiteY7" fmla="*/ 187190 h 256766"/>
              <a:gd name="connsiteX8" fmla="*/ 115163 w 351574"/>
              <a:gd name="connsiteY8" fmla="*/ 96285 h 256766"/>
              <a:gd name="connsiteX9" fmla="*/ 2868 w 351574"/>
              <a:gd name="connsiteY9" fmla="*/ 32 h 25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574" h="256766">
                <a:moveTo>
                  <a:pt x="2868" y="32"/>
                </a:moveTo>
                <a:cubicBezTo>
                  <a:pt x="24257" y="1814"/>
                  <a:pt x="185570" y="86481"/>
                  <a:pt x="243500" y="106979"/>
                </a:cubicBezTo>
                <a:cubicBezTo>
                  <a:pt x="301430" y="127477"/>
                  <a:pt x="341535" y="118565"/>
                  <a:pt x="350447" y="123021"/>
                </a:cubicBezTo>
                <a:cubicBezTo>
                  <a:pt x="359359" y="127477"/>
                  <a:pt x="313015" y="111435"/>
                  <a:pt x="296973" y="133716"/>
                </a:cubicBezTo>
                <a:cubicBezTo>
                  <a:pt x="280931" y="155997"/>
                  <a:pt x="280931" y="254032"/>
                  <a:pt x="254194" y="256706"/>
                </a:cubicBezTo>
                <a:cubicBezTo>
                  <a:pt x="227457" y="259380"/>
                  <a:pt x="160615" y="172039"/>
                  <a:pt x="136552" y="149758"/>
                </a:cubicBezTo>
                <a:cubicBezTo>
                  <a:pt x="112489" y="127477"/>
                  <a:pt x="97338" y="116782"/>
                  <a:pt x="109815" y="123021"/>
                </a:cubicBezTo>
                <a:cubicBezTo>
                  <a:pt x="122292" y="129260"/>
                  <a:pt x="210524" y="191646"/>
                  <a:pt x="211415" y="187190"/>
                </a:cubicBezTo>
                <a:cubicBezTo>
                  <a:pt x="212306" y="182734"/>
                  <a:pt x="144574" y="123022"/>
                  <a:pt x="115163" y="96285"/>
                </a:cubicBezTo>
                <a:cubicBezTo>
                  <a:pt x="85752" y="69548"/>
                  <a:pt x="-18521" y="-1750"/>
                  <a:pt x="2868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D9334ACB-1F64-308A-A690-C54C1F90D6E7}"/>
              </a:ext>
            </a:extLst>
          </p:cNvPr>
          <p:cNvSpPr/>
          <p:nvPr/>
        </p:nvSpPr>
        <p:spPr>
          <a:xfrm>
            <a:off x="6143278" y="5733970"/>
            <a:ext cx="184058" cy="83566"/>
          </a:xfrm>
          <a:custGeom>
            <a:avLst/>
            <a:gdLst>
              <a:gd name="connsiteX0" fmla="*/ 49554 w 184058"/>
              <a:gd name="connsiteY0" fmla="*/ 11 h 83566"/>
              <a:gd name="connsiteX1" fmla="*/ 174995 w 184058"/>
              <a:gd name="connsiteY1" fmla="*/ 75936 h 83566"/>
              <a:gd name="connsiteX2" fmla="*/ 155188 w 184058"/>
              <a:gd name="connsiteY2" fmla="*/ 56130 h 83566"/>
              <a:gd name="connsiteX3" fmla="*/ 3339 w 184058"/>
              <a:gd name="connsiteY3" fmla="*/ 82538 h 83566"/>
              <a:gd name="connsiteX4" fmla="*/ 49554 w 184058"/>
              <a:gd name="connsiteY4" fmla="*/ 11 h 8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58" h="83566">
                <a:moveTo>
                  <a:pt x="49554" y="11"/>
                </a:moveTo>
                <a:cubicBezTo>
                  <a:pt x="78163" y="-1089"/>
                  <a:pt x="174995" y="75936"/>
                  <a:pt x="174995" y="75936"/>
                </a:cubicBezTo>
                <a:cubicBezTo>
                  <a:pt x="192601" y="85289"/>
                  <a:pt x="183797" y="55030"/>
                  <a:pt x="155188" y="56130"/>
                </a:cubicBezTo>
                <a:cubicBezTo>
                  <a:pt x="126579" y="57230"/>
                  <a:pt x="17093" y="89690"/>
                  <a:pt x="3339" y="82538"/>
                </a:cubicBezTo>
                <a:cubicBezTo>
                  <a:pt x="-10415" y="75386"/>
                  <a:pt x="20945" y="1111"/>
                  <a:pt x="49554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8B04B5B1-315D-032B-3D01-8941F13C3CF0}"/>
              </a:ext>
            </a:extLst>
          </p:cNvPr>
          <p:cNvSpPr/>
          <p:nvPr/>
        </p:nvSpPr>
        <p:spPr>
          <a:xfrm>
            <a:off x="6661450" y="5644682"/>
            <a:ext cx="77043" cy="91335"/>
          </a:xfrm>
          <a:custGeom>
            <a:avLst/>
            <a:gdLst>
              <a:gd name="connsiteX0" fmla="*/ 66157 w 77043"/>
              <a:gd name="connsiteY0" fmla="*/ 170 h 91335"/>
              <a:gd name="connsiteX1" fmla="*/ 136 w 77043"/>
              <a:gd name="connsiteY1" fmla="*/ 89299 h 91335"/>
              <a:gd name="connsiteX2" fmla="*/ 49652 w 77043"/>
              <a:gd name="connsiteY2" fmla="*/ 62891 h 91335"/>
              <a:gd name="connsiteX3" fmla="*/ 76060 w 77043"/>
              <a:gd name="connsiteY3" fmla="*/ 66192 h 91335"/>
              <a:gd name="connsiteX4" fmla="*/ 66157 w 77043"/>
              <a:gd name="connsiteY4" fmla="*/ 170 h 9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43" h="91335">
                <a:moveTo>
                  <a:pt x="66157" y="170"/>
                </a:moveTo>
                <a:cubicBezTo>
                  <a:pt x="53503" y="4021"/>
                  <a:pt x="2887" y="78846"/>
                  <a:pt x="136" y="89299"/>
                </a:cubicBezTo>
                <a:cubicBezTo>
                  <a:pt x="-2615" y="99753"/>
                  <a:pt x="36998" y="66742"/>
                  <a:pt x="49652" y="62891"/>
                </a:cubicBezTo>
                <a:cubicBezTo>
                  <a:pt x="62306" y="59040"/>
                  <a:pt x="74409" y="73345"/>
                  <a:pt x="76060" y="66192"/>
                </a:cubicBezTo>
                <a:cubicBezTo>
                  <a:pt x="77711" y="59039"/>
                  <a:pt x="78811" y="-3681"/>
                  <a:pt x="66157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CC9C3CE1-C81D-193E-5AB6-300C8DC8A1B6}"/>
              </a:ext>
            </a:extLst>
          </p:cNvPr>
          <p:cNvSpPr/>
          <p:nvPr/>
        </p:nvSpPr>
        <p:spPr>
          <a:xfrm>
            <a:off x="5675722" y="6926695"/>
            <a:ext cx="417312" cy="326998"/>
          </a:xfrm>
          <a:custGeom>
            <a:avLst/>
            <a:gdLst>
              <a:gd name="connsiteX0" fmla="*/ 393430 w 417312"/>
              <a:gd name="connsiteY0" fmla="*/ 80546 h 326998"/>
              <a:gd name="connsiteX1" fmla="*/ 365003 w 417312"/>
              <a:gd name="connsiteY1" fmla="*/ 241632 h 326998"/>
              <a:gd name="connsiteX2" fmla="*/ 417119 w 417312"/>
              <a:gd name="connsiteY2" fmla="*/ 326913 h 326998"/>
              <a:gd name="connsiteX3" fmla="*/ 379217 w 417312"/>
              <a:gd name="connsiteY3" fmla="*/ 255846 h 326998"/>
              <a:gd name="connsiteX4" fmla="*/ 293936 w 417312"/>
              <a:gd name="connsiteY4" fmla="*/ 170565 h 326998"/>
              <a:gd name="connsiteX5" fmla="*/ 191 w 417312"/>
              <a:gd name="connsiteY5" fmla="*/ 3 h 326998"/>
              <a:gd name="connsiteX6" fmla="*/ 341314 w 417312"/>
              <a:gd name="connsiteY6" fmla="*/ 175303 h 326998"/>
              <a:gd name="connsiteX7" fmla="*/ 393430 w 417312"/>
              <a:gd name="connsiteY7" fmla="*/ 80546 h 32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312" h="326998">
                <a:moveTo>
                  <a:pt x="393430" y="80546"/>
                </a:moveTo>
                <a:cubicBezTo>
                  <a:pt x="397378" y="91601"/>
                  <a:pt x="361055" y="200571"/>
                  <a:pt x="365003" y="241632"/>
                </a:cubicBezTo>
                <a:cubicBezTo>
                  <a:pt x="368951" y="282693"/>
                  <a:pt x="414750" y="324544"/>
                  <a:pt x="417119" y="326913"/>
                </a:cubicBezTo>
                <a:cubicBezTo>
                  <a:pt x="419488" y="329282"/>
                  <a:pt x="399748" y="281904"/>
                  <a:pt x="379217" y="255846"/>
                </a:cubicBezTo>
                <a:cubicBezTo>
                  <a:pt x="358686" y="229788"/>
                  <a:pt x="357107" y="213205"/>
                  <a:pt x="293936" y="170565"/>
                </a:cubicBezTo>
                <a:cubicBezTo>
                  <a:pt x="230765" y="127925"/>
                  <a:pt x="-7705" y="-787"/>
                  <a:pt x="191" y="3"/>
                </a:cubicBezTo>
                <a:cubicBezTo>
                  <a:pt x="8087" y="793"/>
                  <a:pt x="281301" y="159510"/>
                  <a:pt x="341314" y="175303"/>
                </a:cubicBezTo>
                <a:cubicBezTo>
                  <a:pt x="401327" y="191096"/>
                  <a:pt x="389482" y="69491"/>
                  <a:pt x="393430" y="80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6978940D-F149-4DC6-4289-86DE0D93441D}"/>
              </a:ext>
            </a:extLst>
          </p:cNvPr>
          <p:cNvSpPr/>
          <p:nvPr/>
        </p:nvSpPr>
        <p:spPr>
          <a:xfrm>
            <a:off x="5439975" y="5483795"/>
            <a:ext cx="133135" cy="258734"/>
          </a:xfrm>
          <a:custGeom>
            <a:avLst/>
            <a:gdLst>
              <a:gd name="connsiteX0" fmla="*/ 55901 w 133135"/>
              <a:gd name="connsiteY0" fmla="*/ 21556 h 258734"/>
              <a:gd name="connsiteX1" fmla="*/ 112755 w 133135"/>
              <a:gd name="connsiteY1" fmla="*/ 125788 h 258734"/>
              <a:gd name="connsiteX2" fmla="*/ 74852 w 133135"/>
              <a:gd name="connsiteY2" fmla="*/ 258447 h 258734"/>
              <a:gd name="connsiteX3" fmla="*/ 131706 w 133135"/>
              <a:gd name="connsiteY3" fmla="*/ 87886 h 258734"/>
              <a:gd name="connsiteX4" fmla="*/ 3785 w 133135"/>
              <a:gd name="connsiteY4" fmla="*/ 2605 h 258734"/>
              <a:gd name="connsiteX5" fmla="*/ 55901 w 133135"/>
              <a:gd name="connsiteY5" fmla="*/ 21556 h 25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135" h="258734">
                <a:moveTo>
                  <a:pt x="55901" y="21556"/>
                </a:moveTo>
                <a:cubicBezTo>
                  <a:pt x="74063" y="42087"/>
                  <a:pt x="109597" y="86306"/>
                  <a:pt x="112755" y="125788"/>
                </a:cubicBezTo>
                <a:cubicBezTo>
                  <a:pt x="115913" y="165270"/>
                  <a:pt x="71694" y="264764"/>
                  <a:pt x="74852" y="258447"/>
                </a:cubicBezTo>
                <a:cubicBezTo>
                  <a:pt x="78011" y="252130"/>
                  <a:pt x="143550" y="130526"/>
                  <a:pt x="131706" y="87886"/>
                </a:cubicBezTo>
                <a:cubicBezTo>
                  <a:pt x="119862" y="45246"/>
                  <a:pt x="21947" y="8922"/>
                  <a:pt x="3785" y="2605"/>
                </a:cubicBezTo>
                <a:cubicBezTo>
                  <a:pt x="-14377" y="-3712"/>
                  <a:pt x="37739" y="1025"/>
                  <a:pt x="55901" y="21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EFC5A43D-3E8F-3CFD-4FFB-465EC47FD4E8}"/>
              </a:ext>
            </a:extLst>
          </p:cNvPr>
          <p:cNvSpPr/>
          <p:nvPr/>
        </p:nvSpPr>
        <p:spPr>
          <a:xfrm>
            <a:off x="5135564" y="5853710"/>
            <a:ext cx="261674" cy="182840"/>
          </a:xfrm>
          <a:custGeom>
            <a:avLst/>
            <a:gdLst>
              <a:gd name="connsiteX0" fmla="*/ 237 w 261674"/>
              <a:gd name="connsiteY0" fmla="*/ 2240 h 182840"/>
              <a:gd name="connsiteX1" fmla="*/ 194488 w 261674"/>
              <a:gd name="connsiteY1" fmla="*/ 82783 h 182840"/>
              <a:gd name="connsiteX2" fmla="*/ 260817 w 261674"/>
              <a:gd name="connsiteY2" fmla="*/ 182278 h 182840"/>
              <a:gd name="connsiteX3" fmla="*/ 156585 w 261674"/>
              <a:gd name="connsiteY3" fmla="*/ 35405 h 182840"/>
              <a:gd name="connsiteX4" fmla="*/ 237 w 261674"/>
              <a:gd name="connsiteY4" fmla="*/ 2240 h 18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674" h="182840">
                <a:moveTo>
                  <a:pt x="237" y="2240"/>
                </a:moveTo>
                <a:cubicBezTo>
                  <a:pt x="6554" y="10136"/>
                  <a:pt x="151058" y="52777"/>
                  <a:pt x="194488" y="82783"/>
                </a:cubicBezTo>
                <a:cubicBezTo>
                  <a:pt x="237918" y="112789"/>
                  <a:pt x="267134" y="190174"/>
                  <a:pt x="260817" y="182278"/>
                </a:cubicBezTo>
                <a:cubicBezTo>
                  <a:pt x="254500" y="174382"/>
                  <a:pt x="197646" y="63042"/>
                  <a:pt x="156585" y="35405"/>
                </a:cubicBezTo>
                <a:cubicBezTo>
                  <a:pt x="115524" y="7768"/>
                  <a:pt x="-6080" y="-5656"/>
                  <a:pt x="237" y="2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ED7343EA-0372-003B-DB19-1449FE845F36}"/>
              </a:ext>
            </a:extLst>
          </p:cNvPr>
          <p:cNvSpPr/>
          <p:nvPr/>
        </p:nvSpPr>
        <p:spPr>
          <a:xfrm>
            <a:off x="4680162" y="5887005"/>
            <a:ext cx="150255" cy="376499"/>
          </a:xfrm>
          <a:custGeom>
            <a:avLst/>
            <a:gdLst>
              <a:gd name="connsiteX0" fmla="*/ 808 w 150255"/>
              <a:gd name="connsiteY0" fmla="*/ 106342 h 376499"/>
              <a:gd name="connsiteX1" fmla="*/ 43448 w 150255"/>
              <a:gd name="connsiteY1" fmla="*/ 239001 h 376499"/>
              <a:gd name="connsiteX2" fmla="*/ 48186 w 150255"/>
              <a:gd name="connsiteY2" fmla="*/ 376398 h 376499"/>
              <a:gd name="connsiteX3" fmla="*/ 86089 w 150255"/>
              <a:gd name="connsiteY3" fmla="*/ 257953 h 376499"/>
              <a:gd name="connsiteX4" fmla="*/ 147680 w 150255"/>
              <a:gd name="connsiteY4" fmla="*/ 73177 h 376499"/>
              <a:gd name="connsiteX5" fmla="*/ 133467 w 150255"/>
              <a:gd name="connsiteY5" fmla="*/ 6848 h 376499"/>
              <a:gd name="connsiteX6" fmla="*/ 86089 w 150255"/>
              <a:gd name="connsiteY6" fmla="*/ 224788 h 376499"/>
              <a:gd name="connsiteX7" fmla="*/ 86089 w 150255"/>
              <a:gd name="connsiteY7" fmla="*/ 267428 h 376499"/>
              <a:gd name="connsiteX8" fmla="*/ 808 w 150255"/>
              <a:gd name="connsiteY8" fmla="*/ 106342 h 37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255" h="376499">
                <a:moveTo>
                  <a:pt x="808" y="106342"/>
                </a:moveTo>
                <a:cubicBezTo>
                  <a:pt x="-6299" y="101604"/>
                  <a:pt x="35552" y="193992"/>
                  <a:pt x="43448" y="239001"/>
                </a:cubicBezTo>
                <a:cubicBezTo>
                  <a:pt x="51344" y="284010"/>
                  <a:pt x="41079" y="373239"/>
                  <a:pt x="48186" y="376398"/>
                </a:cubicBezTo>
                <a:cubicBezTo>
                  <a:pt x="55293" y="379557"/>
                  <a:pt x="69507" y="308490"/>
                  <a:pt x="86089" y="257953"/>
                </a:cubicBezTo>
                <a:cubicBezTo>
                  <a:pt x="102671" y="207416"/>
                  <a:pt x="139784" y="115028"/>
                  <a:pt x="147680" y="73177"/>
                </a:cubicBezTo>
                <a:cubicBezTo>
                  <a:pt x="155576" y="31326"/>
                  <a:pt x="143732" y="-18421"/>
                  <a:pt x="133467" y="6848"/>
                </a:cubicBezTo>
                <a:cubicBezTo>
                  <a:pt x="123202" y="32116"/>
                  <a:pt x="93985" y="181358"/>
                  <a:pt x="86089" y="224788"/>
                </a:cubicBezTo>
                <a:cubicBezTo>
                  <a:pt x="78193" y="268218"/>
                  <a:pt x="97934" y="279273"/>
                  <a:pt x="86089" y="267428"/>
                </a:cubicBezTo>
                <a:cubicBezTo>
                  <a:pt x="74244" y="255583"/>
                  <a:pt x="7915" y="111080"/>
                  <a:pt x="808" y="106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0EF026C4-6DCA-BEE6-38C6-076E30F65561}"/>
              </a:ext>
            </a:extLst>
          </p:cNvPr>
          <p:cNvSpPr/>
          <p:nvPr/>
        </p:nvSpPr>
        <p:spPr>
          <a:xfrm>
            <a:off x="4834059" y="6484693"/>
            <a:ext cx="358236" cy="267098"/>
          </a:xfrm>
          <a:custGeom>
            <a:avLst/>
            <a:gdLst>
              <a:gd name="connsiteX0" fmla="*/ 3259 w 358236"/>
              <a:gd name="connsiteY0" fmla="*/ 1388 h 267098"/>
              <a:gd name="connsiteX1" fmla="*/ 353858 w 358236"/>
              <a:gd name="connsiteY1" fmla="*/ 261968 h 267098"/>
              <a:gd name="connsiteX2" fmla="*/ 188034 w 358236"/>
              <a:gd name="connsiteY2" fmla="*/ 162474 h 267098"/>
              <a:gd name="connsiteX3" fmla="*/ 3259 w 358236"/>
              <a:gd name="connsiteY3" fmla="*/ 1388 h 26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36" h="267098">
                <a:moveTo>
                  <a:pt x="3259" y="1388"/>
                </a:moveTo>
                <a:cubicBezTo>
                  <a:pt x="30896" y="17970"/>
                  <a:pt x="323062" y="235120"/>
                  <a:pt x="353858" y="261968"/>
                </a:cubicBezTo>
                <a:cubicBezTo>
                  <a:pt x="384654" y="288816"/>
                  <a:pt x="244888" y="203535"/>
                  <a:pt x="188034" y="162474"/>
                </a:cubicBezTo>
                <a:cubicBezTo>
                  <a:pt x="131180" y="121413"/>
                  <a:pt x="-24378" y="-15194"/>
                  <a:pt x="3259" y="1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BE2F6D4F-7DFC-C7AA-0119-28F0F33F2BCC}"/>
              </a:ext>
            </a:extLst>
          </p:cNvPr>
          <p:cNvSpPr/>
          <p:nvPr/>
        </p:nvSpPr>
        <p:spPr>
          <a:xfrm>
            <a:off x="5543161" y="5363172"/>
            <a:ext cx="123965" cy="241735"/>
          </a:xfrm>
          <a:custGeom>
            <a:avLst/>
            <a:gdLst>
              <a:gd name="connsiteX0" fmla="*/ 93 w 123965"/>
              <a:gd name="connsiteY0" fmla="*/ 45 h 241735"/>
              <a:gd name="connsiteX1" fmla="*/ 94849 w 123965"/>
              <a:gd name="connsiteY1" fmla="*/ 137441 h 241735"/>
              <a:gd name="connsiteX2" fmla="*/ 118538 w 123965"/>
              <a:gd name="connsiteY2" fmla="*/ 241674 h 241735"/>
              <a:gd name="connsiteX3" fmla="*/ 113801 w 123965"/>
              <a:gd name="connsiteY3" fmla="*/ 123228 h 241735"/>
              <a:gd name="connsiteX4" fmla="*/ 93 w 123965"/>
              <a:gd name="connsiteY4" fmla="*/ 45 h 2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65" h="241735">
                <a:moveTo>
                  <a:pt x="93" y="45"/>
                </a:moveTo>
                <a:cubicBezTo>
                  <a:pt x="-3066" y="2414"/>
                  <a:pt x="75108" y="97170"/>
                  <a:pt x="94849" y="137441"/>
                </a:cubicBezTo>
                <a:cubicBezTo>
                  <a:pt x="114590" y="177713"/>
                  <a:pt x="115379" y="244043"/>
                  <a:pt x="118538" y="241674"/>
                </a:cubicBezTo>
                <a:cubicBezTo>
                  <a:pt x="121697" y="239305"/>
                  <a:pt x="131173" y="158762"/>
                  <a:pt x="113801" y="123228"/>
                </a:cubicBezTo>
                <a:cubicBezTo>
                  <a:pt x="96429" y="87694"/>
                  <a:pt x="3252" y="-2324"/>
                  <a:pt x="93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63ABB242-6954-08C1-4DAC-E186377D1464}"/>
              </a:ext>
            </a:extLst>
          </p:cNvPr>
          <p:cNvSpPr/>
          <p:nvPr/>
        </p:nvSpPr>
        <p:spPr>
          <a:xfrm>
            <a:off x="5851194" y="4433817"/>
            <a:ext cx="80643" cy="1302545"/>
          </a:xfrm>
          <a:custGeom>
            <a:avLst/>
            <a:gdLst>
              <a:gd name="connsiteX0" fmla="*/ 47397 w 80643"/>
              <a:gd name="connsiteY0" fmla="*/ 786 h 1302545"/>
              <a:gd name="connsiteX1" fmla="*/ 80561 w 80643"/>
              <a:gd name="connsiteY1" fmla="*/ 1095223 h 1302545"/>
              <a:gd name="connsiteX2" fmla="*/ 37921 w 80643"/>
              <a:gd name="connsiteY2" fmla="*/ 611965 h 1302545"/>
              <a:gd name="connsiteX3" fmla="*/ 18 w 80643"/>
              <a:gd name="connsiteY3" fmla="*/ 1294212 h 1302545"/>
              <a:gd name="connsiteX4" fmla="*/ 47397 w 80643"/>
              <a:gd name="connsiteY4" fmla="*/ 786 h 130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3" h="1302545">
                <a:moveTo>
                  <a:pt x="47397" y="786"/>
                </a:moveTo>
                <a:cubicBezTo>
                  <a:pt x="60821" y="-32379"/>
                  <a:pt x="82140" y="993360"/>
                  <a:pt x="80561" y="1095223"/>
                </a:cubicBezTo>
                <a:cubicBezTo>
                  <a:pt x="78982" y="1197086"/>
                  <a:pt x="51345" y="578800"/>
                  <a:pt x="37921" y="611965"/>
                </a:cubicBezTo>
                <a:cubicBezTo>
                  <a:pt x="24497" y="645130"/>
                  <a:pt x="-772" y="1388968"/>
                  <a:pt x="18" y="1294212"/>
                </a:cubicBezTo>
                <a:cubicBezTo>
                  <a:pt x="808" y="1199456"/>
                  <a:pt x="33973" y="33951"/>
                  <a:pt x="47397" y="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2F77FFF7-6943-365F-0119-66A8189552A1}"/>
              </a:ext>
            </a:extLst>
          </p:cNvPr>
          <p:cNvSpPr/>
          <p:nvPr/>
        </p:nvSpPr>
        <p:spPr>
          <a:xfrm>
            <a:off x="5899807" y="2257918"/>
            <a:ext cx="1791501" cy="1372736"/>
          </a:xfrm>
          <a:custGeom>
            <a:avLst/>
            <a:gdLst>
              <a:gd name="connsiteX0" fmla="*/ 921407 w 1791501"/>
              <a:gd name="connsiteY0" fmla="*/ 1806 h 1372736"/>
              <a:gd name="connsiteX1" fmla="*/ 1772745 w 1791501"/>
              <a:gd name="connsiteY1" fmla="*/ 1315599 h 1372736"/>
              <a:gd name="connsiteX2" fmla="*/ 1457434 w 1791501"/>
              <a:gd name="connsiteY2" fmla="*/ 1105392 h 1372736"/>
              <a:gd name="connsiteX3" fmla="*/ 847834 w 1791501"/>
              <a:gd name="connsiteY3" fmla="*/ 821613 h 1372736"/>
              <a:gd name="connsiteX4" fmla="*/ 1415393 w 1791501"/>
              <a:gd name="connsiteY4" fmla="*/ 1242027 h 1372736"/>
              <a:gd name="connsiteX5" fmla="*/ 763752 w 1791501"/>
              <a:gd name="connsiteY5" fmla="*/ 1021310 h 1372736"/>
              <a:gd name="connsiteX6" fmla="*/ 921407 w 1791501"/>
              <a:gd name="connsiteY6" fmla="*/ 1336620 h 1372736"/>
              <a:gd name="connsiteX7" fmla="*/ 7007 w 1791501"/>
              <a:gd name="connsiteY7" fmla="*/ 1010799 h 1372736"/>
              <a:gd name="connsiteX8" fmla="*/ 490483 w 1791501"/>
              <a:gd name="connsiteY8" fmla="*/ 1084372 h 1372736"/>
              <a:gd name="connsiteX9" fmla="*/ 322317 w 1791501"/>
              <a:gd name="connsiteY9" fmla="*/ 558854 h 1372736"/>
              <a:gd name="connsiteX10" fmla="*/ 1299779 w 1791501"/>
              <a:gd name="connsiteY10" fmla="*/ 1073861 h 1372736"/>
              <a:gd name="connsiteX11" fmla="*/ 868855 w 1791501"/>
              <a:gd name="connsiteY11" fmla="*/ 653448 h 1372736"/>
              <a:gd name="connsiteX12" fmla="*/ 1247227 w 1791501"/>
              <a:gd name="connsiteY12" fmla="*/ 1021310 h 1372736"/>
              <a:gd name="connsiteX13" fmla="*/ 921407 w 1791501"/>
              <a:gd name="connsiteY13" fmla="*/ 1806 h 137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91501" h="1372736">
                <a:moveTo>
                  <a:pt x="921407" y="1806"/>
                </a:moveTo>
                <a:cubicBezTo>
                  <a:pt x="1008993" y="50854"/>
                  <a:pt x="1683407" y="1131668"/>
                  <a:pt x="1772745" y="1315599"/>
                </a:cubicBezTo>
                <a:cubicBezTo>
                  <a:pt x="1862083" y="1499530"/>
                  <a:pt x="1611586" y="1187723"/>
                  <a:pt x="1457434" y="1105392"/>
                </a:cubicBezTo>
                <a:cubicBezTo>
                  <a:pt x="1303282" y="1023061"/>
                  <a:pt x="854841" y="798841"/>
                  <a:pt x="847834" y="821613"/>
                </a:cubicBezTo>
                <a:cubicBezTo>
                  <a:pt x="840827" y="844385"/>
                  <a:pt x="1429407" y="1208744"/>
                  <a:pt x="1415393" y="1242027"/>
                </a:cubicBezTo>
                <a:cubicBezTo>
                  <a:pt x="1401379" y="1275310"/>
                  <a:pt x="846083" y="1005545"/>
                  <a:pt x="763752" y="1021310"/>
                </a:cubicBezTo>
                <a:cubicBezTo>
                  <a:pt x="681421" y="1037075"/>
                  <a:pt x="1047531" y="1338372"/>
                  <a:pt x="921407" y="1336620"/>
                </a:cubicBezTo>
                <a:cubicBezTo>
                  <a:pt x="795283" y="1334868"/>
                  <a:pt x="78828" y="1052840"/>
                  <a:pt x="7007" y="1010799"/>
                </a:cubicBezTo>
                <a:cubicBezTo>
                  <a:pt x="-64814" y="968758"/>
                  <a:pt x="437931" y="1159696"/>
                  <a:pt x="490483" y="1084372"/>
                </a:cubicBezTo>
                <a:cubicBezTo>
                  <a:pt x="543035" y="1009048"/>
                  <a:pt x="187434" y="560606"/>
                  <a:pt x="322317" y="558854"/>
                </a:cubicBezTo>
                <a:cubicBezTo>
                  <a:pt x="457200" y="557102"/>
                  <a:pt x="1208689" y="1058095"/>
                  <a:pt x="1299779" y="1073861"/>
                </a:cubicBezTo>
                <a:cubicBezTo>
                  <a:pt x="1390869" y="1089627"/>
                  <a:pt x="877614" y="662206"/>
                  <a:pt x="868855" y="653448"/>
                </a:cubicBezTo>
                <a:cubicBezTo>
                  <a:pt x="860096" y="644690"/>
                  <a:pt x="1240220" y="1124662"/>
                  <a:pt x="1247227" y="1021310"/>
                </a:cubicBezTo>
                <a:cubicBezTo>
                  <a:pt x="1254234" y="917958"/>
                  <a:pt x="833821" y="-47242"/>
                  <a:pt x="921407" y="1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C8FEEBD3-20E6-9EC3-4213-1D5D6004211D}"/>
              </a:ext>
            </a:extLst>
          </p:cNvPr>
          <p:cNvSpPr/>
          <p:nvPr/>
        </p:nvSpPr>
        <p:spPr>
          <a:xfrm>
            <a:off x="4191845" y="4255994"/>
            <a:ext cx="896066" cy="757552"/>
          </a:xfrm>
          <a:custGeom>
            <a:avLst/>
            <a:gdLst>
              <a:gd name="connsiteX0" fmla="*/ 1783 w 896066"/>
              <a:gd name="connsiteY0" fmla="*/ 696 h 757552"/>
              <a:gd name="connsiteX1" fmla="*/ 359134 w 896066"/>
              <a:gd name="connsiteY1" fmla="*/ 242434 h 757552"/>
              <a:gd name="connsiteX2" fmla="*/ 590362 w 896066"/>
              <a:gd name="connsiteY2" fmla="*/ 610296 h 757552"/>
              <a:gd name="connsiteX3" fmla="*/ 569341 w 896066"/>
              <a:gd name="connsiteY3" fmla="*/ 557744 h 757552"/>
              <a:gd name="connsiteX4" fmla="*/ 895162 w 896066"/>
              <a:gd name="connsiteY4" fmla="*/ 757440 h 757552"/>
              <a:gd name="connsiteX5" fmla="*/ 453727 w 896066"/>
              <a:gd name="connsiteY5" fmla="*/ 526213 h 757552"/>
              <a:gd name="connsiteX6" fmla="*/ 148927 w 896066"/>
              <a:gd name="connsiteY6" fmla="*/ 473661 h 757552"/>
              <a:gd name="connsiteX7" fmla="*/ 1783 w 896066"/>
              <a:gd name="connsiteY7" fmla="*/ 610296 h 757552"/>
              <a:gd name="connsiteX8" fmla="*/ 211989 w 896066"/>
              <a:gd name="connsiteY8" fmla="*/ 316006 h 757552"/>
              <a:gd name="connsiteX9" fmla="*/ 1783 w 896066"/>
              <a:gd name="connsiteY9" fmla="*/ 696 h 75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6066" h="757552">
                <a:moveTo>
                  <a:pt x="1783" y="696"/>
                </a:moveTo>
                <a:cubicBezTo>
                  <a:pt x="26307" y="-11566"/>
                  <a:pt x="261038" y="140834"/>
                  <a:pt x="359134" y="242434"/>
                </a:cubicBezTo>
                <a:cubicBezTo>
                  <a:pt x="457230" y="344034"/>
                  <a:pt x="555328" y="557744"/>
                  <a:pt x="590362" y="610296"/>
                </a:cubicBezTo>
                <a:cubicBezTo>
                  <a:pt x="625396" y="662848"/>
                  <a:pt x="518541" y="533220"/>
                  <a:pt x="569341" y="557744"/>
                </a:cubicBezTo>
                <a:cubicBezTo>
                  <a:pt x="620141" y="582268"/>
                  <a:pt x="914431" y="762695"/>
                  <a:pt x="895162" y="757440"/>
                </a:cubicBezTo>
                <a:cubicBezTo>
                  <a:pt x="875893" y="752185"/>
                  <a:pt x="578099" y="573509"/>
                  <a:pt x="453727" y="526213"/>
                </a:cubicBezTo>
                <a:cubicBezTo>
                  <a:pt x="329355" y="478917"/>
                  <a:pt x="224251" y="459647"/>
                  <a:pt x="148927" y="473661"/>
                </a:cubicBezTo>
                <a:cubicBezTo>
                  <a:pt x="73603" y="487675"/>
                  <a:pt x="-8727" y="636572"/>
                  <a:pt x="1783" y="610296"/>
                </a:cubicBezTo>
                <a:cubicBezTo>
                  <a:pt x="12293" y="584020"/>
                  <a:pt x="210237" y="417606"/>
                  <a:pt x="211989" y="316006"/>
                </a:cubicBezTo>
                <a:cubicBezTo>
                  <a:pt x="213741" y="214406"/>
                  <a:pt x="-22741" y="12958"/>
                  <a:pt x="1783" y="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6B49FA15-7DCF-C71E-E512-4B6980961AFC}"/>
              </a:ext>
            </a:extLst>
          </p:cNvPr>
          <p:cNvSpPr/>
          <p:nvPr/>
        </p:nvSpPr>
        <p:spPr>
          <a:xfrm>
            <a:off x="4076632" y="4749360"/>
            <a:ext cx="897047" cy="1983933"/>
          </a:xfrm>
          <a:custGeom>
            <a:avLst/>
            <a:gdLst>
              <a:gd name="connsiteX0" fmla="*/ 11892 w 897047"/>
              <a:gd name="connsiteY0" fmla="*/ 1316 h 1983933"/>
              <a:gd name="connsiteX1" fmla="*/ 863230 w 897047"/>
              <a:gd name="connsiteY1" fmla="*/ 1115412 h 1983933"/>
              <a:gd name="connsiteX2" fmla="*/ 716085 w 897047"/>
              <a:gd name="connsiteY2" fmla="*/ 947247 h 1983933"/>
              <a:gd name="connsiteX3" fmla="*/ 610982 w 897047"/>
              <a:gd name="connsiteY3" fmla="*/ 1304599 h 1983933"/>
              <a:gd name="connsiteX4" fmla="*/ 579451 w 897047"/>
              <a:gd name="connsiteY4" fmla="*/ 1977261 h 1983933"/>
              <a:gd name="connsiteX5" fmla="*/ 411285 w 897047"/>
              <a:gd name="connsiteY5" fmla="*/ 1588378 h 1983933"/>
              <a:gd name="connsiteX6" fmla="*/ 116996 w 897047"/>
              <a:gd name="connsiteY6" fmla="*/ 631937 h 1983933"/>
              <a:gd name="connsiteX7" fmla="*/ 348223 w 897047"/>
              <a:gd name="connsiteY7" fmla="*/ 884185 h 1983933"/>
              <a:gd name="connsiteX8" fmla="*/ 11892 w 897047"/>
              <a:gd name="connsiteY8" fmla="*/ 1316 h 198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7047" h="1983933">
                <a:moveTo>
                  <a:pt x="11892" y="1316"/>
                </a:moveTo>
                <a:cubicBezTo>
                  <a:pt x="97726" y="39854"/>
                  <a:pt x="745865" y="957757"/>
                  <a:pt x="863230" y="1115412"/>
                </a:cubicBezTo>
                <a:cubicBezTo>
                  <a:pt x="980595" y="1273067"/>
                  <a:pt x="758126" y="915716"/>
                  <a:pt x="716085" y="947247"/>
                </a:cubicBezTo>
                <a:cubicBezTo>
                  <a:pt x="674044" y="978778"/>
                  <a:pt x="633754" y="1132930"/>
                  <a:pt x="610982" y="1304599"/>
                </a:cubicBezTo>
                <a:cubicBezTo>
                  <a:pt x="588210" y="1476268"/>
                  <a:pt x="612734" y="1929965"/>
                  <a:pt x="579451" y="1977261"/>
                </a:cubicBezTo>
                <a:cubicBezTo>
                  <a:pt x="546168" y="2024558"/>
                  <a:pt x="488361" y="1812599"/>
                  <a:pt x="411285" y="1588378"/>
                </a:cubicBezTo>
                <a:cubicBezTo>
                  <a:pt x="334209" y="1364157"/>
                  <a:pt x="127506" y="749302"/>
                  <a:pt x="116996" y="631937"/>
                </a:cubicBezTo>
                <a:cubicBezTo>
                  <a:pt x="106486" y="514572"/>
                  <a:pt x="363989" y="985785"/>
                  <a:pt x="348223" y="884185"/>
                </a:cubicBezTo>
                <a:cubicBezTo>
                  <a:pt x="332457" y="782585"/>
                  <a:pt x="-73942" y="-37222"/>
                  <a:pt x="11892" y="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8AAB3D40-834E-9F27-8763-CAB9F59F6E81}"/>
              </a:ext>
            </a:extLst>
          </p:cNvPr>
          <p:cNvSpPr/>
          <p:nvPr/>
        </p:nvSpPr>
        <p:spPr>
          <a:xfrm>
            <a:off x="4663762" y="6798385"/>
            <a:ext cx="1163137" cy="898315"/>
          </a:xfrm>
          <a:custGeom>
            <a:avLst/>
            <a:gdLst>
              <a:gd name="connsiteX0" fmla="*/ 13341 w 1163137"/>
              <a:gd name="connsiteY0" fmla="*/ 12318 h 898315"/>
              <a:gd name="connsiteX1" fmla="*/ 107935 w 1163137"/>
              <a:gd name="connsiteY1" fmla="*/ 22829 h 898315"/>
              <a:gd name="connsiteX2" fmla="*/ 517838 w 1163137"/>
              <a:gd name="connsiteY2" fmla="*/ 33339 h 898315"/>
              <a:gd name="connsiteX3" fmla="*/ 728045 w 1163137"/>
              <a:gd name="connsiteY3" fmla="*/ 338139 h 898315"/>
              <a:gd name="connsiteX4" fmla="*/ 738555 w 1163137"/>
              <a:gd name="connsiteY4" fmla="*/ 117422 h 898315"/>
              <a:gd name="connsiteX5" fmla="*/ 1158969 w 1163137"/>
              <a:gd name="connsiteY5" fmla="*/ 884677 h 898315"/>
              <a:gd name="connsiteX6" fmla="*/ 917231 w 1163137"/>
              <a:gd name="connsiteY6" fmla="*/ 579877 h 898315"/>
              <a:gd name="connsiteX7" fmla="*/ 339162 w 1163137"/>
              <a:gd name="connsiteY7" fmla="*/ 212015 h 898315"/>
              <a:gd name="connsiteX8" fmla="*/ 13341 w 1163137"/>
              <a:gd name="connsiteY8" fmla="*/ 12318 h 89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3137" h="898315">
                <a:moveTo>
                  <a:pt x="13341" y="12318"/>
                </a:moveTo>
                <a:cubicBezTo>
                  <a:pt x="-25197" y="-19213"/>
                  <a:pt x="23852" y="19326"/>
                  <a:pt x="107935" y="22829"/>
                </a:cubicBezTo>
                <a:cubicBezTo>
                  <a:pt x="192018" y="26332"/>
                  <a:pt x="414486" y="-19213"/>
                  <a:pt x="517838" y="33339"/>
                </a:cubicBezTo>
                <a:cubicBezTo>
                  <a:pt x="621190" y="85891"/>
                  <a:pt x="691259" y="324125"/>
                  <a:pt x="728045" y="338139"/>
                </a:cubicBezTo>
                <a:cubicBezTo>
                  <a:pt x="764831" y="352153"/>
                  <a:pt x="666734" y="26332"/>
                  <a:pt x="738555" y="117422"/>
                </a:cubicBezTo>
                <a:cubicBezTo>
                  <a:pt x="810376" y="208512"/>
                  <a:pt x="1129190" y="807601"/>
                  <a:pt x="1158969" y="884677"/>
                </a:cubicBezTo>
                <a:cubicBezTo>
                  <a:pt x="1188748" y="961753"/>
                  <a:pt x="1053866" y="691987"/>
                  <a:pt x="917231" y="579877"/>
                </a:cubicBezTo>
                <a:cubicBezTo>
                  <a:pt x="780596" y="467767"/>
                  <a:pt x="489810" y="311863"/>
                  <a:pt x="339162" y="212015"/>
                </a:cubicBezTo>
                <a:cubicBezTo>
                  <a:pt x="188514" y="112167"/>
                  <a:pt x="51879" y="43849"/>
                  <a:pt x="13341" y="12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FD913CD1-C9E2-2EB7-CD63-C67EB8C0798F}"/>
              </a:ext>
            </a:extLst>
          </p:cNvPr>
          <p:cNvSpPr/>
          <p:nvPr/>
        </p:nvSpPr>
        <p:spPr>
          <a:xfrm>
            <a:off x="6023676" y="6557405"/>
            <a:ext cx="976244" cy="368821"/>
          </a:xfrm>
          <a:custGeom>
            <a:avLst/>
            <a:gdLst>
              <a:gd name="connsiteX0" fmla="*/ 976214 w 976244"/>
              <a:gd name="connsiteY0" fmla="*/ 1050 h 368821"/>
              <a:gd name="connsiteX1" fmla="*/ 524269 w 976244"/>
              <a:gd name="connsiteY1" fmla="*/ 232278 h 368821"/>
              <a:gd name="connsiteX2" fmla="*/ 30283 w 976244"/>
              <a:gd name="connsiteY2" fmla="*/ 253298 h 368821"/>
              <a:gd name="connsiteX3" fmla="*/ 293041 w 976244"/>
              <a:gd name="connsiteY3" fmla="*/ 242788 h 368821"/>
              <a:gd name="connsiteX4" fmla="*/ 9262 w 976244"/>
              <a:gd name="connsiteY4" fmla="*/ 358402 h 368821"/>
              <a:gd name="connsiteX5" fmla="*/ 713455 w 976244"/>
              <a:gd name="connsiteY5" fmla="*/ 358402 h 368821"/>
              <a:gd name="connsiteX6" fmla="*/ 503248 w 976244"/>
              <a:gd name="connsiteY6" fmla="*/ 337381 h 368821"/>
              <a:gd name="connsiteX7" fmla="*/ 976214 w 976244"/>
              <a:gd name="connsiteY7" fmla="*/ 1050 h 36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6244" h="368821">
                <a:moveTo>
                  <a:pt x="976214" y="1050"/>
                </a:moveTo>
                <a:cubicBezTo>
                  <a:pt x="979717" y="-16467"/>
                  <a:pt x="681924" y="190237"/>
                  <a:pt x="524269" y="232278"/>
                </a:cubicBezTo>
                <a:cubicBezTo>
                  <a:pt x="366614" y="274319"/>
                  <a:pt x="30283" y="253298"/>
                  <a:pt x="30283" y="253298"/>
                </a:cubicBezTo>
                <a:cubicBezTo>
                  <a:pt x="-8255" y="255050"/>
                  <a:pt x="296544" y="225271"/>
                  <a:pt x="293041" y="242788"/>
                </a:cubicBezTo>
                <a:cubicBezTo>
                  <a:pt x="289538" y="260305"/>
                  <a:pt x="-60807" y="339133"/>
                  <a:pt x="9262" y="358402"/>
                </a:cubicBezTo>
                <a:cubicBezTo>
                  <a:pt x="79331" y="377671"/>
                  <a:pt x="631124" y="361905"/>
                  <a:pt x="713455" y="358402"/>
                </a:cubicBezTo>
                <a:cubicBezTo>
                  <a:pt x="795786" y="354899"/>
                  <a:pt x="455952" y="395188"/>
                  <a:pt x="503248" y="337381"/>
                </a:cubicBezTo>
                <a:cubicBezTo>
                  <a:pt x="550544" y="279574"/>
                  <a:pt x="972711" y="18567"/>
                  <a:pt x="976214" y="1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014F4EB4-1D79-F268-A4E8-928616C01EAD}"/>
              </a:ext>
            </a:extLst>
          </p:cNvPr>
          <p:cNvSpPr/>
          <p:nvPr/>
        </p:nvSpPr>
        <p:spPr>
          <a:xfrm>
            <a:off x="7450794" y="3731140"/>
            <a:ext cx="206471" cy="1419395"/>
          </a:xfrm>
          <a:custGeom>
            <a:avLst/>
            <a:gdLst>
              <a:gd name="connsiteX0" fmla="*/ 95634 w 206471"/>
              <a:gd name="connsiteY0" fmla="*/ 32 h 1419395"/>
              <a:gd name="connsiteX1" fmla="*/ 1040 w 206471"/>
              <a:gd name="connsiteY1" fmla="*/ 409936 h 1419395"/>
              <a:gd name="connsiteX2" fmla="*/ 158696 w 206471"/>
              <a:gd name="connsiteY2" fmla="*/ 714736 h 1419395"/>
              <a:gd name="connsiteX3" fmla="*/ 85123 w 206471"/>
              <a:gd name="connsiteY3" fmla="*/ 567591 h 1419395"/>
              <a:gd name="connsiteX4" fmla="*/ 169206 w 206471"/>
              <a:gd name="connsiteY4" fmla="*/ 1418929 h 1419395"/>
              <a:gd name="connsiteX5" fmla="*/ 179716 w 206471"/>
              <a:gd name="connsiteY5" fmla="*/ 683205 h 1419395"/>
              <a:gd name="connsiteX6" fmla="*/ 200737 w 206471"/>
              <a:gd name="connsiteY6" fmla="*/ 388915 h 1419395"/>
              <a:gd name="connsiteX7" fmla="*/ 95634 w 206471"/>
              <a:gd name="connsiteY7" fmla="*/ 32 h 141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71" h="1419395">
                <a:moveTo>
                  <a:pt x="95634" y="32"/>
                </a:moveTo>
                <a:cubicBezTo>
                  <a:pt x="62351" y="3536"/>
                  <a:pt x="-9470" y="290819"/>
                  <a:pt x="1040" y="409936"/>
                </a:cubicBezTo>
                <a:cubicBezTo>
                  <a:pt x="11550" y="529053"/>
                  <a:pt x="144682" y="688460"/>
                  <a:pt x="158696" y="714736"/>
                </a:cubicBezTo>
                <a:cubicBezTo>
                  <a:pt x="172710" y="741012"/>
                  <a:pt x="83371" y="450226"/>
                  <a:pt x="85123" y="567591"/>
                </a:cubicBezTo>
                <a:cubicBezTo>
                  <a:pt x="86875" y="684956"/>
                  <a:pt x="153441" y="1399660"/>
                  <a:pt x="169206" y="1418929"/>
                </a:cubicBezTo>
                <a:cubicBezTo>
                  <a:pt x="184971" y="1438198"/>
                  <a:pt x="174461" y="854874"/>
                  <a:pt x="179716" y="683205"/>
                </a:cubicBezTo>
                <a:cubicBezTo>
                  <a:pt x="184971" y="511536"/>
                  <a:pt x="220006" y="499274"/>
                  <a:pt x="200737" y="388915"/>
                </a:cubicBezTo>
                <a:cubicBezTo>
                  <a:pt x="181468" y="278556"/>
                  <a:pt x="128917" y="-3472"/>
                  <a:pt x="9563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11B596C0-8C7D-DDF4-77DE-075870DA2D7F}"/>
              </a:ext>
            </a:extLst>
          </p:cNvPr>
          <p:cNvSpPr/>
          <p:nvPr/>
        </p:nvSpPr>
        <p:spPr>
          <a:xfrm>
            <a:off x="7565769" y="5118912"/>
            <a:ext cx="258120" cy="1462251"/>
          </a:xfrm>
          <a:custGeom>
            <a:avLst/>
            <a:gdLst>
              <a:gd name="connsiteX0" fmla="*/ 253928 w 258120"/>
              <a:gd name="connsiteY0" fmla="*/ 10136 h 1462251"/>
              <a:gd name="connsiteX1" fmla="*/ 1679 w 258120"/>
              <a:gd name="connsiteY1" fmla="*/ 1439543 h 1462251"/>
              <a:gd name="connsiteX2" fmla="*/ 148824 w 258120"/>
              <a:gd name="connsiteY2" fmla="*/ 829943 h 1462251"/>
              <a:gd name="connsiteX3" fmla="*/ 253928 w 258120"/>
              <a:gd name="connsiteY3" fmla="*/ 10136 h 146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120" h="1462251">
                <a:moveTo>
                  <a:pt x="253928" y="10136"/>
                </a:moveTo>
                <a:cubicBezTo>
                  <a:pt x="229404" y="111736"/>
                  <a:pt x="19196" y="1302909"/>
                  <a:pt x="1679" y="1439543"/>
                </a:cubicBezTo>
                <a:cubicBezTo>
                  <a:pt x="-15838" y="1576177"/>
                  <a:pt x="108534" y="1061170"/>
                  <a:pt x="148824" y="829943"/>
                </a:cubicBezTo>
                <a:cubicBezTo>
                  <a:pt x="189114" y="598716"/>
                  <a:pt x="278452" y="-91464"/>
                  <a:pt x="253928" y="10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77E0078B-06F8-D35D-D878-3BBE57DE8115}"/>
              </a:ext>
            </a:extLst>
          </p:cNvPr>
          <p:cNvSpPr/>
          <p:nvPr/>
        </p:nvSpPr>
        <p:spPr>
          <a:xfrm>
            <a:off x="5836585" y="5469949"/>
            <a:ext cx="369153" cy="570240"/>
          </a:xfrm>
          <a:custGeom>
            <a:avLst/>
            <a:gdLst>
              <a:gd name="connsiteX0" fmla="*/ 131655 w 369153"/>
              <a:gd name="connsiteY0" fmla="*/ 25 h 570240"/>
              <a:gd name="connsiteX1" fmla="*/ 82375 w 369153"/>
              <a:gd name="connsiteY1" fmla="*/ 295699 h 570240"/>
              <a:gd name="connsiteX2" fmla="*/ 164507 w 369153"/>
              <a:gd name="connsiteY2" fmla="*/ 476389 h 570240"/>
              <a:gd name="connsiteX3" fmla="*/ 153556 w 369153"/>
              <a:gd name="connsiteY3" fmla="*/ 394257 h 570240"/>
              <a:gd name="connsiteX4" fmla="*/ 367099 w 369153"/>
              <a:gd name="connsiteY4" fmla="*/ 569471 h 570240"/>
              <a:gd name="connsiteX5" fmla="*/ 5719 w 369153"/>
              <a:gd name="connsiteY5" fmla="*/ 312125 h 570240"/>
              <a:gd name="connsiteX6" fmla="*/ 131655 w 369153"/>
              <a:gd name="connsiteY6" fmla="*/ 25 h 5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153" h="570240">
                <a:moveTo>
                  <a:pt x="131655" y="25"/>
                </a:moveTo>
                <a:cubicBezTo>
                  <a:pt x="144431" y="-2713"/>
                  <a:pt x="76900" y="216305"/>
                  <a:pt x="82375" y="295699"/>
                </a:cubicBezTo>
                <a:cubicBezTo>
                  <a:pt x="87850" y="375093"/>
                  <a:pt x="152644" y="459963"/>
                  <a:pt x="164507" y="476389"/>
                </a:cubicBezTo>
                <a:cubicBezTo>
                  <a:pt x="176370" y="492815"/>
                  <a:pt x="119791" y="378743"/>
                  <a:pt x="153556" y="394257"/>
                </a:cubicBezTo>
                <a:cubicBezTo>
                  <a:pt x="187321" y="409771"/>
                  <a:pt x="391739" y="583160"/>
                  <a:pt x="367099" y="569471"/>
                </a:cubicBezTo>
                <a:cubicBezTo>
                  <a:pt x="342460" y="555782"/>
                  <a:pt x="42222" y="400645"/>
                  <a:pt x="5719" y="312125"/>
                </a:cubicBezTo>
                <a:cubicBezTo>
                  <a:pt x="-30784" y="223605"/>
                  <a:pt x="118879" y="2763"/>
                  <a:pt x="13165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1D748418-0EFF-C6A6-2B14-714DB34A5706}"/>
              </a:ext>
            </a:extLst>
          </p:cNvPr>
          <p:cNvSpPr/>
          <p:nvPr/>
        </p:nvSpPr>
        <p:spPr>
          <a:xfrm>
            <a:off x="6097143" y="5805203"/>
            <a:ext cx="443144" cy="228931"/>
          </a:xfrm>
          <a:custGeom>
            <a:avLst/>
            <a:gdLst>
              <a:gd name="connsiteX0" fmla="*/ 7983 w 443144"/>
              <a:gd name="connsiteY0" fmla="*/ 4248 h 228931"/>
              <a:gd name="connsiteX1" fmla="*/ 62737 w 443144"/>
              <a:gd name="connsiteY1" fmla="*/ 20675 h 228931"/>
              <a:gd name="connsiteX2" fmla="*/ 380313 w 443144"/>
              <a:gd name="connsiteY2" fmla="*/ 64478 h 228931"/>
              <a:gd name="connsiteX3" fmla="*/ 440543 w 443144"/>
              <a:gd name="connsiteY3" fmla="*/ 228742 h 228931"/>
              <a:gd name="connsiteX4" fmla="*/ 336510 w 443144"/>
              <a:gd name="connsiteY4" fmla="*/ 97331 h 228931"/>
              <a:gd name="connsiteX5" fmla="*/ 172246 w 443144"/>
              <a:gd name="connsiteY5" fmla="*/ 97331 h 228931"/>
              <a:gd name="connsiteX6" fmla="*/ 7983 w 443144"/>
              <a:gd name="connsiteY6" fmla="*/ 4248 h 22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144" h="228931">
                <a:moveTo>
                  <a:pt x="7983" y="4248"/>
                </a:moveTo>
                <a:cubicBezTo>
                  <a:pt x="-10269" y="-8528"/>
                  <a:pt x="682" y="10637"/>
                  <a:pt x="62737" y="20675"/>
                </a:cubicBezTo>
                <a:cubicBezTo>
                  <a:pt x="124792" y="30713"/>
                  <a:pt x="317345" y="29800"/>
                  <a:pt x="380313" y="64478"/>
                </a:cubicBezTo>
                <a:cubicBezTo>
                  <a:pt x="443281" y="99156"/>
                  <a:pt x="447844" y="223266"/>
                  <a:pt x="440543" y="228742"/>
                </a:cubicBezTo>
                <a:cubicBezTo>
                  <a:pt x="433242" y="234218"/>
                  <a:pt x="381226" y="119233"/>
                  <a:pt x="336510" y="97331"/>
                </a:cubicBezTo>
                <a:cubicBezTo>
                  <a:pt x="291794" y="75429"/>
                  <a:pt x="222438" y="106457"/>
                  <a:pt x="172246" y="97331"/>
                </a:cubicBezTo>
                <a:cubicBezTo>
                  <a:pt x="122054" y="88205"/>
                  <a:pt x="26235" y="17024"/>
                  <a:pt x="7983" y="4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99F46DD4-5F2B-731E-46AE-9D707297028D}"/>
              </a:ext>
            </a:extLst>
          </p:cNvPr>
          <p:cNvSpPr/>
          <p:nvPr/>
        </p:nvSpPr>
        <p:spPr>
          <a:xfrm>
            <a:off x="6712014" y="5541129"/>
            <a:ext cx="128800" cy="213624"/>
          </a:xfrm>
          <a:custGeom>
            <a:avLst/>
            <a:gdLst>
              <a:gd name="connsiteX0" fmla="*/ 887 w 128800"/>
              <a:gd name="connsiteY0" fmla="*/ 25 h 213624"/>
              <a:gd name="connsiteX1" fmla="*/ 126822 w 128800"/>
              <a:gd name="connsiteY1" fmla="*/ 136912 h 213624"/>
              <a:gd name="connsiteX2" fmla="*/ 77543 w 128800"/>
              <a:gd name="connsiteY2" fmla="*/ 213568 h 213624"/>
              <a:gd name="connsiteX3" fmla="*/ 72067 w 128800"/>
              <a:gd name="connsiteY3" fmla="*/ 125961 h 213624"/>
              <a:gd name="connsiteX4" fmla="*/ 887 w 128800"/>
              <a:gd name="connsiteY4" fmla="*/ 25 h 21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00" h="213624">
                <a:moveTo>
                  <a:pt x="887" y="25"/>
                </a:moveTo>
                <a:cubicBezTo>
                  <a:pt x="10013" y="1850"/>
                  <a:pt x="114046" y="101322"/>
                  <a:pt x="126822" y="136912"/>
                </a:cubicBezTo>
                <a:cubicBezTo>
                  <a:pt x="139598" y="172503"/>
                  <a:pt x="86669" y="215393"/>
                  <a:pt x="77543" y="213568"/>
                </a:cubicBezTo>
                <a:cubicBezTo>
                  <a:pt x="68417" y="211743"/>
                  <a:pt x="88493" y="156076"/>
                  <a:pt x="72067" y="125961"/>
                </a:cubicBezTo>
                <a:cubicBezTo>
                  <a:pt x="55641" y="95846"/>
                  <a:pt x="-8239" y="-1800"/>
                  <a:pt x="887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06962BFF-6945-163E-68B0-78062178E7D2}"/>
              </a:ext>
            </a:extLst>
          </p:cNvPr>
          <p:cNvSpPr/>
          <p:nvPr/>
        </p:nvSpPr>
        <p:spPr>
          <a:xfrm>
            <a:off x="6481957" y="5763976"/>
            <a:ext cx="280227" cy="319289"/>
          </a:xfrm>
          <a:custGeom>
            <a:avLst/>
            <a:gdLst>
              <a:gd name="connsiteX0" fmla="*/ 280223 w 280227"/>
              <a:gd name="connsiteY0" fmla="*/ 7147 h 319289"/>
              <a:gd name="connsiteX1" fmla="*/ 94057 w 280227"/>
              <a:gd name="connsiteY1" fmla="*/ 122132 h 319289"/>
              <a:gd name="connsiteX2" fmla="*/ 44778 w 280227"/>
              <a:gd name="connsiteY2" fmla="*/ 319248 h 319289"/>
              <a:gd name="connsiteX3" fmla="*/ 975 w 280227"/>
              <a:gd name="connsiteY3" fmla="*/ 138558 h 319289"/>
              <a:gd name="connsiteX4" fmla="*/ 88582 w 280227"/>
              <a:gd name="connsiteY4" fmla="*/ 23574 h 319289"/>
              <a:gd name="connsiteX5" fmla="*/ 280223 w 280227"/>
              <a:gd name="connsiteY5" fmla="*/ 7147 h 31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227" h="319289">
                <a:moveTo>
                  <a:pt x="280223" y="7147"/>
                </a:moveTo>
                <a:cubicBezTo>
                  <a:pt x="281136" y="23573"/>
                  <a:pt x="133298" y="70115"/>
                  <a:pt x="94057" y="122132"/>
                </a:cubicBezTo>
                <a:cubicBezTo>
                  <a:pt x="54816" y="174149"/>
                  <a:pt x="60292" y="316510"/>
                  <a:pt x="44778" y="319248"/>
                </a:cubicBezTo>
                <a:cubicBezTo>
                  <a:pt x="29264" y="321986"/>
                  <a:pt x="-6326" y="187837"/>
                  <a:pt x="975" y="138558"/>
                </a:cubicBezTo>
                <a:cubicBezTo>
                  <a:pt x="8276" y="89279"/>
                  <a:pt x="42041" y="41825"/>
                  <a:pt x="88582" y="23574"/>
                </a:cubicBezTo>
                <a:cubicBezTo>
                  <a:pt x="135123" y="5323"/>
                  <a:pt x="279310" y="-9279"/>
                  <a:pt x="280223" y="7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C843EF76-EF76-ED49-4DF1-FD4FAEA0138C}"/>
              </a:ext>
            </a:extLst>
          </p:cNvPr>
          <p:cNvSpPr/>
          <p:nvPr/>
        </p:nvSpPr>
        <p:spPr>
          <a:xfrm>
            <a:off x="6920948" y="6129722"/>
            <a:ext cx="240945" cy="241241"/>
          </a:xfrm>
          <a:custGeom>
            <a:avLst/>
            <a:gdLst>
              <a:gd name="connsiteX0" fmla="*/ 20 w 240945"/>
              <a:gd name="connsiteY0" fmla="*/ 63011 h 241241"/>
              <a:gd name="connsiteX1" fmla="*/ 142381 w 240945"/>
              <a:gd name="connsiteY1" fmla="*/ 79437 h 241241"/>
              <a:gd name="connsiteX2" fmla="*/ 131430 w 240945"/>
              <a:gd name="connsiteY2" fmla="*/ 2781 h 241241"/>
              <a:gd name="connsiteX3" fmla="*/ 240939 w 240945"/>
              <a:gd name="connsiteY3" fmla="*/ 194422 h 241241"/>
              <a:gd name="connsiteX4" fmla="*/ 125955 w 240945"/>
              <a:gd name="connsiteY4" fmla="*/ 216324 h 241241"/>
              <a:gd name="connsiteX5" fmla="*/ 109529 w 240945"/>
              <a:gd name="connsiteY5" fmla="*/ 238225 h 241241"/>
              <a:gd name="connsiteX6" fmla="*/ 153332 w 240945"/>
              <a:gd name="connsiteY6" fmla="*/ 145143 h 241241"/>
              <a:gd name="connsiteX7" fmla="*/ 20 w 240945"/>
              <a:gd name="connsiteY7" fmla="*/ 63011 h 24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945" h="241241">
                <a:moveTo>
                  <a:pt x="20" y="63011"/>
                </a:moveTo>
                <a:cubicBezTo>
                  <a:pt x="-1805" y="52060"/>
                  <a:pt x="120479" y="89475"/>
                  <a:pt x="142381" y="79437"/>
                </a:cubicBezTo>
                <a:cubicBezTo>
                  <a:pt x="164283" y="69399"/>
                  <a:pt x="115004" y="-16383"/>
                  <a:pt x="131430" y="2781"/>
                </a:cubicBezTo>
                <a:cubicBezTo>
                  <a:pt x="147856" y="21945"/>
                  <a:pt x="241851" y="158832"/>
                  <a:pt x="240939" y="194422"/>
                </a:cubicBezTo>
                <a:cubicBezTo>
                  <a:pt x="240027" y="230012"/>
                  <a:pt x="147857" y="209023"/>
                  <a:pt x="125955" y="216324"/>
                </a:cubicBezTo>
                <a:cubicBezTo>
                  <a:pt x="104053" y="223625"/>
                  <a:pt x="104966" y="250089"/>
                  <a:pt x="109529" y="238225"/>
                </a:cubicBezTo>
                <a:cubicBezTo>
                  <a:pt x="114092" y="226362"/>
                  <a:pt x="166108" y="172520"/>
                  <a:pt x="153332" y="145143"/>
                </a:cubicBezTo>
                <a:cubicBezTo>
                  <a:pt x="140556" y="117766"/>
                  <a:pt x="1845" y="73962"/>
                  <a:pt x="20" y="63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2A61A1EB-55FA-1C6B-152B-E31BCC872A19}"/>
              </a:ext>
            </a:extLst>
          </p:cNvPr>
          <p:cNvSpPr/>
          <p:nvPr/>
        </p:nvSpPr>
        <p:spPr>
          <a:xfrm>
            <a:off x="5606855" y="6373144"/>
            <a:ext cx="194545" cy="202966"/>
          </a:xfrm>
          <a:custGeom>
            <a:avLst/>
            <a:gdLst>
              <a:gd name="connsiteX0" fmla="*/ 43808 w 194545"/>
              <a:gd name="connsiteY0" fmla="*/ 279 h 202966"/>
              <a:gd name="connsiteX1" fmla="*/ 180695 w 194545"/>
              <a:gd name="connsiteY1" fmla="*/ 120739 h 202966"/>
              <a:gd name="connsiteX2" fmla="*/ 186170 w 194545"/>
              <a:gd name="connsiteY2" fmla="*/ 164542 h 202966"/>
              <a:gd name="connsiteX3" fmla="*/ 147842 w 194545"/>
              <a:gd name="connsiteY3" fmla="*/ 142640 h 202966"/>
              <a:gd name="connsiteX4" fmla="*/ 5 w 194545"/>
              <a:gd name="connsiteY4" fmla="*/ 202870 h 202966"/>
              <a:gd name="connsiteX5" fmla="*/ 153317 w 194545"/>
              <a:gd name="connsiteY5" fmla="*/ 126214 h 202966"/>
              <a:gd name="connsiteX6" fmla="*/ 60235 w 194545"/>
              <a:gd name="connsiteY6" fmla="*/ 87886 h 202966"/>
              <a:gd name="connsiteX7" fmla="*/ 43808 w 194545"/>
              <a:gd name="connsiteY7" fmla="*/ 279 h 2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545" h="202966">
                <a:moveTo>
                  <a:pt x="43808" y="279"/>
                </a:moveTo>
                <a:cubicBezTo>
                  <a:pt x="63885" y="5755"/>
                  <a:pt x="156968" y="93362"/>
                  <a:pt x="180695" y="120739"/>
                </a:cubicBezTo>
                <a:cubicBezTo>
                  <a:pt x="204422" y="148116"/>
                  <a:pt x="191646" y="160892"/>
                  <a:pt x="186170" y="164542"/>
                </a:cubicBezTo>
                <a:cubicBezTo>
                  <a:pt x="180695" y="168192"/>
                  <a:pt x="178869" y="136252"/>
                  <a:pt x="147842" y="142640"/>
                </a:cubicBezTo>
                <a:cubicBezTo>
                  <a:pt x="116815" y="149028"/>
                  <a:pt x="-908" y="205608"/>
                  <a:pt x="5" y="202870"/>
                </a:cubicBezTo>
                <a:cubicBezTo>
                  <a:pt x="917" y="200132"/>
                  <a:pt x="143279" y="145378"/>
                  <a:pt x="153317" y="126214"/>
                </a:cubicBezTo>
                <a:cubicBezTo>
                  <a:pt x="163355" y="107050"/>
                  <a:pt x="79399" y="104312"/>
                  <a:pt x="60235" y="87886"/>
                </a:cubicBezTo>
                <a:cubicBezTo>
                  <a:pt x="41071" y="71460"/>
                  <a:pt x="23731" y="-5197"/>
                  <a:pt x="43808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7E6A94CE-1D11-A774-4F94-32C7871800BE}"/>
              </a:ext>
            </a:extLst>
          </p:cNvPr>
          <p:cNvSpPr/>
          <p:nvPr/>
        </p:nvSpPr>
        <p:spPr>
          <a:xfrm>
            <a:off x="6137159" y="7434861"/>
            <a:ext cx="910923" cy="208944"/>
          </a:xfrm>
          <a:custGeom>
            <a:avLst/>
            <a:gdLst>
              <a:gd name="connsiteX0" fmla="*/ 6295 w 910923"/>
              <a:gd name="connsiteY0" fmla="*/ 799 h 208944"/>
              <a:gd name="connsiteX1" fmla="*/ 455282 w 910923"/>
              <a:gd name="connsiteY1" fmla="*/ 61029 h 208944"/>
              <a:gd name="connsiteX2" fmla="*/ 816661 w 910923"/>
              <a:gd name="connsiteY2" fmla="*/ 66504 h 208944"/>
              <a:gd name="connsiteX3" fmla="*/ 893318 w 910923"/>
              <a:gd name="connsiteY3" fmla="*/ 22701 h 208944"/>
              <a:gd name="connsiteX4" fmla="*/ 542889 w 910923"/>
              <a:gd name="connsiteY4" fmla="*/ 93882 h 208944"/>
              <a:gd name="connsiteX5" fmla="*/ 208887 w 910923"/>
              <a:gd name="connsiteY5" fmla="*/ 208866 h 208944"/>
              <a:gd name="connsiteX6" fmla="*/ 192460 w 910923"/>
              <a:gd name="connsiteY6" fmla="*/ 110308 h 208944"/>
              <a:gd name="connsiteX7" fmla="*/ 6295 w 910923"/>
              <a:gd name="connsiteY7" fmla="*/ 799 h 20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0923" h="208944">
                <a:moveTo>
                  <a:pt x="6295" y="799"/>
                </a:moveTo>
                <a:cubicBezTo>
                  <a:pt x="50099" y="-7414"/>
                  <a:pt x="320221" y="50078"/>
                  <a:pt x="455282" y="61029"/>
                </a:cubicBezTo>
                <a:cubicBezTo>
                  <a:pt x="590343" y="71980"/>
                  <a:pt x="743655" y="72892"/>
                  <a:pt x="816661" y="66504"/>
                </a:cubicBezTo>
                <a:cubicBezTo>
                  <a:pt x="889667" y="60116"/>
                  <a:pt x="938947" y="18138"/>
                  <a:pt x="893318" y="22701"/>
                </a:cubicBezTo>
                <a:cubicBezTo>
                  <a:pt x="847689" y="27264"/>
                  <a:pt x="656961" y="62855"/>
                  <a:pt x="542889" y="93882"/>
                </a:cubicBezTo>
                <a:cubicBezTo>
                  <a:pt x="428817" y="124910"/>
                  <a:pt x="267292" y="206128"/>
                  <a:pt x="208887" y="208866"/>
                </a:cubicBezTo>
                <a:cubicBezTo>
                  <a:pt x="150482" y="211604"/>
                  <a:pt x="224400" y="142248"/>
                  <a:pt x="192460" y="110308"/>
                </a:cubicBezTo>
                <a:cubicBezTo>
                  <a:pt x="160520" y="78368"/>
                  <a:pt x="-37509" y="9012"/>
                  <a:pt x="6295" y="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1A341B89-EB31-611B-22F6-216DB17924AD}"/>
              </a:ext>
            </a:extLst>
          </p:cNvPr>
          <p:cNvSpPr/>
          <p:nvPr/>
        </p:nvSpPr>
        <p:spPr>
          <a:xfrm>
            <a:off x="6214314" y="7475000"/>
            <a:ext cx="435601" cy="1858961"/>
          </a:xfrm>
          <a:custGeom>
            <a:avLst/>
            <a:gdLst>
              <a:gd name="connsiteX0" fmla="*/ 427406 w 435601"/>
              <a:gd name="connsiteY0" fmla="*/ 15414 h 1858961"/>
              <a:gd name="connsiteX1" fmla="*/ 321 w 435601"/>
              <a:gd name="connsiteY1" fmla="*/ 1838739 h 1858961"/>
              <a:gd name="connsiteX2" fmla="*/ 356225 w 435601"/>
              <a:gd name="connsiteY2" fmla="*/ 990044 h 1858961"/>
              <a:gd name="connsiteX3" fmla="*/ 285044 w 435601"/>
              <a:gd name="connsiteY3" fmla="*/ 962667 h 1858961"/>
              <a:gd name="connsiteX4" fmla="*/ 427406 w 435601"/>
              <a:gd name="connsiteY4" fmla="*/ 15414 h 185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601" h="1858961">
                <a:moveTo>
                  <a:pt x="427406" y="15414"/>
                </a:moveTo>
                <a:cubicBezTo>
                  <a:pt x="379952" y="161426"/>
                  <a:pt x="12184" y="1676301"/>
                  <a:pt x="321" y="1838739"/>
                </a:cubicBezTo>
                <a:cubicBezTo>
                  <a:pt x="-11542" y="2001177"/>
                  <a:pt x="308771" y="1136056"/>
                  <a:pt x="356225" y="990044"/>
                </a:cubicBezTo>
                <a:cubicBezTo>
                  <a:pt x="403679" y="844032"/>
                  <a:pt x="268618" y="1120542"/>
                  <a:pt x="285044" y="962667"/>
                </a:cubicBezTo>
                <a:cubicBezTo>
                  <a:pt x="301470" y="804792"/>
                  <a:pt x="474860" y="-130598"/>
                  <a:pt x="427406" y="15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9E97292F-2132-A11B-78A1-C76F22F4D47A}"/>
              </a:ext>
            </a:extLst>
          </p:cNvPr>
          <p:cNvSpPr/>
          <p:nvPr/>
        </p:nvSpPr>
        <p:spPr>
          <a:xfrm>
            <a:off x="7303319" y="4913323"/>
            <a:ext cx="54976" cy="1282996"/>
          </a:xfrm>
          <a:custGeom>
            <a:avLst/>
            <a:gdLst>
              <a:gd name="connsiteX0" fmla="*/ 54912 w 54976"/>
              <a:gd name="connsiteY0" fmla="*/ 2922 h 1282996"/>
              <a:gd name="connsiteX1" fmla="*/ 11881 w 54976"/>
              <a:gd name="connsiteY1" fmla="*/ 1240051 h 1282996"/>
              <a:gd name="connsiteX2" fmla="*/ 1123 w 54976"/>
              <a:gd name="connsiteY2" fmla="*/ 906564 h 1282996"/>
              <a:gd name="connsiteX3" fmla="*/ 54912 w 54976"/>
              <a:gd name="connsiteY3" fmla="*/ 2922 h 128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76" h="1282996">
                <a:moveTo>
                  <a:pt x="54912" y="2922"/>
                </a:moveTo>
                <a:cubicBezTo>
                  <a:pt x="56705" y="58503"/>
                  <a:pt x="20846" y="1089444"/>
                  <a:pt x="11881" y="1240051"/>
                </a:cubicBezTo>
                <a:cubicBezTo>
                  <a:pt x="2916" y="1390658"/>
                  <a:pt x="-2463" y="1112752"/>
                  <a:pt x="1123" y="906564"/>
                </a:cubicBezTo>
                <a:cubicBezTo>
                  <a:pt x="4709" y="700376"/>
                  <a:pt x="53119" y="-52659"/>
                  <a:pt x="54912" y="2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972CE43A-A93B-09CC-E14D-A38EC90DF780}"/>
              </a:ext>
            </a:extLst>
          </p:cNvPr>
          <p:cNvSpPr/>
          <p:nvPr/>
        </p:nvSpPr>
        <p:spPr>
          <a:xfrm>
            <a:off x="3215938" y="7662272"/>
            <a:ext cx="726095" cy="36310"/>
          </a:xfrm>
          <a:custGeom>
            <a:avLst/>
            <a:gdLst>
              <a:gd name="connsiteX0" fmla="*/ 3780 w 726095"/>
              <a:gd name="connsiteY0" fmla="*/ 35001 h 36310"/>
              <a:gd name="connsiteX1" fmla="*/ 712118 w 726095"/>
              <a:gd name="connsiteY1" fmla="*/ 26415 h 36310"/>
              <a:gd name="connsiteX2" fmla="*/ 441662 w 726095"/>
              <a:gd name="connsiteY2" fmla="*/ 658 h 36310"/>
              <a:gd name="connsiteX3" fmla="*/ 3780 w 726095"/>
              <a:gd name="connsiteY3" fmla="*/ 35001 h 3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095" h="36310">
                <a:moveTo>
                  <a:pt x="3780" y="35001"/>
                </a:moveTo>
                <a:cubicBezTo>
                  <a:pt x="48856" y="39294"/>
                  <a:pt x="639138" y="32139"/>
                  <a:pt x="712118" y="26415"/>
                </a:cubicBezTo>
                <a:cubicBezTo>
                  <a:pt x="785098" y="20691"/>
                  <a:pt x="553994" y="-4351"/>
                  <a:pt x="441662" y="658"/>
                </a:cubicBezTo>
                <a:cubicBezTo>
                  <a:pt x="329330" y="5666"/>
                  <a:pt x="-41296" y="30708"/>
                  <a:pt x="3780" y="35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145E45B4-4362-9BED-C6E5-0B322B7FB457}"/>
              </a:ext>
            </a:extLst>
          </p:cNvPr>
          <p:cNvSpPr/>
          <p:nvPr/>
        </p:nvSpPr>
        <p:spPr>
          <a:xfrm>
            <a:off x="3270487" y="7733833"/>
            <a:ext cx="676459" cy="27835"/>
          </a:xfrm>
          <a:custGeom>
            <a:avLst/>
            <a:gdLst>
              <a:gd name="connsiteX0" fmla="*/ 666155 w 676459"/>
              <a:gd name="connsiteY0" fmla="*/ 2077 h 27835"/>
              <a:gd name="connsiteX1" fmla="*/ 5040 w 676459"/>
              <a:gd name="connsiteY1" fmla="*/ 27835 h 27835"/>
              <a:gd name="connsiteX2" fmla="*/ 378527 w 676459"/>
              <a:gd name="connsiteY2" fmla="*/ 2077 h 27835"/>
              <a:gd name="connsiteX3" fmla="*/ 666155 w 676459"/>
              <a:gd name="connsiteY3" fmla="*/ 2077 h 2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459" h="27835">
                <a:moveTo>
                  <a:pt x="666155" y="2077"/>
                </a:moveTo>
                <a:cubicBezTo>
                  <a:pt x="603907" y="6370"/>
                  <a:pt x="52978" y="27835"/>
                  <a:pt x="5040" y="27835"/>
                </a:cubicBezTo>
                <a:cubicBezTo>
                  <a:pt x="-42898" y="27835"/>
                  <a:pt x="264048" y="2792"/>
                  <a:pt x="378527" y="2077"/>
                </a:cubicBezTo>
                <a:cubicBezTo>
                  <a:pt x="493006" y="1362"/>
                  <a:pt x="728403" y="-2216"/>
                  <a:pt x="666155" y="2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94FA13DD-93ED-CA7F-29BB-3EE4973FD80E}"/>
              </a:ext>
            </a:extLst>
          </p:cNvPr>
          <p:cNvSpPr/>
          <p:nvPr/>
        </p:nvSpPr>
        <p:spPr>
          <a:xfrm>
            <a:off x="3272846" y="7645369"/>
            <a:ext cx="1586533" cy="1056580"/>
          </a:xfrm>
          <a:custGeom>
            <a:avLst/>
            <a:gdLst>
              <a:gd name="connsiteX0" fmla="*/ 41317 w 1586533"/>
              <a:gd name="connsiteY0" fmla="*/ 43318 h 1056580"/>
              <a:gd name="connsiteX1" fmla="*/ 131469 w 1586533"/>
              <a:gd name="connsiteY1" fmla="*/ 64783 h 1056580"/>
              <a:gd name="connsiteX2" fmla="*/ 878444 w 1586533"/>
              <a:gd name="connsiteY2" fmla="*/ 562766 h 1056580"/>
              <a:gd name="connsiteX3" fmla="*/ 852686 w 1586533"/>
              <a:gd name="connsiteY3" fmla="*/ 498372 h 1056580"/>
              <a:gd name="connsiteX4" fmla="*/ 1578196 w 1586533"/>
              <a:gd name="connsiteY4" fmla="*/ 1047870 h 1056580"/>
              <a:gd name="connsiteX5" fmla="*/ 1200416 w 1586533"/>
              <a:gd name="connsiteY5" fmla="*/ 803172 h 1056580"/>
              <a:gd name="connsiteX6" fmla="*/ 504957 w 1586533"/>
              <a:gd name="connsiteY6" fmla="*/ 373876 h 1056580"/>
              <a:gd name="connsiteX7" fmla="*/ 582230 w 1586533"/>
              <a:gd name="connsiteY7" fmla="*/ 408220 h 1056580"/>
              <a:gd name="connsiteX8" fmla="*/ 41317 w 1586533"/>
              <a:gd name="connsiteY8" fmla="*/ 43318 h 105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533" h="1056580">
                <a:moveTo>
                  <a:pt x="41317" y="43318"/>
                </a:moveTo>
                <a:cubicBezTo>
                  <a:pt x="-33810" y="-13921"/>
                  <a:pt x="-8052" y="-21792"/>
                  <a:pt x="131469" y="64783"/>
                </a:cubicBezTo>
                <a:cubicBezTo>
                  <a:pt x="270990" y="151358"/>
                  <a:pt x="758241" y="490501"/>
                  <a:pt x="878444" y="562766"/>
                </a:cubicBezTo>
                <a:cubicBezTo>
                  <a:pt x="998647" y="635031"/>
                  <a:pt x="736061" y="417521"/>
                  <a:pt x="852686" y="498372"/>
                </a:cubicBezTo>
                <a:cubicBezTo>
                  <a:pt x="969311" y="579223"/>
                  <a:pt x="1520241" y="997070"/>
                  <a:pt x="1578196" y="1047870"/>
                </a:cubicBezTo>
                <a:cubicBezTo>
                  <a:pt x="1636151" y="1098670"/>
                  <a:pt x="1379289" y="915504"/>
                  <a:pt x="1200416" y="803172"/>
                </a:cubicBezTo>
                <a:cubicBezTo>
                  <a:pt x="1021543" y="690840"/>
                  <a:pt x="607988" y="439701"/>
                  <a:pt x="504957" y="373876"/>
                </a:cubicBezTo>
                <a:cubicBezTo>
                  <a:pt x="401926" y="308051"/>
                  <a:pt x="657357" y="469752"/>
                  <a:pt x="582230" y="408220"/>
                </a:cubicBezTo>
                <a:cubicBezTo>
                  <a:pt x="507103" y="346688"/>
                  <a:pt x="116444" y="100557"/>
                  <a:pt x="41317" y="43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0AA47152-8279-DCA8-6785-57E45D0C0174}"/>
              </a:ext>
            </a:extLst>
          </p:cNvPr>
          <p:cNvSpPr/>
          <p:nvPr/>
        </p:nvSpPr>
        <p:spPr>
          <a:xfrm>
            <a:off x="4820253" y="8705382"/>
            <a:ext cx="820807" cy="853789"/>
          </a:xfrm>
          <a:custGeom>
            <a:avLst/>
            <a:gdLst>
              <a:gd name="connsiteX0" fmla="*/ 9324 w 820807"/>
              <a:gd name="connsiteY0" fmla="*/ 9322 h 853789"/>
              <a:gd name="connsiteX1" fmla="*/ 653268 w 820807"/>
              <a:gd name="connsiteY1" fmla="*/ 614629 h 853789"/>
              <a:gd name="connsiteX2" fmla="*/ 820693 w 820807"/>
              <a:gd name="connsiteY2" fmla="*/ 850742 h 853789"/>
              <a:gd name="connsiteX3" fmla="*/ 670440 w 820807"/>
              <a:gd name="connsiteY3" fmla="*/ 713367 h 853789"/>
              <a:gd name="connsiteX4" fmla="*/ 206801 w 820807"/>
              <a:gd name="connsiteY4" fmla="*/ 232556 h 853789"/>
              <a:gd name="connsiteX5" fmla="*/ 266902 w 820807"/>
              <a:gd name="connsiteY5" fmla="*/ 245435 h 853789"/>
              <a:gd name="connsiteX6" fmla="*/ 9324 w 820807"/>
              <a:gd name="connsiteY6" fmla="*/ 9322 h 85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0807" h="853789">
                <a:moveTo>
                  <a:pt x="9324" y="9322"/>
                </a:moveTo>
                <a:cubicBezTo>
                  <a:pt x="73718" y="70854"/>
                  <a:pt x="518040" y="474392"/>
                  <a:pt x="653268" y="614629"/>
                </a:cubicBezTo>
                <a:cubicBezTo>
                  <a:pt x="788496" y="754866"/>
                  <a:pt x="817831" y="834286"/>
                  <a:pt x="820693" y="850742"/>
                </a:cubicBezTo>
                <a:cubicBezTo>
                  <a:pt x="823555" y="867198"/>
                  <a:pt x="772755" y="816398"/>
                  <a:pt x="670440" y="713367"/>
                </a:cubicBezTo>
                <a:cubicBezTo>
                  <a:pt x="568125" y="610336"/>
                  <a:pt x="274057" y="310545"/>
                  <a:pt x="206801" y="232556"/>
                </a:cubicBezTo>
                <a:cubicBezTo>
                  <a:pt x="139545" y="154567"/>
                  <a:pt x="299815" y="281210"/>
                  <a:pt x="266902" y="245435"/>
                </a:cubicBezTo>
                <a:cubicBezTo>
                  <a:pt x="233989" y="209660"/>
                  <a:pt x="-55070" y="-52210"/>
                  <a:pt x="9324" y="9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7A2F1EE9-2E5F-A361-0231-1463AEFA695C}"/>
              </a:ext>
            </a:extLst>
          </p:cNvPr>
          <p:cNvSpPr/>
          <p:nvPr/>
        </p:nvSpPr>
        <p:spPr>
          <a:xfrm>
            <a:off x="2031670" y="7709486"/>
            <a:ext cx="1331164" cy="1234293"/>
          </a:xfrm>
          <a:custGeom>
            <a:avLst/>
            <a:gdLst>
              <a:gd name="connsiteX0" fmla="*/ 1329716 w 1331164"/>
              <a:gd name="connsiteY0" fmla="*/ 666 h 1234293"/>
              <a:gd name="connsiteX1" fmla="*/ 887541 w 1331164"/>
              <a:gd name="connsiteY1" fmla="*/ 460013 h 1234293"/>
              <a:gd name="connsiteX2" fmla="*/ 930471 w 1331164"/>
              <a:gd name="connsiteY2" fmla="*/ 434255 h 1234293"/>
              <a:gd name="connsiteX3" fmla="*/ 359507 w 1331164"/>
              <a:gd name="connsiteY3" fmla="*/ 936531 h 1234293"/>
              <a:gd name="connsiteX4" fmla="*/ 11778 w 1331164"/>
              <a:gd name="connsiteY4" fmla="*/ 1219866 h 1234293"/>
              <a:gd name="connsiteX5" fmla="*/ 784510 w 1331164"/>
              <a:gd name="connsiteY5" fmla="*/ 494356 h 1234293"/>
              <a:gd name="connsiteX6" fmla="*/ 518347 w 1331164"/>
              <a:gd name="connsiteY6" fmla="*/ 777691 h 1234293"/>
              <a:gd name="connsiteX7" fmla="*/ 1076431 w 1331164"/>
              <a:gd name="connsiteY7" fmla="*/ 176677 h 1234293"/>
              <a:gd name="connsiteX8" fmla="*/ 715823 w 1331164"/>
              <a:gd name="connsiteY8" fmla="*/ 575922 h 1234293"/>
              <a:gd name="connsiteX9" fmla="*/ 1329716 w 1331164"/>
              <a:gd name="connsiteY9" fmla="*/ 666 h 123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1164" h="1234293">
                <a:moveTo>
                  <a:pt x="1329716" y="666"/>
                </a:moveTo>
                <a:cubicBezTo>
                  <a:pt x="1358336" y="-18652"/>
                  <a:pt x="954082" y="387748"/>
                  <a:pt x="887541" y="460013"/>
                </a:cubicBezTo>
                <a:cubicBezTo>
                  <a:pt x="821000" y="532278"/>
                  <a:pt x="1018477" y="354835"/>
                  <a:pt x="930471" y="434255"/>
                </a:cubicBezTo>
                <a:cubicBezTo>
                  <a:pt x="842465" y="513675"/>
                  <a:pt x="512622" y="805596"/>
                  <a:pt x="359507" y="936531"/>
                </a:cubicBezTo>
                <a:cubicBezTo>
                  <a:pt x="206392" y="1067466"/>
                  <a:pt x="-59056" y="1293562"/>
                  <a:pt x="11778" y="1219866"/>
                </a:cubicBezTo>
                <a:cubicBezTo>
                  <a:pt x="82612" y="1146170"/>
                  <a:pt x="700082" y="568052"/>
                  <a:pt x="784510" y="494356"/>
                </a:cubicBezTo>
                <a:cubicBezTo>
                  <a:pt x="868938" y="420660"/>
                  <a:pt x="469694" y="830637"/>
                  <a:pt x="518347" y="777691"/>
                </a:cubicBezTo>
                <a:cubicBezTo>
                  <a:pt x="567000" y="724745"/>
                  <a:pt x="1043518" y="210305"/>
                  <a:pt x="1076431" y="176677"/>
                </a:cubicBezTo>
                <a:cubicBezTo>
                  <a:pt x="1109344" y="143049"/>
                  <a:pt x="672893" y="606688"/>
                  <a:pt x="715823" y="575922"/>
                </a:cubicBezTo>
                <a:cubicBezTo>
                  <a:pt x="758753" y="545156"/>
                  <a:pt x="1301096" y="19984"/>
                  <a:pt x="1329716" y="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CAA199D5-B769-2235-AC64-CF7184A57EC7}"/>
              </a:ext>
            </a:extLst>
          </p:cNvPr>
          <p:cNvSpPr/>
          <p:nvPr/>
        </p:nvSpPr>
        <p:spPr>
          <a:xfrm>
            <a:off x="1527496" y="8820446"/>
            <a:ext cx="532079" cy="1020070"/>
          </a:xfrm>
          <a:custGeom>
            <a:avLst/>
            <a:gdLst>
              <a:gd name="connsiteX0" fmla="*/ 522977 w 532079"/>
              <a:gd name="connsiteY0" fmla="*/ 281 h 1020070"/>
              <a:gd name="connsiteX1" fmla="*/ 412140 w 532079"/>
              <a:gd name="connsiteY1" fmla="*/ 471336 h 1020070"/>
              <a:gd name="connsiteX2" fmla="*/ 107340 w 532079"/>
              <a:gd name="connsiteY2" fmla="*/ 850027 h 1020070"/>
              <a:gd name="connsiteX3" fmla="*/ 5740 w 532079"/>
              <a:gd name="connsiteY3" fmla="*/ 1016281 h 1020070"/>
              <a:gd name="connsiteX4" fmla="*/ 255122 w 532079"/>
              <a:gd name="connsiteY4" fmla="*/ 702245 h 1020070"/>
              <a:gd name="connsiteX5" fmla="*/ 495268 w 532079"/>
              <a:gd name="connsiteY5" fmla="*/ 406681 h 1020070"/>
              <a:gd name="connsiteX6" fmla="*/ 522977 w 532079"/>
              <a:gd name="connsiteY6" fmla="*/ 281 h 102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079" h="1020070">
                <a:moveTo>
                  <a:pt x="522977" y="281"/>
                </a:moveTo>
                <a:cubicBezTo>
                  <a:pt x="509122" y="11057"/>
                  <a:pt x="481413" y="329712"/>
                  <a:pt x="412140" y="471336"/>
                </a:cubicBezTo>
                <a:cubicBezTo>
                  <a:pt x="342867" y="612960"/>
                  <a:pt x="175073" y="759203"/>
                  <a:pt x="107340" y="850027"/>
                </a:cubicBezTo>
                <a:cubicBezTo>
                  <a:pt x="39607" y="940851"/>
                  <a:pt x="-18890" y="1040911"/>
                  <a:pt x="5740" y="1016281"/>
                </a:cubicBezTo>
                <a:cubicBezTo>
                  <a:pt x="30370" y="991651"/>
                  <a:pt x="173534" y="803845"/>
                  <a:pt x="255122" y="702245"/>
                </a:cubicBezTo>
                <a:cubicBezTo>
                  <a:pt x="336710" y="600645"/>
                  <a:pt x="450626" y="522135"/>
                  <a:pt x="495268" y="406681"/>
                </a:cubicBezTo>
                <a:cubicBezTo>
                  <a:pt x="539910" y="291227"/>
                  <a:pt x="536832" y="-10495"/>
                  <a:pt x="522977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BBE64AC0-968B-5D23-545C-6AB8EA54D5A8}"/>
              </a:ext>
            </a:extLst>
          </p:cNvPr>
          <p:cNvSpPr/>
          <p:nvPr/>
        </p:nvSpPr>
        <p:spPr>
          <a:xfrm>
            <a:off x="1689353" y="8731443"/>
            <a:ext cx="269276" cy="782650"/>
          </a:xfrm>
          <a:custGeom>
            <a:avLst/>
            <a:gdLst>
              <a:gd name="connsiteX0" fmla="*/ 259520 w 269276"/>
              <a:gd name="connsiteY0" fmla="*/ 43102 h 782650"/>
              <a:gd name="connsiteX1" fmla="*/ 259520 w 269276"/>
              <a:gd name="connsiteY1" fmla="*/ 98521 h 782650"/>
              <a:gd name="connsiteX2" fmla="*/ 222574 w 269276"/>
              <a:gd name="connsiteY2" fmla="*/ 486448 h 782650"/>
              <a:gd name="connsiteX3" fmla="*/ 902 w 269276"/>
              <a:gd name="connsiteY3" fmla="*/ 772775 h 782650"/>
              <a:gd name="connsiteX4" fmla="*/ 148683 w 269276"/>
              <a:gd name="connsiteY4" fmla="*/ 652702 h 782650"/>
              <a:gd name="connsiteX5" fmla="*/ 259520 w 269276"/>
              <a:gd name="connsiteY5" fmla="*/ 43102 h 7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276" h="782650">
                <a:moveTo>
                  <a:pt x="259520" y="43102"/>
                </a:moveTo>
                <a:cubicBezTo>
                  <a:pt x="277993" y="-49261"/>
                  <a:pt x="265678" y="24630"/>
                  <a:pt x="259520" y="98521"/>
                </a:cubicBezTo>
                <a:cubicBezTo>
                  <a:pt x="253362" y="172412"/>
                  <a:pt x="265677" y="374072"/>
                  <a:pt x="222574" y="486448"/>
                </a:cubicBezTo>
                <a:cubicBezTo>
                  <a:pt x="179471" y="598824"/>
                  <a:pt x="13217" y="745066"/>
                  <a:pt x="902" y="772775"/>
                </a:cubicBezTo>
                <a:cubicBezTo>
                  <a:pt x="-11413" y="800484"/>
                  <a:pt x="105580" y="772775"/>
                  <a:pt x="148683" y="652702"/>
                </a:cubicBezTo>
                <a:cubicBezTo>
                  <a:pt x="191786" y="532629"/>
                  <a:pt x="241047" y="135465"/>
                  <a:pt x="259520" y="43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A6284A36-9B11-5893-8F3D-DCD923029D34}"/>
              </a:ext>
            </a:extLst>
          </p:cNvPr>
          <p:cNvSpPr/>
          <p:nvPr/>
        </p:nvSpPr>
        <p:spPr>
          <a:xfrm>
            <a:off x="827454" y="9799454"/>
            <a:ext cx="728311" cy="1342199"/>
          </a:xfrm>
          <a:custGeom>
            <a:avLst/>
            <a:gdLst>
              <a:gd name="connsiteX0" fmla="*/ 724255 w 728311"/>
              <a:gd name="connsiteY0" fmla="*/ 9564 h 1342199"/>
              <a:gd name="connsiteX1" fmla="*/ 271673 w 728311"/>
              <a:gd name="connsiteY1" fmla="*/ 582219 h 1342199"/>
              <a:gd name="connsiteX2" fmla="*/ 3819 w 728311"/>
              <a:gd name="connsiteY2" fmla="*/ 1339601 h 1342199"/>
              <a:gd name="connsiteX3" fmla="*/ 465637 w 728311"/>
              <a:gd name="connsiteY3" fmla="*/ 305128 h 1342199"/>
              <a:gd name="connsiteX4" fmla="*/ 724255 w 728311"/>
              <a:gd name="connsiteY4" fmla="*/ 9564 h 134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311" h="1342199">
                <a:moveTo>
                  <a:pt x="724255" y="9564"/>
                </a:moveTo>
                <a:cubicBezTo>
                  <a:pt x="691928" y="55746"/>
                  <a:pt x="391746" y="360546"/>
                  <a:pt x="271673" y="582219"/>
                </a:cubicBezTo>
                <a:cubicBezTo>
                  <a:pt x="151600" y="803892"/>
                  <a:pt x="-28508" y="1385783"/>
                  <a:pt x="3819" y="1339601"/>
                </a:cubicBezTo>
                <a:cubicBezTo>
                  <a:pt x="36146" y="1293419"/>
                  <a:pt x="342486" y="522183"/>
                  <a:pt x="465637" y="305128"/>
                </a:cubicBezTo>
                <a:cubicBezTo>
                  <a:pt x="588788" y="88073"/>
                  <a:pt x="756582" y="-36618"/>
                  <a:pt x="724255" y="9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E0B5C18D-4B5B-E801-2B0C-EBCEE67B0FBA}"/>
              </a:ext>
            </a:extLst>
          </p:cNvPr>
          <p:cNvSpPr/>
          <p:nvPr/>
        </p:nvSpPr>
        <p:spPr>
          <a:xfrm>
            <a:off x="6514914" y="8674700"/>
            <a:ext cx="1588973" cy="2304049"/>
          </a:xfrm>
          <a:custGeom>
            <a:avLst/>
            <a:gdLst>
              <a:gd name="connsiteX0" fmla="*/ 15195 w 1588973"/>
              <a:gd name="connsiteY0" fmla="*/ 25955 h 2304049"/>
              <a:gd name="connsiteX1" fmla="*/ 1040431 w 1588973"/>
              <a:gd name="connsiteY1" fmla="*/ 1272864 h 2304049"/>
              <a:gd name="connsiteX2" fmla="*/ 1576141 w 1588973"/>
              <a:gd name="connsiteY2" fmla="*/ 2270391 h 2304049"/>
              <a:gd name="connsiteX3" fmla="*/ 1391413 w 1588973"/>
              <a:gd name="connsiteY3" fmla="*/ 2002536 h 2304049"/>
              <a:gd name="connsiteX4" fmla="*/ 1049668 w 1588973"/>
              <a:gd name="connsiteY4" fmla="*/ 1346755 h 2304049"/>
              <a:gd name="connsiteX5" fmla="*/ 467777 w 1588973"/>
              <a:gd name="connsiteY5" fmla="*/ 497009 h 2304049"/>
              <a:gd name="connsiteX6" fmla="*/ 15195 w 1588973"/>
              <a:gd name="connsiteY6" fmla="*/ 25955 h 23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973" h="2304049">
                <a:moveTo>
                  <a:pt x="15195" y="25955"/>
                </a:moveTo>
                <a:cubicBezTo>
                  <a:pt x="110637" y="155264"/>
                  <a:pt x="780273" y="898791"/>
                  <a:pt x="1040431" y="1272864"/>
                </a:cubicBezTo>
                <a:cubicBezTo>
                  <a:pt x="1300589" y="1646937"/>
                  <a:pt x="1517644" y="2148779"/>
                  <a:pt x="1576141" y="2270391"/>
                </a:cubicBezTo>
                <a:cubicBezTo>
                  <a:pt x="1634638" y="2392003"/>
                  <a:pt x="1479158" y="2156475"/>
                  <a:pt x="1391413" y="2002536"/>
                </a:cubicBezTo>
                <a:cubicBezTo>
                  <a:pt x="1303668" y="1848597"/>
                  <a:pt x="1203607" y="1597676"/>
                  <a:pt x="1049668" y="1346755"/>
                </a:cubicBezTo>
                <a:cubicBezTo>
                  <a:pt x="895729" y="1095834"/>
                  <a:pt x="637110" y="712524"/>
                  <a:pt x="467777" y="497009"/>
                </a:cubicBezTo>
                <a:cubicBezTo>
                  <a:pt x="298444" y="281494"/>
                  <a:pt x="-80247" y="-103354"/>
                  <a:pt x="15195" y="25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BABEDE41-75E9-ADB4-8721-D3F86261BBCA}"/>
              </a:ext>
            </a:extLst>
          </p:cNvPr>
          <p:cNvSpPr/>
          <p:nvPr/>
        </p:nvSpPr>
        <p:spPr>
          <a:xfrm>
            <a:off x="6509917" y="8832122"/>
            <a:ext cx="1596174" cy="2326074"/>
          </a:xfrm>
          <a:custGeom>
            <a:avLst/>
            <a:gdLst>
              <a:gd name="connsiteX0" fmla="*/ 47901 w 1596174"/>
              <a:gd name="connsiteY0" fmla="*/ 71733 h 2326074"/>
              <a:gd name="connsiteX1" fmla="*/ 1100847 w 1596174"/>
              <a:gd name="connsiteY1" fmla="*/ 1429478 h 2326074"/>
              <a:gd name="connsiteX2" fmla="*/ 1581138 w 1596174"/>
              <a:gd name="connsiteY2" fmla="*/ 2288460 h 2326074"/>
              <a:gd name="connsiteX3" fmla="*/ 1387174 w 1596174"/>
              <a:gd name="connsiteY3" fmla="*/ 2020605 h 2326074"/>
              <a:gd name="connsiteX4" fmla="*/ 528192 w 1596174"/>
              <a:gd name="connsiteY4" fmla="*/ 672096 h 2326074"/>
              <a:gd name="connsiteX5" fmla="*/ 214156 w 1596174"/>
              <a:gd name="connsiteY5" fmla="*/ 237987 h 2326074"/>
              <a:gd name="connsiteX6" fmla="*/ 47901 w 1596174"/>
              <a:gd name="connsiteY6" fmla="*/ 71733 h 232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6174" h="2326074">
                <a:moveTo>
                  <a:pt x="47901" y="71733"/>
                </a:moveTo>
                <a:cubicBezTo>
                  <a:pt x="195683" y="270315"/>
                  <a:pt x="845308" y="1060024"/>
                  <a:pt x="1100847" y="1429478"/>
                </a:cubicBezTo>
                <a:cubicBezTo>
                  <a:pt x="1356387" y="1798933"/>
                  <a:pt x="1533417" y="2189939"/>
                  <a:pt x="1581138" y="2288460"/>
                </a:cubicBezTo>
                <a:cubicBezTo>
                  <a:pt x="1628859" y="2386981"/>
                  <a:pt x="1562665" y="2289999"/>
                  <a:pt x="1387174" y="2020605"/>
                </a:cubicBezTo>
                <a:cubicBezTo>
                  <a:pt x="1211683" y="1751211"/>
                  <a:pt x="723695" y="969199"/>
                  <a:pt x="528192" y="672096"/>
                </a:cubicBezTo>
                <a:cubicBezTo>
                  <a:pt x="332689" y="374993"/>
                  <a:pt x="294204" y="336508"/>
                  <a:pt x="214156" y="237987"/>
                </a:cubicBezTo>
                <a:cubicBezTo>
                  <a:pt x="134108" y="139466"/>
                  <a:pt x="-99881" y="-126849"/>
                  <a:pt x="47901" y="71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56F0FC8D-1F76-ACBC-FC4D-337F94CEB7C0}"/>
              </a:ext>
            </a:extLst>
          </p:cNvPr>
          <p:cNvSpPr/>
          <p:nvPr/>
        </p:nvSpPr>
        <p:spPr>
          <a:xfrm>
            <a:off x="1945055" y="8765309"/>
            <a:ext cx="4179276" cy="877483"/>
          </a:xfrm>
          <a:custGeom>
            <a:avLst/>
            <a:gdLst>
              <a:gd name="connsiteX0" fmla="*/ 96181 w 4179276"/>
              <a:gd name="connsiteY0" fmla="*/ 64655 h 877483"/>
              <a:gd name="connsiteX1" fmla="*/ 151600 w 4179276"/>
              <a:gd name="connsiteY1" fmla="*/ 83127 h 877483"/>
              <a:gd name="connsiteX2" fmla="*/ 1241490 w 4179276"/>
              <a:gd name="connsiteY2" fmla="*/ 83127 h 877483"/>
              <a:gd name="connsiteX3" fmla="*/ 2202072 w 4179276"/>
              <a:gd name="connsiteY3" fmla="*/ 489527 h 877483"/>
              <a:gd name="connsiteX4" fmla="*/ 3153418 w 4179276"/>
              <a:gd name="connsiteY4" fmla="*/ 738909 h 877483"/>
              <a:gd name="connsiteX5" fmla="*/ 3227309 w 4179276"/>
              <a:gd name="connsiteY5" fmla="*/ 794327 h 877483"/>
              <a:gd name="connsiteX6" fmla="*/ 4178654 w 4179276"/>
              <a:gd name="connsiteY6" fmla="*/ 877455 h 877483"/>
              <a:gd name="connsiteX7" fmla="*/ 3070290 w 4179276"/>
              <a:gd name="connsiteY7" fmla="*/ 785091 h 877483"/>
              <a:gd name="connsiteX8" fmla="*/ 1971163 w 4179276"/>
              <a:gd name="connsiteY8" fmla="*/ 480291 h 877483"/>
              <a:gd name="connsiteX9" fmla="*/ 1463163 w 4179276"/>
              <a:gd name="connsiteY9" fmla="*/ 157018 h 877483"/>
              <a:gd name="connsiteX10" fmla="*/ 973636 w 4179276"/>
              <a:gd name="connsiteY10" fmla="*/ 0 h 877483"/>
              <a:gd name="connsiteX11" fmla="*/ 96181 w 4179276"/>
              <a:gd name="connsiteY11" fmla="*/ 64655 h 87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9276" h="877483">
                <a:moveTo>
                  <a:pt x="96181" y="64655"/>
                </a:moveTo>
                <a:cubicBezTo>
                  <a:pt x="-40825" y="78509"/>
                  <a:pt x="-39285" y="80048"/>
                  <a:pt x="151600" y="83127"/>
                </a:cubicBezTo>
                <a:cubicBezTo>
                  <a:pt x="342485" y="86206"/>
                  <a:pt x="899745" y="15394"/>
                  <a:pt x="1241490" y="83127"/>
                </a:cubicBezTo>
                <a:cubicBezTo>
                  <a:pt x="1583235" y="150860"/>
                  <a:pt x="1883417" y="380230"/>
                  <a:pt x="2202072" y="489527"/>
                </a:cubicBezTo>
                <a:cubicBezTo>
                  <a:pt x="2520727" y="598824"/>
                  <a:pt x="2982545" y="688109"/>
                  <a:pt x="3153418" y="738909"/>
                </a:cubicBezTo>
                <a:cubicBezTo>
                  <a:pt x="3324291" y="789709"/>
                  <a:pt x="3056436" y="771236"/>
                  <a:pt x="3227309" y="794327"/>
                </a:cubicBezTo>
                <a:cubicBezTo>
                  <a:pt x="3398182" y="817418"/>
                  <a:pt x="4204824" y="878994"/>
                  <a:pt x="4178654" y="877455"/>
                </a:cubicBezTo>
                <a:cubicBezTo>
                  <a:pt x="4152484" y="875916"/>
                  <a:pt x="3438205" y="851285"/>
                  <a:pt x="3070290" y="785091"/>
                </a:cubicBezTo>
                <a:cubicBezTo>
                  <a:pt x="2702375" y="718897"/>
                  <a:pt x="2239017" y="584970"/>
                  <a:pt x="1971163" y="480291"/>
                </a:cubicBezTo>
                <a:cubicBezTo>
                  <a:pt x="1703309" y="375612"/>
                  <a:pt x="1629417" y="237066"/>
                  <a:pt x="1463163" y="157018"/>
                </a:cubicBezTo>
                <a:cubicBezTo>
                  <a:pt x="1296909" y="76970"/>
                  <a:pt x="1204545" y="16933"/>
                  <a:pt x="973636" y="0"/>
                </a:cubicBezTo>
                <a:lnTo>
                  <a:pt x="96181" y="646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F8CB3FC4-4BA2-B1FA-CCDF-94657B54EB8B}"/>
              </a:ext>
            </a:extLst>
          </p:cNvPr>
          <p:cNvSpPr/>
          <p:nvPr/>
        </p:nvSpPr>
        <p:spPr>
          <a:xfrm>
            <a:off x="6408403" y="8713450"/>
            <a:ext cx="896733" cy="2418422"/>
          </a:xfrm>
          <a:custGeom>
            <a:avLst/>
            <a:gdLst>
              <a:gd name="connsiteX0" fmla="*/ 10870 w 896733"/>
              <a:gd name="connsiteY0" fmla="*/ 61095 h 2418422"/>
              <a:gd name="connsiteX1" fmla="*/ 38579 w 896733"/>
              <a:gd name="connsiteY1" fmla="*/ 125750 h 2418422"/>
              <a:gd name="connsiteX2" fmla="*/ 287961 w 896733"/>
              <a:gd name="connsiteY2" fmla="*/ 1086332 h 2418422"/>
              <a:gd name="connsiteX3" fmla="*/ 315670 w 896733"/>
              <a:gd name="connsiteY3" fmla="*/ 1030914 h 2418422"/>
              <a:gd name="connsiteX4" fmla="*/ 565052 w 896733"/>
              <a:gd name="connsiteY4" fmla="*/ 1391132 h 2418422"/>
              <a:gd name="connsiteX5" fmla="*/ 565052 w 896733"/>
              <a:gd name="connsiteY5" fmla="*/ 1363423 h 2418422"/>
              <a:gd name="connsiteX6" fmla="*/ 888324 w 896733"/>
              <a:gd name="connsiteY6" fmla="*/ 2407132 h 2418422"/>
              <a:gd name="connsiteX7" fmla="*/ 759015 w 896733"/>
              <a:gd name="connsiteY7" fmla="*/ 1871423 h 2418422"/>
              <a:gd name="connsiteX8" fmla="*/ 306433 w 896733"/>
              <a:gd name="connsiteY8" fmla="*/ 1160223 h 2418422"/>
              <a:gd name="connsiteX9" fmla="*/ 140179 w 896733"/>
              <a:gd name="connsiteY9" fmla="*/ 587568 h 2418422"/>
              <a:gd name="connsiteX10" fmla="*/ 10870 w 896733"/>
              <a:gd name="connsiteY10" fmla="*/ 61095 h 241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733" h="2418422">
                <a:moveTo>
                  <a:pt x="10870" y="61095"/>
                </a:moveTo>
                <a:cubicBezTo>
                  <a:pt x="-6063" y="-15875"/>
                  <a:pt x="-7603" y="-45123"/>
                  <a:pt x="38579" y="125750"/>
                </a:cubicBezTo>
                <a:cubicBezTo>
                  <a:pt x="84761" y="296623"/>
                  <a:pt x="241779" y="935471"/>
                  <a:pt x="287961" y="1086332"/>
                </a:cubicBezTo>
                <a:cubicBezTo>
                  <a:pt x="334143" y="1237193"/>
                  <a:pt x="269488" y="980114"/>
                  <a:pt x="315670" y="1030914"/>
                </a:cubicBezTo>
                <a:cubicBezTo>
                  <a:pt x="361852" y="1081714"/>
                  <a:pt x="523488" y="1335714"/>
                  <a:pt x="565052" y="1391132"/>
                </a:cubicBezTo>
                <a:cubicBezTo>
                  <a:pt x="606616" y="1446550"/>
                  <a:pt x="511173" y="1194090"/>
                  <a:pt x="565052" y="1363423"/>
                </a:cubicBezTo>
                <a:cubicBezTo>
                  <a:pt x="618931" y="1532756"/>
                  <a:pt x="855997" y="2322465"/>
                  <a:pt x="888324" y="2407132"/>
                </a:cubicBezTo>
                <a:cubicBezTo>
                  <a:pt x="920651" y="2491799"/>
                  <a:pt x="855997" y="2079241"/>
                  <a:pt x="759015" y="1871423"/>
                </a:cubicBezTo>
                <a:cubicBezTo>
                  <a:pt x="662033" y="1663605"/>
                  <a:pt x="409572" y="1374199"/>
                  <a:pt x="306433" y="1160223"/>
                </a:cubicBezTo>
                <a:cubicBezTo>
                  <a:pt x="203294" y="946247"/>
                  <a:pt x="189440" y="773835"/>
                  <a:pt x="140179" y="587568"/>
                </a:cubicBezTo>
                <a:cubicBezTo>
                  <a:pt x="90919" y="401301"/>
                  <a:pt x="27803" y="138065"/>
                  <a:pt x="10870" y="61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1ACD9962-6871-D2EF-6A63-D13BEDC05BEC}"/>
              </a:ext>
            </a:extLst>
          </p:cNvPr>
          <p:cNvSpPr/>
          <p:nvPr/>
        </p:nvSpPr>
        <p:spPr>
          <a:xfrm>
            <a:off x="6101691" y="9649889"/>
            <a:ext cx="742761" cy="2600827"/>
          </a:xfrm>
          <a:custGeom>
            <a:avLst/>
            <a:gdLst>
              <a:gd name="connsiteX0" fmla="*/ 60 w 742761"/>
              <a:gd name="connsiteY0" fmla="*/ 194 h 2600827"/>
              <a:gd name="connsiteX1" fmla="*/ 345117 w 742761"/>
              <a:gd name="connsiteY1" fmla="*/ 834081 h 2600827"/>
              <a:gd name="connsiteX2" fmla="*/ 506143 w 742761"/>
              <a:gd name="connsiteY2" fmla="*/ 1547198 h 2600827"/>
              <a:gd name="connsiteX3" fmla="*/ 483139 w 742761"/>
              <a:gd name="connsiteY3" fmla="*/ 1455183 h 2600827"/>
              <a:gd name="connsiteX4" fmla="*/ 644166 w 742761"/>
              <a:gd name="connsiteY4" fmla="*/ 2237311 h 2600827"/>
              <a:gd name="connsiteX5" fmla="*/ 741932 w 742761"/>
              <a:gd name="connsiteY5" fmla="*/ 2599620 h 2600827"/>
              <a:gd name="connsiteX6" fmla="*/ 661418 w 742761"/>
              <a:gd name="connsiteY6" fmla="*/ 2277568 h 2600827"/>
              <a:gd name="connsiteX7" fmla="*/ 241600 w 742761"/>
              <a:gd name="connsiteY7" fmla="*/ 690307 h 2600827"/>
              <a:gd name="connsiteX8" fmla="*/ 316362 w 742761"/>
              <a:gd name="connsiteY8" fmla="*/ 908843 h 2600827"/>
              <a:gd name="connsiteX9" fmla="*/ 60 w 742761"/>
              <a:gd name="connsiteY9" fmla="*/ 194 h 260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761" h="2600827">
                <a:moveTo>
                  <a:pt x="60" y="194"/>
                </a:moveTo>
                <a:cubicBezTo>
                  <a:pt x="4852" y="-12266"/>
                  <a:pt x="260770" y="576247"/>
                  <a:pt x="345117" y="834081"/>
                </a:cubicBezTo>
                <a:cubicBezTo>
                  <a:pt x="429464" y="1091915"/>
                  <a:pt x="483139" y="1443681"/>
                  <a:pt x="506143" y="1547198"/>
                </a:cubicBezTo>
                <a:cubicBezTo>
                  <a:pt x="529147" y="1650715"/>
                  <a:pt x="460135" y="1340164"/>
                  <a:pt x="483139" y="1455183"/>
                </a:cubicBezTo>
                <a:cubicBezTo>
                  <a:pt x="506143" y="1570202"/>
                  <a:pt x="601034" y="2046572"/>
                  <a:pt x="644166" y="2237311"/>
                </a:cubicBezTo>
                <a:cubicBezTo>
                  <a:pt x="687298" y="2428050"/>
                  <a:pt x="739057" y="2592910"/>
                  <a:pt x="741932" y="2599620"/>
                </a:cubicBezTo>
                <a:cubicBezTo>
                  <a:pt x="744807" y="2606330"/>
                  <a:pt x="744807" y="2595787"/>
                  <a:pt x="661418" y="2277568"/>
                </a:cubicBezTo>
                <a:cubicBezTo>
                  <a:pt x="578029" y="1959349"/>
                  <a:pt x="299109" y="918428"/>
                  <a:pt x="241600" y="690307"/>
                </a:cubicBezTo>
                <a:cubicBezTo>
                  <a:pt x="184091" y="462186"/>
                  <a:pt x="357577" y="1026737"/>
                  <a:pt x="316362" y="908843"/>
                </a:cubicBezTo>
                <a:cubicBezTo>
                  <a:pt x="275147" y="790949"/>
                  <a:pt x="-4732" y="12654"/>
                  <a:pt x="60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218952D2-C91C-ED87-F124-CC395CB1DE2D}"/>
              </a:ext>
            </a:extLst>
          </p:cNvPr>
          <p:cNvSpPr/>
          <p:nvPr/>
        </p:nvSpPr>
        <p:spPr>
          <a:xfrm>
            <a:off x="6124697" y="9598262"/>
            <a:ext cx="463053" cy="1510671"/>
          </a:xfrm>
          <a:custGeom>
            <a:avLst/>
            <a:gdLst>
              <a:gd name="connsiteX0" fmla="*/ 58 w 463053"/>
              <a:gd name="connsiteY0" fmla="*/ 63 h 1510671"/>
              <a:gd name="connsiteX1" fmla="*/ 270352 w 463053"/>
              <a:gd name="connsiteY1" fmla="*/ 598161 h 1510671"/>
              <a:gd name="connsiteX2" fmla="*/ 454382 w 463053"/>
              <a:gd name="connsiteY2" fmla="*/ 1495308 h 1510671"/>
              <a:gd name="connsiteX3" fmla="*/ 414126 w 463053"/>
              <a:gd name="connsiteY3" fmla="*/ 1121496 h 1510671"/>
              <a:gd name="connsiteX4" fmla="*/ 247348 w 463053"/>
              <a:gd name="connsiteY4" fmla="*/ 563655 h 1510671"/>
              <a:gd name="connsiteX5" fmla="*/ 58 w 463053"/>
              <a:gd name="connsiteY5" fmla="*/ 63 h 151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053" h="1510671">
                <a:moveTo>
                  <a:pt x="58" y="63"/>
                </a:moveTo>
                <a:cubicBezTo>
                  <a:pt x="3892" y="5814"/>
                  <a:pt x="194631" y="348954"/>
                  <a:pt x="270352" y="598161"/>
                </a:cubicBezTo>
                <a:cubicBezTo>
                  <a:pt x="346073" y="847368"/>
                  <a:pt x="430420" y="1408086"/>
                  <a:pt x="454382" y="1495308"/>
                </a:cubicBezTo>
                <a:cubicBezTo>
                  <a:pt x="478344" y="1582530"/>
                  <a:pt x="448632" y="1276771"/>
                  <a:pt x="414126" y="1121496"/>
                </a:cubicBezTo>
                <a:cubicBezTo>
                  <a:pt x="379620" y="966221"/>
                  <a:pt x="313484" y="749602"/>
                  <a:pt x="247348" y="563655"/>
                </a:cubicBezTo>
                <a:cubicBezTo>
                  <a:pt x="181212" y="377708"/>
                  <a:pt x="-3776" y="-5688"/>
                  <a:pt x="58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37A2B160-F5AE-EF78-3F09-8D02C3F9BD8A}"/>
              </a:ext>
            </a:extLst>
          </p:cNvPr>
          <p:cNvSpPr/>
          <p:nvPr/>
        </p:nvSpPr>
        <p:spPr>
          <a:xfrm>
            <a:off x="6542502" y="10962193"/>
            <a:ext cx="331099" cy="1363709"/>
          </a:xfrm>
          <a:custGeom>
            <a:avLst/>
            <a:gdLst>
              <a:gd name="connsiteX0" fmla="*/ 2072 w 331099"/>
              <a:gd name="connsiteY0" fmla="*/ 22109 h 1363709"/>
              <a:gd name="connsiteX1" fmla="*/ 324124 w 331099"/>
              <a:gd name="connsiteY1" fmla="*/ 1327573 h 1363709"/>
              <a:gd name="connsiteX2" fmla="*/ 220607 w 331099"/>
              <a:gd name="connsiteY2" fmla="*/ 959513 h 1363709"/>
              <a:gd name="connsiteX3" fmla="*/ 186102 w 331099"/>
              <a:gd name="connsiteY3" fmla="*/ 539694 h 1363709"/>
              <a:gd name="connsiteX4" fmla="*/ 2072 w 331099"/>
              <a:gd name="connsiteY4" fmla="*/ 22109 h 136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099" h="1363709">
                <a:moveTo>
                  <a:pt x="2072" y="22109"/>
                </a:moveTo>
                <a:cubicBezTo>
                  <a:pt x="25076" y="153422"/>
                  <a:pt x="287702" y="1171339"/>
                  <a:pt x="324124" y="1327573"/>
                </a:cubicBezTo>
                <a:cubicBezTo>
                  <a:pt x="360546" y="1483807"/>
                  <a:pt x="243611" y="1090826"/>
                  <a:pt x="220607" y="959513"/>
                </a:cubicBezTo>
                <a:cubicBezTo>
                  <a:pt x="197603" y="828200"/>
                  <a:pt x="217732" y="698803"/>
                  <a:pt x="186102" y="539694"/>
                </a:cubicBezTo>
                <a:cubicBezTo>
                  <a:pt x="154472" y="380585"/>
                  <a:pt x="-20932" y="-109204"/>
                  <a:pt x="2072" y="22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AAAC9E05-406E-3AB0-6BA3-9E1E0EC130E7}"/>
              </a:ext>
            </a:extLst>
          </p:cNvPr>
          <p:cNvSpPr/>
          <p:nvPr/>
        </p:nvSpPr>
        <p:spPr>
          <a:xfrm>
            <a:off x="2678280" y="8942890"/>
            <a:ext cx="3370699" cy="839709"/>
          </a:xfrm>
          <a:custGeom>
            <a:avLst/>
            <a:gdLst>
              <a:gd name="connsiteX0" fmla="*/ 139682 w 3370699"/>
              <a:gd name="connsiteY0" fmla="*/ 51585 h 839709"/>
              <a:gd name="connsiteX1" fmla="*/ 266203 w 3370699"/>
              <a:gd name="connsiteY1" fmla="*/ 74589 h 839709"/>
              <a:gd name="connsiteX2" fmla="*/ 1905222 w 3370699"/>
              <a:gd name="connsiteY2" fmla="*/ 638182 h 839709"/>
              <a:gd name="connsiteX3" fmla="*/ 1910973 w 3370699"/>
              <a:gd name="connsiteY3" fmla="*/ 603676 h 839709"/>
              <a:gd name="connsiteX4" fmla="*/ 2992150 w 3370699"/>
              <a:gd name="connsiteY4" fmla="*/ 730197 h 839709"/>
              <a:gd name="connsiteX5" fmla="*/ 3354460 w 3370699"/>
              <a:gd name="connsiteY5" fmla="*/ 839465 h 839709"/>
              <a:gd name="connsiteX6" fmla="*/ 2790867 w 3370699"/>
              <a:gd name="connsiteY6" fmla="*/ 758952 h 839709"/>
              <a:gd name="connsiteX7" fmla="*/ 3360211 w 3370699"/>
              <a:gd name="connsiteY7" fmla="*/ 730197 h 839709"/>
              <a:gd name="connsiteX8" fmla="*/ 2181267 w 3370699"/>
              <a:gd name="connsiteY8" fmla="*/ 672687 h 839709"/>
              <a:gd name="connsiteX9" fmla="*/ 536497 w 3370699"/>
              <a:gd name="connsiteY9" fmla="*/ 28582 h 839709"/>
              <a:gd name="connsiteX10" fmla="*/ 1646429 w 3370699"/>
              <a:gd name="connsiteY10" fmla="*/ 494408 h 839709"/>
              <a:gd name="connsiteX11" fmla="*/ 139682 w 3370699"/>
              <a:gd name="connsiteY11" fmla="*/ 51585 h 83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0699" h="839709">
                <a:moveTo>
                  <a:pt x="139682" y="51585"/>
                </a:moveTo>
                <a:cubicBezTo>
                  <a:pt x="-90356" y="-18385"/>
                  <a:pt x="-28054" y="-23177"/>
                  <a:pt x="266203" y="74589"/>
                </a:cubicBezTo>
                <a:cubicBezTo>
                  <a:pt x="560460" y="172355"/>
                  <a:pt x="1631094" y="550001"/>
                  <a:pt x="1905222" y="638182"/>
                </a:cubicBezTo>
                <a:cubicBezTo>
                  <a:pt x="2179350" y="726363"/>
                  <a:pt x="1729818" y="588340"/>
                  <a:pt x="1910973" y="603676"/>
                </a:cubicBezTo>
                <a:cubicBezTo>
                  <a:pt x="2092128" y="619012"/>
                  <a:pt x="2751569" y="690899"/>
                  <a:pt x="2992150" y="730197"/>
                </a:cubicBezTo>
                <a:cubicBezTo>
                  <a:pt x="3232731" y="769495"/>
                  <a:pt x="3388007" y="834673"/>
                  <a:pt x="3354460" y="839465"/>
                </a:cubicBezTo>
                <a:cubicBezTo>
                  <a:pt x="3320913" y="844258"/>
                  <a:pt x="2789909" y="777163"/>
                  <a:pt x="2790867" y="758952"/>
                </a:cubicBezTo>
                <a:cubicBezTo>
                  <a:pt x="2791825" y="740741"/>
                  <a:pt x="3461811" y="744574"/>
                  <a:pt x="3360211" y="730197"/>
                </a:cubicBezTo>
                <a:cubicBezTo>
                  <a:pt x="3258611" y="715820"/>
                  <a:pt x="2651886" y="789623"/>
                  <a:pt x="2181267" y="672687"/>
                </a:cubicBezTo>
                <a:cubicBezTo>
                  <a:pt x="1710648" y="555751"/>
                  <a:pt x="625637" y="58295"/>
                  <a:pt x="536497" y="28582"/>
                </a:cubicBezTo>
                <a:cubicBezTo>
                  <a:pt x="447357" y="-1131"/>
                  <a:pt x="1714482" y="491533"/>
                  <a:pt x="1646429" y="494408"/>
                </a:cubicBezTo>
                <a:cubicBezTo>
                  <a:pt x="1578376" y="497283"/>
                  <a:pt x="369720" y="121555"/>
                  <a:pt x="139682" y="51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B4D1910-F69A-8EA7-4B2C-7B488D11B234}"/>
              </a:ext>
            </a:extLst>
          </p:cNvPr>
          <p:cNvSpPr/>
          <p:nvPr/>
        </p:nvSpPr>
        <p:spPr>
          <a:xfrm>
            <a:off x="1551696" y="9420021"/>
            <a:ext cx="898237" cy="2537053"/>
          </a:xfrm>
          <a:custGeom>
            <a:avLst/>
            <a:gdLst>
              <a:gd name="connsiteX0" fmla="*/ 133330 w 898237"/>
              <a:gd name="connsiteY0" fmla="*/ 24 h 2537053"/>
              <a:gd name="connsiteX1" fmla="*/ 58568 w 898237"/>
              <a:gd name="connsiteY1" fmla="*/ 471602 h 2537053"/>
              <a:gd name="connsiteX2" fmla="*/ 282855 w 898237"/>
              <a:gd name="connsiteY2" fmla="*/ 1322741 h 2537053"/>
              <a:gd name="connsiteX3" fmla="*/ 271353 w 898237"/>
              <a:gd name="connsiteY3" fmla="*/ 1207722 h 2537053"/>
              <a:gd name="connsiteX4" fmla="*/ 662417 w 898237"/>
              <a:gd name="connsiteY4" fmla="*/ 2087617 h 2537053"/>
              <a:gd name="connsiteX5" fmla="*/ 898206 w 898237"/>
              <a:gd name="connsiteY5" fmla="*/ 2536190 h 2537053"/>
              <a:gd name="connsiteX6" fmla="*/ 673919 w 898237"/>
              <a:gd name="connsiteY6" fmla="*/ 1984100 h 2537053"/>
              <a:gd name="connsiteX7" fmla="*/ 58568 w 898237"/>
              <a:gd name="connsiteY7" fmla="*/ 655632 h 2537053"/>
              <a:gd name="connsiteX8" fmla="*/ 35564 w 898237"/>
              <a:gd name="connsiteY8" fmla="*/ 488854 h 2537053"/>
              <a:gd name="connsiteX9" fmla="*/ 133330 w 898237"/>
              <a:gd name="connsiteY9" fmla="*/ 24 h 253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8237" h="2537053">
                <a:moveTo>
                  <a:pt x="133330" y="24"/>
                </a:moveTo>
                <a:cubicBezTo>
                  <a:pt x="137164" y="-2851"/>
                  <a:pt x="33647" y="251149"/>
                  <a:pt x="58568" y="471602"/>
                </a:cubicBezTo>
                <a:cubicBezTo>
                  <a:pt x="83489" y="692055"/>
                  <a:pt x="247391" y="1200054"/>
                  <a:pt x="282855" y="1322741"/>
                </a:cubicBezTo>
                <a:cubicBezTo>
                  <a:pt x="318319" y="1445428"/>
                  <a:pt x="208093" y="1080243"/>
                  <a:pt x="271353" y="1207722"/>
                </a:cubicBezTo>
                <a:cubicBezTo>
                  <a:pt x="334613" y="1335201"/>
                  <a:pt x="557942" y="1866206"/>
                  <a:pt x="662417" y="2087617"/>
                </a:cubicBezTo>
                <a:cubicBezTo>
                  <a:pt x="766892" y="2309028"/>
                  <a:pt x="896289" y="2553443"/>
                  <a:pt x="898206" y="2536190"/>
                </a:cubicBezTo>
                <a:cubicBezTo>
                  <a:pt x="900123" y="2518937"/>
                  <a:pt x="813859" y="2297526"/>
                  <a:pt x="673919" y="1984100"/>
                </a:cubicBezTo>
                <a:cubicBezTo>
                  <a:pt x="533979" y="1670674"/>
                  <a:pt x="164960" y="904840"/>
                  <a:pt x="58568" y="655632"/>
                </a:cubicBezTo>
                <a:cubicBezTo>
                  <a:pt x="-47824" y="406424"/>
                  <a:pt x="20228" y="603873"/>
                  <a:pt x="35564" y="488854"/>
                </a:cubicBezTo>
                <a:cubicBezTo>
                  <a:pt x="50900" y="373835"/>
                  <a:pt x="129496" y="2899"/>
                  <a:pt x="13333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6E905E0B-DF59-A26B-F76C-9F3278AC6993}"/>
              </a:ext>
            </a:extLst>
          </p:cNvPr>
          <p:cNvSpPr/>
          <p:nvPr/>
        </p:nvSpPr>
        <p:spPr>
          <a:xfrm>
            <a:off x="3713952" y="9757355"/>
            <a:ext cx="1190821" cy="2604549"/>
          </a:xfrm>
          <a:custGeom>
            <a:avLst/>
            <a:gdLst>
              <a:gd name="connsiteX0" fmla="*/ 208191 w 1190821"/>
              <a:gd name="connsiteY0" fmla="*/ 186026 h 2604549"/>
              <a:gd name="connsiteX1" fmla="*/ 225444 w 1190821"/>
              <a:gd name="connsiteY1" fmla="*/ 255037 h 2604549"/>
              <a:gd name="connsiteX2" fmla="*/ 1157097 w 1190821"/>
              <a:gd name="connsiteY2" fmla="*/ 2509407 h 2604549"/>
              <a:gd name="connsiteX3" fmla="*/ 1001822 w 1190821"/>
              <a:gd name="connsiteY3" fmla="*/ 2216109 h 2604549"/>
              <a:gd name="connsiteX4" fmla="*/ 1157 w 1190821"/>
              <a:gd name="connsiteY4" fmla="*/ 283792 h 2604549"/>
              <a:gd name="connsiteX5" fmla="*/ 789037 w 1190821"/>
              <a:gd name="connsiteY5" fmla="*/ 1692773 h 2604549"/>
              <a:gd name="connsiteX6" fmla="*/ 196690 w 1190821"/>
              <a:gd name="connsiteY6" fmla="*/ 99762 h 2604549"/>
              <a:gd name="connsiteX7" fmla="*/ 208191 w 1190821"/>
              <a:gd name="connsiteY7" fmla="*/ 186026 h 260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0821" h="2604549">
                <a:moveTo>
                  <a:pt x="208191" y="186026"/>
                </a:moveTo>
                <a:cubicBezTo>
                  <a:pt x="212983" y="211905"/>
                  <a:pt x="67293" y="-132193"/>
                  <a:pt x="225444" y="255037"/>
                </a:cubicBezTo>
                <a:cubicBezTo>
                  <a:pt x="383595" y="642267"/>
                  <a:pt x="1027701" y="2182562"/>
                  <a:pt x="1157097" y="2509407"/>
                </a:cubicBezTo>
                <a:cubicBezTo>
                  <a:pt x="1286493" y="2836252"/>
                  <a:pt x="1001822" y="2216109"/>
                  <a:pt x="1001822" y="2216109"/>
                </a:cubicBezTo>
                <a:cubicBezTo>
                  <a:pt x="809165" y="1845173"/>
                  <a:pt x="36621" y="371015"/>
                  <a:pt x="1157" y="283792"/>
                </a:cubicBezTo>
                <a:cubicBezTo>
                  <a:pt x="-34307" y="196569"/>
                  <a:pt x="756448" y="1723445"/>
                  <a:pt x="789037" y="1692773"/>
                </a:cubicBezTo>
                <a:cubicBezTo>
                  <a:pt x="821626" y="1662101"/>
                  <a:pt x="295415" y="356638"/>
                  <a:pt x="196690" y="99762"/>
                </a:cubicBezTo>
                <a:cubicBezTo>
                  <a:pt x="97965" y="-157114"/>
                  <a:pt x="203399" y="160147"/>
                  <a:pt x="208191" y="186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9CA96136-C82C-B6B0-3B08-F8B04F2ED360}"/>
              </a:ext>
            </a:extLst>
          </p:cNvPr>
          <p:cNvSpPr/>
          <p:nvPr/>
        </p:nvSpPr>
        <p:spPr>
          <a:xfrm>
            <a:off x="3187493" y="9995406"/>
            <a:ext cx="1158859" cy="2290863"/>
          </a:xfrm>
          <a:custGeom>
            <a:avLst/>
            <a:gdLst>
              <a:gd name="connsiteX0" fmla="*/ 67541 w 1158859"/>
              <a:gd name="connsiteY0" fmla="*/ 149258 h 2290863"/>
              <a:gd name="connsiteX1" fmla="*/ 102047 w 1158859"/>
              <a:gd name="connsiteY1" fmla="*/ 195266 h 2290863"/>
              <a:gd name="connsiteX2" fmla="*/ 1119964 w 1158859"/>
              <a:gd name="connsiteY2" fmla="*/ 2185092 h 2290863"/>
              <a:gd name="connsiteX3" fmla="*/ 872673 w 1158859"/>
              <a:gd name="connsiteY3" fmla="*/ 1857288 h 2290863"/>
              <a:gd name="connsiteX4" fmla="*/ 171058 w 1158859"/>
              <a:gd name="connsiteY4" fmla="*/ 494315 h 2290863"/>
              <a:gd name="connsiteX5" fmla="*/ 383843 w 1158859"/>
              <a:gd name="connsiteY5" fmla="*/ 856624 h 2290863"/>
              <a:gd name="connsiteX6" fmla="*/ 67541 w 1158859"/>
              <a:gd name="connsiteY6" fmla="*/ 149258 h 229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8859" h="2290863">
                <a:moveTo>
                  <a:pt x="67541" y="149258"/>
                </a:moveTo>
                <a:cubicBezTo>
                  <a:pt x="20575" y="39032"/>
                  <a:pt x="-73357" y="-144040"/>
                  <a:pt x="102047" y="195266"/>
                </a:cubicBezTo>
                <a:cubicBezTo>
                  <a:pt x="277451" y="534572"/>
                  <a:pt x="991526" y="1908088"/>
                  <a:pt x="1119964" y="2185092"/>
                </a:cubicBezTo>
                <a:cubicBezTo>
                  <a:pt x="1248402" y="2462096"/>
                  <a:pt x="1030824" y="2139084"/>
                  <a:pt x="872673" y="1857288"/>
                </a:cubicBezTo>
                <a:cubicBezTo>
                  <a:pt x="714522" y="1575492"/>
                  <a:pt x="252530" y="661092"/>
                  <a:pt x="171058" y="494315"/>
                </a:cubicBezTo>
                <a:cubicBezTo>
                  <a:pt x="89586" y="327538"/>
                  <a:pt x="401096" y="920843"/>
                  <a:pt x="383843" y="856624"/>
                </a:cubicBezTo>
                <a:cubicBezTo>
                  <a:pt x="366590" y="792405"/>
                  <a:pt x="114507" y="259484"/>
                  <a:pt x="67541" y="149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B3124420-42F6-7AC7-4679-D5B37D5309B1}"/>
              </a:ext>
            </a:extLst>
          </p:cNvPr>
          <p:cNvSpPr/>
          <p:nvPr/>
        </p:nvSpPr>
        <p:spPr>
          <a:xfrm>
            <a:off x="2489968" y="9850731"/>
            <a:ext cx="1183258" cy="2449535"/>
          </a:xfrm>
          <a:custGeom>
            <a:avLst/>
            <a:gdLst>
              <a:gd name="connsiteX0" fmla="*/ 17443 w 1183258"/>
              <a:gd name="connsiteY0" fmla="*/ 29390 h 2449535"/>
              <a:gd name="connsiteX1" fmla="*/ 1144628 w 1183258"/>
              <a:gd name="connsiteY1" fmla="*/ 2335518 h 2449535"/>
              <a:gd name="connsiteX2" fmla="*/ 851330 w 1183258"/>
              <a:gd name="connsiteY2" fmla="*/ 1927201 h 2449535"/>
              <a:gd name="connsiteX3" fmla="*/ 161217 w 1183258"/>
              <a:gd name="connsiteY3" fmla="*/ 443458 h 2449535"/>
              <a:gd name="connsiteX4" fmla="*/ 437262 w 1183258"/>
              <a:gd name="connsiteY4" fmla="*/ 995548 h 2449535"/>
              <a:gd name="connsiteX5" fmla="*/ 17443 w 1183258"/>
              <a:gd name="connsiteY5" fmla="*/ 29390 h 244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258" h="2449535">
                <a:moveTo>
                  <a:pt x="17443" y="29390"/>
                </a:moveTo>
                <a:cubicBezTo>
                  <a:pt x="135337" y="252718"/>
                  <a:pt x="1005647" y="2019216"/>
                  <a:pt x="1144628" y="2335518"/>
                </a:cubicBezTo>
                <a:cubicBezTo>
                  <a:pt x="1283609" y="2651820"/>
                  <a:pt x="1015232" y="2242544"/>
                  <a:pt x="851330" y="1927201"/>
                </a:cubicBezTo>
                <a:cubicBezTo>
                  <a:pt x="687428" y="1611858"/>
                  <a:pt x="230228" y="598733"/>
                  <a:pt x="161217" y="443458"/>
                </a:cubicBezTo>
                <a:cubicBezTo>
                  <a:pt x="92206" y="288183"/>
                  <a:pt x="457390" y="1064559"/>
                  <a:pt x="437262" y="995548"/>
                </a:cubicBezTo>
                <a:cubicBezTo>
                  <a:pt x="417134" y="926537"/>
                  <a:pt x="-100451" y="-193938"/>
                  <a:pt x="17443" y="29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774D4759-9CEA-D502-B762-3A15D65FF9D8}"/>
              </a:ext>
            </a:extLst>
          </p:cNvPr>
          <p:cNvSpPr/>
          <p:nvPr/>
        </p:nvSpPr>
        <p:spPr>
          <a:xfrm>
            <a:off x="5713445" y="10026638"/>
            <a:ext cx="325819" cy="368540"/>
          </a:xfrm>
          <a:custGeom>
            <a:avLst/>
            <a:gdLst>
              <a:gd name="connsiteX0" fmla="*/ 39655 w 325819"/>
              <a:gd name="connsiteY0" fmla="*/ 12 h 368540"/>
              <a:gd name="connsiteX1" fmla="*/ 17430 w 325819"/>
              <a:gd name="connsiteY1" fmla="*/ 200037 h 368540"/>
              <a:gd name="connsiteX2" fmla="*/ 109505 w 325819"/>
              <a:gd name="connsiteY2" fmla="*/ 336562 h 368540"/>
              <a:gd name="connsiteX3" fmla="*/ 87280 w 325819"/>
              <a:gd name="connsiteY3" fmla="*/ 307987 h 368540"/>
              <a:gd name="connsiteX4" fmla="*/ 325405 w 325819"/>
              <a:gd name="connsiteY4" fmla="*/ 368312 h 368540"/>
              <a:gd name="connsiteX5" fmla="*/ 141255 w 325819"/>
              <a:gd name="connsiteY5" fmla="*/ 323862 h 368540"/>
              <a:gd name="connsiteX6" fmla="*/ 4730 w 325819"/>
              <a:gd name="connsiteY6" fmla="*/ 209562 h 368540"/>
              <a:gd name="connsiteX7" fmla="*/ 39655 w 325819"/>
              <a:gd name="connsiteY7" fmla="*/ 12 h 36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819" h="368540">
                <a:moveTo>
                  <a:pt x="39655" y="12"/>
                </a:moveTo>
                <a:cubicBezTo>
                  <a:pt x="41772" y="-1576"/>
                  <a:pt x="5788" y="143945"/>
                  <a:pt x="17430" y="200037"/>
                </a:cubicBezTo>
                <a:cubicBezTo>
                  <a:pt x="29072" y="256129"/>
                  <a:pt x="97863" y="318570"/>
                  <a:pt x="109505" y="336562"/>
                </a:cubicBezTo>
                <a:cubicBezTo>
                  <a:pt x="121147" y="354554"/>
                  <a:pt x="51297" y="302695"/>
                  <a:pt x="87280" y="307987"/>
                </a:cubicBezTo>
                <a:cubicBezTo>
                  <a:pt x="123263" y="313279"/>
                  <a:pt x="316409" y="365666"/>
                  <a:pt x="325405" y="368312"/>
                </a:cubicBezTo>
                <a:cubicBezTo>
                  <a:pt x="334401" y="370958"/>
                  <a:pt x="194701" y="350320"/>
                  <a:pt x="141255" y="323862"/>
                </a:cubicBezTo>
                <a:cubicBezTo>
                  <a:pt x="87809" y="297404"/>
                  <a:pt x="25367" y="260362"/>
                  <a:pt x="4730" y="209562"/>
                </a:cubicBezTo>
                <a:cubicBezTo>
                  <a:pt x="-15907" y="158762"/>
                  <a:pt x="37538" y="1600"/>
                  <a:pt x="3965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C524A267-8426-3625-1660-D4DED9C477DD}"/>
              </a:ext>
            </a:extLst>
          </p:cNvPr>
          <p:cNvSpPr/>
          <p:nvPr/>
        </p:nvSpPr>
        <p:spPr>
          <a:xfrm>
            <a:off x="5732472" y="10029702"/>
            <a:ext cx="268333" cy="349629"/>
          </a:xfrm>
          <a:custGeom>
            <a:avLst/>
            <a:gdLst>
              <a:gd name="connsiteX0" fmla="*/ 68253 w 268333"/>
              <a:gd name="connsiteY0" fmla="*/ 123 h 349629"/>
              <a:gd name="connsiteX1" fmla="*/ 36503 w 268333"/>
              <a:gd name="connsiteY1" fmla="*/ 149348 h 349629"/>
              <a:gd name="connsiteX2" fmla="*/ 153978 w 268333"/>
              <a:gd name="connsiteY2" fmla="*/ 289048 h 349629"/>
              <a:gd name="connsiteX3" fmla="*/ 268278 w 268333"/>
              <a:gd name="connsiteY3" fmla="*/ 349373 h 349629"/>
              <a:gd name="connsiteX4" fmla="*/ 166678 w 268333"/>
              <a:gd name="connsiteY4" fmla="*/ 304923 h 349629"/>
              <a:gd name="connsiteX5" fmla="*/ 1578 w 268333"/>
              <a:gd name="connsiteY5" fmla="*/ 174748 h 349629"/>
              <a:gd name="connsiteX6" fmla="*/ 68253 w 268333"/>
              <a:gd name="connsiteY6" fmla="*/ 123 h 34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333" h="349629">
                <a:moveTo>
                  <a:pt x="68253" y="123"/>
                </a:moveTo>
                <a:cubicBezTo>
                  <a:pt x="74074" y="-4110"/>
                  <a:pt x="22216" y="101194"/>
                  <a:pt x="36503" y="149348"/>
                </a:cubicBezTo>
                <a:cubicBezTo>
                  <a:pt x="50790" y="197502"/>
                  <a:pt x="115349" y="255710"/>
                  <a:pt x="153978" y="289048"/>
                </a:cubicBezTo>
                <a:cubicBezTo>
                  <a:pt x="192607" y="322386"/>
                  <a:pt x="266161" y="346727"/>
                  <a:pt x="268278" y="349373"/>
                </a:cubicBezTo>
                <a:cubicBezTo>
                  <a:pt x="270395" y="352019"/>
                  <a:pt x="211128" y="334027"/>
                  <a:pt x="166678" y="304923"/>
                </a:cubicBezTo>
                <a:cubicBezTo>
                  <a:pt x="122228" y="275819"/>
                  <a:pt x="14807" y="224490"/>
                  <a:pt x="1578" y="174748"/>
                </a:cubicBezTo>
                <a:cubicBezTo>
                  <a:pt x="-11651" y="125006"/>
                  <a:pt x="62432" y="4356"/>
                  <a:pt x="68253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762518C2-5802-841F-9F67-377701860EFE}"/>
              </a:ext>
            </a:extLst>
          </p:cNvPr>
          <p:cNvSpPr/>
          <p:nvPr/>
        </p:nvSpPr>
        <p:spPr>
          <a:xfrm>
            <a:off x="5800669" y="10017118"/>
            <a:ext cx="181141" cy="279544"/>
          </a:xfrm>
          <a:custGeom>
            <a:avLst/>
            <a:gdLst>
              <a:gd name="connsiteX0" fmla="*/ 34981 w 181141"/>
              <a:gd name="connsiteY0" fmla="*/ 7 h 279544"/>
              <a:gd name="connsiteX1" fmla="*/ 25456 w 181141"/>
              <a:gd name="connsiteY1" fmla="*/ 142882 h 279544"/>
              <a:gd name="connsiteX2" fmla="*/ 111181 w 181141"/>
              <a:gd name="connsiteY2" fmla="*/ 254007 h 279544"/>
              <a:gd name="connsiteX3" fmla="*/ 82606 w 181141"/>
              <a:gd name="connsiteY3" fmla="*/ 225432 h 279544"/>
              <a:gd name="connsiteX4" fmla="*/ 181031 w 181141"/>
              <a:gd name="connsiteY4" fmla="*/ 279407 h 279544"/>
              <a:gd name="connsiteX5" fmla="*/ 60381 w 181141"/>
              <a:gd name="connsiteY5" fmla="*/ 206382 h 279544"/>
              <a:gd name="connsiteX6" fmla="*/ 56 w 181141"/>
              <a:gd name="connsiteY6" fmla="*/ 136532 h 279544"/>
              <a:gd name="connsiteX7" fmla="*/ 34981 w 181141"/>
              <a:gd name="connsiteY7" fmla="*/ 7 h 27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141" h="279544">
                <a:moveTo>
                  <a:pt x="34981" y="7"/>
                </a:moveTo>
                <a:cubicBezTo>
                  <a:pt x="39214" y="1065"/>
                  <a:pt x="12756" y="100549"/>
                  <a:pt x="25456" y="142882"/>
                </a:cubicBezTo>
                <a:cubicBezTo>
                  <a:pt x="38156" y="185215"/>
                  <a:pt x="101656" y="240249"/>
                  <a:pt x="111181" y="254007"/>
                </a:cubicBezTo>
                <a:cubicBezTo>
                  <a:pt x="120706" y="267765"/>
                  <a:pt x="70964" y="221199"/>
                  <a:pt x="82606" y="225432"/>
                </a:cubicBezTo>
                <a:cubicBezTo>
                  <a:pt x="94248" y="229665"/>
                  <a:pt x="184735" y="282582"/>
                  <a:pt x="181031" y="279407"/>
                </a:cubicBezTo>
                <a:cubicBezTo>
                  <a:pt x="177327" y="276232"/>
                  <a:pt x="90543" y="230194"/>
                  <a:pt x="60381" y="206382"/>
                </a:cubicBezTo>
                <a:cubicBezTo>
                  <a:pt x="30219" y="182570"/>
                  <a:pt x="1643" y="168811"/>
                  <a:pt x="56" y="136532"/>
                </a:cubicBezTo>
                <a:cubicBezTo>
                  <a:pt x="-1531" y="104253"/>
                  <a:pt x="30748" y="-1051"/>
                  <a:pt x="3498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F9F1109B-451E-678B-5442-781A14E31828}"/>
              </a:ext>
            </a:extLst>
          </p:cNvPr>
          <p:cNvSpPr/>
          <p:nvPr/>
        </p:nvSpPr>
        <p:spPr>
          <a:xfrm>
            <a:off x="5790882" y="10080556"/>
            <a:ext cx="235362" cy="133861"/>
          </a:xfrm>
          <a:custGeom>
            <a:avLst/>
            <a:gdLst>
              <a:gd name="connsiteX0" fmla="*/ 318 w 235362"/>
              <a:gd name="connsiteY0" fmla="*/ 133419 h 133861"/>
              <a:gd name="connsiteX1" fmla="*/ 101918 w 235362"/>
              <a:gd name="connsiteY1" fmla="*/ 38169 h 133861"/>
              <a:gd name="connsiteX2" fmla="*/ 162243 w 235362"/>
              <a:gd name="connsiteY2" fmla="*/ 41344 h 133861"/>
              <a:gd name="connsiteX3" fmla="*/ 235268 w 235362"/>
              <a:gd name="connsiteY3" fmla="*/ 82619 h 133861"/>
              <a:gd name="connsiteX4" fmla="*/ 146368 w 235362"/>
              <a:gd name="connsiteY4" fmla="*/ 69 h 133861"/>
              <a:gd name="connsiteX5" fmla="*/ 73343 w 235362"/>
              <a:gd name="connsiteY5" fmla="*/ 69919 h 133861"/>
              <a:gd name="connsiteX6" fmla="*/ 318 w 235362"/>
              <a:gd name="connsiteY6" fmla="*/ 133419 h 13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362" h="133861">
                <a:moveTo>
                  <a:pt x="318" y="133419"/>
                </a:moveTo>
                <a:cubicBezTo>
                  <a:pt x="5081" y="128127"/>
                  <a:pt x="74931" y="53515"/>
                  <a:pt x="101918" y="38169"/>
                </a:cubicBezTo>
                <a:cubicBezTo>
                  <a:pt x="128905" y="22823"/>
                  <a:pt x="140018" y="33936"/>
                  <a:pt x="162243" y="41344"/>
                </a:cubicBezTo>
                <a:cubicBezTo>
                  <a:pt x="184468" y="48752"/>
                  <a:pt x="237914" y="89498"/>
                  <a:pt x="235268" y="82619"/>
                </a:cubicBezTo>
                <a:cubicBezTo>
                  <a:pt x="232622" y="75740"/>
                  <a:pt x="173356" y="2186"/>
                  <a:pt x="146368" y="69"/>
                </a:cubicBezTo>
                <a:cubicBezTo>
                  <a:pt x="119381" y="-2048"/>
                  <a:pt x="101389" y="44519"/>
                  <a:pt x="73343" y="69919"/>
                </a:cubicBezTo>
                <a:cubicBezTo>
                  <a:pt x="45297" y="95319"/>
                  <a:pt x="-4445" y="138711"/>
                  <a:pt x="318" y="133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6942EBB1-F799-C8A4-6D70-3D0137C58CAB}"/>
              </a:ext>
            </a:extLst>
          </p:cNvPr>
          <p:cNvSpPr/>
          <p:nvPr/>
        </p:nvSpPr>
        <p:spPr>
          <a:xfrm>
            <a:off x="5800725" y="10137744"/>
            <a:ext cx="241323" cy="149261"/>
          </a:xfrm>
          <a:custGeom>
            <a:avLst/>
            <a:gdLst>
              <a:gd name="connsiteX0" fmla="*/ 200025 w 241323"/>
              <a:gd name="connsiteY0" fmla="*/ 31 h 149261"/>
              <a:gd name="connsiteX1" fmla="*/ 241300 w 241323"/>
              <a:gd name="connsiteY1" fmla="*/ 127031 h 149261"/>
              <a:gd name="connsiteX2" fmla="*/ 203200 w 241323"/>
              <a:gd name="connsiteY2" fmla="*/ 142906 h 149261"/>
              <a:gd name="connsiteX3" fmla="*/ 60325 w 241323"/>
              <a:gd name="connsiteY3" fmla="*/ 101631 h 149261"/>
              <a:gd name="connsiteX4" fmla="*/ 0 w 241323"/>
              <a:gd name="connsiteY4" fmla="*/ 111156 h 149261"/>
              <a:gd name="connsiteX5" fmla="*/ 69850 w 241323"/>
              <a:gd name="connsiteY5" fmla="*/ 98456 h 149261"/>
              <a:gd name="connsiteX6" fmla="*/ 212725 w 241323"/>
              <a:gd name="connsiteY6" fmla="*/ 149256 h 149261"/>
              <a:gd name="connsiteX7" fmla="*/ 187325 w 241323"/>
              <a:gd name="connsiteY7" fmla="*/ 101631 h 149261"/>
              <a:gd name="connsiteX8" fmla="*/ 193675 w 241323"/>
              <a:gd name="connsiteY8" fmla="*/ 79406 h 149261"/>
              <a:gd name="connsiteX9" fmla="*/ 212725 w 241323"/>
              <a:gd name="connsiteY9" fmla="*/ 114331 h 149261"/>
              <a:gd name="connsiteX10" fmla="*/ 200025 w 241323"/>
              <a:gd name="connsiteY10" fmla="*/ 31 h 14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323" h="149261">
                <a:moveTo>
                  <a:pt x="200025" y="31"/>
                </a:moveTo>
                <a:cubicBezTo>
                  <a:pt x="204787" y="2148"/>
                  <a:pt x="240771" y="103219"/>
                  <a:pt x="241300" y="127031"/>
                </a:cubicBezTo>
                <a:cubicBezTo>
                  <a:pt x="241829" y="150843"/>
                  <a:pt x="233362" y="147139"/>
                  <a:pt x="203200" y="142906"/>
                </a:cubicBezTo>
                <a:cubicBezTo>
                  <a:pt x="173038" y="138673"/>
                  <a:pt x="94192" y="106923"/>
                  <a:pt x="60325" y="101631"/>
                </a:cubicBezTo>
                <a:lnTo>
                  <a:pt x="0" y="111156"/>
                </a:lnTo>
                <a:cubicBezTo>
                  <a:pt x="1587" y="110627"/>
                  <a:pt x="34396" y="92106"/>
                  <a:pt x="69850" y="98456"/>
                </a:cubicBezTo>
                <a:cubicBezTo>
                  <a:pt x="105304" y="104806"/>
                  <a:pt x="193146" y="148727"/>
                  <a:pt x="212725" y="149256"/>
                </a:cubicBezTo>
                <a:cubicBezTo>
                  <a:pt x="232304" y="149785"/>
                  <a:pt x="190500" y="113273"/>
                  <a:pt x="187325" y="101631"/>
                </a:cubicBezTo>
                <a:cubicBezTo>
                  <a:pt x="184150" y="89989"/>
                  <a:pt x="189442" y="77289"/>
                  <a:pt x="193675" y="79406"/>
                </a:cubicBezTo>
                <a:cubicBezTo>
                  <a:pt x="197908" y="81523"/>
                  <a:pt x="210608" y="126502"/>
                  <a:pt x="212725" y="114331"/>
                </a:cubicBezTo>
                <a:cubicBezTo>
                  <a:pt x="214842" y="102160"/>
                  <a:pt x="195263" y="-2086"/>
                  <a:pt x="20002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C87A4F38-84DD-0E4C-A644-91D2144744B6}"/>
              </a:ext>
            </a:extLst>
          </p:cNvPr>
          <p:cNvSpPr/>
          <p:nvPr/>
        </p:nvSpPr>
        <p:spPr>
          <a:xfrm>
            <a:off x="5831894" y="10020186"/>
            <a:ext cx="130898" cy="248114"/>
          </a:xfrm>
          <a:custGeom>
            <a:avLst/>
            <a:gdLst>
              <a:gd name="connsiteX0" fmla="*/ 38681 w 130898"/>
              <a:gd name="connsiteY0" fmla="*/ 114 h 248114"/>
              <a:gd name="connsiteX1" fmla="*/ 25981 w 130898"/>
              <a:gd name="connsiteY1" fmla="*/ 114414 h 248114"/>
              <a:gd name="connsiteX2" fmla="*/ 60906 w 130898"/>
              <a:gd name="connsiteY2" fmla="*/ 184264 h 248114"/>
              <a:gd name="connsiteX3" fmla="*/ 130756 w 130898"/>
              <a:gd name="connsiteY3" fmla="*/ 247764 h 248114"/>
              <a:gd name="connsiteX4" fmla="*/ 76781 w 130898"/>
              <a:gd name="connsiteY4" fmla="*/ 206489 h 248114"/>
              <a:gd name="connsiteX5" fmla="*/ 581 w 130898"/>
              <a:gd name="connsiteY5" fmla="*/ 136639 h 248114"/>
              <a:gd name="connsiteX6" fmla="*/ 38681 w 130898"/>
              <a:gd name="connsiteY6" fmla="*/ 114 h 2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98" h="248114">
                <a:moveTo>
                  <a:pt x="38681" y="114"/>
                </a:moveTo>
                <a:cubicBezTo>
                  <a:pt x="42914" y="-3590"/>
                  <a:pt x="22277" y="83722"/>
                  <a:pt x="25981" y="114414"/>
                </a:cubicBezTo>
                <a:cubicBezTo>
                  <a:pt x="29685" y="145106"/>
                  <a:pt x="43444" y="162039"/>
                  <a:pt x="60906" y="184264"/>
                </a:cubicBezTo>
                <a:cubicBezTo>
                  <a:pt x="78368" y="206489"/>
                  <a:pt x="128110" y="244060"/>
                  <a:pt x="130756" y="247764"/>
                </a:cubicBezTo>
                <a:cubicBezTo>
                  <a:pt x="133402" y="251468"/>
                  <a:pt x="98477" y="225010"/>
                  <a:pt x="76781" y="206489"/>
                </a:cubicBezTo>
                <a:cubicBezTo>
                  <a:pt x="55085" y="187968"/>
                  <a:pt x="6402" y="167331"/>
                  <a:pt x="581" y="136639"/>
                </a:cubicBezTo>
                <a:cubicBezTo>
                  <a:pt x="-5240" y="105947"/>
                  <a:pt x="34448" y="3818"/>
                  <a:pt x="38681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C60B050A-1E21-0260-9E56-CE225F47B0F8}"/>
              </a:ext>
            </a:extLst>
          </p:cNvPr>
          <p:cNvSpPr/>
          <p:nvPr/>
        </p:nvSpPr>
        <p:spPr>
          <a:xfrm>
            <a:off x="5692775" y="10029720"/>
            <a:ext cx="279298" cy="73130"/>
          </a:xfrm>
          <a:custGeom>
            <a:avLst/>
            <a:gdLst>
              <a:gd name="connsiteX0" fmla="*/ 0 w 279298"/>
              <a:gd name="connsiteY0" fmla="*/ 73130 h 73130"/>
              <a:gd name="connsiteX1" fmla="*/ 244475 w 279298"/>
              <a:gd name="connsiteY1" fmla="*/ 12805 h 73130"/>
              <a:gd name="connsiteX2" fmla="*/ 273050 w 279298"/>
              <a:gd name="connsiteY2" fmla="*/ 105 h 73130"/>
              <a:gd name="connsiteX3" fmla="*/ 200025 w 279298"/>
              <a:gd name="connsiteY3" fmla="*/ 15980 h 73130"/>
              <a:gd name="connsiteX4" fmla="*/ 0 w 279298"/>
              <a:gd name="connsiteY4" fmla="*/ 73130 h 7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298" h="73130">
                <a:moveTo>
                  <a:pt x="0" y="73130"/>
                </a:moveTo>
                <a:lnTo>
                  <a:pt x="244475" y="12805"/>
                </a:lnTo>
                <a:cubicBezTo>
                  <a:pt x="289983" y="634"/>
                  <a:pt x="280458" y="-424"/>
                  <a:pt x="273050" y="105"/>
                </a:cubicBezTo>
                <a:cubicBezTo>
                  <a:pt x="265642" y="634"/>
                  <a:pt x="200025" y="15980"/>
                  <a:pt x="200025" y="15980"/>
                </a:cubicBezTo>
                <a:lnTo>
                  <a:pt x="0" y="7313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F2029ADA-3E76-A8E4-EE48-BB2F367D7F6C}"/>
              </a:ext>
            </a:extLst>
          </p:cNvPr>
          <p:cNvSpPr/>
          <p:nvPr/>
        </p:nvSpPr>
        <p:spPr>
          <a:xfrm>
            <a:off x="5920761" y="10019769"/>
            <a:ext cx="146513" cy="97349"/>
          </a:xfrm>
          <a:custGeom>
            <a:avLst/>
            <a:gdLst>
              <a:gd name="connsiteX0" fmla="*/ 614 w 146513"/>
              <a:gd name="connsiteY0" fmla="*/ 531 h 97349"/>
              <a:gd name="connsiteX1" fmla="*/ 143489 w 146513"/>
              <a:gd name="connsiteY1" fmla="*/ 95781 h 97349"/>
              <a:gd name="connsiteX2" fmla="*/ 92689 w 146513"/>
              <a:gd name="connsiteY2" fmla="*/ 57681 h 97349"/>
              <a:gd name="connsiteX3" fmla="*/ 614 w 146513"/>
              <a:gd name="connsiteY3" fmla="*/ 531 h 9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13" h="97349">
                <a:moveTo>
                  <a:pt x="614" y="531"/>
                </a:moveTo>
                <a:cubicBezTo>
                  <a:pt x="9081" y="6881"/>
                  <a:pt x="128143" y="86256"/>
                  <a:pt x="143489" y="95781"/>
                </a:cubicBezTo>
                <a:cubicBezTo>
                  <a:pt x="158835" y="105306"/>
                  <a:pt x="111739" y="68793"/>
                  <a:pt x="92689" y="57681"/>
                </a:cubicBezTo>
                <a:cubicBezTo>
                  <a:pt x="73639" y="46569"/>
                  <a:pt x="-7853" y="-5819"/>
                  <a:pt x="614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E7D4D44-B1E4-79FD-D903-AA294F0DAB23}"/>
              </a:ext>
            </a:extLst>
          </p:cNvPr>
          <p:cNvSpPr/>
          <p:nvPr/>
        </p:nvSpPr>
        <p:spPr>
          <a:xfrm>
            <a:off x="6000693" y="10074268"/>
            <a:ext cx="87291" cy="320706"/>
          </a:xfrm>
          <a:custGeom>
            <a:avLst/>
            <a:gdLst>
              <a:gd name="connsiteX0" fmla="*/ 54032 w 87291"/>
              <a:gd name="connsiteY0" fmla="*/ 7 h 320706"/>
              <a:gd name="connsiteX1" fmla="*/ 69907 w 87291"/>
              <a:gd name="connsiteY1" fmla="*/ 142882 h 320706"/>
              <a:gd name="connsiteX2" fmla="*/ 73082 w 87291"/>
              <a:gd name="connsiteY2" fmla="*/ 206382 h 320706"/>
              <a:gd name="connsiteX3" fmla="*/ 69907 w 87291"/>
              <a:gd name="connsiteY3" fmla="*/ 161932 h 320706"/>
              <a:gd name="connsiteX4" fmla="*/ 66732 w 87291"/>
              <a:gd name="connsiteY4" fmla="*/ 219082 h 320706"/>
              <a:gd name="connsiteX5" fmla="*/ 57 w 87291"/>
              <a:gd name="connsiteY5" fmla="*/ 320682 h 320706"/>
              <a:gd name="connsiteX6" fmla="*/ 79432 w 87291"/>
              <a:gd name="connsiteY6" fmla="*/ 209557 h 320706"/>
              <a:gd name="connsiteX7" fmla="*/ 82607 w 87291"/>
              <a:gd name="connsiteY7" fmla="*/ 149232 h 320706"/>
              <a:gd name="connsiteX8" fmla="*/ 54032 w 87291"/>
              <a:gd name="connsiteY8" fmla="*/ 7 h 32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91" h="320706">
                <a:moveTo>
                  <a:pt x="54032" y="7"/>
                </a:moveTo>
                <a:cubicBezTo>
                  <a:pt x="51915" y="-1051"/>
                  <a:pt x="66732" y="108486"/>
                  <a:pt x="69907" y="142882"/>
                </a:cubicBezTo>
                <a:cubicBezTo>
                  <a:pt x="73082" y="177278"/>
                  <a:pt x="73082" y="203207"/>
                  <a:pt x="73082" y="206382"/>
                </a:cubicBezTo>
                <a:cubicBezTo>
                  <a:pt x="73082" y="209557"/>
                  <a:pt x="70965" y="159815"/>
                  <a:pt x="69907" y="161932"/>
                </a:cubicBezTo>
                <a:cubicBezTo>
                  <a:pt x="68849" y="164049"/>
                  <a:pt x="78374" y="192624"/>
                  <a:pt x="66732" y="219082"/>
                </a:cubicBezTo>
                <a:cubicBezTo>
                  <a:pt x="55090" y="245540"/>
                  <a:pt x="-2060" y="322270"/>
                  <a:pt x="57" y="320682"/>
                </a:cubicBezTo>
                <a:cubicBezTo>
                  <a:pt x="2174" y="319094"/>
                  <a:pt x="65674" y="238132"/>
                  <a:pt x="79432" y="209557"/>
                </a:cubicBezTo>
                <a:cubicBezTo>
                  <a:pt x="93190" y="180982"/>
                  <a:pt x="85253" y="179394"/>
                  <a:pt x="82607" y="149232"/>
                </a:cubicBezTo>
                <a:cubicBezTo>
                  <a:pt x="79961" y="119070"/>
                  <a:pt x="56149" y="1065"/>
                  <a:pt x="5403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3D85A7F5-32D7-D0BA-5734-A0A491ED5F39}"/>
              </a:ext>
            </a:extLst>
          </p:cNvPr>
          <p:cNvSpPr/>
          <p:nvPr/>
        </p:nvSpPr>
        <p:spPr>
          <a:xfrm>
            <a:off x="6440552" y="10571481"/>
            <a:ext cx="810468" cy="309809"/>
          </a:xfrm>
          <a:custGeom>
            <a:avLst/>
            <a:gdLst>
              <a:gd name="connsiteX0" fmla="*/ 1523 w 810468"/>
              <a:gd name="connsiteY0" fmla="*/ 1269 h 309809"/>
              <a:gd name="connsiteX1" fmla="*/ 769873 w 810468"/>
              <a:gd name="connsiteY1" fmla="*/ 296544 h 309809"/>
              <a:gd name="connsiteX2" fmla="*/ 690498 w 810468"/>
              <a:gd name="connsiteY2" fmla="*/ 252094 h 309809"/>
              <a:gd name="connsiteX3" fmla="*/ 576198 w 810468"/>
              <a:gd name="connsiteY3" fmla="*/ 191769 h 309809"/>
              <a:gd name="connsiteX4" fmla="*/ 1523 w 810468"/>
              <a:gd name="connsiteY4" fmla="*/ 1269 h 30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468" h="309809">
                <a:moveTo>
                  <a:pt x="1523" y="1269"/>
                </a:moveTo>
                <a:cubicBezTo>
                  <a:pt x="33802" y="18731"/>
                  <a:pt x="655044" y="254740"/>
                  <a:pt x="769873" y="296544"/>
                </a:cubicBezTo>
                <a:cubicBezTo>
                  <a:pt x="884702" y="338348"/>
                  <a:pt x="722777" y="269556"/>
                  <a:pt x="690498" y="252094"/>
                </a:cubicBezTo>
                <a:cubicBezTo>
                  <a:pt x="658219" y="234632"/>
                  <a:pt x="693144" y="231986"/>
                  <a:pt x="576198" y="191769"/>
                </a:cubicBezTo>
                <a:cubicBezTo>
                  <a:pt x="459252" y="151552"/>
                  <a:pt x="-30756" y="-16193"/>
                  <a:pt x="1523" y="1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49DD355A-4586-AF74-ED8D-119A35E9201A}"/>
              </a:ext>
            </a:extLst>
          </p:cNvPr>
          <p:cNvSpPr/>
          <p:nvPr/>
        </p:nvSpPr>
        <p:spPr>
          <a:xfrm>
            <a:off x="6483350" y="10598150"/>
            <a:ext cx="749748" cy="334583"/>
          </a:xfrm>
          <a:custGeom>
            <a:avLst/>
            <a:gdLst>
              <a:gd name="connsiteX0" fmla="*/ 0 w 749748"/>
              <a:gd name="connsiteY0" fmla="*/ 0 h 334583"/>
              <a:gd name="connsiteX1" fmla="*/ 47625 w 749748"/>
              <a:gd name="connsiteY1" fmla="*/ 22225 h 334583"/>
              <a:gd name="connsiteX2" fmla="*/ 679450 w 749748"/>
              <a:gd name="connsiteY2" fmla="*/ 301625 h 334583"/>
              <a:gd name="connsiteX3" fmla="*/ 723900 w 749748"/>
              <a:gd name="connsiteY3" fmla="*/ 327025 h 334583"/>
              <a:gd name="connsiteX4" fmla="*/ 587375 w 749748"/>
              <a:gd name="connsiteY4" fmla="*/ 282575 h 334583"/>
              <a:gd name="connsiteX5" fmla="*/ 0 w 749748"/>
              <a:gd name="connsiteY5" fmla="*/ 0 h 33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748" h="334583">
                <a:moveTo>
                  <a:pt x="0" y="0"/>
                </a:moveTo>
                <a:lnTo>
                  <a:pt x="47625" y="22225"/>
                </a:lnTo>
                <a:lnTo>
                  <a:pt x="679450" y="301625"/>
                </a:lnTo>
                <a:cubicBezTo>
                  <a:pt x="792162" y="352425"/>
                  <a:pt x="739246" y="330200"/>
                  <a:pt x="723900" y="327025"/>
                </a:cubicBezTo>
                <a:cubicBezTo>
                  <a:pt x="708554" y="323850"/>
                  <a:pt x="705379" y="334433"/>
                  <a:pt x="587375" y="282575"/>
                </a:cubicBezTo>
                <a:cubicBezTo>
                  <a:pt x="469371" y="230717"/>
                  <a:pt x="242623" y="12329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AFA674D5-D466-59DF-0B68-5C8B0357575E}"/>
              </a:ext>
            </a:extLst>
          </p:cNvPr>
          <p:cNvSpPr/>
          <p:nvPr/>
        </p:nvSpPr>
        <p:spPr>
          <a:xfrm>
            <a:off x="7295803" y="11039442"/>
            <a:ext cx="89280" cy="228984"/>
          </a:xfrm>
          <a:custGeom>
            <a:avLst/>
            <a:gdLst>
              <a:gd name="connsiteX0" fmla="*/ 19397 w 89280"/>
              <a:gd name="connsiteY0" fmla="*/ 33 h 228984"/>
              <a:gd name="connsiteX1" fmla="*/ 16222 w 89280"/>
              <a:gd name="connsiteY1" fmla="*/ 123858 h 228984"/>
              <a:gd name="connsiteX2" fmla="*/ 44797 w 89280"/>
              <a:gd name="connsiteY2" fmla="*/ 168308 h 228984"/>
              <a:gd name="connsiteX3" fmla="*/ 89247 w 89280"/>
              <a:gd name="connsiteY3" fmla="*/ 228633 h 228984"/>
              <a:gd name="connsiteX4" fmla="*/ 51147 w 89280"/>
              <a:gd name="connsiteY4" fmla="*/ 190533 h 228984"/>
              <a:gd name="connsiteX5" fmla="*/ 347 w 89280"/>
              <a:gd name="connsiteY5" fmla="*/ 136558 h 228984"/>
              <a:gd name="connsiteX6" fmla="*/ 19397 w 89280"/>
              <a:gd name="connsiteY6" fmla="*/ 33 h 22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280" h="228984">
                <a:moveTo>
                  <a:pt x="19397" y="33"/>
                </a:moveTo>
                <a:cubicBezTo>
                  <a:pt x="22043" y="-2084"/>
                  <a:pt x="11989" y="95812"/>
                  <a:pt x="16222" y="123858"/>
                </a:cubicBezTo>
                <a:cubicBezTo>
                  <a:pt x="20455" y="151904"/>
                  <a:pt x="32626" y="150846"/>
                  <a:pt x="44797" y="168308"/>
                </a:cubicBezTo>
                <a:cubicBezTo>
                  <a:pt x="56968" y="185770"/>
                  <a:pt x="88189" y="224929"/>
                  <a:pt x="89247" y="228633"/>
                </a:cubicBezTo>
                <a:cubicBezTo>
                  <a:pt x="90305" y="232337"/>
                  <a:pt x="65964" y="205879"/>
                  <a:pt x="51147" y="190533"/>
                </a:cubicBezTo>
                <a:cubicBezTo>
                  <a:pt x="36330" y="175187"/>
                  <a:pt x="3522" y="163016"/>
                  <a:pt x="347" y="136558"/>
                </a:cubicBezTo>
                <a:cubicBezTo>
                  <a:pt x="-2828" y="110100"/>
                  <a:pt x="16751" y="2150"/>
                  <a:pt x="19397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CFDC3122-70C0-EA0D-53E5-B098A6C70090}"/>
              </a:ext>
            </a:extLst>
          </p:cNvPr>
          <p:cNvSpPr/>
          <p:nvPr/>
        </p:nvSpPr>
        <p:spPr>
          <a:xfrm>
            <a:off x="7280185" y="11064808"/>
            <a:ext cx="86993" cy="219182"/>
          </a:xfrm>
          <a:custGeom>
            <a:avLst/>
            <a:gdLst>
              <a:gd name="connsiteX0" fmla="*/ 90 w 86993"/>
              <a:gd name="connsiteY0" fmla="*/ 67 h 219182"/>
              <a:gd name="connsiteX1" fmla="*/ 79465 w 86993"/>
              <a:gd name="connsiteY1" fmla="*/ 104842 h 219182"/>
              <a:gd name="connsiteX2" fmla="*/ 82640 w 86993"/>
              <a:gd name="connsiteY2" fmla="*/ 219142 h 219182"/>
              <a:gd name="connsiteX3" fmla="*/ 69940 w 86993"/>
              <a:gd name="connsiteY3" fmla="*/ 117542 h 219182"/>
              <a:gd name="connsiteX4" fmla="*/ 63590 w 86993"/>
              <a:gd name="connsiteY4" fmla="*/ 88967 h 219182"/>
              <a:gd name="connsiteX5" fmla="*/ 90 w 86993"/>
              <a:gd name="connsiteY5" fmla="*/ 67 h 21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93" h="219182">
                <a:moveTo>
                  <a:pt x="90" y="67"/>
                </a:moveTo>
                <a:cubicBezTo>
                  <a:pt x="2736" y="2713"/>
                  <a:pt x="65707" y="68330"/>
                  <a:pt x="79465" y="104842"/>
                </a:cubicBezTo>
                <a:cubicBezTo>
                  <a:pt x="93223" y="141354"/>
                  <a:pt x="84228" y="217025"/>
                  <a:pt x="82640" y="219142"/>
                </a:cubicBezTo>
                <a:cubicBezTo>
                  <a:pt x="81052" y="221259"/>
                  <a:pt x="73115" y="139238"/>
                  <a:pt x="69940" y="117542"/>
                </a:cubicBezTo>
                <a:cubicBezTo>
                  <a:pt x="66765" y="95846"/>
                  <a:pt x="73644" y="104313"/>
                  <a:pt x="63590" y="88967"/>
                </a:cubicBezTo>
                <a:cubicBezTo>
                  <a:pt x="53536" y="73621"/>
                  <a:pt x="-2556" y="-2579"/>
                  <a:pt x="9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5F534AF7-D4FE-B380-C298-A564E84BE054}"/>
              </a:ext>
            </a:extLst>
          </p:cNvPr>
          <p:cNvSpPr/>
          <p:nvPr/>
        </p:nvSpPr>
        <p:spPr>
          <a:xfrm>
            <a:off x="7314874" y="11134639"/>
            <a:ext cx="128246" cy="10801"/>
          </a:xfrm>
          <a:custGeom>
            <a:avLst/>
            <a:gdLst>
              <a:gd name="connsiteX0" fmla="*/ 326 w 128246"/>
              <a:gd name="connsiteY0" fmla="*/ 9611 h 10801"/>
              <a:gd name="connsiteX1" fmla="*/ 124151 w 128246"/>
              <a:gd name="connsiteY1" fmla="*/ 9611 h 10801"/>
              <a:gd name="connsiteX2" fmla="*/ 89226 w 128246"/>
              <a:gd name="connsiteY2" fmla="*/ 86 h 10801"/>
              <a:gd name="connsiteX3" fmla="*/ 326 w 128246"/>
              <a:gd name="connsiteY3" fmla="*/ 9611 h 1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246" h="10801">
                <a:moveTo>
                  <a:pt x="326" y="9611"/>
                </a:moveTo>
                <a:cubicBezTo>
                  <a:pt x="6147" y="11199"/>
                  <a:pt x="109334" y="11198"/>
                  <a:pt x="124151" y="9611"/>
                </a:cubicBezTo>
                <a:cubicBezTo>
                  <a:pt x="138968" y="8024"/>
                  <a:pt x="110393" y="-972"/>
                  <a:pt x="89226" y="86"/>
                </a:cubicBezTo>
                <a:cubicBezTo>
                  <a:pt x="68059" y="1144"/>
                  <a:pt x="-5495" y="8023"/>
                  <a:pt x="326" y="9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2ED49AF4-F478-8EE0-C9C0-95CA574A0AB1}"/>
              </a:ext>
            </a:extLst>
          </p:cNvPr>
          <p:cNvSpPr/>
          <p:nvPr/>
        </p:nvSpPr>
        <p:spPr>
          <a:xfrm>
            <a:off x="7365477" y="11107447"/>
            <a:ext cx="61542" cy="158803"/>
          </a:xfrm>
          <a:custGeom>
            <a:avLst/>
            <a:gdLst>
              <a:gd name="connsiteX0" fmla="*/ 60848 w 61542"/>
              <a:gd name="connsiteY0" fmla="*/ 1878 h 158803"/>
              <a:gd name="connsiteX1" fmla="*/ 523 w 61542"/>
              <a:gd name="connsiteY1" fmla="*/ 157453 h 158803"/>
              <a:gd name="connsiteX2" fmla="*/ 32273 w 61542"/>
              <a:gd name="connsiteY2" fmla="*/ 74903 h 158803"/>
              <a:gd name="connsiteX3" fmla="*/ 60848 w 61542"/>
              <a:gd name="connsiteY3" fmla="*/ 1878 h 15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42" h="158803">
                <a:moveTo>
                  <a:pt x="60848" y="1878"/>
                </a:moveTo>
                <a:cubicBezTo>
                  <a:pt x="55556" y="15636"/>
                  <a:pt x="5285" y="145282"/>
                  <a:pt x="523" y="157453"/>
                </a:cubicBezTo>
                <a:cubicBezTo>
                  <a:pt x="-4239" y="169624"/>
                  <a:pt x="24865" y="96070"/>
                  <a:pt x="32273" y="74903"/>
                </a:cubicBezTo>
                <a:cubicBezTo>
                  <a:pt x="39681" y="53736"/>
                  <a:pt x="66140" y="-11880"/>
                  <a:pt x="60848" y="1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BB99B063-BC7B-FDC0-2C77-DDBD87DDF278}"/>
              </a:ext>
            </a:extLst>
          </p:cNvPr>
          <p:cNvSpPr/>
          <p:nvPr/>
        </p:nvSpPr>
        <p:spPr>
          <a:xfrm>
            <a:off x="6541056" y="10971922"/>
            <a:ext cx="980520" cy="994659"/>
          </a:xfrm>
          <a:custGeom>
            <a:avLst/>
            <a:gdLst>
              <a:gd name="connsiteX0" fmla="*/ 2619 w 980520"/>
              <a:gd name="connsiteY0" fmla="*/ 878 h 994659"/>
              <a:gd name="connsiteX1" fmla="*/ 497919 w 980520"/>
              <a:gd name="connsiteY1" fmla="*/ 385053 h 994659"/>
              <a:gd name="connsiteX2" fmla="*/ 488394 w 980520"/>
              <a:gd name="connsiteY2" fmla="*/ 381878 h 994659"/>
              <a:gd name="connsiteX3" fmla="*/ 793194 w 980520"/>
              <a:gd name="connsiteY3" fmla="*/ 702553 h 994659"/>
              <a:gd name="connsiteX4" fmla="*/ 980519 w 980520"/>
              <a:gd name="connsiteY4" fmla="*/ 994653 h 994659"/>
              <a:gd name="connsiteX5" fmla="*/ 796369 w 980520"/>
              <a:gd name="connsiteY5" fmla="*/ 712078 h 994659"/>
              <a:gd name="connsiteX6" fmla="*/ 675719 w 980520"/>
              <a:gd name="connsiteY6" fmla="*/ 527928 h 994659"/>
              <a:gd name="connsiteX7" fmla="*/ 126444 w 980520"/>
              <a:gd name="connsiteY7" fmla="*/ 99303 h 994659"/>
              <a:gd name="connsiteX8" fmla="*/ 294719 w 980520"/>
              <a:gd name="connsiteY8" fmla="*/ 273928 h 994659"/>
              <a:gd name="connsiteX9" fmla="*/ 2619 w 980520"/>
              <a:gd name="connsiteY9" fmla="*/ 878 h 99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520" h="994659">
                <a:moveTo>
                  <a:pt x="2619" y="878"/>
                </a:moveTo>
                <a:cubicBezTo>
                  <a:pt x="36486" y="19399"/>
                  <a:pt x="497919" y="385053"/>
                  <a:pt x="497919" y="385053"/>
                </a:cubicBezTo>
                <a:cubicBezTo>
                  <a:pt x="578881" y="448553"/>
                  <a:pt x="439182" y="328961"/>
                  <a:pt x="488394" y="381878"/>
                </a:cubicBezTo>
                <a:cubicBezTo>
                  <a:pt x="537606" y="434795"/>
                  <a:pt x="711173" y="600424"/>
                  <a:pt x="793194" y="702553"/>
                </a:cubicBezTo>
                <a:cubicBezTo>
                  <a:pt x="875215" y="804682"/>
                  <a:pt x="979990" y="993066"/>
                  <a:pt x="980519" y="994653"/>
                </a:cubicBezTo>
                <a:cubicBezTo>
                  <a:pt x="981048" y="996240"/>
                  <a:pt x="796369" y="712078"/>
                  <a:pt x="796369" y="712078"/>
                </a:cubicBezTo>
                <a:cubicBezTo>
                  <a:pt x="745569" y="634291"/>
                  <a:pt x="787373" y="630057"/>
                  <a:pt x="675719" y="527928"/>
                </a:cubicBezTo>
                <a:cubicBezTo>
                  <a:pt x="564065" y="425799"/>
                  <a:pt x="189944" y="141636"/>
                  <a:pt x="126444" y="99303"/>
                </a:cubicBezTo>
                <a:cubicBezTo>
                  <a:pt x="62944" y="56970"/>
                  <a:pt x="315356" y="285040"/>
                  <a:pt x="294719" y="273928"/>
                </a:cubicBezTo>
                <a:cubicBezTo>
                  <a:pt x="274082" y="262816"/>
                  <a:pt x="-31248" y="-17643"/>
                  <a:pt x="2619" y="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EE0D4024-3EFF-CD06-89D8-8C27039E00B7}"/>
              </a:ext>
            </a:extLst>
          </p:cNvPr>
          <p:cNvSpPr/>
          <p:nvPr/>
        </p:nvSpPr>
        <p:spPr>
          <a:xfrm>
            <a:off x="6710677" y="11092914"/>
            <a:ext cx="383046" cy="316972"/>
          </a:xfrm>
          <a:custGeom>
            <a:avLst/>
            <a:gdLst>
              <a:gd name="connsiteX0" fmla="*/ 1273 w 383046"/>
              <a:gd name="connsiteY0" fmla="*/ 536 h 316972"/>
              <a:gd name="connsiteX1" fmla="*/ 372748 w 383046"/>
              <a:gd name="connsiteY1" fmla="*/ 305336 h 316972"/>
              <a:gd name="connsiteX2" fmla="*/ 255273 w 383046"/>
              <a:gd name="connsiteY2" fmla="*/ 232311 h 316972"/>
              <a:gd name="connsiteX3" fmla="*/ 1273 w 383046"/>
              <a:gd name="connsiteY3" fmla="*/ 536 h 31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046" h="316972">
                <a:moveTo>
                  <a:pt x="1273" y="536"/>
                </a:moveTo>
                <a:cubicBezTo>
                  <a:pt x="20852" y="12707"/>
                  <a:pt x="330415" y="266707"/>
                  <a:pt x="372748" y="305336"/>
                </a:cubicBezTo>
                <a:cubicBezTo>
                  <a:pt x="415081" y="343965"/>
                  <a:pt x="317185" y="277819"/>
                  <a:pt x="255273" y="232311"/>
                </a:cubicBezTo>
                <a:cubicBezTo>
                  <a:pt x="193361" y="186803"/>
                  <a:pt x="-18306" y="-11635"/>
                  <a:pt x="1273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9F52EEEC-D51E-CB25-5441-1E97612E9865}"/>
              </a:ext>
            </a:extLst>
          </p:cNvPr>
          <p:cNvSpPr/>
          <p:nvPr/>
        </p:nvSpPr>
        <p:spPr>
          <a:xfrm>
            <a:off x="6599167" y="11157724"/>
            <a:ext cx="734183" cy="539985"/>
          </a:xfrm>
          <a:custGeom>
            <a:avLst/>
            <a:gdLst>
              <a:gd name="connsiteX0" fmla="*/ 4833 w 734183"/>
              <a:gd name="connsiteY0" fmla="*/ 2401 h 539985"/>
              <a:gd name="connsiteX1" fmla="*/ 557283 w 734183"/>
              <a:gd name="connsiteY1" fmla="*/ 345301 h 539985"/>
              <a:gd name="connsiteX2" fmla="*/ 731908 w 734183"/>
              <a:gd name="connsiteY2" fmla="*/ 538976 h 539985"/>
              <a:gd name="connsiteX3" fmla="*/ 623958 w 734183"/>
              <a:gd name="connsiteY3" fmla="*/ 408801 h 539985"/>
              <a:gd name="connsiteX4" fmla="*/ 188983 w 734183"/>
              <a:gd name="connsiteY4" fmla="*/ 142101 h 539985"/>
              <a:gd name="connsiteX5" fmla="*/ 281058 w 734183"/>
              <a:gd name="connsiteY5" fmla="*/ 189726 h 539985"/>
              <a:gd name="connsiteX6" fmla="*/ 4833 w 734183"/>
              <a:gd name="connsiteY6" fmla="*/ 2401 h 53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183" h="539985">
                <a:moveTo>
                  <a:pt x="4833" y="2401"/>
                </a:moveTo>
                <a:cubicBezTo>
                  <a:pt x="50871" y="28330"/>
                  <a:pt x="436104" y="255872"/>
                  <a:pt x="557283" y="345301"/>
                </a:cubicBezTo>
                <a:cubicBezTo>
                  <a:pt x="678462" y="434730"/>
                  <a:pt x="720796" y="528393"/>
                  <a:pt x="731908" y="538976"/>
                </a:cubicBezTo>
                <a:cubicBezTo>
                  <a:pt x="743020" y="549559"/>
                  <a:pt x="714446" y="474947"/>
                  <a:pt x="623958" y="408801"/>
                </a:cubicBezTo>
                <a:cubicBezTo>
                  <a:pt x="533471" y="342655"/>
                  <a:pt x="246133" y="178614"/>
                  <a:pt x="188983" y="142101"/>
                </a:cubicBezTo>
                <a:cubicBezTo>
                  <a:pt x="131833" y="105589"/>
                  <a:pt x="305929" y="210893"/>
                  <a:pt x="281058" y="189726"/>
                </a:cubicBezTo>
                <a:cubicBezTo>
                  <a:pt x="256187" y="168559"/>
                  <a:pt x="-41205" y="-23528"/>
                  <a:pt x="4833" y="2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900AF164-0401-DA93-0CC4-EF79BA0E0CE0}"/>
              </a:ext>
            </a:extLst>
          </p:cNvPr>
          <p:cNvSpPr/>
          <p:nvPr/>
        </p:nvSpPr>
        <p:spPr>
          <a:xfrm>
            <a:off x="6592087" y="11277039"/>
            <a:ext cx="846128" cy="581435"/>
          </a:xfrm>
          <a:custGeom>
            <a:avLst/>
            <a:gdLst>
              <a:gd name="connsiteX0" fmla="*/ 2388 w 846128"/>
              <a:gd name="connsiteY0" fmla="*/ 561 h 581435"/>
              <a:gd name="connsiteX1" fmla="*/ 488163 w 846128"/>
              <a:gd name="connsiteY1" fmla="*/ 283136 h 581435"/>
              <a:gd name="connsiteX2" fmla="*/ 834238 w 846128"/>
              <a:gd name="connsiteY2" fmla="*/ 572061 h 581435"/>
              <a:gd name="connsiteX3" fmla="*/ 713588 w 846128"/>
              <a:gd name="connsiteY3" fmla="*/ 479986 h 581435"/>
              <a:gd name="connsiteX4" fmla="*/ 211938 w 846128"/>
              <a:gd name="connsiteY4" fmla="*/ 175186 h 581435"/>
              <a:gd name="connsiteX5" fmla="*/ 297663 w 846128"/>
              <a:gd name="connsiteY5" fmla="*/ 210111 h 581435"/>
              <a:gd name="connsiteX6" fmla="*/ 2388 w 846128"/>
              <a:gd name="connsiteY6" fmla="*/ 561 h 5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128" h="581435">
                <a:moveTo>
                  <a:pt x="2388" y="561"/>
                </a:moveTo>
                <a:cubicBezTo>
                  <a:pt x="34138" y="12732"/>
                  <a:pt x="349521" y="187886"/>
                  <a:pt x="488163" y="283136"/>
                </a:cubicBezTo>
                <a:cubicBezTo>
                  <a:pt x="626805" y="378386"/>
                  <a:pt x="796667" y="539253"/>
                  <a:pt x="834238" y="572061"/>
                </a:cubicBezTo>
                <a:cubicBezTo>
                  <a:pt x="871809" y="604869"/>
                  <a:pt x="817305" y="546132"/>
                  <a:pt x="713588" y="479986"/>
                </a:cubicBezTo>
                <a:cubicBezTo>
                  <a:pt x="609871" y="413840"/>
                  <a:pt x="281259" y="220165"/>
                  <a:pt x="211938" y="175186"/>
                </a:cubicBezTo>
                <a:cubicBezTo>
                  <a:pt x="142617" y="130207"/>
                  <a:pt x="329942" y="242390"/>
                  <a:pt x="297663" y="210111"/>
                </a:cubicBezTo>
                <a:cubicBezTo>
                  <a:pt x="265384" y="177832"/>
                  <a:pt x="-29362" y="-11610"/>
                  <a:pt x="2388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EC1341AF-39D7-4AEB-D7F3-4CE9F8BABE72}"/>
              </a:ext>
            </a:extLst>
          </p:cNvPr>
          <p:cNvSpPr/>
          <p:nvPr/>
        </p:nvSpPr>
        <p:spPr>
          <a:xfrm>
            <a:off x="6699250" y="11477625"/>
            <a:ext cx="937615" cy="715896"/>
          </a:xfrm>
          <a:custGeom>
            <a:avLst/>
            <a:gdLst>
              <a:gd name="connsiteX0" fmla="*/ 0 w 937615"/>
              <a:gd name="connsiteY0" fmla="*/ 0 h 715896"/>
              <a:gd name="connsiteX1" fmla="*/ 511175 w 937615"/>
              <a:gd name="connsiteY1" fmla="*/ 285750 h 715896"/>
              <a:gd name="connsiteX2" fmla="*/ 923925 w 937615"/>
              <a:gd name="connsiteY2" fmla="*/ 704850 h 715896"/>
              <a:gd name="connsiteX3" fmla="*/ 793750 w 937615"/>
              <a:gd name="connsiteY3" fmla="*/ 558800 h 715896"/>
              <a:gd name="connsiteX4" fmla="*/ 352425 w 937615"/>
              <a:gd name="connsiteY4" fmla="*/ 180975 h 715896"/>
              <a:gd name="connsiteX5" fmla="*/ 422275 w 937615"/>
              <a:gd name="connsiteY5" fmla="*/ 225425 h 715896"/>
              <a:gd name="connsiteX6" fmla="*/ 0 w 937615"/>
              <a:gd name="connsiteY6" fmla="*/ 0 h 71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615" h="715896">
                <a:moveTo>
                  <a:pt x="0" y="0"/>
                </a:moveTo>
                <a:cubicBezTo>
                  <a:pt x="178593" y="84137"/>
                  <a:pt x="357187" y="168275"/>
                  <a:pt x="511175" y="285750"/>
                </a:cubicBezTo>
                <a:cubicBezTo>
                  <a:pt x="665163" y="403225"/>
                  <a:pt x="876829" y="659342"/>
                  <a:pt x="923925" y="704850"/>
                </a:cubicBezTo>
                <a:cubicBezTo>
                  <a:pt x="971021" y="750358"/>
                  <a:pt x="889000" y="646112"/>
                  <a:pt x="793750" y="558800"/>
                </a:cubicBezTo>
                <a:cubicBezTo>
                  <a:pt x="698500" y="471488"/>
                  <a:pt x="414338" y="236538"/>
                  <a:pt x="352425" y="180975"/>
                </a:cubicBezTo>
                <a:cubicBezTo>
                  <a:pt x="290513" y="125413"/>
                  <a:pt x="422275" y="225425"/>
                  <a:pt x="422275" y="2254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115EC685-0166-9678-8F63-81584F1C5EE8}"/>
              </a:ext>
            </a:extLst>
          </p:cNvPr>
          <p:cNvSpPr/>
          <p:nvPr/>
        </p:nvSpPr>
        <p:spPr>
          <a:xfrm>
            <a:off x="7259482" y="11566599"/>
            <a:ext cx="397363" cy="637106"/>
          </a:xfrm>
          <a:custGeom>
            <a:avLst/>
            <a:gdLst>
              <a:gd name="connsiteX0" fmla="*/ 4918 w 397363"/>
              <a:gd name="connsiteY0" fmla="*/ 9451 h 637106"/>
              <a:gd name="connsiteX1" fmla="*/ 376393 w 397363"/>
              <a:gd name="connsiteY1" fmla="*/ 606351 h 637106"/>
              <a:gd name="connsiteX2" fmla="*/ 331943 w 397363"/>
              <a:gd name="connsiteY2" fmla="*/ 520626 h 637106"/>
              <a:gd name="connsiteX3" fmla="*/ 173193 w 397363"/>
              <a:gd name="connsiteY3" fmla="*/ 257101 h 637106"/>
              <a:gd name="connsiteX4" fmla="*/ 4918 w 397363"/>
              <a:gd name="connsiteY4" fmla="*/ 9451 h 63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363" h="637106">
                <a:moveTo>
                  <a:pt x="4918" y="9451"/>
                </a:moveTo>
                <a:cubicBezTo>
                  <a:pt x="38785" y="67659"/>
                  <a:pt x="321889" y="521155"/>
                  <a:pt x="376393" y="606351"/>
                </a:cubicBezTo>
                <a:cubicBezTo>
                  <a:pt x="430897" y="691547"/>
                  <a:pt x="365810" y="578834"/>
                  <a:pt x="331943" y="520626"/>
                </a:cubicBezTo>
                <a:cubicBezTo>
                  <a:pt x="298076" y="462418"/>
                  <a:pt x="225051" y="336476"/>
                  <a:pt x="173193" y="257101"/>
                </a:cubicBezTo>
                <a:cubicBezTo>
                  <a:pt x="121335" y="177726"/>
                  <a:pt x="-28949" y="-48757"/>
                  <a:pt x="4918" y="9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BC8CDB44-ACC7-6CDB-69CF-E552311EBCA7}"/>
              </a:ext>
            </a:extLst>
          </p:cNvPr>
          <p:cNvSpPr/>
          <p:nvPr/>
        </p:nvSpPr>
        <p:spPr>
          <a:xfrm>
            <a:off x="7287217" y="9921573"/>
            <a:ext cx="810936" cy="1671830"/>
          </a:xfrm>
          <a:custGeom>
            <a:avLst/>
            <a:gdLst>
              <a:gd name="connsiteX0" fmla="*/ 5758 w 810936"/>
              <a:gd name="connsiteY0" fmla="*/ 9827 h 1671830"/>
              <a:gd name="connsiteX1" fmla="*/ 761408 w 810936"/>
              <a:gd name="connsiteY1" fmla="*/ 1565577 h 1671830"/>
              <a:gd name="connsiteX2" fmla="*/ 704258 w 810936"/>
              <a:gd name="connsiteY2" fmla="*/ 1467152 h 1671830"/>
              <a:gd name="connsiteX3" fmla="*/ 428033 w 810936"/>
              <a:gd name="connsiteY3" fmla="*/ 927402 h 1671830"/>
              <a:gd name="connsiteX4" fmla="*/ 5758 w 810936"/>
              <a:gd name="connsiteY4" fmla="*/ 9827 h 167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936" h="1671830">
                <a:moveTo>
                  <a:pt x="5758" y="9827"/>
                </a:moveTo>
                <a:cubicBezTo>
                  <a:pt x="61320" y="116189"/>
                  <a:pt x="644991" y="1322690"/>
                  <a:pt x="761408" y="1565577"/>
                </a:cubicBezTo>
                <a:cubicBezTo>
                  <a:pt x="877825" y="1808464"/>
                  <a:pt x="759820" y="1573514"/>
                  <a:pt x="704258" y="1467152"/>
                </a:cubicBezTo>
                <a:cubicBezTo>
                  <a:pt x="648696" y="1360790"/>
                  <a:pt x="543920" y="1164469"/>
                  <a:pt x="428033" y="927402"/>
                </a:cubicBezTo>
                <a:cubicBezTo>
                  <a:pt x="312146" y="690335"/>
                  <a:pt x="-49804" y="-96535"/>
                  <a:pt x="5758" y="9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461024BB-EF21-3271-425B-84166BDA5B0A}"/>
              </a:ext>
            </a:extLst>
          </p:cNvPr>
          <p:cNvSpPr/>
          <p:nvPr/>
        </p:nvSpPr>
        <p:spPr>
          <a:xfrm>
            <a:off x="7677111" y="10494613"/>
            <a:ext cx="582866" cy="1041903"/>
          </a:xfrm>
          <a:custGeom>
            <a:avLst/>
            <a:gdLst>
              <a:gd name="connsiteX0" fmla="*/ 34964 w 582866"/>
              <a:gd name="connsiteY0" fmla="*/ 59087 h 1041903"/>
              <a:gd name="connsiteX1" fmla="*/ 63539 w 582866"/>
              <a:gd name="connsiteY1" fmla="*/ 122587 h 1041903"/>
              <a:gd name="connsiteX2" fmla="*/ 577889 w 582866"/>
              <a:gd name="connsiteY2" fmla="*/ 1030637 h 1041903"/>
              <a:gd name="connsiteX3" fmla="*/ 308014 w 582866"/>
              <a:gd name="connsiteY3" fmla="*/ 592487 h 1041903"/>
              <a:gd name="connsiteX4" fmla="*/ 34964 w 582866"/>
              <a:gd name="connsiteY4" fmla="*/ 59087 h 1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66" h="1041903">
                <a:moveTo>
                  <a:pt x="34964" y="59087"/>
                </a:moveTo>
                <a:cubicBezTo>
                  <a:pt x="-5782" y="-19230"/>
                  <a:pt x="-26948" y="-39338"/>
                  <a:pt x="63539" y="122587"/>
                </a:cubicBezTo>
                <a:cubicBezTo>
                  <a:pt x="154026" y="284512"/>
                  <a:pt x="537143" y="952320"/>
                  <a:pt x="577889" y="1030637"/>
                </a:cubicBezTo>
                <a:cubicBezTo>
                  <a:pt x="618635" y="1108954"/>
                  <a:pt x="398501" y="759174"/>
                  <a:pt x="308014" y="592487"/>
                </a:cubicBezTo>
                <a:cubicBezTo>
                  <a:pt x="217527" y="425800"/>
                  <a:pt x="75710" y="137404"/>
                  <a:pt x="34964" y="59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6661D0A8-AB3F-A8C9-B34D-972C214D50A2}"/>
              </a:ext>
            </a:extLst>
          </p:cNvPr>
          <p:cNvSpPr/>
          <p:nvPr/>
        </p:nvSpPr>
        <p:spPr>
          <a:xfrm>
            <a:off x="8157184" y="11576533"/>
            <a:ext cx="388626" cy="711428"/>
          </a:xfrm>
          <a:custGeom>
            <a:avLst/>
            <a:gdLst>
              <a:gd name="connsiteX0" fmla="*/ 2566 w 388626"/>
              <a:gd name="connsiteY0" fmla="*/ 2692 h 711428"/>
              <a:gd name="connsiteX1" fmla="*/ 377216 w 388626"/>
              <a:gd name="connsiteY1" fmla="*/ 685317 h 711428"/>
              <a:gd name="connsiteX2" fmla="*/ 285141 w 388626"/>
              <a:gd name="connsiteY2" fmla="*/ 558317 h 711428"/>
              <a:gd name="connsiteX3" fmla="*/ 215291 w 388626"/>
              <a:gd name="connsiteY3" fmla="*/ 450367 h 711428"/>
              <a:gd name="connsiteX4" fmla="*/ 2566 w 388626"/>
              <a:gd name="connsiteY4" fmla="*/ 2692 h 71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6" h="711428">
                <a:moveTo>
                  <a:pt x="2566" y="2692"/>
                </a:moveTo>
                <a:cubicBezTo>
                  <a:pt x="29554" y="41850"/>
                  <a:pt x="330120" y="592713"/>
                  <a:pt x="377216" y="685317"/>
                </a:cubicBezTo>
                <a:cubicBezTo>
                  <a:pt x="424312" y="777921"/>
                  <a:pt x="312129" y="597475"/>
                  <a:pt x="285141" y="558317"/>
                </a:cubicBezTo>
                <a:cubicBezTo>
                  <a:pt x="258154" y="519159"/>
                  <a:pt x="261328" y="537679"/>
                  <a:pt x="215291" y="450367"/>
                </a:cubicBezTo>
                <a:cubicBezTo>
                  <a:pt x="169254" y="363055"/>
                  <a:pt x="-24422" y="-36466"/>
                  <a:pt x="2566" y="2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A13844C1-8258-3BC9-34D5-33251F0FB300}"/>
              </a:ext>
            </a:extLst>
          </p:cNvPr>
          <p:cNvSpPr/>
          <p:nvPr/>
        </p:nvSpPr>
        <p:spPr>
          <a:xfrm>
            <a:off x="7971472" y="10624733"/>
            <a:ext cx="184416" cy="420460"/>
          </a:xfrm>
          <a:custGeom>
            <a:avLst/>
            <a:gdLst>
              <a:gd name="connsiteX0" fmla="*/ 953 w 184416"/>
              <a:gd name="connsiteY0" fmla="*/ 5167 h 420460"/>
              <a:gd name="connsiteX1" fmla="*/ 178753 w 184416"/>
              <a:gd name="connsiteY1" fmla="*/ 405217 h 420460"/>
              <a:gd name="connsiteX2" fmla="*/ 137478 w 184416"/>
              <a:gd name="connsiteY2" fmla="*/ 322667 h 420460"/>
              <a:gd name="connsiteX3" fmla="*/ 108903 w 184416"/>
              <a:gd name="connsiteY3" fmla="*/ 186142 h 420460"/>
              <a:gd name="connsiteX4" fmla="*/ 953 w 184416"/>
              <a:gd name="connsiteY4" fmla="*/ 5167 h 42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6" h="420460">
                <a:moveTo>
                  <a:pt x="953" y="5167"/>
                </a:moveTo>
                <a:cubicBezTo>
                  <a:pt x="12595" y="41679"/>
                  <a:pt x="155999" y="352300"/>
                  <a:pt x="178753" y="405217"/>
                </a:cubicBezTo>
                <a:cubicBezTo>
                  <a:pt x="201507" y="458134"/>
                  <a:pt x="149120" y="359179"/>
                  <a:pt x="137478" y="322667"/>
                </a:cubicBezTo>
                <a:cubicBezTo>
                  <a:pt x="125836" y="286155"/>
                  <a:pt x="130070" y="236413"/>
                  <a:pt x="108903" y="186142"/>
                </a:cubicBezTo>
                <a:cubicBezTo>
                  <a:pt x="87736" y="135871"/>
                  <a:pt x="-10689" y="-31345"/>
                  <a:pt x="953" y="5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58148B23-8401-4E4D-8B0E-D974ED8B764D}"/>
              </a:ext>
            </a:extLst>
          </p:cNvPr>
          <p:cNvSpPr/>
          <p:nvPr/>
        </p:nvSpPr>
        <p:spPr>
          <a:xfrm>
            <a:off x="8139329" y="10835662"/>
            <a:ext cx="1040320" cy="1433124"/>
          </a:xfrm>
          <a:custGeom>
            <a:avLst/>
            <a:gdLst>
              <a:gd name="connsiteX0" fmla="*/ 20421 w 1040320"/>
              <a:gd name="connsiteY0" fmla="*/ 32363 h 1433124"/>
              <a:gd name="connsiteX1" fmla="*/ 1017371 w 1040320"/>
              <a:gd name="connsiteY1" fmla="*/ 1413488 h 1433124"/>
              <a:gd name="connsiteX2" fmla="*/ 696696 w 1040320"/>
              <a:gd name="connsiteY2" fmla="*/ 819763 h 1433124"/>
              <a:gd name="connsiteX3" fmla="*/ 420471 w 1040320"/>
              <a:gd name="connsiteY3" fmla="*/ 445113 h 1433124"/>
              <a:gd name="connsiteX4" fmla="*/ 826871 w 1040320"/>
              <a:gd name="connsiteY4" fmla="*/ 1102338 h 1433124"/>
              <a:gd name="connsiteX5" fmla="*/ 382371 w 1040320"/>
              <a:gd name="connsiteY5" fmla="*/ 489563 h 1433124"/>
              <a:gd name="connsiteX6" fmla="*/ 20421 w 1040320"/>
              <a:gd name="connsiteY6" fmla="*/ 32363 h 143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320" h="1433124">
                <a:moveTo>
                  <a:pt x="20421" y="32363"/>
                </a:moveTo>
                <a:cubicBezTo>
                  <a:pt x="126254" y="186350"/>
                  <a:pt x="904659" y="1282255"/>
                  <a:pt x="1017371" y="1413488"/>
                </a:cubicBezTo>
                <a:cubicBezTo>
                  <a:pt x="1130084" y="1544721"/>
                  <a:pt x="796179" y="981159"/>
                  <a:pt x="696696" y="819763"/>
                </a:cubicBezTo>
                <a:cubicBezTo>
                  <a:pt x="597213" y="658367"/>
                  <a:pt x="398775" y="398017"/>
                  <a:pt x="420471" y="445113"/>
                </a:cubicBezTo>
                <a:cubicBezTo>
                  <a:pt x="442167" y="492209"/>
                  <a:pt x="833221" y="1094930"/>
                  <a:pt x="826871" y="1102338"/>
                </a:cubicBezTo>
                <a:cubicBezTo>
                  <a:pt x="820521" y="1109746"/>
                  <a:pt x="516779" y="664717"/>
                  <a:pt x="382371" y="489563"/>
                </a:cubicBezTo>
                <a:cubicBezTo>
                  <a:pt x="247963" y="314409"/>
                  <a:pt x="-85412" y="-121624"/>
                  <a:pt x="20421" y="32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B9F12EA4-C2D0-E253-A186-71CF3B5DE5E3}"/>
              </a:ext>
            </a:extLst>
          </p:cNvPr>
          <p:cNvSpPr/>
          <p:nvPr/>
        </p:nvSpPr>
        <p:spPr>
          <a:xfrm>
            <a:off x="7062224" y="10078905"/>
            <a:ext cx="657517" cy="1457541"/>
          </a:xfrm>
          <a:custGeom>
            <a:avLst/>
            <a:gdLst>
              <a:gd name="connsiteX0" fmla="*/ 5326 w 657517"/>
              <a:gd name="connsiteY0" fmla="*/ 14420 h 1457541"/>
              <a:gd name="connsiteX1" fmla="*/ 627626 w 657517"/>
              <a:gd name="connsiteY1" fmla="*/ 1373320 h 1457541"/>
              <a:gd name="connsiteX2" fmla="*/ 516501 w 657517"/>
              <a:gd name="connsiteY2" fmla="*/ 1176470 h 1457541"/>
              <a:gd name="connsiteX3" fmla="*/ 145026 w 657517"/>
              <a:gd name="connsiteY3" fmla="*/ 62045 h 1457541"/>
              <a:gd name="connsiteX4" fmla="*/ 316476 w 657517"/>
              <a:gd name="connsiteY4" fmla="*/ 624020 h 1457541"/>
              <a:gd name="connsiteX5" fmla="*/ 5326 w 657517"/>
              <a:gd name="connsiteY5" fmla="*/ 14420 h 145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517" h="1457541">
                <a:moveTo>
                  <a:pt x="5326" y="14420"/>
                </a:moveTo>
                <a:cubicBezTo>
                  <a:pt x="57184" y="139303"/>
                  <a:pt x="542430" y="1179645"/>
                  <a:pt x="627626" y="1373320"/>
                </a:cubicBezTo>
                <a:cubicBezTo>
                  <a:pt x="712822" y="1566995"/>
                  <a:pt x="596934" y="1395016"/>
                  <a:pt x="516501" y="1176470"/>
                </a:cubicBezTo>
                <a:cubicBezTo>
                  <a:pt x="436068" y="957924"/>
                  <a:pt x="178363" y="154120"/>
                  <a:pt x="145026" y="62045"/>
                </a:cubicBezTo>
                <a:cubicBezTo>
                  <a:pt x="111689" y="-30030"/>
                  <a:pt x="336055" y="631428"/>
                  <a:pt x="316476" y="624020"/>
                </a:cubicBezTo>
                <a:cubicBezTo>
                  <a:pt x="296897" y="616612"/>
                  <a:pt x="-46532" y="-110463"/>
                  <a:pt x="5326" y="14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82AF858A-38BB-7F11-FE15-EE80C22B671D}"/>
              </a:ext>
            </a:extLst>
          </p:cNvPr>
          <p:cNvSpPr/>
          <p:nvPr/>
        </p:nvSpPr>
        <p:spPr>
          <a:xfrm>
            <a:off x="7539920" y="11195918"/>
            <a:ext cx="284276" cy="1181541"/>
          </a:xfrm>
          <a:custGeom>
            <a:avLst/>
            <a:gdLst>
              <a:gd name="connsiteX0" fmla="*/ 51505 w 284276"/>
              <a:gd name="connsiteY0" fmla="*/ 8657 h 1181541"/>
              <a:gd name="connsiteX1" fmla="*/ 273755 w 284276"/>
              <a:gd name="connsiteY1" fmla="*/ 1119907 h 1181541"/>
              <a:gd name="connsiteX2" fmla="*/ 222955 w 284276"/>
              <a:gd name="connsiteY2" fmla="*/ 945282 h 1181541"/>
              <a:gd name="connsiteX3" fmla="*/ 705 w 284276"/>
              <a:gd name="connsiteY3" fmla="*/ 161057 h 1181541"/>
              <a:gd name="connsiteX4" fmla="*/ 149930 w 284276"/>
              <a:gd name="connsiteY4" fmla="*/ 580157 h 1181541"/>
              <a:gd name="connsiteX5" fmla="*/ 51505 w 284276"/>
              <a:gd name="connsiteY5" fmla="*/ 8657 h 118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276" h="1181541">
                <a:moveTo>
                  <a:pt x="51505" y="8657"/>
                </a:moveTo>
                <a:cubicBezTo>
                  <a:pt x="72142" y="98615"/>
                  <a:pt x="245180" y="963803"/>
                  <a:pt x="273755" y="1119907"/>
                </a:cubicBezTo>
                <a:cubicBezTo>
                  <a:pt x="302330" y="1276011"/>
                  <a:pt x="268463" y="1105090"/>
                  <a:pt x="222955" y="945282"/>
                </a:cubicBezTo>
                <a:cubicBezTo>
                  <a:pt x="177447" y="785474"/>
                  <a:pt x="12876" y="221911"/>
                  <a:pt x="705" y="161057"/>
                </a:cubicBezTo>
                <a:cubicBezTo>
                  <a:pt x="-11466" y="100203"/>
                  <a:pt x="137759" y="601324"/>
                  <a:pt x="149930" y="580157"/>
                </a:cubicBezTo>
                <a:cubicBezTo>
                  <a:pt x="162101" y="558990"/>
                  <a:pt x="30868" y="-81301"/>
                  <a:pt x="51505" y="8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DF1749D2-ED31-3D36-9A7F-4B90231DC2D1}"/>
              </a:ext>
            </a:extLst>
          </p:cNvPr>
          <p:cNvSpPr/>
          <p:nvPr/>
        </p:nvSpPr>
        <p:spPr>
          <a:xfrm>
            <a:off x="7882174" y="11525143"/>
            <a:ext cx="348911" cy="700354"/>
          </a:xfrm>
          <a:custGeom>
            <a:avLst/>
            <a:gdLst>
              <a:gd name="connsiteX0" fmla="*/ 185501 w 348911"/>
              <a:gd name="connsiteY0" fmla="*/ 107 h 700354"/>
              <a:gd name="connsiteX1" fmla="*/ 296626 w 348911"/>
              <a:gd name="connsiteY1" fmla="*/ 200132 h 700354"/>
              <a:gd name="connsiteX2" fmla="*/ 252176 w 348911"/>
              <a:gd name="connsiteY2" fmla="*/ 298557 h 700354"/>
              <a:gd name="connsiteX3" fmla="*/ 134701 w 348911"/>
              <a:gd name="connsiteY3" fmla="*/ 495407 h 700354"/>
              <a:gd name="connsiteX4" fmla="*/ 191851 w 348911"/>
              <a:gd name="connsiteY4" fmla="*/ 422382 h 700354"/>
              <a:gd name="connsiteX5" fmla="*/ 1351 w 348911"/>
              <a:gd name="connsiteY5" fmla="*/ 698607 h 700354"/>
              <a:gd name="connsiteX6" fmla="*/ 118826 w 348911"/>
              <a:gd name="connsiteY6" fmla="*/ 527157 h 700354"/>
              <a:gd name="connsiteX7" fmla="*/ 344251 w 348911"/>
              <a:gd name="connsiteY7" fmla="*/ 269982 h 700354"/>
              <a:gd name="connsiteX8" fmla="*/ 274401 w 348911"/>
              <a:gd name="connsiteY8" fmla="*/ 314432 h 700354"/>
              <a:gd name="connsiteX9" fmla="*/ 312501 w 348911"/>
              <a:gd name="connsiteY9" fmla="*/ 228707 h 700354"/>
              <a:gd name="connsiteX10" fmla="*/ 185501 w 348911"/>
              <a:gd name="connsiteY10" fmla="*/ 107 h 70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911" h="700354">
                <a:moveTo>
                  <a:pt x="185501" y="107"/>
                </a:moveTo>
                <a:cubicBezTo>
                  <a:pt x="182855" y="-4655"/>
                  <a:pt x="285514" y="150390"/>
                  <a:pt x="296626" y="200132"/>
                </a:cubicBezTo>
                <a:cubicBezTo>
                  <a:pt x="307738" y="249874"/>
                  <a:pt x="279163" y="249345"/>
                  <a:pt x="252176" y="298557"/>
                </a:cubicBezTo>
                <a:cubicBezTo>
                  <a:pt x="225189" y="347769"/>
                  <a:pt x="144755" y="474769"/>
                  <a:pt x="134701" y="495407"/>
                </a:cubicBezTo>
                <a:cubicBezTo>
                  <a:pt x="124647" y="516045"/>
                  <a:pt x="214076" y="388515"/>
                  <a:pt x="191851" y="422382"/>
                </a:cubicBezTo>
                <a:cubicBezTo>
                  <a:pt x="169626" y="456249"/>
                  <a:pt x="13522" y="681145"/>
                  <a:pt x="1351" y="698607"/>
                </a:cubicBezTo>
                <a:cubicBezTo>
                  <a:pt x="-10820" y="716069"/>
                  <a:pt x="61676" y="598594"/>
                  <a:pt x="118826" y="527157"/>
                </a:cubicBezTo>
                <a:cubicBezTo>
                  <a:pt x="175976" y="455720"/>
                  <a:pt x="318322" y="305436"/>
                  <a:pt x="344251" y="269982"/>
                </a:cubicBezTo>
                <a:cubicBezTo>
                  <a:pt x="370180" y="234528"/>
                  <a:pt x="279693" y="321311"/>
                  <a:pt x="274401" y="314432"/>
                </a:cubicBezTo>
                <a:cubicBezTo>
                  <a:pt x="269109" y="307553"/>
                  <a:pt x="325730" y="280036"/>
                  <a:pt x="312501" y="228707"/>
                </a:cubicBezTo>
                <a:cubicBezTo>
                  <a:pt x="299272" y="177378"/>
                  <a:pt x="188147" y="4869"/>
                  <a:pt x="185501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ED077456-E54F-401B-79A4-DC206CDD980D}"/>
              </a:ext>
            </a:extLst>
          </p:cNvPr>
          <p:cNvSpPr/>
          <p:nvPr/>
        </p:nvSpPr>
        <p:spPr>
          <a:xfrm>
            <a:off x="7984631" y="11807776"/>
            <a:ext cx="292607" cy="482580"/>
          </a:xfrm>
          <a:custGeom>
            <a:avLst/>
            <a:gdLst>
              <a:gd name="connsiteX0" fmla="*/ 289419 w 292607"/>
              <a:gd name="connsiteY0" fmla="*/ 49 h 482580"/>
              <a:gd name="connsiteX1" fmla="*/ 200519 w 292607"/>
              <a:gd name="connsiteY1" fmla="*/ 174674 h 482580"/>
              <a:gd name="connsiteX2" fmla="*/ 3669 w 292607"/>
              <a:gd name="connsiteY2" fmla="*/ 476299 h 482580"/>
              <a:gd name="connsiteX3" fmla="*/ 86219 w 292607"/>
              <a:gd name="connsiteY3" fmla="*/ 361999 h 482580"/>
              <a:gd name="connsiteX4" fmla="*/ 257669 w 292607"/>
              <a:gd name="connsiteY4" fmla="*/ 158799 h 482580"/>
              <a:gd name="connsiteX5" fmla="*/ 289419 w 292607"/>
              <a:gd name="connsiteY5" fmla="*/ 49 h 4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607" h="482580">
                <a:moveTo>
                  <a:pt x="289419" y="49"/>
                </a:moveTo>
                <a:cubicBezTo>
                  <a:pt x="279894" y="2695"/>
                  <a:pt x="248144" y="95299"/>
                  <a:pt x="200519" y="174674"/>
                </a:cubicBezTo>
                <a:cubicBezTo>
                  <a:pt x="152894" y="254049"/>
                  <a:pt x="22719" y="445078"/>
                  <a:pt x="3669" y="476299"/>
                </a:cubicBezTo>
                <a:cubicBezTo>
                  <a:pt x="-15381" y="507520"/>
                  <a:pt x="43886" y="414916"/>
                  <a:pt x="86219" y="361999"/>
                </a:cubicBezTo>
                <a:cubicBezTo>
                  <a:pt x="128552" y="309082"/>
                  <a:pt x="228565" y="217007"/>
                  <a:pt x="257669" y="158799"/>
                </a:cubicBezTo>
                <a:cubicBezTo>
                  <a:pt x="286773" y="100591"/>
                  <a:pt x="298944" y="-2597"/>
                  <a:pt x="28941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DE7A1C9-7FA2-1C56-FEDB-0F3A6DE2D6F9}"/>
              </a:ext>
            </a:extLst>
          </p:cNvPr>
          <p:cNvSpPr/>
          <p:nvPr/>
        </p:nvSpPr>
        <p:spPr>
          <a:xfrm>
            <a:off x="8130539" y="11747363"/>
            <a:ext cx="217536" cy="497840"/>
          </a:xfrm>
          <a:custGeom>
            <a:avLst/>
            <a:gdLst>
              <a:gd name="connsiteX0" fmla="*/ 159386 w 217536"/>
              <a:gd name="connsiteY0" fmla="*/ 137 h 497840"/>
              <a:gd name="connsiteX1" fmla="*/ 168911 w 217536"/>
              <a:gd name="connsiteY1" fmla="*/ 190637 h 497840"/>
              <a:gd name="connsiteX2" fmla="*/ 127636 w 217536"/>
              <a:gd name="connsiteY2" fmla="*/ 279537 h 497840"/>
              <a:gd name="connsiteX3" fmla="*/ 3811 w 217536"/>
              <a:gd name="connsiteY3" fmla="*/ 492262 h 497840"/>
              <a:gd name="connsiteX4" fmla="*/ 48261 w 217536"/>
              <a:gd name="connsiteY4" fmla="*/ 419237 h 497840"/>
              <a:gd name="connsiteX5" fmla="*/ 213361 w 217536"/>
              <a:gd name="connsiteY5" fmla="*/ 241437 h 497840"/>
              <a:gd name="connsiteX6" fmla="*/ 168911 w 217536"/>
              <a:gd name="connsiteY6" fmla="*/ 276362 h 497840"/>
              <a:gd name="connsiteX7" fmla="*/ 178436 w 217536"/>
              <a:gd name="connsiteY7" fmla="*/ 222387 h 497840"/>
              <a:gd name="connsiteX8" fmla="*/ 159386 w 217536"/>
              <a:gd name="connsiteY8" fmla="*/ 137 h 49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536" h="497840">
                <a:moveTo>
                  <a:pt x="159386" y="137"/>
                </a:moveTo>
                <a:cubicBezTo>
                  <a:pt x="157799" y="-5155"/>
                  <a:pt x="174203" y="144070"/>
                  <a:pt x="168911" y="190637"/>
                </a:cubicBezTo>
                <a:cubicBezTo>
                  <a:pt x="163619" y="237204"/>
                  <a:pt x="155153" y="229266"/>
                  <a:pt x="127636" y="279537"/>
                </a:cubicBezTo>
                <a:cubicBezTo>
                  <a:pt x="100119" y="329808"/>
                  <a:pt x="17040" y="468979"/>
                  <a:pt x="3811" y="492262"/>
                </a:cubicBezTo>
                <a:cubicBezTo>
                  <a:pt x="-9418" y="515545"/>
                  <a:pt x="13336" y="461041"/>
                  <a:pt x="48261" y="419237"/>
                </a:cubicBezTo>
                <a:cubicBezTo>
                  <a:pt x="83186" y="377433"/>
                  <a:pt x="193253" y="265249"/>
                  <a:pt x="213361" y="241437"/>
                </a:cubicBezTo>
                <a:cubicBezTo>
                  <a:pt x="233469" y="217625"/>
                  <a:pt x="174732" y="279537"/>
                  <a:pt x="168911" y="276362"/>
                </a:cubicBezTo>
                <a:cubicBezTo>
                  <a:pt x="163090" y="273187"/>
                  <a:pt x="177378" y="264720"/>
                  <a:pt x="178436" y="222387"/>
                </a:cubicBezTo>
                <a:cubicBezTo>
                  <a:pt x="179494" y="180054"/>
                  <a:pt x="160973" y="5429"/>
                  <a:pt x="159386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246348CE-BFF8-BBB1-BE88-488BFFBF58AE}"/>
              </a:ext>
            </a:extLst>
          </p:cNvPr>
          <p:cNvSpPr/>
          <p:nvPr/>
        </p:nvSpPr>
        <p:spPr>
          <a:xfrm>
            <a:off x="8223086" y="11928249"/>
            <a:ext cx="184376" cy="302030"/>
          </a:xfrm>
          <a:custGeom>
            <a:avLst/>
            <a:gdLst>
              <a:gd name="connsiteX0" fmla="*/ 152564 w 184376"/>
              <a:gd name="connsiteY0" fmla="*/ 226 h 302030"/>
              <a:gd name="connsiteX1" fmla="*/ 158914 w 184376"/>
              <a:gd name="connsiteY1" fmla="*/ 133576 h 302030"/>
              <a:gd name="connsiteX2" fmla="*/ 164 w 184376"/>
              <a:gd name="connsiteY2" fmla="*/ 301851 h 302030"/>
              <a:gd name="connsiteX3" fmla="*/ 127164 w 184376"/>
              <a:gd name="connsiteY3" fmla="*/ 168501 h 302030"/>
              <a:gd name="connsiteX4" fmla="*/ 47789 w 184376"/>
              <a:gd name="connsiteY4" fmla="*/ 292326 h 302030"/>
              <a:gd name="connsiteX5" fmla="*/ 158914 w 184376"/>
              <a:gd name="connsiteY5" fmla="*/ 139926 h 302030"/>
              <a:gd name="connsiteX6" fmla="*/ 184314 w 184376"/>
              <a:gd name="connsiteY6" fmla="*/ 101826 h 302030"/>
              <a:gd name="connsiteX7" fmla="*/ 152564 w 184376"/>
              <a:gd name="connsiteY7" fmla="*/ 226 h 30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376" h="302030">
                <a:moveTo>
                  <a:pt x="152564" y="226"/>
                </a:moveTo>
                <a:cubicBezTo>
                  <a:pt x="148331" y="5518"/>
                  <a:pt x="184314" y="83305"/>
                  <a:pt x="158914" y="133576"/>
                </a:cubicBezTo>
                <a:cubicBezTo>
                  <a:pt x="133514" y="183847"/>
                  <a:pt x="5456" y="296030"/>
                  <a:pt x="164" y="301851"/>
                </a:cubicBezTo>
                <a:cubicBezTo>
                  <a:pt x="-5128" y="307672"/>
                  <a:pt x="119226" y="170089"/>
                  <a:pt x="127164" y="168501"/>
                </a:cubicBezTo>
                <a:cubicBezTo>
                  <a:pt x="135102" y="166913"/>
                  <a:pt x="42497" y="297089"/>
                  <a:pt x="47789" y="292326"/>
                </a:cubicBezTo>
                <a:cubicBezTo>
                  <a:pt x="53081" y="287564"/>
                  <a:pt x="136160" y="171676"/>
                  <a:pt x="158914" y="139926"/>
                </a:cubicBezTo>
                <a:cubicBezTo>
                  <a:pt x="181668" y="108176"/>
                  <a:pt x="182727" y="119818"/>
                  <a:pt x="184314" y="101826"/>
                </a:cubicBezTo>
                <a:cubicBezTo>
                  <a:pt x="185902" y="83834"/>
                  <a:pt x="156797" y="-5066"/>
                  <a:pt x="152564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7BBFEFC0-5ED4-7D70-9C95-9AD11AEE5515}"/>
              </a:ext>
            </a:extLst>
          </p:cNvPr>
          <p:cNvSpPr/>
          <p:nvPr/>
        </p:nvSpPr>
        <p:spPr>
          <a:xfrm>
            <a:off x="8356155" y="11915450"/>
            <a:ext cx="126619" cy="337235"/>
          </a:xfrm>
          <a:custGeom>
            <a:avLst/>
            <a:gdLst>
              <a:gd name="connsiteX0" fmla="*/ 38545 w 126619"/>
              <a:gd name="connsiteY0" fmla="*/ 325 h 337235"/>
              <a:gd name="connsiteX1" fmla="*/ 63945 w 126619"/>
              <a:gd name="connsiteY1" fmla="*/ 187650 h 337235"/>
              <a:gd name="connsiteX2" fmla="*/ 445 w 126619"/>
              <a:gd name="connsiteY2" fmla="*/ 336875 h 337235"/>
              <a:gd name="connsiteX3" fmla="*/ 102045 w 126619"/>
              <a:gd name="connsiteY3" fmla="*/ 228925 h 337235"/>
              <a:gd name="connsiteX4" fmla="*/ 124270 w 126619"/>
              <a:gd name="connsiteY4" fmla="*/ 209875 h 337235"/>
              <a:gd name="connsiteX5" fmla="*/ 60770 w 126619"/>
              <a:gd name="connsiteY5" fmla="*/ 235275 h 337235"/>
              <a:gd name="connsiteX6" fmla="*/ 38545 w 126619"/>
              <a:gd name="connsiteY6" fmla="*/ 325 h 3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619" h="337235">
                <a:moveTo>
                  <a:pt x="38545" y="325"/>
                </a:moveTo>
                <a:cubicBezTo>
                  <a:pt x="39074" y="-7613"/>
                  <a:pt x="70295" y="131558"/>
                  <a:pt x="63945" y="187650"/>
                </a:cubicBezTo>
                <a:cubicBezTo>
                  <a:pt x="57595" y="243742"/>
                  <a:pt x="-5905" y="329996"/>
                  <a:pt x="445" y="336875"/>
                </a:cubicBezTo>
                <a:cubicBezTo>
                  <a:pt x="6795" y="343754"/>
                  <a:pt x="81408" y="250092"/>
                  <a:pt x="102045" y="228925"/>
                </a:cubicBezTo>
                <a:cubicBezTo>
                  <a:pt x="122683" y="207758"/>
                  <a:pt x="131149" y="208817"/>
                  <a:pt x="124270" y="209875"/>
                </a:cubicBezTo>
                <a:cubicBezTo>
                  <a:pt x="117391" y="210933"/>
                  <a:pt x="70295" y="265437"/>
                  <a:pt x="60770" y="235275"/>
                </a:cubicBezTo>
                <a:cubicBezTo>
                  <a:pt x="51245" y="205113"/>
                  <a:pt x="38016" y="8263"/>
                  <a:pt x="38545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7A6AF113-5FEB-79F6-B675-9714D48D948A}"/>
              </a:ext>
            </a:extLst>
          </p:cNvPr>
          <p:cNvSpPr/>
          <p:nvPr/>
        </p:nvSpPr>
        <p:spPr>
          <a:xfrm>
            <a:off x="7981466" y="11863949"/>
            <a:ext cx="249048" cy="364407"/>
          </a:xfrm>
          <a:custGeom>
            <a:avLst/>
            <a:gdLst>
              <a:gd name="connsiteX0" fmla="*/ 244959 w 249048"/>
              <a:gd name="connsiteY0" fmla="*/ 4201 h 364407"/>
              <a:gd name="connsiteX1" fmla="*/ 484 w 249048"/>
              <a:gd name="connsiteY1" fmla="*/ 362976 h 364407"/>
              <a:gd name="connsiteX2" fmla="*/ 181459 w 249048"/>
              <a:gd name="connsiteY2" fmla="*/ 131201 h 364407"/>
              <a:gd name="connsiteX3" fmla="*/ 152884 w 249048"/>
              <a:gd name="connsiteY3" fmla="*/ 166126 h 364407"/>
              <a:gd name="connsiteX4" fmla="*/ 244959 w 249048"/>
              <a:gd name="connsiteY4" fmla="*/ 4201 h 36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48" h="364407">
                <a:moveTo>
                  <a:pt x="244959" y="4201"/>
                </a:moveTo>
                <a:cubicBezTo>
                  <a:pt x="219559" y="37009"/>
                  <a:pt x="11067" y="341809"/>
                  <a:pt x="484" y="362976"/>
                </a:cubicBezTo>
                <a:cubicBezTo>
                  <a:pt x="-10099" y="384143"/>
                  <a:pt x="156059" y="164009"/>
                  <a:pt x="181459" y="131201"/>
                </a:cubicBezTo>
                <a:cubicBezTo>
                  <a:pt x="206859" y="98393"/>
                  <a:pt x="135951" y="191526"/>
                  <a:pt x="152884" y="166126"/>
                </a:cubicBezTo>
                <a:cubicBezTo>
                  <a:pt x="169817" y="140726"/>
                  <a:pt x="270359" y="-28607"/>
                  <a:pt x="244959" y="4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B04C28CB-00C9-D53F-1A73-76CD785758F9}"/>
              </a:ext>
            </a:extLst>
          </p:cNvPr>
          <p:cNvSpPr/>
          <p:nvPr/>
        </p:nvSpPr>
        <p:spPr>
          <a:xfrm>
            <a:off x="8086600" y="11045460"/>
            <a:ext cx="518609" cy="1242091"/>
          </a:xfrm>
          <a:custGeom>
            <a:avLst/>
            <a:gdLst>
              <a:gd name="connsiteX0" fmla="*/ 9650 w 518609"/>
              <a:gd name="connsiteY0" fmla="*/ 32115 h 1242091"/>
              <a:gd name="connsiteX1" fmla="*/ 336675 w 518609"/>
              <a:gd name="connsiteY1" fmla="*/ 873490 h 1242091"/>
              <a:gd name="connsiteX2" fmla="*/ 298575 w 518609"/>
              <a:gd name="connsiteY2" fmla="*/ 787765 h 1242091"/>
              <a:gd name="connsiteX3" fmla="*/ 511300 w 518609"/>
              <a:gd name="connsiteY3" fmla="*/ 1229090 h 1242091"/>
              <a:gd name="connsiteX4" fmla="*/ 473200 w 518609"/>
              <a:gd name="connsiteY4" fmla="*/ 1133840 h 1242091"/>
              <a:gd name="connsiteX5" fmla="*/ 311275 w 518609"/>
              <a:gd name="connsiteY5" fmla="*/ 721090 h 1242091"/>
              <a:gd name="connsiteX6" fmla="*/ 225550 w 518609"/>
              <a:gd name="connsiteY6" fmla="*/ 489315 h 1242091"/>
              <a:gd name="connsiteX7" fmla="*/ 273175 w 518609"/>
              <a:gd name="connsiteY7" fmla="*/ 676640 h 1242091"/>
              <a:gd name="connsiteX8" fmla="*/ 101725 w 518609"/>
              <a:gd name="connsiteY8" fmla="*/ 219440 h 1242091"/>
              <a:gd name="connsiteX9" fmla="*/ 9650 w 518609"/>
              <a:gd name="connsiteY9" fmla="*/ 32115 h 124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8609" h="1242091">
                <a:moveTo>
                  <a:pt x="9650" y="32115"/>
                </a:moveTo>
                <a:cubicBezTo>
                  <a:pt x="48808" y="141123"/>
                  <a:pt x="288521" y="747548"/>
                  <a:pt x="336675" y="873490"/>
                </a:cubicBezTo>
                <a:cubicBezTo>
                  <a:pt x="384829" y="999432"/>
                  <a:pt x="269471" y="728498"/>
                  <a:pt x="298575" y="787765"/>
                </a:cubicBezTo>
                <a:cubicBezTo>
                  <a:pt x="327679" y="847032"/>
                  <a:pt x="482196" y="1171411"/>
                  <a:pt x="511300" y="1229090"/>
                </a:cubicBezTo>
                <a:cubicBezTo>
                  <a:pt x="540404" y="1286769"/>
                  <a:pt x="473200" y="1133840"/>
                  <a:pt x="473200" y="1133840"/>
                </a:cubicBezTo>
                <a:cubicBezTo>
                  <a:pt x="439863" y="1049173"/>
                  <a:pt x="352550" y="828511"/>
                  <a:pt x="311275" y="721090"/>
                </a:cubicBezTo>
                <a:cubicBezTo>
                  <a:pt x="270000" y="613669"/>
                  <a:pt x="231900" y="496723"/>
                  <a:pt x="225550" y="489315"/>
                </a:cubicBezTo>
                <a:cubicBezTo>
                  <a:pt x="219200" y="481907"/>
                  <a:pt x="293812" y="721619"/>
                  <a:pt x="273175" y="676640"/>
                </a:cubicBezTo>
                <a:cubicBezTo>
                  <a:pt x="252538" y="631661"/>
                  <a:pt x="143000" y="320511"/>
                  <a:pt x="101725" y="219440"/>
                </a:cubicBezTo>
                <a:cubicBezTo>
                  <a:pt x="60450" y="118369"/>
                  <a:pt x="-29508" y="-76893"/>
                  <a:pt x="9650" y="32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78C1CBFD-AD80-1A8F-BECF-B8B5339B1B2C}"/>
              </a:ext>
            </a:extLst>
          </p:cNvPr>
          <p:cNvSpPr/>
          <p:nvPr/>
        </p:nvSpPr>
        <p:spPr>
          <a:xfrm>
            <a:off x="3122159" y="6685942"/>
            <a:ext cx="867848" cy="1090839"/>
          </a:xfrm>
          <a:custGeom>
            <a:avLst/>
            <a:gdLst>
              <a:gd name="connsiteX0" fmla="*/ 557743 w 867848"/>
              <a:gd name="connsiteY0" fmla="*/ 4790 h 1090839"/>
              <a:gd name="connsiteX1" fmla="*/ 167451 w 867848"/>
              <a:gd name="connsiteY1" fmla="*/ 963795 h 1090839"/>
              <a:gd name="connsiteX2" fmla="*/ 401626 w 867848"/>
              <a:gd name="connsiteY2" fmla="*/ 751921 h 1090839"/>
              <a:gd name="connsiteX3" fmla="*/ 182 w 867848"/>
              <a:gd name="connsiteY3" fmla="*/ 1086458 h 1090839"/>
              <a:gd name="connsiteX4" fmla="*/ 357021 w 867848"/>
              <a:gd name="connsiteY4" fmla="*/ 941492 h 1090839"/>
              <a:gd name="connsiteX5" fmla="*/ 858826 w 867848"/>
              <a:gd name="connsiteY5" fmla="*/ 919190 h 1090839"/>
              <a:gd name="connsiteX6" fmla="*/ 669256 w 867848"/>
              <a:gd name="connsiteY6" fmla="*/ 606956 h 1090839"/>
              <a:gd name="connsiteX7" fmla="*/ 557743 w 867848"/>
              <a:gd name="connsiteY7" fmla="*/ 4790 h 109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7848" h="1090839">
                <a:moveTo>
                  <a:pt x="557743" y="4790"/>
                </a:moveTo>
                <a:cubicBezTo>
                  <a:pt x="474109" y="64263"/>
                  <a:pt x="193470" y="839273"/>
                  <a:pt x="167451" y="963795"/>
                </a:cubicBezTo>
                <a:cubicBezTo>
                  <a:pt x="141431" y="1088317"/>
                  <a:pt x="429504" y="731477"/>
                  <a:pt x="401626" y="751921"/>
                </a:cubicBezTo>
                <a:cubicBezTo>
                  <a:pt x="373748" y="772365"/>
                  <a:pt x="7616" y="1054863"/>
                  <a:pt x="182" y="1086458"/>
                </a:cubicBezTo>
                <a:cubicBezTo>
                  <a:pt x="-7252" y="1118053"/>
                  <a:pt x="213914" y="969370"/>
                  <a:pt x="357021" y="941492"/>
                </a:cubicBezTo>
                <a:cubicBezTo>
                  <a:pt x="500128" y="913614"/>
                  <a:pt x="806787" y="974946"/>
                  <a:pt x="858826" y="919190"/>
                </a:cubicBezTo>
                <a:cubicBezTo>
                  <a:pt x="910865" y="863434"/>
                  <a:pt x="723154" y="757498"/>
                  <a:pt x="669256" y="606956"/>
                </a:cubicBezTo>
                <a:cubicBezTo>
                  <a:pt x="615359" y="456415"/>
                  <a:pt x="641377" y="-54683"/>
                  <a:pt x="557743" y="4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BD283D25-B250-F2C9-EE2D-1C746F7EB430}"/>
              </a:ext>
            </a:extLst>
          </p:cNvPr>
          <p:cNvSpPr/>
          <p:nvPr/>
        </p:nvSpPr>
        <p:spPr>
          <a:xfrm>
            <a:off x="3813484" y="7426712"/>
            <a:ext cx="3222936" cy="513279"/>
          </a:xfrm>
          <a:custGeom>
            <a:avLst/>
            <a:gdLst>
              <a:gd name="connsiteX0" fmla="*/ 3222936 w 3222936"/>
              <a:gd name="connsiteY0" fmla="*/ 0 h 513279"/>
              <a:gd name="connsiteX1" fmla="*/ 1750975 w 3222936"/>
              <a:gd name="connsiteY1" fmla="*/ 490654 h 513279"/>
              <a:gd name="connsiteX2" fmla="*/ 2118965 w 3222936"/>
              <a:gd name="connsiteY2" fmla="*/ 434898 h 513279"/>
              <a:gd name="connsiteX3" fmla="*/ 1762126 w 3222936"/>
              <a:gd name="connsiteY3" fmla="*/ 468351 h 513279"/>
              <a:gd name="connsiteX4" fmla="*/ 1271472 w 3222936"/>
              <a:gd name="connsiteY4" fmla="*/ 401444 h 513279"/>
              <a:gd name="connsiteX5" fmla="*/ 233 w 3222936"/>
              <a:gd name="connsiteY5" fmla="*/ 33454 h 513279"/>
              <a:gd name="connsiteX6" fmla="*/ 1171111 w 3222936"/>
              <a:gd name="connsiteY6" fmla="*/ 267629 h 513279"/>
              <a:gd name="connsiteX7" fmla="*/ 1795579 w 3222936"/>
              <a:gd name="connsiteY7" fmla="*/ 379142 h 513279"/>
              <a:gd name="connsiteX8" fmla="*/ 1606009 w 3222936"/>
              <a:gd name="connsiteY8" fmla="*/ 278781 h 513279"/>
              <a:gd name="connsiteX9" fmla="*/ 2141267 w 3222936"/>
              <a:gd name="connsiteY9" fmla="*/ 234176 h 513279"/>
              <a:gd name="connsiteX10" fmla="*/ 1851336 w 3222936"/>
              <a:gd name="connsiteY10" fmla="*/ 144966 h 513279"/>
              <a:gd name="connsiteX11" fmla="*/ 2241628 w 3222936"/>
              <a:gd name="connsiteY11" fmla="*/ 122664 h 513279"/>
              <a:gd name="connsiteX12" fmla="*/ 3222936 w 3222936"/>
              <a:gd name="connsiteY12" fmla="*/ 0 h 51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2936" h="513279">
                <a:moveTo>
                  <a:pt x="3222936" y="0"/>
                </a:moveTo>
                <a:lnTo>
                  <a:pt x="1750975" y="490654"/>
                </a:lnTo>
                <a:cubicBezTo>
                  <a:pt x="1566980" y="563137"/>
                  <a:pt x="2117107" y="438615"/>
                  <a:pt x="2118965" y="434898"/>
                </a:cubicBezTo>
                <a:cubicBezTo>
                  <a:pt x="2120823" y="431181"/>
                  <a:pt x="1903375" y="473927"/>
                  <a:pt x="1762126" y="468351"/>
                </a:cubicBezTo>
                <a:cubicBezTo>
                  <a:pt x="1620877" y="462775"/>
                  <a:pt x="1565121" y="473927"/>
                  <a:pt x="1271472" y="401444"/>
                </a:cubicBezTo>
                <a:cubicBezTo>
                  <a:pt x="977823" y="328961"/>
                  <a:pt x="16960" y="55756"/>
                  <a:pt x="233" y="33454"/>
                </a:cubicBezTo>
                <a:cubicBezTo>
                  <a:pt x="-16494" y="11152"/>
                  <a:pt x="871887" y="210014"/>
                  <a:pt x="1171111" y="267629"/>
                </a:cubicBezTo>
                <a:cubicBezTo>
                  <a:pt x="1470335" y="325244"/>
                  <a:pt x="1723096" y="377283"/>
                  <a:pt x="1795579" y="379142"/>
                </a:cubicBezTo>
                <a:cubicBezTo>
                  <a:pt x="1868062" y="381001"/>
                  <a:pt x="1548394" y="302942"/>
                  <a:pt x="1606009" y="278781"/>
                </a:cubicBezTo>
                <a:cubicBezTo>
                  <a:pt x="1663624" y="254620"/>
                  <a:pt x="2100379" y="256478"/>
                  <a:pt x="2141267" y="234176"/>
                </a:cubicBezTo>
                <a:cubicBezTo>
                  <a:pt x="2182155" y="211874"/>
                  <a:pt x="1834609" y="163551"/>
                  <a:pt x="1851336" y="144966"/>
                </a:cubicBezTo>
                <a:cubicBezTo>
                  <a:pt x="1868063" y="126381"/>
                  <a:pt x="2241628" y="122664"/>
                  <a:pt x="2241628" y="122664"/>
                </a:cubicBezTo>
                <a:lnTo>
                  <a:pt x="32229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8C444F36-732E-61BE-97D0-E0FCE8B9FD6D}"/>
              </a:ext>
            </a:extLst>
          </p:cNvPr>
          <p:cNvSpPr/>
          <p:nvPr/>
        </p:nvSpPr>
        <p:spPr>
          <a:xfrm>
            <a:off x="5664781" y="7469569"/>
            <a:ext cx="1092984" cy="2700368"/>
          </a:xfrm>
          <a:custGeom>
            <a:avLst/>
            <a:gdLst>
              <a:gd name="connsiteX0" fmla="*/ 39 w 1092984"/>
              <a:gd name="connsiteY0" fmla="*/ 447797 h 2700368"/>
              <a:gd name="connsiteX1" fmla="*/ 334575 w 1092984"/>
              <a:gd name="connsiteY1" fmla="*/ 291680 h 2700368"/>
              <a:gd name="connsiteX2" fmla="*/ 490692 w 1092984"/>
              <a:gd name="connsiteY2" fmla="*/ 1016509 h 2700368"/>
              <a:gd name="connsiteX3" fmla="*/ 568751 w 1092984"/>
              <a:gd name="connsiteY3" fmla="*/ 760031 h 2700368"/>
              <a:gd name="connsiteX4" fmla="*/ 512995 w 1092984"/>
              <a:gd name="connsiteY4" fmla="*/ 1496011 h 2700368"/>
              <a:gd name="connsiteX5" fmla="*/ 546448 w 1092984"/>
              <a:gd name="connsiteY5" fmla="*/ 2031270 h 2700368"/>
              <a:gd name="connsiteX6" fmla="*/ 646809 w 1092984"/>
              <a:gd name="connsiteY6" fmla="*/ 1674431 h 2700368"/>
              <a:gd name="connsiteX7" fmla="*/ 1014799 w 1092984"/>
              <a:gd name="connsiteY7" fmla="*/ 2700343 h 2700368"/>
              <a:gd name="connsiteX8" fmla="*/ 702565 w 1092984"/>
              <a:gd name="connsiteY8" fmla="*/ 1640977 h 2700368"/>
              <a:gd name="connsiteX9" fmla="*/ 713717 w 1092984"/>
              <a:gd name="connsiteY9" fmla="*/ 782333 h 2700368"/>
              <a:gd name="connsiteX10" fmla="*/ 1092858 w 1092984"/>
              <a:gd name="connsiteY10" fmla="*/ 12899 h 2700368"/>
              <a:gd name="connsiteX11" fmla="*/ 669112 w 1092984"/>
              <a:gd name="connsiteY11" fmla="*/ 291680 h 2700368"/>
              <a:gd name="connsiteX12" fmla="*/ 356878 w 1092984"/>
              <a:gd name="connsiteY12" fmla="*/ 180168 h 2700368"/>
              <a:gd name="connsiteX13" fmla="*/ 39 w 1092984"/>
              <a:gd name="connsiteY13" fmla="*/ 447797 h 270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984" h="2700368">
                <a:moveTo>
                  <a:pt x="39" y="447797"/>
                </a:moveTo>
                <a:cubicBezTo>
                  <a:pt x="-3678" y="466382"/>
                  <a:pt x="252799" y="196895"/>
                  <a:pt x="334575" y="291680"/>
                </a:cubicBezTo>
                <a:cubicBezTo>
                  <a:pt x="416351" y="386465"/>
                  <a:pt x="451663" y="938451"/>
                  <a:pt x="490692" y="1016509"/>
                </a:cubicBezTo>
                <a:cubicBezTo>
                  <a:pt x="529721" y="1094567"/>
                  <a:pt x="565034" y="680114"/>
                  <a:pt x="568751" y="760031"/>
                </a:cubicBezTo>
                <a:cubicBezTo>
                  <a:pt x="572468" y="839948"/>
                  <a:pt x="516712" y="1284138"/>
                  <a:pt x="512995" y="1496011"/>
                </a:cubicBezTo>
                <a:cubicBezTo>
                  <a:pt x="509278" y="1707884"/>
                  <a:pt x="524146" y="2001533"/>
                  <a:pt x="546448" y="2031270"/>
                </a:cubicBezTo>
                <a:cubicBezTo>
                  <a:pt x="568750" y="2061007"/>
                  <a:pt x="568751" y="1562919"/>
                  <a:pt x="646809" y="1674431"/>
                </a:cubicBezTo>
                <a:cubicBezTo>
                  <a:pt x="724867" y="1785943"/>
                  <a:pt x="1005506" y="2705919"/>
                  <a:pt x="1014799" y="2700343"/>
                </a:cubicBezTo>
                <a:cubicBezTo>
                  <a:pt x="1024092" y="2694767"/>
                  <a:pt x="752745" y="1960645"/>
                  <a:pt x="702565" y="1640977"/>
                </a:cubicBezTo>
                <a:cubicBezTo>
                  <a:pt x="652385" y="1321309"/>
                  <a:pt x="648668" y="1053679"/>
                  <a:pt x="713717" y="782333"/>
                </a:cubicBezTo>
                <a:cubicBezTo>
                  <a:pt x="778766" y="510987"/>
                  <a:pt x="1100292" y="94674"/>
                  <a:pt x="1092858" y="12899"/>
                </a:cubicBezTo>
                <a:cubicBezTo>
                  <a:pt x="1085424" y="-68876"/>
                  <a:pt x="791775" y="263802"/>
                  <a:pt x="669112" y="291680"/>
                </a:cubicBezTo>
                <a:cubicBezTo>
                  <a:pt x="546449" y="319558"/>
                  <a:pt x="466532" y="154149"/>
                  <a:pt x="356878" y="180168"/>
                </a:cubicBezTo>
                <a:cubicBezTo>
                  <a:pt x="247224" y="206187"/>
                  <a:pt x="3756" y="429212"/>
                  <a:pt x="39" y="447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89E30388-8F7D-50F4-1102-5D203FC69F52}"/>
              </a:ext>
            </a:extLst>
          </p:cNvPr>
          <p:cNvSpPr/>
          <p:nvPr/>
        </p:nvSpPr>
        <p:spPr>
          <a:xfrm>
            <a:off x="6114449" y="8352698"/>
            <a:ext cx="1078119" cy="2554148"/>
          </a:xfrm>
          <a:custGeom>
            <a:avLst/>
            <a:gdLst>
              <a:gd name="connsiteX0" fmla="*/ 185990 w 1078119"/>
              <a:gd name="connsiteY0" fmla="*/ 10717 h 2554148"/>
              <a:gd name="connsiteX1" fmla="*/ 687795 w 1078119"/>
              <a:gd name="connsiteY1" fmla="*/ 1638795 h 2554148"/>
              <a:gd name="connsiteX2" fmla="*/ 609736 w 1078119"/>
              <a:gd name="connsiteY2" fmla="*/ 1449224 h 2554148"/>
              <a:gd name="connsiteX3" fmla="*/ 921971 w 1078119"/>
              <a:gd name="connsiteY3" fmla="*/ 2073692 h 2554148"/>
              <a:gd name="connsiteX4" fmla="*/ 1078088 w 1078119"/>
              <a:gd name="connsiteY4" fmla="*/ 2553195 h 2554148"/>
              <a:gd name="connsiteX5" fmla="*/ 910819 w 1078119"/>
              <a:gd name="connsiteY5" fmla="*/ 2174053 h 2554148"/>
              <a:gd name="connsiteX6" fmla="*/ 409014 w 1078119"/>
              <a:gd name="connsiteY6" fmla="*/ 1415770 h 2554148"/>
              <a:gd name="connsiteX7" fmla="*/ 7571 w 1078119"/>
              <a:gd name="connsiteY7" fmla="*/ 545975 h 2554148"/>
              <a:gd name="connsiteX8" fmla="*/ 152536 w 1078119"/>
              <a:gd name="connsiteY8" fmla="*/ 913965 h 2554148"/>
              <a:gd name="connsiteX9" fmla="*/ 185990 w 1078119"/>
              <a:gd name="connsiteY9" fmla="*/ 10717 h 255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8119" h="2554148">
                <a:moveTo>
                  <a:pt x="185990" y="10717"/>
                </a:moveTo>
                <a:cubicBezTo>
                  <a:pt x="275200" y="131522"/>
                  <a:pt x="617171" y="1399044"/>
                  <a:pt x="687795" y="1638795"/>
                </a:cubicBezTo>
                <a:cubicBezTo>
                  <a:pt x="758419" y="1878546"/>
                  <a:pt x="570707" y="1376741"/>
                  <a:pt x="609736" y="1449224"/>
                </a:cubicBezTo>
                <a:cubicBezTo>
                  <a:pt x="648765" y="1521707"/>
                  <a:pt x="843912" y="1889697"/>
                  <a:pt x="921971" y="2073692"/>
                </a:cubicBezTo>
                <a:cubicBezTo>
                  <a:pt x="1000030" y="2257687"/>
                  <a:pt x="1079947" y="2536468"/>
                  <a:pt x="1078088" y="2553195"/>
                </a:cubicBezTo>
                <a:cubicBezTo>
                  <a:pt x="1076229" y="2569922"/>
                  <a:pt x="1022331" y="2363624"/>
                  <a:pt x="910819" y="2174053"/>
                </a:cubicBezTo>
                <a:cubicBezTo>
                  <a:pt x="799307" y="1984482"/>
                  <a:pt x="559555" y="1687116"/>
                  <a:pt x="409014" y="1415770"/>
                </a:cubicBezTo>
                <a:cubicBezTo>
                  <a:pt x="258473" y="1144424"/>
                  <a:pt x="50317" y="629609"/>
                  <a:pt x="7571" y="545975"/>
                </a:cubicBezTo>
                <a:cubicBezTo>
                  <a:pt x="-35175" y="462341"/>
                  <a:pt x="115365" y="999458"/>
                  <a:pt x="152536" y="913965"/>
                </a:cubicBezTo>
                <a:cubicBezTo>
                  <a:pt x="189707" y="828472"/>
                  <a:pt x="96780" y="-110088"/>
                  <a:pt x="185990" y="10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812402E1-76EE-D92E-6A85-A9944DCA7152}"/>
              </a:ext>
            </a:extLst>
          </p:cNvPr>
          <p:cNvSpPr/>
          <p:nvPr/>
        </p:nvSpPr>
        <p:spPr>
          <a:xfrm>
            <a:off x="1206151" y="9907458"/>
            <a:ext cx="367689" cy="1422186"/>
          </a:xfrm>
          <a:custGeom>
            <a:avLst/>
            <a:gdLst>
              <a:gd name="connsiteX0" fmla="*/ 332717 w 367689"/>
              <a:gd name="connsiteY0" fmla="*/ 61732 h 1422186"/>
              <a:gd name="connsiteX1" fmla="*/ 87390 w 367689"/>
              <a:gd name="connsiteY1" fmla="*/ 875771 h 1422186"/>
              <a:gd name="connsiteX2" fmla="*/ 131995 w 367689"/>
              <a:gd name="connsiteY2" fmla="*/ 730805 h 1422186"/>
              <a:gd name="connsiteX3" fmla="*/ 165449 w 367689"/>
              <a:gd name="connsiteY3" fmla="*/ 1422181 h 1422186"/>
              <a:gd name="connsiteX4" fmla="*/ 9332 w 367689"/>
              <a:gd name="connsiteY4" fmla="*/ 741957 h 1422186"/>
              <a:gd name="connsiteX5" fmla="*/ 20483 w 367689"/>
              <a:gd name="connsiteY5" fmla="*/ 385118 h 1422186"/>
              <a:gd name="connsiteX6" fmla="*/ 42786 w 367689"/>
              <a:gd name="connsiteY6" fmla="*/ 775410 h 1422186"/>
              <a:gd name="connsiteX7" fmla="*/ 332717 w 367689"/>
              <a:gd name="connsiteY7" fmla="*/ 139791 h 1422186"/>
              <a:gd name="connsiteX8" fmla="*/ 332717 w 367689"/>
              <a:gd name="connsiteY8" fmla="*/ 61732 h 142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689" h="1422186">
                <a:moveTo>
                  <a:pt x="332717" y="61732"/>
                </a:moveTo>
                <a:cubicBezTo>
                  <a:pt x="291829" y="184395"/>
                  <a:pt x="120844" y="764259"/>
                  <a:pt x="87390" y="875771"/>
                </a:cubicBezTo>
                <a:cubicBezTo>
                  <a:pt x="53936" y="987283"/>
                  <a:pt x="118985" y="639737"/>
                  <a:pt x="131995" y="730805"/>
                </a:cubicBezTo>
                <a:cubicBezTo>
                  <a:pt x="145005" y="821873"/>
                  <a:pt x="185893" y="1420322"/>
                  <a:pt x="165449" y="1422181"/>
                </a:cubicBezTo>
                <a:cubicBezTo>
                  <a:pt x="145005" y="1424040"/>
                  <a:pt x="33493" y="914801"/>
                  <a:pt x="9332" y="741957"/>
                </a:cubicBezTo>
                <a:cubicBezTo>
                  <a:pt x="-14829" y="569113"/>
                  <a:pt x="14907" y="379543"/>
                  <a:pt x="20483" y="385118"/>
                </a:cubicBezTo>
                <a:cubicBezTo>
                  <a:pt x="26059" y="390693"/>
                  <a:pt x="-9253" y="816298"/>
                  <a:pt x="42786" y="775410"/>
                </a:cubicBezTo>
                <a:cubicBezTo>
                  <a:pt x="94825" y="734522"/>
                  <a:pt x="280678" y="262454"/>
                  <a:pt x="332717" y="139791"/>
                </a:cubicBezTo>
                <a:cubicBezTo>
                  <a:pt x="384756" y="17128"/>
                  <a:pt x="373605" y="-60931"/>
                  <a:pt x="332717" y="61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B9B64AE6-FE2B-A5CD-ABD1-55ADAA521DAA}"/>
              </a:ext>
            </a:extLst>
          </p:cNvPr>
          <p:cNvSpPr/>
          <p:nvPr/>
        </p:nvSpPr>
        <p:spPr>
          <a:xfrm>
            <a:off x="512933" y="10864328"/>
            <a:ext cx="402199" cy="1636004"/>
          </a:xfrm>
          <a:custGeom>
            <a:avLst/>
            <a:gdLst>
              <a:gd name="connsiteX0" fmla="*/ 401467 w 402199"/>
              <a:gd name="connsiteY0" fmla="*/ 19262 h 1636004"/>
              <a:gd name="connsiteX1" fmla="*/ 100384 w 402199"/>
              <a:gd name="connsiteY1" fmla="*/ 1535828 h 1636004"/>
              <a:gd name="connsiteX2" fmla="*/ 133838 w 402199"/>
              <a:gd name="connsiteY2" fmla="*/ 1368560 h 1636004"/>
              <a:gd name="connsiteX3" fmla="*/ 189594 w 402199"/>
              <a:gd name="connsiteY3" fmla="*/ 364950 h 1636004"/>
              <a:gd name="connsiteX4" fmla="*/ 23 w 402199"/>
              <a:gd name="connsiteY4" fmla="*/ 1513526 h 1636004"/>
              <a:gd name="connsiteX5" fmla="*/ 178443 w 402199"/>
              <a:gd name="connsiteY5" fmla="*/ 732940 h 1636004"/>
              <a:gd name="connsiteX6" fmla="*/ 401467 w 402199"/>
              <a:gd name="connsiteY6" fmla="*/ 19262 h 163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199" h="1636004">
                <a:moveTo>
                  <a:pt x="401467" y="19262"/>
                </a:moveTo>
                <a:cubicBezTo>
                  <a:pt x="388457" y="153077"/>
                  <a:pt x="144989" y="1310945"/>
                  <a:pt x="100384" y="1535828"/>
                </a:cubicBezTo>
                <a:cubicBezTo>
                  <a:pt x="55779" y="1760711"/>
                  <a:pt x="118970" y="1563706"/>
                  <a:pt x="133838" y="1368560"/>
                </a:cubicBezTo>
                <a:cubicBezTo>
                  <a:pt x="148706" y="1173414"/>
                  <a:pt x="211896" y="340789"/>
                  <a:pt x="189594" y="364950"/>
                </a:cubicBezTo>
                <a:cubicBezTo>
                  <a:pt x="167292" y="389111"/>
                  <a:pt x="1881" y="1452194"/>
                  <a:pt x="23" y="1513526"/>
                </a:cubicBezTo>
                <a:cubicBezTo>
                  <a:pt x="-1835" y="1574858"/>
                  <a:pt x="105960" y="981984"/>
                  <a:pt x="178443" y="732940"/>
                </a:cubicBezTo>
                <a:cubicBezTo>
                  <a:pt x="250926" y="483896"/>
                  <a:pt x="414477" y="-114553"/>
                  <a:pt x="401467" y="19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AD1B6563-56AF-D1AD-720C-E724070859C9}"/>
              </a:ext>
            </a:extLst>
          </p:cNvPr>
          <p:cNvSpPr/>
          <p:nvPr/>
        </p:nvSpPr>
        <p:spPr>
          <a:xfrm>
            <a:off x="1007470" y="10251607"/>
            <a:ext cx="402479" cy="2244436"/>
          </a:xfrm>
          <a:custGeom>
            <a:avLst/>
            <a:gdLst>
              <a:gd name="connsiteX0" fmla="*/ 29593 w 402479"/>
              <a:gd name="connsiteY0" fmla="*/ 29817 h 2244436"/>
              <a:gd name="connsiteX1" fmla="*/ 386432 w 402479"/>
              <a:gd name="connsiteY1" fmla="*/ 2148549 h 2244436"/>
              <a:gd name="connsiteX2" fmla="*/ 308374 w 402479"/>
              <a:gd name="connsiteY2" fmla="*/ 1758256 h 2244436"/>
              <a:gd name="connsiteX3" fmla="*/ 18442 w 402479"/>
              <a:gd name="connsiteY3" fmla="*/ 654286 h 2244436"/>
              <a:gd name="connsiteX4" fmla="*/ 29593 w 402479"/>
              <a:gd name="connsiteY4" fmla="*/ 888461 h 2244436"/>
              <a:gd name="connsiteX5" fmla="*/ 29593 w 402479"/>
              <a:gd name="connsiteY5" fmla="*/ 29817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479" h="2244436">
                <a:moveTo>
                  <a:pt x="29593" y="29817"/>
                </a:moveTo>
                <a:cubicBezTo>
                  <a:pt x="89066" y="239832"/>
                  <a:pt x="339969" y="1860476"/>
                  <a:pt x="386432" y="2148549"/>
                </a:cubicBezTo>
                <a:cubicBezTo>
                  <a:pt x="432895" y="2436622"/>
                  <a:pt x="369706" y="2007300"/>
                  <a:pt x="308374" y="1758256"/>
                </a:cubicBezTo>
                <a:cubicBezTo>
                  <a:pt x="247042" y="1509212"/>
                  <a:pt x="64906" y="799252"/>
                  <a:pt x="18442" y="654286"/>
                </a:cubicBezTo>
                <a:cubicBezTo>
                  <a:pt x="-28022" y="509320"/>
                  <a:pt x="27735" y="992539"/>
                  <a:pt x="29593" y="888461"/>
                </a:cubicBezTo>
                <a:cubicBezTo>
                  <a:pt x="31451" y="784383"/>
                  <a:pt x="-29880" y="-180198"/>
                  <a:pt x="29593" y="29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78BD2401-0079-7002-339C-CA65A18DD49C}"/>
              </a:ext>
            </a:extLst>
          </p:cNvPr>
          <p:cNvSpPr/>
          <p:nvPr/>
        </p:nvSpPr>
        <p:spPr>
          <a:xfrm>
            <a:off x="1446514" y="10199801"/>
            <a:ext cx="233225" cy="2159060"/>
          </a:xfrm>
          <a:custGeom>
            <a:avLst/>
            <a:gdLst>
              <a:gd name="connsiteX0" fmla="*/ 192715 w 233225"/>
              <a:gd name="connsiteY0" fmla="*/ 148531 h 2159060"/>
              <a:gd name="connsiteX1" fmla="*/ 192715 w 233225"/>
              <a:gd name="connsiteY1" fmla="*/ 204287 h 2159060"/>
              <a:gd name="connsiteX2" fmla="*/ 81203 w 233225"/>
              <a:gd name="connsiteY2" fmla="*/ 2099994 h 2159060"/>
              <a:gd name="connsiteX3" fmla="*/ 81203 w 233225"/>
              <a:gd name="connsiteY3" fmla="*/ 1598189 h 2159060"/>
              <a:gd name="connsiteX4" fmla="*/ 3145 w 233225"/>
              <a:gd name="connsiteY4" fmla="*/ 772999 h 2159060"/>
              <a:gd name="connsiteX5" fmla="*/ 36598 w 233225"/>
              <a:gd name="connsiteY5" fmla="*/ 1118687 h 2159060"/>
              <a:gd name="connsiteX6" fmla="*/ 226169 w 233225"/>
              <a:gd name="connsiteY6" fmla="*/ 59321 h 2159060"/>
              <a:gd name="connsiteX7" fmla="*/ 192715 w 233225"/>
              <a:gd name="connsiteY7" fmla="*/ 148531 h 215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225" h="2159060">
                <a:moveTo>
                  <a:pt x="192715" y="148531"/>
                </a:moveTo>
                <a:cubicBezTo>
                  <a:pt x="187139" y="172692"/>
                  <a:pt x="211300" y="-120957"/>
                  <a:pt x="192715" y="204287"/>
                </a:cubicBezTo>
                <a:cubicBezTo>
                  <a:pt x="174130" y="529531"/>
                  <a:pt x="99788" y="1867677"/>
                  <a:pt x="81203" y="2099994"/>
                </a:cubicBezTo>
                <a:cubicBezTo>
                  <a:pt x="62618" y="2332311"/>
                  <a:pt x="94213" y="1819355"/>
                  <a:pt x="81203" y="1598189"/>
                </a:cubicBezTo>
                <a:cubicBezTo>
                  <a:pt x="68193" y="1377023"/>
                  <a:pt x="10579" y="852916"/>
                  <a:pt x="3145" y="772999"/>
                </a:cubicBezTo>
                <a:cubicBezTo>
                  <a:pt x="-4289" y="693082"/>
                  <a:pt x="-573" y="1237633"/>
                  <a:pt x="36598" y="1118687"/>
                </a:cubicBezTo>
                <a:cubicBezTo>
                  <a:pt x="73769" y="999741"/>
                  <a:pt x="200150" y="224731"/>
                  <a:pt x="226169" y="59321"/>
                </a:cubicBezTo>
                <a:cubicBezTo>
                  <a:pt x="252189" y="-106089"/>
                  <a:pt x="198291" y="124370"/>
                  <a:pt x="192715" y="148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C556E65F-E30F-1A0D-C466-11DF4143B175}"/>
              </a:ext>
            </a:extLst>
          </p:cNvPr>
          <p:cNvSpPr/>
          <p:nvPr/>
        </p:nvSpPr>
        <p:spPr>
          <a:xfrm>
            <a:off x="1470867" y="9709444"/>
            <a:ext cx="956746" cy="2759533"/>
          </a:xfrm>
          <a:custGeom>
            <a:avLst/>
            <a:gdLst>
              <a:gd name="connsiteX0" fmla="*/ 1094 w 956746"/>
              <a:gd name="connsiteY0" fmla="*/ 3268 h 2759533"/>
              <a:gd name="connsiteX1" fmla="*/ 335631 w 956746"/>
              <a:gd name="connsiteY1" fmla="*/ 1330263 h 2759533"/>
              <a:gd name="connsiteX2" fmla="*/ 346782 w 956746"/>
              <a:gd name="connsiteY2" fmla="*/ 1218751 h 2759533"/>
              <a:gd name="connsiteX3" fmla="*/ 937796 w 956746"/>
              <a:gd name="connsiteY3" fmla="*/ 2713015 h 2759533"/>
              <a:gd name="connsiteX4" fmla="*/ 759377 w 956746"/>
              <a:gd name="connsiteY4" fmla="*/ 2255815 h 2759533"/>
              <a:gd name="connsiteX5" fmla="*/ 246421 w 956746"/>
              <a:gd name="connsiteY5" fmla="*/ 995727 h 2759533"/>
              <a:gd name="connsiteX6" fmla="*/ 1094 w 956746"/>
              <a:gd name="connsiteY6" fmla="*/ 3268 h 275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746" h="2759533">
                <a:moveTo>
                  <a:pt x="1094" y="3268"/>
                </a:moveTo>
                <a:cubicBezTo>
                  <a:pt x="15962" y="59024"/>
                  <a:pt x="278016" y="1127682"/>
                  <a:pt x="335631" y="1330263"/>
                </a:cubicBezTo>
                <a:cubicBezTo>
                  <a:pt x="393246" y="1532844"/>
                  <a:pt x="246421" y="988292"/>
                  <a:pt x="346782" y="1218751"/>
                </a:cubicBezTo>
                <a:cubicBezTo>
                  <a:pt x="447143" y="1449210"/>
                  <a:pt x="869030" y="2540171"/>
                  <a:pt x="937796" y="2713015"/>
                </a:cubicBezTo>
                <a:cubicBezTo>
                  <a:pt x="1006562" y="2885859"/>
                  <a:pt x="874606" y="2542030"/>
                  <a:pt x="759377" y="2255815"/>
                </a:cubicBezTo>
                <a:cubicBezTo>
                  <a:pt x="644148" y="1969600"/>
                  <a:pt x="367226" y="1373010"/>
                  <a:pt x="246421" y="995727"/>
                </a:cubicBezTo>
                <a:cubicBezTo>
                  <a:pt x="125616" y="618444"/>
                  <a:pt x="-13774" y="-52488"/>
                  <a:pt x="1094" y="3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3EAC4B1-BCD4-729B-F93F-ED54DC3BA340}"/>
              </a:ext>
            </a:extLst>
          </p:cNvPr>
          <p:cNvSpPr/>
          <p:nvPr/>
        </p:nvSpPr>
        <p:spPr>
          <a:xfrm>
            <a:off x="5102467" y="9700276"/>
            <a:ext cx="1355942" cy="2457319"/>
          </a:xfrm>
          <a:custGeom>
            <a:avLst/>
            <a:gdLst>
              <a:gd name="connsiteX0" fmla="*/ 372782 w 1355942"/>
              <a:gd name="connsiteY0" fmla="*/ 168553 h 2457319"/>
              <a:gd name="connsiteX1" fmla="*/ 406235 w 1355942"/>
              <a:gd name="connsiteY1" fmla="*/ 224309 h 2457319"/>
              <a:gd name="connsiteX2" fmla="*/ 1287182 w 1355942"/>
              <a:gd name="connsiteY2" fmla="*/ 2320739 h 2457319"/>
              <a:gd name="connsiteX3" fmla="*/ 1153367 w 1355942"/>
              <a:gd name="connsiteY3" fmla="*/ 2030807 h 2457319"/>
              <a:gd name="connsiteX4" fmla="*/ 4792 w 1355942"/>
              <a:gd name="connsiteY4" fmla="*/ 224309 h 2457319"/>
              <a:gd name="connsiteX5" fmla="*/ 729621 w 1355942"/>
              <a:gd name="connsiteY5" fmla="*/ 1194465 h 2457319"/>
              <a:gd name="connsiteX6" fmla="*/ 372782 w 1355942"/>
              <a:gd name="connsiteY6" fmla="*/ 168553 h 24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5942" h="2457319">
                <a:moveTo>
                  <a:pt x="372782" y="168553"/>
                </a:moveTo>
                <a:cubicBezTo>
                  <a:pt x="318884" y="6860"/>
                  <a:pt x="253835" y="-134389"/>
                  <a:pt x="406235" y="224309"/>
                </a:cubicBezTo>
                <a:cubicBezTo>
                  <a:pt x="558635" y="583007"/>
                  <a:pt x="1162660" y="2019656"/>
                  <a:pt x="1287182" y="2320739"/>
                </a:cubicBezTo>
                <a:cubicBezTo>
                  <a:pt x="1411704" y="2621822"/>
                  <a:pt x="1367099" y="2380212"/>
                  <a:pt x="1153367" y="2030807"/>
                </a:cubicBezTo>
                <a:cubicBezTo>
                  <a:pt x="939635" y="1681402"/>
                  <a:pt x="75416" y="363699"/>
                  <a:pt x="4792" y="224309"/>
                </a:cubicBezTo>
                <a:cubicBezTo>
                  <a:pt x="-65832" y="84919"/>
                  <a:pt x="666431" y="1211192"/>
                  <a:pt x="729621" y="1194465"/>
                </a:cubicBezTo>
                <a:cubicBezTo>
                  <a:pt x="792811" y="1177738"/>
                  <a:pt x="426680" y="330246"/>
                  <a:pt x="372782" y="168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B1787E63-E173-B1D6-3FA7-E79C465B23A6}"/>
              </a:ext>
            </a:extLst>
          </p:cNvPr>
          <p:cNvSpPr/>
          <p:nvPr/>
        </p:nvSpPr>
        <p:spPr>
          <a:xfrm>
            <a:off x="8178103" y="10929569"/>
            <a:ext cx="445748" cy="1269575"/>
          </a:xfrm>
          <a:custGeom>
            <a:avLst/>
            <a:gdLst>
              <a:gd name="connsiteX0" fmla="*/ 51497 w 445748"/>
              <a:gd name="connsiteY0" fmla="*/ 54382 h 1269575"/>
              <a:gd name="connsiteX1" fmla="*/ 84951 w 445748"/>
              <a:gd name="connsiteY1" fmla="*/ 132441 h 1269575"/>
              <a:gd name="connsiteX2" fmla="*/ 441790 w 445748"/>
              <a:gd name="connsiteY2" fmla="*/ 1247563 h 1269575"/>
              <a:gd name="connsiteX3" fmla="*/ 285673 w 445748"/>
              <a:gd name="connsiteY3" fmla="*/ 901875 h 1269575"/>
              <a:gd name="connsiteX4" fmla="*/ 6892 w 445748"/>
              <a:gd name="connsiteY4" fmla="*/ 277407 h 1269575"/>
              <a:gd name="connsiteX5" fmla="*/ 84951 w 445748"/>
              <a:gd name="connsiteY5" fmla="*/ 433524 h 1269575"/>
              <a:gd name="connsiteX6" fmla="*/ 51497 w 445748"/>
              <a:gd name="connsiteY6" fmla="*/ 54382 h 12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748" h="1269575">
                <a:moveTo>
                  <a:pt x="51497" y="54382"/>
                </a:moveTo>
                <a:cubicBezTo>
                  <a:pt x="51497" y="4202"/>
                  <a:pt x="19902" y="-66422"/>
                  <a:pt x="84951" y="132441"/>
                </a:cubicBezTo>
                <a:cubicBezTo>
                  <a:pt x="150000" y="331304"/>
                  <a:pt x="408336" y="1119324"/>
                  <a:pt x="441790" y="1247563"/>
                </a:cubicBezTo>
                <a:cubicBezTo>
                  <a:pt x="475244" y="1375802"/>
                  <a:pt x="285673" y="901875"/>
                  <a:pt x="285673" y="901875"/>
                </a:cubicBezTo>
                <a:cubicBezTo>
                  <a:pt x="213190" y="740183"/>
                  <a:pt x="40346" y="355466"/>
                  <a:pt x="6892" y="277407"/>
                </a:cubicBezTo>
                <a:cubicBezTo>
                  <a:pt x="-26562" y="199349"/>
                  <a:pt x="71941" y="476270"/>
                  <a:pt x="84951" y="433524"/>
                </a:cubicBezTo>
                <a:cubicBezTo>
                  <a:pt x="97961" y="390778"/>
                  <a:pt x="51497" y="104562"/>
                  <a:pt x="51497" y="54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E200A8A0-D190-7F39-8F70-05F81414A117}"/>
              </a:ext>
            </a:extLst>
          </p:cNvPr>
          <p:cNvSpPr/>
          <p:nvPr/>
        </p:nvSpPr>
        <p:spPr>
          <a:xfrm>
            <a:off x="1694580" y="8934957"/>
            <a:ext cx="2143275" cy="711355"/>
          </a:xfrm>
          <a:custGeom>
            <a:avLst/>
            <a:gdLst>
              <a:gd name="connsiteX0" fmla="*/ 405 w 2143275"/>
              <a:gd name="connsiteY0" fmla="*/ 41775 h 711355"/>
              <a:gd name="connsiteX1" fmla="*/ 691781 w 2143275"/>
              <a:gd name="connsiteY1" fmla="*/ 75228 h 711355"/>
              <a:gd name="connsiteX2" fmla="*/ 1215888 w 2143275"/>
              <a:gd name="connsiteY2" fmla="*/ 253648 h 711355"/>
              <a:gd name="connsiteX3" fmla="*/ 1193586 w 2143275"/>
              <a:gd name="connsiteY3" fmla="*/ 108682 h 711355"/>
              <a:gd name="connsiteX4" fmla="*/ 2141440 w 2143275"/>
              <a:gd name="connsiteY4" fmla="*/ 710848 h 711355"/>
              <a:gd name="connsiteX5" fmla="*/ 1416610 w 2143275"/>
              <a:gd name="connsiteY5" fmla="*/ 209043 h 711355"/>
              <a:gd name="connsiteX6" fmla="*/ 792142 w 2143275"/>
              <a:gd name="connsiteY6" fmla="*/ 8321 h 711355"/>
              <a:gd name="connsiteX7" fmla="*/ 405 w 2143275"/>
              <a:gd name="connsiteY7" fmla="*/ 41775 h 7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3275" h="711355">
                <a:moveTo>
                  <a:pt x="405" y="41775"/>
                </a:moveTo>
                <a:cubicBezTo>
                  <a:pt x="-16322" y="52926"/>
                  <a:pt x="489201" y="39916"/>
                  <a:pt x="691781" y="75228"/>
                </a:cubicBezTo>
                <a:cubicBezTo>
                  <a:pt x="894361" y="110540"/>
                  <a:pt x="1132254" y="248072"/>
                  <a:pt x="1215888" y="253648"/>
                </a:cubicBezTo>
                <a:cubicBezTo>
                  <a:pt x="1299522" y="259224"/>
                  <a:pt x="1039327" y="32482"/>
                  <a:pt x="1193586" y="108682"/>
                </a:cubicBezTo>
                <a:cubicBezTo>
                  <a:pt x="1347845" y="184882"/>
                  <a:pt x="2104269" y="694121"/>
                  <a:pt x="2141440" y="710848"/>
                </a:cubicBezTo>
                <a:cubicBezTo>
                  <a:pt x="2178611" y="727575"/>
                  <a:pt x="1641493" y="326131"/>
                  <a:pt x="1416610" y="209043"/>
                </a:cubicBezTo>
                <a:cubicBezTo>
                  <a:pt x="1191727" y="91955"/>
                  <a:pt x="1030035" y="36199"/>
                  <a:pt x="792142" y="8321"/>
                </a:cubicBezTo>
                <a:cubicBezTo>
                  <a:pt x="554249" y="-19557"/>
                  <a:pt x="17132" y="30624"/>
                  <a:pt x="405" y="41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D82CD0F8-6B10-A568-5E03-FFFF083308F2}"/>
              </a:ext>
            </a:extLst>
          </p:cNvPr>
          <p:cNvSpPr/>
          <p:nvPr/>
        </p:nvSpPr>
        <p:spPr>
          <a:xfrm>
            <a:off x="1795086" y="9585639"/>
            <a:ext cx="722910" cy="2287820"/>
          </a:xfrm>
          <a:custGeom>
            <a:avLst/>
            <a:gdLst>
              <a:gd name="connsiteX0" fmla="*/ 334797 w 722910"/>
              <a:gd name="connsiteY0" fmla="*/ 4410 h 2287820"/>
              <a:gd name="connsiteX1" fmla="*/ 702787 w 722910"/>
              <a:gd name="connsiteY1" fmla="*/ 2156595 h 2287820"/>
              <a:gd name="connsiteX2" fmla="*/ 602426 w 722910"/>
              <a:gd name="connsiteY2" fmla="*/ 1877815 h 2287820"/>
              <a:gd name="connsiteX3" fmla="*/ 260 w 722910"/>
              <a:gd name="connsiteY3" fmla="*/ 450459 h 2287820"/>
              <a:gd name="connsiteX4" fmla="*/ 524368 w 722910"/>
              <a:gd name="connsiteY4" fmla="*/ 1565581 h 2287820"/>
              <a:gd name="connsiteX5" fmla="*/ 334797 w 722910"/>
              <a:gd name="connsiteY5" fmla="*/ 4410 h 228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910" h="2287820">
                <a:moveTo>
                  <a:pt x="334797" y="4410"/>
                </a:moveTo>
                <a:cubicBezTo>
                  <a:pt x="364533" y="102912"/>
                  <a:pt x="658182" y="1844361"/>
                  <a:pt x="702787" y="2156595"/>
                </a:cubicBezTo>
                <a:cubicBezTo>
                  <a:pt x="747392" y="2468829"/>
                  <a:pt x="719514" y="2162171"/>
                  <a:pt x="602426" y="1877815"/>
                </a:cubicBezTo>
                <a:cubicBezTo>
                  <a:pt x="485338" y="1593459"/>
                  <a:pt x="13270" y="502498"/>
                  <a:pt x="260" y="450459"/>
                </a:cubicBezTo>
                <a:cubicBezTo>
                  <a:pt x="-12750" y="398420"/>
                  <a:pt x="464895" y="1641781"/>
                  <a:pt x="524368" y="1565581"/>
                </a:cubicBezTo>
                <a:cubicBezTo>
                  <a:pt x="583841" y="1489381"/>
                  <a:pt x="305061" y="-94092"/>
                  <a:pt x="334797" y="4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97C2BCAB-6FB0-5FFF-6F0E-269598872DB8}"/>
              </a:ext>
            </a:extLst>
          </p:cNvPr>
          <p:cNvSpPr/>
          <p:nvPr/>
        </p:nvSpPr>
        <p:spPr>
          <a:xfrm>
            <a:off x="2173992" y="9032346"/>
            <a:ext cx="1227724" cy="490913"/>
          </a:xfrm>
          <a:custGeom>
            <a:avLst/>
            <a:gdLst>
              <a:gd name="connsiteX0" fmla="*/ 496 w 1227724"/>
              <a:gd name="connsiteY0" fmla="*/ 345830 h 490913"/>
              <a:gd name="connsiteX1" fmla="*/ 602662 w 1227724"/>
              <a:gd name="connsiteY1" fmla="*/ 278922 h 490913"/>
              <a:gd name="connsiteX2" fmla="*/ 1227130 w 1227724"/>
              <a:gd name="connsiteY2" fmla="*/ 490795 h 490913"/>
              <a:gd name="connsiteX3" fmla="*/ 703023 w 1227724"/>
              <a:gd name="connsiteY3" fmla="*/ 245469 h 490913"/>
              <a:gd name="connsiteX4" fmla="*/ 22798 w 1227724"/>
              <a:gd name="connsiteY4" fmla="*/ 142 h 490913"/>
              <a:gd name="connsiteX5" fmla="*/ 491149 w 1227724"/>
              <a:gd name="connsiteY5" fmla="*/ 212015 h 490913"/>
              <a:gd name="connsiteX6" fmla="*/ 496 w 1227724"/>
              <a:gd name="connsiteY6" fmla="*/ 345830 h 49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7724" h="490913">
                <a:moveTo>
                  <a:pt x="496" y="345830"/>
                </a:moveTo>
                <a:cubicBezTo>
                  <a:pt x="19082" y="356981"/>
                  <a:pt x="398223" y="254761"/>
                  <a:pt x="602662" y="278922"/>
                </a:cubicBezTo>
                <a:cubicBezTo>
                  <a:pt x="807101" y="303083"/>
                  <a:pt x="1210403" y="496370"/>
                  <a:pt x="1227130" y="490795"/>
                </a:cubicBezTo>
                <a:cubicBezTo>
                  <a:pt x="1243857" y="485220"/>
                  <a:pt x="903745" y="327244"/>
                  <a:pt x="703023" y="245469"/>
                </a:cubicBezTo>
                <a:cubicBezTo>
                  <a:pt x="502301" y="163694"/>
                  <a:pt x="58110" y="5718"/>
                  <a:pt x="22798" y="142"/>
                </a:cubicBezTo>
                <a:cubicBezTo>
                  <a:pt x="-12514" y="-5434"/>
                  <a:pt x="491149" y="154400"/>
                  <a:pt x="491149" y="212015"/>
                </a:cubicBezTo>
                <a:cubicBezTo>
                  <a:pt x="491149" y="269630"/>
                  <a:pt x="-18090" y="334679"/>
                  <a:pt x="496" y="345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4C267E7C-FB59-1328-A8C7-59FB4656A78C}"/>
              </a:ext>
            </a:extLst>
          </p:cNvPr>
          <p:cNvSpPr/>
          <p:nvPr/>
        </p:nvSpPr>
        <p:spPr>
          <a:xfrm>
            <a:off x="6458942" y="8676008"/>
            <a:ext cx="1069183" cy="1766529"/>
          </a:xfrm>
          <a:custGeom>
            <a:avLst/>
            <a:gdLst>
              <a:gd name="connsiteX0" fmla="*/ 45375 w 1069183"/>
              <a:gd name="connsiteY0" fmla="*/ 88430 h 1766529"/>
              <a:gd name="connsiteX1" fmla="*/ 62628 w 1069183"/>
              <a:gd name="connsiteY1" fmla="*/ 157441 h 1766529"/>
              <a:gd name="connsiteX2" fmla="*/ 545707 w 1069183"/>
              <a:gd name="connsiteY2" fmla="*/ 1468656 h 1766529"/>
              <a:gd name="connsiteX3" fmla="*/ 562960 w 1069183"/>
              <a:gd name="connsiteY3" fmla="*/ 1227117 h 1766529"/>
              <a:gd name="connsiteX4" fmla="*/ 631971 w 1069183"/>
              <a:gd name="connsiteY4" fmla="*/ 1641184 h 1766529"/>
              <a:gd name="connsiteX5" fmla="*/ 580213 w 1069183"/>
              <a:gd name="connsiteY5" fmla="*/ 1296128 h 1766529"/>
              <a:gd name="connsiteX6" fmla="*/ 1063292 w 1069183"/>
              <a:gd name="connsiteY6" fmla="*/ 1761954 h 1766529"/>
              <a:gd name="connsiteX7" fmla="*/ 821752 w 1069183"/>
              <a:gd name="connsiteY7" fmla="*/ 951071 h 1766529"/>
              <a:gd name="connsiteX8" fmla="*/ 424937 w 1069183"/>
              <a:gd name="connsiteY8" fmla="*/ 744037 h 1766529"/>
              <a:gd name="connsiteX9" fmla="*/ 45375 w 1069183"/>
              <a:gd name="connsiteY9" fmla="*/ 88430 h 17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183" h="1766529">
                <a:moveTo>
                  <a:pt x="45375" y="88430"/>
                </a:moveTo>
                <a:cubicBezTo>
                  <a:pt x="-15010" y="-9336"/>
                  <a:pt x="-20761" y="-72597"/>
                  <a:pt x="62628" y="157441"/>
                </a:cubicBezTo>
                <a:cubicBezTo>
                  <a:pt x="146017" y="387479"/>
                  <a:pt x="462318" y="1290377"/>
                  <a:pt x="545707" y="1468656"/>
                </a:cubicBezTo>
                <a:cubicBezTo>
                  <a:pt x="629096" y="1646935"/>
                  <a:pt x="548583" y="1198362"/>
                  <a:pt x="562960" y="1227117"/>
                </a:cubicBezTo>
                <a:cubicBezTo>
                  <a:pt x="577337" y="1255872"/>
                  <a:pt x="629096" y="1629682"/>
                  <a:pt x="631971" y="1641184"/>
                </a:cubicBezTo>
                <a:cubicBezTo>
                  <a:pt x="634846" y="1652686"/>
                  <a:pt x="508326" y="1276000"/>
                  <a:pt x="580213" y="1296128"/>
                </a:cubicBezTo>
                <a:cubicBezTo>
                  <a:pt x="652100" y="1316256"/>
                  <a:pt x="1023036" y="1819463"/>
                  <a:pt x="1063292" y="1761954"/>
                </a:cubicBezTo>
                <a:cubicBezTo>
                  <a:pt x="1103548" y="1704445"/>
                  <a:pt x="928144" y="1120724"/>
                  <a:pt x="821752" y="951071"/>
                </a:cubicBezTo>
                <a:cubicBezTo>
                  <a:pt x="715360" y="781418"/>
                  <a:pt x="554333" y="890686"/>
                  <a:pt x="424937" y="744037"/>
                </a:cubicBezTo>
                <a:cubicBezTo>
                  <a:pt x="295541" y="597388"/>
                  <a:pt x="105760" y="186196"/>
                  <a:pt x="45375" y="88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C2B9A8EB-E834-05B6-3E9A-B819FB3EA28A}"/>
              </a:ext>
            </a:extLst>
          </p:cNvPr>
          <p:cNvSpPr/>
          <p:nvPr/>
        </p:nvSpPr>
        <p:spPr>
          <a:xfrm>
            <a:off x="1708030" y="9123402"/>
            <a:ext cx="724634" cy="2367590"/>
          </a:xfrm>
          <a:custGeom>
            <a:avLst/>
            <a:gdLst>
              <a:gd name="connsiteX0" fmla="*/ 534838 w 724634"/>
              <a:gd name="connsiteY0" fmla="*/ 3345 h 2367590"/>
              <a:gd name="connsiteX1" fmla="*/ 172528 w 724634"/>
              <a:gd name="connsiteY1" fmla="*/ 641700 h 2367590"/>
              <a:gd name="connsiteX2" fmla="*/ 396815 w 724634"/>
              <a:gd name="connsiteY2" fmla="*/ 1469836 h 2367590"/>
              <a:gd name="connsiteX3" fmla="*/ 189781 w 724634"/>
              <a:gd name="connsiteY3" fmla="*/ 1124779 h 2367590"/>
              <a:gd name="connsiteX4" fmla="*/ 724619 w 724634"/>
              <a:gd name="connsiteY4" fmla="*/ 2366983 h 2367590"/>
              <a:gd name="connsiteX5" fmla="*/ 207034 w 724634"/>
              <a:gd name="connsiteY5" fmla="*/ 1280055 h 2367590"/>
              <a:gd name="connsiteX6" fmla="*/ 0 w 724634"/>
              <a:gd name="connsiteY6" fmla="*/ 538183 h 2367590"/>
              <a:gd name="connsiteX7" fmla="*/ 207034 w 724634"/>
              <a:gd name="connsiteY7" fmla="*/ 1038515 h 2367590"/>
              <a:gd name="connsiteX8" fmla="*/ 17253 w 724634"/>
              <a:gd name="connsiteY8" fmla="*/ 417413 h 2367590"/>
              <a:gd name="connsiteX9" fmla="*/ 534838 w 724634"/>
              <a:gd name="connsiteY9" fmla="*/ 3345 h 236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4634" h="2367590">
                <a:moveTo>
                  <a:pt x="534838" y="3345"/>
                </a:moveTo>
                <a:cubicBezTo>
                  <a:pt x="560717" y="40726"/>
                  <a:pt x="195532" y="397285"/>
                  <a:pt x="172528" y="641700"/>
                </a:cubicBezTo>
                <a:cubicBezTo>
                  <a:pt x="149524" y="886115"/>
                  <a:pt x="393940" y="1389323"/>
                  <a:pt x="396815" y="1469836"/>
                </a:cubicBezTo>
                <a:cubicBezTo>
                  <a:pt x="399690" y="1550349"/>
                  <a:pt x="135147" y="975255"/>
                  <a:pt x="189781" y="1124779"/>
                </a:cubicBezTo>
                <a:cubicBezTo>
                  <a:pt x="244415" y="1274304"/>
                  <a:pt x="721744" y="2341104"/>
                  <a:pt x="724619" y="2366983"/>
                </a:cubicBezTo>
                <a:cubicBezTo>
                  <a:pt x="727495" y="2392862"/>
                  <a:pt x="327804" y="1584855"/>
                  <a:pt x="207034" y="1280055"/>
                </a:cubicBezTo>
                <a:cubicBezTo>
                  <a:pt x="86264" y="975255"/>
                  <a:pt x="0" y="578440"/>
                  <a:pt x="0" y="538183"/>
                </a:cubicBezTo>
                <a:cubicBezTo>
                  <a:pt x="0" y="497926"/>
                  <a:pt x="204158" y="1058643"/>
                  <a:pt x="207034" y="1038515"/>
                </a:cubicBezTo>
                <a:cubicBezTo>
                  <a:pt x="209909" y="1018387"/>
                  <a:pt x="-34505" y="584190"/>
                  <a:pt x="17253" y="417413"/>
                </a:cubicBezTo>
                <a:cubicBezTo>
                  <a:pt x="69011" y="250636"/>
                  <a:pt x="508959" y="-34036"/>
                  <a:pt x="534838" y="3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3FF1BEAD-CE1E-E4AB-418D-6D01B03E4779}"/>
              </a:ext>
            </a:extLst>
          </p:cNvPr>
          <p:cNvSpPr/>
          <p:nvPr/>
        </p:nvSpPr>
        <p:spPr>
          <a:xfrm>
            <a:off x="862142" y="9268973"/>
            <a:ext cx="708347" cy="2985917"/>
          </a:xfrm>
          <a:custGeom>
            <a:avLst/>
            <a:gdLst>
              <a:gd name="connsiteX0" fmla="*/ 707866 w 708347"/>
              <a:gd name="connsiteY0" fmla="*/ 13050 h 2985917"/>
              <a:gd name="connsiteX1" fmla="*/ 121269 w 708347"/>
              <a:gd name="connsiteY1" fmla="*/ 2100642 h 2985917"/>
              <a:gd name="connsiteX2" fmla="*/ 500 w 708347"/>
              <a:gd name="connsiteY2" fmla="*/ 2980536 h 2985917"/>
              <a:gd name="connsiteX3" fmla="*/ 138522 w 708347"/>
              <a:gd name="connsiteY3" fmla="*/ 2376687 h 2985917"/>
              <a:gd name="connsiteX4" fmla="*/ 397315 w 708347"/>
              <a:gd name="connsiteY4" fmla="*/ 599646 h 2985917"/>
              <a:gd name="connsiteX5" fmla="*/ 224786 w 708347"/>
              <a:gd name="connsiteY5" fmla="*/ 1186242 h 2985917"/>
              <a:gd name="connsiteX6" fmla="*/ 707866 w 708347"/>
              <a:gd name="connsiteY6" fmla="*/ 13050 h 298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347" h="2985917">
                <a:moveTo>
                  <a:pt x="707866" y="13050"/>
                </a:moveTo>
                <a:cubicBezTo>
                  <a:pt x="690613" y="165450"/>
                  <a:pt x="239163" y="1606061"/>
                  <a:pt x="121269" y="2100642"/>
                </a:cubicBezTo>
                <a:cubicBezTo>
                  <a:pt x="3375" y="2595223"/>
                  <a:pt x="-2375" y="2934529"/>
                  <a:pt x="500" y="2980536"/>
                </a:cubicBezTo>
                <a:cubicBezTo>
                  <a:pt x="3375" y="3026543"/>
                  <a:pt x="72386" y="2773502"/>
                  <a:pt x="138522" y="2376687"/>
                </a:cubicBezTo>
                <a:cubicBezTo>
                  <a:pt x="204658" y="1979872"/>
                  <a:pt x="382938" y="798053"/>
                  <a:pt x="397315" y="599646"/>
                </a:cubicBezTo>
                <a:cubicBezTo>
                  <a:pt x="411692" y="401239"/>
                  <a:pt x="175903" y="1281133"/>
                  <a:pt x="224786" y="1186242"/>
                </a:cubicBezTo>
                <a:cubicBezTo>
                  <a:pt x="273669" y="1091351"/>
                  <a:pt x="725119" y="-139350"/>
                  <a:pt x="707866" y="13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B17AF59D-B0D9-47AF-9D76-F4F07AD153B1}"/>
              </a:ext>
            </a:extLst>
          </p:cNvPr>
          <p:cNvSpPr/>
          <p:nvPr/>
        </p:nvSpPr>
        <p:spPr>
          <a:xfrm>
            <a:off x="2225544" y="7512392"/>
            <a:ext cx="1455086" cy="1371847"/>
          </a:xfrm>
          <a:custGeom>
            <a:avLst/>
            <a:gdLst>
              <a:gd name="connsiteX0" fmla="*/ 1369581 w 1455086"/>
              <a:gd name="connsiteY0" fmla="*/ 64065 h 1371847"/>
              <a:gd name="connsiteX1" fmla="*/ 821 w 1455086"/>
              <a:gd name="connsiteY1" fmla="*/ 1370351 h 1371847"/>
              <a:gd name="connsiteX2" fmla="*/ 1170799 w 1455086"/>
              <a:gd name="connsiteY2" fmla="*/ 319643 h 1371847"/>
              <a:gd name="connsiteX3" fmla="*/ 1369581 w 1455086"/>
              <a:gd name="connsiteY3" fmla="*/ 64065 h 137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086" h="1371847">
                <a:moveTo>
                  <a:pt x="1369581" y="64065"/>
                </a:moveTo>
                <a:cubicBezTo>
                  <a:pt x="1174585" y="239183"/>
                  <a:pt x="33951" y="1327755"/>
                  <a:pt x="821" y="1370351"/>
                </a:cubicBezTo>
                <a:cubicBezTo>
                  <a:pt x="-32309" y="1412947"/>
                  <a:pt x="946459" y="533571"/>
                  <a:pt x="1170799" y="319643"/>
                </a:cubicBezTo>
                <a:cubicBezTo>
                  <a:pt x="1395139" y="105715"/>
                  <a:pt x="1564577" y="-111053"/>
                  <a:pt x="1369581" y="64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ED167098-CF1D-0A8E-14AD-07D78FA03A78}"/>
              </a:ext>
            </a:extLst>
          </p:cNvPr>
          <p:cNvSpPr/>
          <p:nvPr/>
        </p:nvSpPr>
        <p:spPr>
          <a:xfrm>
            <a:off x="3065076" y="7871511"/>
            <a:ext cx="2314585" cy="1691309"/>
          </a:xfrm>
          <a:custGeom>
            <a:avLst/>
            <a:gdLst>
              <a:gd name="connsiteX0" fmla="*/ 58651 w 2314585"/>
              <a:gd name="connsiteY0" fmla="*/ 45716 h 1691309"/>
              <a:gd name="connsiteX1" fmla="*/ 115446 w 2314585"/>
              <a:gd name="connsiteY1" fmla="*/ 62755 h 1691309"/>
              <a:gd name="connsiteX2" fmla="*/ 1308141 w 2314585"/>
              <a:gd name="connsiteY2" fmla="*/ 784052 h 1691309"/>
              <a:gd name="connsiteX3" fmla="*/ 1319500 w 2314585"/>
              <a:gd name="connsiteY3" fmla="*/ 738616 h 1691309"/>
              <a:gd name="connsiteX4" fmla="*/ 2239580 w 2314585"/>
              <a:gd name="connsiteY4" fmla="*/ 1647336 h 1691309"/>
              <a:gd name="connsiteX5" fmla="*/ 2091913 w 2314585"/>
              <a:gd name="connsiteY5" fmla="*/ 1431515 h 1691309"/>
              <a:gd name="connsiteX6" fmla="*/ 757230 w 2314585"/>
              <a:gd name="connsiteY6" fmla="*/ 414884 h 1691309"/>
              <a:gd name="connsiteX7" fmla="*/ 223356 w 2314585"/>
              <a:gd name="connsiteY7" fmla="*/ 136588 h 1691309"/>
              <a:gd name="connsiteX8" fmla="*/ 58651 w 2314585"/>
              <a:gd name="connsiteY8" fmla="*/ 45716 h 169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4585" h="1691309">
                <a:moveTo>
                  <a:pt x="58651" y="45716"/>
                </a:moveTo>
                <a:cubicBezTo>
                  <a:pt x="40666" y="33410"/>
                  <a:pt x="-92802" y="-60301"/>
                  <a:pt x="115446" y="62755"/>
                </a:cubicBezTo>
                <a:cubicBezTo>
                  <a:pt x="323694" y="185811"/>
                  <a:pt x="1107465" y="671409"/>
                  <a:pt x="1308141" y="784052"/>
                </a:cubicBezTo>
                <a:cubicBezTo>
                  <a:pt x="1508817" y="896695"/>
                  <a:pt x="1164260" y="594735"/>
                  <a:pt x="1319500" y="738616"/>
                </a:cubicBezTo>
                <a:cubicBezTo>
                  <a:pt x="1474740" y="882497"/>
                  <a:pt x="2110845" y="1531853"/>
                  <a:pt x="2239580" y="1647336"/>
                </a:cubicBezTo>
                <a:cubicBezTo>
                  <a:pt x="2368315" y="1762819"/>
                  <a:pt x="2338971" y="1636924"/>
                  <a:pt x="2091913" y="1431515"/>
                </a:cubicBezTo>
                <a:cubicBezTo>
                  <a:pt x="1844855" y="1226106"/>
                  <a:pt x="1068656" y="630705"/>
                  <a:pt x="757230" y="414884"/>
                </a:cubicBezTo>
                <a:cubicBezTo>
                  <a:pt x="445804" y="199063"/>
                  <a:pt x="335999" y="200009"/>
                  <a:pt x="223356" y="136588"/>
                </a:cubicBezTo>
                <a:cubicBezTo>
                  <a:pt x="110713" y="73167"/>
                  <a:pt x="76636" y="58022"/>
                  <a:pt x="58651" y="45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0EED38A5-90B8-1FFD-5E4C-ED84CFFD116F}"/>
              </a:ext>
            </a:extLst>
          </p:cNvPr>
          <p:cNvSpPr/>
          <p:nvPr/>
        </p:nvSpPr>
        <p:spPr>
          <a:xfrm>
            <a:off x="2833217" y="7976646"/>
            <a:ext cx="2499373" cy="1475819"/>
          </a:xfrm>
          <a:custGeom>
            <a:avLst/>
            <a:gdLst>
              <a:gd name="connsiteX0" fmla="*/ 86048 w 2499373"/>
              <a:gd name="connsiteY0" fmla="*/ 59851 h 1475819"/>
              <a:gd name="connsiteX1" fmla="*/ 154202 w 2499373"/>
              <a:gd name="connsiteY1" fmla="*/ 65530 h 1475819"/>
              <a:gd name="connsiteX2" fmla="*/ 1613834 w 2499373"/>
              <a:gd name="connsiteY2" fmla="*/ 837943 h 1475819"/>
              <a:gd name="connsiteX3" fmla="*/ 2454400 w 2499373"/>
              <a:gd name="connsiteY3" fmla="*/ 1462688 h 1475819"/>
              <a:gd name="connsiteX4" fmla="*/ 2187464 w 2499373"/>
              <a:gd name="connsiteY4" fmla="*/ 1178713 h 1475819"/>
              <a:gd name="connsiteX5" fmla="*/ 534728 w 2499373"/>
              <a:gd name="connsiteY5" fmla="*/ 218877 h 1475819"/>
              <a:gd name="connsiteX6" fmla="*/ 86048 w 2499373"/>
              <a:gd name="connsiteY6" fmla="*/ 59851 h 14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9373" h="1475819">
                <a:moveTo>
                  <a:pt x="86048" y="59851"/>
                </a:moveTo>
                <a:cubicBezTo>
                  <a:pt x="22627" y="34293"/>
                  <a:pt x="-100429" y="-64152"/>
                  <a:pt x="154202" y="65530"/>
                </a:cubicBezTo>
                <a:cubicBezTo>
                  <a:pt x="408833" y="195212"/>
                  <a:pt x="1230468" y="605083"/>
                  <a:pt x="1613834" y="837943"/>
                </a:cubicBezTo>
                <a:cubicBezTo>
                  <a:pt x="1997200" y="1070803"/>
                  <a:pt x="2358795" y="1405893"/>
                  <a:pt x="2454400" y="1462688"/>
                </a:cubicBezTo>
                <a:cubicBezTo>
                  <a:pt x="2550005" y="1519483"/>
                  <a:pt x="2507409" y="1386015"/>
                  <a:pt x="2187464" y="1178713"/>
                </a:cubicBezTo>
                <a:cubicBezTo>
                  <a:pt x="1867519" y="971411"/>
                  <a:pt x="881178" y="405354"/>
                  <a:pt x="534728" y="218877"/>
                </a:cubicBezTo>
                <a:cubicBezTo>
                  <a:pt x="188278" y="32400"/>
                  <a:pt x="149469" y="85409"/>
                  <a:pt x="86048" y="59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E7136F7C-63A7-4330-99CB-0BA9266B8347}"/>
              </a:ext>
            </a:extLst>
          </p:cNvPr>
          <p:cNvSpPr/>
          <p:nvPr/>
        </p:nvSpPr>
        <p:spPr>
          <a:xfrm>
            <a:off x="2875247" y="8134146"/>
            <a:ext cx="2195955" cy="1373996"/>
          </a:xfrm>
          <a:custGeom>
            <a:avLst/>
            <a:gdLst>
              <a:gd name="connsiteX0" fmla="*/ 9941 w 2195955"/>
              <a:gd name="connsiteY0" fmla="*/ 15941 h 1373996"/>
              <a:gd name="connsiteX1" fmla="*/ 850507 w 2195955"/>
              <a:gd name="connsiteY1" fmla="*/ 356711 h 1373996"/>
              <a:gd name="connsiteX2" fmla="*/ 1668355 w 2195955"/>
              <a:gd name="connsiteY2" fmla="*/ 879225 h 1373996"/>
              <a:gd name="connsiteX3" fmla="*/ 2179511 w 2195955"/>
              <a:gd name="connsiteY3" fmla="*/ 1367663 h 1373996"/>
              <a:gd name="connsiteX4" fmla="*/ 1918254 w 2195955"/>
              <a:gd name="connsiteY4" fmla="*/ 1089367 h 1373996"/>
              <a:gd name="connsiteX5" fmla="*/ 487019 w 2195955"/>
              <a:gd name="connsiteY5" fmla="*/ 163608 h 1373996"/>
              <a:gd name="connsiteX6" fmla="*/ 9941 w 2195955"/>
              <a:gd name="connsiteY6" fmla="*/ 15941 h 137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5955" h="1373996">
                <a:moveTo>
                  <a:pt x="9941" y="15941"/>
                </a:moveTo>
                <a:cubicBezTo>
                  <a:pt x="70522" y="48125"/>
                  <a:pt x="574105" y="212830"/>
                  <a:pt x="850507" y="356711"/>
                </a:cubicBezTo>
                <a:cubicBezTo>
                  <a:pt x="1126909" y="500592"/>
                  <a:pt x="1446854" y="710733"/>
                  <a:pt x="1668355" y="879225"/>
                </a:cubicBezTo>
                <a:cubicBezTo>
                  <a:pt x="1889856" y="1047717"/>
                  <a:pt x="2137861" y="1332639"/>
                  <a:pt x="2179511" y="1367663"/>
                </a:cubicBezTo>
                <a:cubicBezTo>
                  <a:pt x="2221161" y="1402687"/>
                  <a:pt x="2200336" y="1290043"/>
                  <a:pt x="1918254" y="1089367"/>
                </a:cubicBezTo>
                <a:cubicBezTo>
                  <a:pt x="1636172" y="888691"/>
                  <a:pt x="801285" y="341566"/>
                  <a:pt x="487019" y="163608"/>
                </a:cubicBezTo>
                <a:cubicBezTo>
                  <a:pt x="172753" y="-14350"/>
                  <a:pt x="-50640" y="-16243"/>
                  <a:pt x="9941" y="15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EA2E9737-CFFE-F528-63E5-7C0E167CD0AB}"/>
              </a:ext>
            </a:extLst>
          </p:cNvPr>
          <p:cNvSpPr/>
          <p:nvPr/>
        </p:nvSpPr>
        <p:spPr>
          <a:xfrm>
            <a:off x="2977895" y="8163991"/>
            <a:ext cx="2032283" cy="1344142"/>
          </a:xfrm>
          <a:custGeom>
            <a:avLst/>
            <a:gdLst>
              <a:gd name="connsiteX0" fmla="*/ 32242 w 2032283"/>
              <a:gd name="connsiteY0" fmla="*/ 20173 h 1344142"/>
              <a:gd name="connsiteX1" fmla="*/ 134473 w 2032283"/>
              <a:gd name="connsiteY1" fmla="*/ 54250 h 1344142"/>
              <a:gd name="connsiteX2" fmla="*/ 798975 w 2032283"/>
              <a:gd name="connsiteY2" fmla="*/ 400700 h 1344142"/>
              <a:gd name="connsiteX3" fmla="*/ 1605464 w 2032283"/>
              <a:gd name="connsiteY3" fmla="*/ 1025445 h 1344142"/>
              <a:gd name="connsiteX4" fmla="*/ 1548669 w 2032283"/>
              <a:gd name="connsiteY4" fmla="*/ 883457 h 1344142"/>
              <a:gd name="connsiteX5" fmla="*/ 2025747 w 2032283"/>
              <a:gd name="connsiteY5" fmla="*/ 1343497 h 1344142"/>
              <a:gd name="connsiteX6" fmla="*/ 1702016 w 2032283"/>
              <a:gd name="connsiteY6" fmla="*/ 962970 h 1344142"/>
              <a:gd name="connsiteX7" fmla="*/ 157191 w 2032283"/>
              <a:gd name="connsiteY7" fmla="*/ 139443 h 1344142"/>
              <a:gd name="connsiteX8" fmla="*/ 543397 w 2032283"/>
              <a:gd name="connsiteY8" fmla="*/ 247353 h 1344142"/>
              <a:gd name="connsiteX9" fmla="*/ 32242 w 2032283"/>
              <a:gd name="connsiteY9" fmla="*/ 20173 h 134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2283" h="1344142">
                <a:moveTo>
                  <a:pt x="32242" y="20173"/>
                </a:moveTo>
                <a:cubicBezTo>
                  <a:pt x="-35912" y="-12011"/>
                  <a:pt x="6684" y="-9171"/>
                  <a:pt x="134473" y="54250"/>
                </a:cubicBezTo>
                <a:cubicBezTo>
                  <a:pt x="262262" y="117671"/>
                  <a:pt x="553810" y="238834"/>
                  <a:pt x="798975" y="400700"/>
                </a:cubicBezTo>
                <a:cubicBezTo>
                  <a:pt x="1044140" y="562566"/>
                  <a:pt x="1480515" y="944986"/>
                  <a:pt x="1605464" y="1025445"/>
                </a:cubicBezTo>
                <a:cubicBezTo>
                  <a:pt x="1730413" y="1105904"/>
                  <a:pt x="1478622" y="830448"/>
                  <a:pt x="1548669" y="883457"/>
                </a:cubicBezTo>
                <a:cubicBezTo>
                  <a:pt x="1618716" y="936466"/>
                  <a:pt x="2000189" y="1330245"/>
                  <a:pt x="2025747" y="1343497"/>
                </a:cubicBezTo>
                <a:cubicBezTo>
                  <a:pt x="2051305" y="1356749"/>
                  <a:pt x="2013442" y="1163646"/>
                  <a:pt x="1702016" y="962970"/>
                </a:cubicBezTo>
                <a:cubicBezTo>
                  <a:pt x="1390590" y="762294"/>
                  <a:pt x="350294" y="258713"/>
                  <a:pt x="157191" y="139443"/>
                </a:cubicBezTo>
                <a:cubicBezTo>
                  <a:pt x="-35912" y="20174"/>
                  <a:pt x="563275" y="266285"/>
                  <a:pt x="543397" y="247353"/>
                </a:cubicBezTo>
                <a:cubicBezTo>
                  <a:pt x="523519" y="228421"/>
                  <a:pt x="100396" y="52357"/>
                  <a:pt x="32242" y="20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911271DC-BD02-FA0A-AC2C-5DDEAA2BDF33}"/>
              </a:ext>
            </a:extLst>
          </p:cNvPr>
          <p:cNvSpPr/>
          <p:nvPr/>
        </p:nvSpPr>
        <p:spPr>
          <a:xfrm>
            <a:off x="2652238" y="8326139"/>
            <a:ext cx="2061605" cy="1107516"/>
          </a:xfrm>
          <a:custGeom>
            <a:avLst/>
            <a:gdLst>
              <a:gd name="connsiteX0" fmla="*/ 90 w 2061605"/>
              <a:gd name="connsiteY0" fmla="*/ 13 h 1107516"/>
              <a:gd name="connsiteX1" fmla="*/ 562361 w 2061605"/>
              <a:gd name="connsiteY1" fmla="*/ 136321 h 1107516"/>
              <a:gd name="connsiteX2" fmla="*/ 1260940 w 2061605"/>
              <a:gd name="connsiteY2" fmla="*/ 522527 h 1107516"/>
              <a:gd name="connsiteX3" fmla="*/ 1204145 w 2061605"/>
              <a:gd name="connsiteY3" fmla="*/ 431655 h 1107516"/>
              <a:gd name="connsiteX4" fmla="*/ 2021993 w 2061605"/>
              <a:gd name="connsiteY4" fmla="*/ 1084798 h 1107516"/>
              <a:gd name="connsiteX5" fmla="*/ 1845928 w 2061605"/>
              <a:gd name="connsiteY5" fmla="*/ 903054 h 1107516"/>
              <a:gd name="connsiteX6" fmla="*/ 1084875 w 2061605"/>
              <a:gd name="connsiteY6" fmla="*/ 369180 h 1107516"/>
              <a:gd name="connsiteX7" fmla="*/ 602117 w 2061605"/>
              <a:gd name="connsiteY7" fmla="*/ 142000 h 1107516"/>
              <a:gd name="connsiteX8" fmla="*/ 90 w 2061605"/>
              <a:gd name="connsiteY8" fmla="*/ 13 h 110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1605" h="1107516">
                <a:moveTo>
                  <a:pt x="90" y="13"/>
                </a:moveTo>
                <a:cubicBezTo>
                  <a:pt x="-6536" y="-933"/>
                  <a:pt x="352219" y="49235"/>
                  <a:pt x="562361" y="136321"/>
                </a:cubicBezTo>
                <a:cubicBezTo>
                  <a:pt x="772503" y="223407"/>
                  <a:pt x="1153976" y="473305"/>
                  <a:pt x="1260940" y="522527"/>
                </a:cubicBezTo>
                <a:cubicBezTo>
                  <a:pt x="1367904" y="571749"/>
                  <a:pt x="1077303" y="337943"/>
                  <a:pt x="1204145" y="431655"/>
                </a:cubicBezTo>
                <a:cubicBezTo>
                  <a:pt x="1330987" y="525367"/>
                  <a:pt x="1915029" y="1006232"/>
                  <a:pt x="2021993" y="1084798"/>
                </a:cubicBezTo>
                <a:cubicBezTo>
                  <a:pt x="2128957" y="1163364"/>
                  <a:pt x="2002114" y="1022324"/>
                  <a:pt x="1845928" y="903054"/>
                </a:cubicBezTo>
                <a:cubicBezTo>
                  <a:pt x="1689742" y="783784"/>
                  <a:pt x="1292177" y="496022"/>
                  <a:pt x="1084875" y="369180"/>
                </a:cubicBezTo>
                <a:cubicBezTo>
                  <a:pt x="877573" y="242338"/>
                  <a:pt x="781021" y="204474"/>
                  <a:pt x="602117" y="142000"/>
                </a:cubicBezTo>
                <a:cubicBezTo>
                  <a:pt x="423213" y="79526"/>
                  <a:pt x="6716" y="959"/>
                  <a:pt x="9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4CFB3251-B7FD-6B2C-9B3D-33463EBA90A7}"/>
              </a:ext>
            </a:extLst>
          </p:cNvPr>
          <p:cNvSpPr/>
          <p:nvPr/>
        </p:nvSpPr>
        <p:spPr>
          <a:xfrm>
            <a:off x="2498135" y="8500799"/>
            <a:ext cx="1843652" cy="818856"/>
          </a:xfrm>
          <a:custGeom>
            <a:avLst/>
            <a:gdLst>
              <a:gd name="connsiteX0" fmla="*/ 846 w 1843652"/>
              <a:gd name="connsiteY0" fmla="*/ 1417 h 818856"/>
              <a:gd name="connsiteX1" fmla="*/ 807336 w 1843652"/>
              <a:gd name="connsiteY1" fmla="*/ 166123 h 818856"/>
              <a:gd name="connsiteX2" fmla="*/ 1318491 w 1843652"/>
              <a:gd name="connsiteY2" fmla="*/ 376264 h 818856"/>
              <a:gd name="connsiteX3" fmla="*/ 1307132 w 1843652"/>
              <a:gd name="connsiteY3" fmla="*/ 347867 h 818856"/>
              <a:gd name="connsiteX4" fmla="*/ 1829646 w 1843652"/>
              <a:gd name="connsiteY4" fmla="*/ 813586 h 818856"/>
              <a:gd name="connsiteX5" fmla="*/ 1608146 w 1843652"/>
              <a:gd name="connsiteY5" fmla="*/ 563688 h 818856"/>
              <a:gd name="connsiteX6" fmla="*/ 722143 w 1843652"/>
              <a:gd name="connsiteY6" fmla="*/ 29815 h 818856"/>
              <a:gd name="connsiteX7" fmla="*/ 1006118 w 1843652"/>
              <a:gd name="connsiteY7" fmla="*/ 200200 h 818856"/>
              <a:gd name="connsiteX8" fmla="*/ 659669 w 1843652"/>
              <a:gd name="connsiteY8" fmla="*/ 92289 h 818856"/>
              <a:gd name="connsiteX9" fmla="*/ 846 w 1843652"/>
              <a:gd name="connsiteY9" fmla="*/ 1417 h 81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3652" h="818856">
                <a:moveTo>
                  <a:pt x="846" y="1417"/>
                </a:moveTo>
                <a:cubicBezTo>
                  <a:pt x="25457" y="13723"/>
                  <a:pt x="587728" y="103648"/>
                  <a:pt x="807336" y="166123"/>
                </a:cubicBezTo>
                <a:cubicBezTo>
                  <a:pt x="1026944" y="228598"/>
                  <a:pt x="1318491" y="376264"/>
                  <a:pt x="1318491" y="376264"/>
                </a:cubicBezTo>
                <a:cubicBezTo>
                  <a:pt x="1401790" y="406555"/>
                  <a:pt x="1221940" y="274980"/>
                  <a:pt x="1307132" y="347867"/>
                </a:cubicBezTo>
                <a:cubicBezTo>
                  <a:pt x="1392324" y="420754"/>
                  <a:pt x="1779477" y="777616"/>
                  <a:pt x="1829646" y="813586"/>
                </a:cubicBezTo>
                <a:cubicBezTo>
                  <a:pt x="1879815" y="849556"/>
                  <a:pt x="1792730" y="694317"/>
                  <a:pt x="1608146" y="563688"/>
                </a:cubicBezTo>
                <a:cubicBezTo>
                  <a:pt x="1423562" y="433060"/>
                  <a:pt x="722143" y="29815"/>
                  <a:pt x="722143" y="29815"/>
                </a:cubicBezTo>
                <a:cubicBezTo>
                  <a:pt x="621805" y="-30766"/>
                  <a:pt x="1016530" y="189788"/>
                  <a:pt x="1006118" y="200200"/>
                </a:cubicBezTo>
                <a:cubicBezTo>
                  <a:pt x="995706" y="210612"/>
                  <a:pt x="824374" y="124473"/>
                  <a:pt x="659669" y="92289"/>
                </a:cubicBezTo>
                <a:cubicBezTo>
                  <a:pt x="494964" y="60105"/>
                  <a:pt x="-23765" y="-10889"/>
                  <a:pt x="846" y="1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47818085-6F9A-EF3F-DF93-32E06CC3F582}"/>
              </a:ext>
            </a:extLst>
          </p:cNvPr>
          <p:cNvSpPr/>
          <p:nvPr/>
        </p:nvSpPr>
        <p:spPr>
          <a:xfrm>
            <a:off x="2355461" y="8595462"/>
            <a:ext cx="1569574" cy="516961"/>
          </a:xfrm>
          <a:custGeom>
            <a:avLst/>
            <a:gdLst>
              <a:gd name="connsiteX0" fmla="*/ 7212 w 1569574"/>
              <a:gd name="connsiteY0" fmla="*/ 3306 h 516961"/>
              <a:gd name="connsiteX1" fmla="*/ 898894 w 1569574"/>
              <a:gd name="connsiteY1" fmla="*/ 133934 h 516961"/>
              <a:gd name="connsiteX2" fmla="*/ 1557717 w 1569574"/>
              <a:gd name="connsiteY2" fmla="*/ 514461 h 516961"/>
              <a:gd name="connsiteX3" fmla="*/ 1262382 w 1569574"/>
              <a:gd name="connsiteY3" fmla="*/ 287281 h 516961"/>
              <a:gd name="connsiteX4" fmla="*/ 518368 w 1569574"/>
              <a:gd name="connsiteY4" fmla="*/ 60101 h 516961"/>
              <a:gd name="connsiteX5" fmla="*/ 7212 w 1569574"/>
              <a:gd name="connsiteY5" fmla="*/ 3306 h 51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9574" h="516961">
                <a:moveTo>
                  <a:pt x="7212" y="3306"/>
                </a:moveTo>
                <a:cubicBezTo>
                  <a:pt x="70633" y="15611"/>
                  <a:pt x="640477" y="48742"/>
                  <a:pt x="898894" y="133934"/>
                </a:cubicBezTo>
                <a:cubicBezTo>
                  <a:pt x="1157311" y="219126"/>
                  <a:pt x="1497136" y="488903"/>
                  <a:pt x="1557717" y="514461"/>
                </a:cubicBezTo>
                <a:cubicBezTo>
                  <a:pt x="1618298" y="540019"/>
                  <a:pt x="1435607" y="363008"/>
                  <a:pt x="1262382" y="287281"/>
                </a:cubicBezTo>
                <a:cubicBezTo>
                  <a:pt x="1089157" y="211554"/>
                  <a:pt x="722830" y="106484"/>
                  <a:pt x="518368" y="60101"/>
                </a:cubicBezTo>
                <a:cubicBezTo>
                  <a:pt x="313906" y="13718"/>
                  <a:pt x="-56209" y="-8999"/>
                  <a:pt x="7212" y="3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0F1ACC73-DEC9-0ADB-24EE-5810B885E958}"/>
              </a:ext>
            </a:extLst>
          </p:cNvPr>
          <p:cNvSpPr/>
          <p:nvPr/>
        </p:nvSpPr>
        <p:spPr>
          <a:xfrm>
            <a:off x="2085114" y="8636565"/>
            <a:ext cx="1211257" cy="138311"/>
          </a:xfrm>
          <a:custGeom>
            <a:avLst/>
            <a:gdLst>
              <a:gd name="connsiteX0" fmla="*/ 16302 w 1211257"/>
              <a:gd name="connsiteY0" fmla="*/ 1959 h 138311"/>
              <a:gd name="connsiteX1" fmla="*/ 107174 w 1211257"/>
              <a:gd name="connsiteY1" fmla="*/ 7639 h 138311"/>
              <a:gd name="connsiteX2" fmla="*/ 834151 w 1211257"/>
              <a:gd name="connsiteY2" fmla="*/ 58754 h 138311"/>
              <a:gd name="connsiteX3" fmla="*/ 1203318 w 1211257"/>
              <a:gd name="connsiteY3" fmla="*/ 138267 h 138311"/>
              <a:gd name="connsiteX4" fmla="*/ 504739 w 1211257"/>
              <a:gd name="connsiteY4" fmla="*/ 47395 h 138311"/>
              <a:gd name="connsiteX5" fmla="*/ 16302 w 1211257"/>
              <a:gd name="connsiteY5" fmla="*/ 1959 h 13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257" h="138311">
                <a:moveTo>
                  <a:pt x="16302" y="1959"/>
                </a:moveTo>
                <a:cubicBezTo>
                  <a:pt x="-49959" y="-4667"/>
                  <a:pt x="107174" y="7639"/>
                  <a:pt x="107174" y="7639"/>
                </a:cubicBezTo>
                <a:cubicBezTo>
                  <a:pt x="243482" y="17105"/>
                  <a:pt x="651460" y="36983"/>
                  <a:pt x="834151" y="58754"/>
                </a:cubicBezTo>
                <a:cubicBezTo>
                  <a:pt x="1016842" y="80525"/>
                  <a:pt x="1258220" y="140160"/>
                  <a:pt x="1203318" y="138267"/>
                </a:cubicBezTo>
                <a:cubicBezTo>
                  <a:pt x="1148416" y="136374"/>
                  <a:pt x="701628" y="67273"/>
                  <a:pt x="504739" y="47395"/>
                </a:cubicBezTo>
                <a:lnTo>
                  <a:pt x="16302" y="195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F7A46581-4868-F7E6-E962-24C0ED97BE3D}"/>
              </a:ext>
            </a:extLst>
          </p:cNvPr>
          <p:cNvSpPr/>
          <p:nvPr/>
        </p:nvSpPr>
        <p:spPr>
          <a:xfrm>
            <a:off x="2004143" y="8700351"/>
            <a:ext cx="1064481" cy="75469"/>
          </a:xfrm>
          <a:custGeom>
            <a:avLst/>
            <a:gdLst>
              <a:gd name="connsiteX0" fmla="*/ 722 w 1064481"/>
              <a:gd name="connsiteY0" fmla="*/ 648 h 75469"/>
              <a:gd name="connsiteX1" fmla="*/ 1005994 w 1064481"/>
              <a:gd name="connsiteY1" fmla="*/ 74481 h 75469"/>
              <a:gd name="connsiteX2" fmla="*/ 846968 w 1064481"/>
              <a:gd name="connsiteY2" fmla="*/ 40404 h 75469"/>
              <a:gd name="connsiteX3" fmla="*/ 722 w 1064481"/>
              <a:gd name="connsiteY3" fmla="*/ 648 h 7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481" h="75469">
                <a:moveTo>
                  <a:pt x="722" y="648"/>
                </a:moveTo>
                <a:cubicBezTo>
                  <a:pt x="27226" y="6327"/>
                  <a:pt x="864953" y="67855"/>
                  <a:pt x="1005994" y="74481"/>
                </a:cubicBezTo>
                <a:cubicBezTo>
                  <a:pt x="1147035" y="81107"/>
                  <a:pt x="1008834" y="52710"/>
                  <a:pt x="846968" y="40404"/>
                </a:cubicBezTo>
                <a:cubicBezTo>
                  <a:pt x="685102" y="28099"/>
                  <a:pt x="-25782" y="-5031"/>
                  <a:pt x="722" y="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57BBEE74-F3C8-ACEC-8DF7-71D0083CBB59}"/>
              </a:ext>
            </a:extLst>
          </p:cNvPr>
          <p:cNvSpPr/>
          <p:nvPr/>
        </p:nvSpPr>
        <p:spPr>
          <a:xfrm>
            <a:off x="4021296" y="4095384"/>
            <a:ext cx="497865" cy="973183"/>
          </a:xfrm>
          <a:custGeom>
            <a:avLst/>
            <a:gdLst>
              <a:gd name="connsiteX0" fmla="*/ 496729 w 497865"/>
              <a:gd name="connsiteY0" fmla="*/ 32116 h 973183"/>
              <a:gd name="connsiteX1" fmla="*/ 315754 w 497865"/>
              <a:gd name="connsiteY1" fmla="*/ 676641 h 973183"/>
              <a:gd name="connsiteX2" fmla="*/ 309404 w 497865"/>
              <a:gd name="connsiteY2" fmla="*/ 568691 h 973183"/>
              <a:gd name="connsiteX3" fmla="*/ 150654 w 497865"/>
              <a:gd name="connsiteY3" fmla="*/ 971916 h 973183"/>
              <a:gd name="connsiteX4" fmla="*/ 274479 w 497865"/>
              <a:gd name="connsiteY4" fmla="*/ 413116 h 973183"/>
              <a:gd name="connsiteX5" fmla="*/ 245904 w 497865"/>
              <a:gd name="connsiteY5" fmla="*/ 330566 h 973183"/>
              <a:gd name="connsiteX6" fmla="*/ 1429 w 497865"/>
              <a:gd name="connsiteY6" fmla="*/ 682991 h 973183"/>
              <a:gd name="connsiteX7" fmla="*/ 372904 w 497865"/>
              <a:gd name="connsiteY7" fmla="*/ 6716 h 973183"/>
              <a:gd name="connsiteX8" fmla="*/ 217329 w 497865"/>
              <a:gd name="connsiteY8" fmla="*/ 321041 h 973183"/>
              <a:gd name="connsiteX9" fmla="*/ 496729 w 497865"/>
              <a:gd name="connsiteY9" fmla="*/ 32116 h 97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7865" h="973183">
                <a:moveTo>
                  <a:pt x="496729" y="32116"/>
                </a:moveTo>
                <a:cubicBezTo>
                  <a:pt x="513133" y="91383"/>
                  <a:pt x="346975" y="587212"/>
                  <a:pt x="315754" y="676641"/>
                </a:cubicBezTo>
                <a:cubicBezTo>
                  <a:pt x="284533" y="766070"/>
                  <a:pt x="336921" y="519479"/>
                  <a:pt x="309404" y="568691"/>
                </a:cubicBezTo>
                <a:cubicBezTo>
                  <a:pt x="281887" y="617903"/>
                  <a:pt x="156475" y="997845"/>
                  <a:pt x="150654" y="971916"/>
                </a:cubicBezTo>
                <a:cubicBezTo>
                  <a:pt x="144833" y="945987"/>
                  <a:pt x="258604" y="520008"/>
                  <a:pt x="274479" y="413116"/>
                </a:cubicBezTo>
                <a:cubicBezTo>
                  <a:pt x="290354" y="306224"/>
                  <a:pt x="291412" y="285587"/>
                  <a:pt x="245904" y="330566"/>
                </a:cubicBezTo>
                <a:cubicBezTo>
                  <a:pt x="200396" y="375545"/>
                  <a:pt x="-19738" y="736966"/>
                  <a:pt x="1429" y="682991"/>
                </a:cubicBezTo>
                <a:cubicBezTo>
                  <a:pt x="22596" y="629016"/>
                  <a:pt x="336921" y="67041"/>
                  <a:pt x="372904" y="6716"/>
                </a:cubicBezTo>
                <a:cubicBezTo>
                  <a:pt x="408887" y="-53609"/>
                  <a:pt x="197750" y="312045"/>
                  <a:pt x="217329" y="321041"/>
                </a:cubicBezTo>
                <a:cubicBezTo>
                  <a:pt x="236908" y="330037"/>
                  <a:pt x="480325" y="-27151"/>
                  <a:pt x="496729" y="32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1785B7E8-F154-4BE8-C003-99B0E424FDA4}"/>
              </a:ext>
            </a:extLst>
          </p:cNvPr>
          <p:cNvSpPr/>
          <p:nvPr/>
        </p:nvSpPr>
        <p:spPr>
          <a:xfrm>
            <a:off x="4608480" y="5869836"/>
            <a:ext cx="849909" cy="1275018"/>
          </a:xfrm>
          <a:custGeom>
            <a:avLst/>
            <a:gdLst>
              <a:gd name="connsiteX0" fmla="*/ 192120 w 849909"/>
              <a:gd name="connsiteY0" fmla="*/ 739 h 1275018"/>
              <a:gd name="connsiteX1" fmla="*/ 706470 w 849909"/>
              <a:gd name="connsiteY1" fmla="*/ 248389 h 1275018"/>
              <a:gd name="connsiteX2" fmla="*/ 579470 w 849909"/>
              <a:gd name="connsiteY2" fmla="*/ 210289 h 1275018"/>
              <a:gd name="connsiteX3" fmla="*/ 703295 w 849909"/>
              <a:gd name="connsiteY3" fmla="*/ 365864 h 1275018"/>
              <a:gd name="connsiteX4" fmla="*/ 465170 w 849909"/>
              <a:gd name="connsiteY4" fmla="*/ 410314 h 1275018"/>
              <a:gd name="connsiteX5" fmla="*/ 579470 w 849909"/>
              <a:gd name="connsiteY5" fmla="*/ 448414 h 1275018"/>
              <a:gd name="connsiteX6" fmla="*/ 293720 w 849909"/>
              <a:gd name="connsiteY6" fmla="*/ 537314 h 1275018"/>
              <a:gd name="connsiteX7" fmla="*/ 487395 w 849909"/>
              <a:gd name="connsiteY7" fmla="*/ 584939 h 1275018"/>
              <a:gd name="connsiteX8" fmla="*/ 706470 w 849909"/>
              <a:gd name="connsiteY8" fmla="*/ 908789 h 1275018"/>
              <a:gd name="connsiteX9" fmla="*/ 623920 w 849909"/>
              <a:gd name="connsiteY9" fmla="*/ 819889 h 1275018"/>
              <a:gd name="connsiteX10" fmla="*/ 846170 w 849909"/>
              <a:gd name="connsiteY10" fmla="*/ 1270739 h 1275018"/>
              <a:gd name="connsiteX11" fmla="*/ 408020 w 849909"/>
              <a:gd name="connsiteY11" fmla="*/ 1019914 h 1275018"/>
              <a:gd name="connsiteX12" fmla="*/ 4795 w 849909"/>
              <a:gd name="connsiteY12" fmla="*/ 578589 h 1275018"/>
              <a:gd name="connsiteX13" fmla="*/ 179420 w 849909"/>
              <a:gd name="connsiteY13" fmla="*/ 648439 h 1275018"/>
              <a:gd name="connsiteX14" fmla="*/ 74645 w 849909"/>
              <a:gd name="connsiteY14" fmla="*/ 80114 h 1275018"/>
              <a:gd name="connsiteX15" fmla="*/ 408020 w 849909"/>
              <a:gd name="connsiteY15" fmla="*/ 340464 h 1275018"/>
              <a:gd name="connsiteX16" fmla="*/ 192120 w 849909"/>
              <a:gd name="connsiteY16" fmla="*/ 739 h 127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9909" h="1275018">
                <a:moveTo>
                  <a:pt x="192120" y="739"/>
                </a:moveTo>
                <a:cubicBezTo>
                  <a:pt x="241862" y="-14607"/>
                  <a:pt x="641912" y="213464"/>
                  <a:pt x="706470" y="248389"/>
                </a:cubicBezTo>
                <a:cubicBezTo>
                  <a:pt x="771028" y="283314"/>
                  <a:pt x="579999" y="190710"/>
                  <a:pt x="579470" y="210289"/>
                </a:cubicBezTo>
                <a:cubicBezTo>
                  <a:pt x="578941" y="229868"/>
                  <a:pt x="722345" y="332527"/>
                  <a:pt x="703295" y="365864"/>
                </a:cubicBezTo>
                <a:cubicBezTo>
                  <a:pt x="684245" y="399202"/>
                  <a:pt x="485808" y="396556"/>
                  <a:pt x="465170" y="410314"/>
                </a:cubicBezTo>
                <a:cubicBezTo>
                  <a:pt x="444532" y="424072"/>
                  <a:pt x="608045" y="427247"/>
                  <a:pt x="579470" y="448414"/>
                </a:cubicBezTo>
                <a:cubicBezTo>
                  <a:pt x="550895" y="469581"/>
                  <a:pt x="309066" y="514560"/>
                  <a:pt x="293720" y="537314"/>
                </a:cubicBezTo>
                <a:cubicBezTo>
                  <a:pt x="278374" y="560068"/>
                  <a:pt x="418603" y="523027"/>
                  <a:pt x="487395" y="584939"/>
                </a:cubicBezTo>
                <a:cubicBezTo>
                  <a:pt x="556187" y="646852"/>
                  <a:pt x="683716" y="869631"/>
                  <a:pt x="706470" y="908789"/>
                </a:cubicBezTo>
                <a:cubicBezTo>
                  <a:pt x="729224" y="947947"/>
                  <a:pt x="600637" y="759564"/>
                  <a:pt x="623920" y="819889"/>
                </a:cubicBezTo>
                <a:cubicBezTo>
                  <a:pt x="647203" y="880214"/>
                  <a:pt x="882153" y="1237401"/>
                  <a:pt x="846170" y="1270739"/>
                </a:cubicBezTo>
                <a:cubicBezTo>
                  <a:pt x="810187" y="1304077"/>
                  <a:pt x="548249" y="1135272"/>
                  <a:pt x="408020" y="1019914"/>
                </a:cubicBezTo>
                <a:cubicBezTo>
                  <a:pt x="267791" y="904556"/>
                  <a:pt x="42895" y="640502"/>
                  <a:pt x="4795" y="578589"/>
                </a:cubicBezTo>
                <a:cubicBezTo>
                  <a:pt x="-33305" y="516676"/>
                  <a:pt x="167778" y="731518"/>
                  <a:pt x="179420" y="648439"/>
                </a:cubicBezTo>
                <a:cubicBezTo>
                  <a:pt x="191062" y="565360"/>
                  <a:pt x="36545" y="131443"/>
                  <a:pt x="74645" y="80114"/>
                </a:cubicBezTo>
                <a:cubicBezTo>
                  <a:pt x="112745" y="28785"/>
                  <a:pt x="386324" y="351576"/>
                  <a:pt x="408020" y="340464"/>
                </a:cubicBezTo>
                <a:cubicBezTo>
                  <a:pt x="429716" y="329352"/>
                  <a:pt x="142378" y="16085"/>
                  <a:pt x="192120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77A850A2-DEE6-C8EC-8A3C-5FCBC320B7B7}"/>
              </a:ext>
            </a:extLst>
          </p:cNvPr>
          <p:cNvSpPr/>
          <p:nvPr/>
        </p:nvSpPr>
        <p:spPr>
          <a:xfrm>
            <a:off x="4641040" y="3828274"/>
            <a:ext cx="293411" cy="390514"/>
          </a:xfrm>
          <a:custGeom>
            <a:avLst/>
            <a:gdLst>
              <a:gd name="connsiteX0" fmla="*/ 180342 w 293411"/>
              <a:gd name="connsiteY0" fmla="*/ 2508 h 390514"/>
              <a:gd name="connsiteX1" fmla="*/ 233 w 293411"/>
              <a:gd name="connsiteY1" fmla="*/ 369653 h 390514"/>
              <a:gd name="connsiteX2" fmla="*/ 145705 w 293411"/>
              <a:gd name="connsiteY2" fmla="*/ 196471 h 390514"/>
              <a:gd name="connsiteX3" fmla="*/ 291178 w 293411"/>
              <a:gd name="connsiteY3" fmla="*/ 390435 h 390514"/>
              <a:gd name="connsiteX4" fmla="*/ 228833 w 293411"/>
              <a:gd name="connsiteY4" fmla="*/ 217253 h 390514"/>
              <a:gd name="connsiteX5" fmla="*/ 180342 w 293411"/>
              <a:gd name="connsiteY5" fmla="*/ 2508 h 39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411" h="390514">
                <a:moveTo>
                  <a:pt x="180342" y="2508"/>
                </a:moveTo>
                <a:cubicBezTo>
                  <a:pt x="142242" y="27908"/>
                  <a:pt x="6006" y="337326"/>
                  <a:pt x="233" y="369653"/>
                </a:cubicBezTo>
                <a:cubicBezTo>
                  <a:pt x="-5540" y="401980"/>
                  <a:pt x="97214" y="193007"/>
                  <a:pt x="145705" y="196471"/>
                </a:cubicBezTo>
                <a:cubicBezTo>
                  <a:pt x="194196" y="199935"/>
                  <a:pt x="277323" y="386971"/>
                  <a:pt x="291178" y="390435"/>
                </a:cubicBezTo>
                <a:cubicBezTo>
                  <a:pt x="305033" y="393899"/>
                  <a:pt x="250769" y="283062"/>
                  <a:pt x="228833" y="217253"/>
                </a:cubicBezTo>
                <a:cubicBezTo>
                  <a:pt x="206897" y="151444"/>
                  <a:pt x="218442" y="-22892"/>
                  <a:pt x="180342" y="2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409E9E8A-8963-3BCB-EA99-30A3A73279C9}"/>
              </a:ext>
            </a:extLst>
          </p:cNvPr>
          <p:cNvSpPr/>
          <p:nvPr/>
        </p:nvSpPr>
        <p:spPr>
          <a:xfrm>
            <a:off x="5811731" y="3625025"/>
            <a:ext cx="1625500" cy="593688"/>
          </a:xfrm>
          <a:custGeom>
            <a:avLst/>
            <a:gdLst>
              <a:gd name="connsiteX0" fmla="*/ 1600451 w 1625500"/>
              <a:gd name="connsiteY0" fmla="*/ 4866 h 593688"/>
              <a:gd name="connsiteX1" fmla="*/ 1295651 w 1625500"/>
              <a:gd name="connsiteY1" fmla="*/ 191902 h 593688"/>
              <a:gd name="connsiteX2" fmla="*/ 970069 w 1625500"/>
              <a:gd name="connsiteY2" fmla="*/ 503630 h 593688"/>
              <a:gd name="connsiteX3" fmla="*/ 1087833 w 1625500"/>
              <a:gd name="connsiteY3" fmla="*/ 261175 h 593688"/>
              <a:gd name="connsiteX4" fmla="*/ 692978 w 1625500"/>
              <a:gd name="connsiteY4" fmla="*/ 468993 h 593688"/>
              <a:gd name="connsiteX5" fmla="*/ 769178 w 1625500"/>
              <a:gd name="connsiteY5" fmla="*/ 344302 h 593688"/>
              <a:gd name="connsiteX6" fmla="*/ 166505 w 1625500"/>
              <a:gd name="connsiteY6" fmla="*/ 593684 h 593688"/>
              <a:gd name="connsiteX7" fmla="*/ 464378 w 1625500"/>
              <a:gd name="connsiteY7" fmla="*/ 337375 h 593688"/>
              <a:gd name="connsiteX8" fmla="*/ 7178 w 1625500"/>
              <a:gd name="connsiteY8" fmla="*/ 441284 h 593688"/>
              <a:gd name="connsiteX9" fmla="*/ 900796 w 1625500"/>
              <a:gd name="connsiteY9" fmla="*/ 219611 h 593688"/>
              <a:gd name="connsiteX10" fmla="*/ 1233305 w 1625500"/>
              <a:gd name="connsiteY10" fmla="*/ 129557 h 593688"/>
              <a:gd name="connsiteX11" fmla="*/ 602924 w 1625500"/>
              <a:gd name="connsiteY11" fmla="*/ 385866 h 593688"/>
              <a:gd name="connsiteX12" fmla="*/ 1600451 w 1625500"/>
              <a:gd name="connsiteY12" fmla="*/ 4866 h 59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5500" h="593688">
                <a:moveTo>
                  <a:pt x="1600451" y="4866"/>
                </a:moveTo>
                <a:cubicBezTo>
                  <a:pt x="1715905" y="-27461"/>
                  <a:pt x="1400715" y="108775"/>
                  <a:pt x="1295651" y="191902"/>
                </a:cubicBezTo>
                <a:cubicBezTo>
                  <a:pt x="1190587" y="275029"/>
                  <a:pt x="1004705" y="492085"/>
                  <a:pt x="970069" y="503630"/>
                </a:cubicBezTo>
                <a:cubicBezTo>
                  <a:pt x="935433" y="515175"/>
                  <a:pt x="1134015" y="266948"/>
                  <a:pt x="1087833" y="261175"/>
                </a:cubicBezTo>
                <a:cubicBezTo>
                  <a:pt x="1041651" y="255402"/>
                  <a:pt x="746087" y="455138"/>
                  <a:pt x="692978" y="468993"/>
                </a:cubicBezTo>
                <a:cubicBezTo>
                  <a:pt x="639869" y="482848"/>
                  <a:pt x="856923" y="323520"/>
                  <a:pt x="769178" y="344302"/>
                </a:cubicBezTo>
                <a:cubicBezTo>
                  <a:pt x="681433" y="365084"/>
                  <a:pt x="217305" y="594839"/>
                  <a:pt x="166505" y="593684"/>
                </a:cubicBezTo>
                <a:cubicBezTo>
                  <a:pt x="115705" y="592530"/>
                  <a:pt x="490932" y="362775"/>
                  <a:pt x="464378" y="337375"/>
                </a:cubicBezTo>
                <a:cubicBezTo>
                  <a:pt x="437824" y="311975"/>
                  <a:pt x="-65558" y="460911"/>
                  <a:pt x="7178" y="441284"/>
                </a:cubicBezTo>
                <a:cubicBezTo>
                  <a:pt x="79914" y="421657"/>
                  <a:pt x="696441" y="271566"/>
                  <a:pt x="900796" y="219611"/>
                </a:cubicBezTo>
                <a:cubicBezTo>
                  <a:pt x="1105151" y="167656"/>
                  <a:pt x="1282950" y="101848"/>
                  <a:pt x="1233305" y="129557"/>
                </a:cubicBezTo>
                <a:cubicBezTo>
                  <a:pt x="1183660" y="157266"/>
                  <a:pt x="549815" y="405493"/>
                  <a:pt x="602924" y="385866"/>
                </a:cubicBezTo>
                <a:cubicBezTo>
                  <a:pt x="656033" y="366239"/>
                  <a:pt x="1484997" y="37193"/>
                  <a:pt x="1600451" y="4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CC40EE10-3097-B96B-EE2E-A6B58B27F87C}"/>
              </a:ext>
            </a:extLst>
          </p:cNvPr>
          <p:cNvSpPr/>
          <p:nvPr/>
        </p:nvSpPr>
        <p:spPr>
          <a:xfrm>
            <a:off x="7212943" y="3973809"/>
            <a:ext cx="599099" cy="3297036"/>
          </a:xfrm>
          <a:custGeom>
            <a:avLst/>
            <a:gdLst>
              <a:gd name="connsiteX0" fmla="*/ 519946 w 599099"/>
              <a:gd name="connsiteY0" fmla="*/ 11169 h 3297036"/>
              <a:gd name="connsiteX1" fmla="*/ 23235 w 599099"/>
              <a:gd name="connsiteY1" fmla="*/ 2799524 h 3297036"/>
              <a:gd name="connsiteX2" fmla="*/ 237724 w 599099"/>
              <a:gd name="connsiteY2" fmla="*/ 2077035 h 3297036"/>
              <a:gd name="connsiteX3" fmla="*/ 657 w 599099"/>
              <a:gd name="connsiteY3" fmla="*/ 3296235 h 3297036"/>
              <a:gd name="connsiteX4" fmla="*/ 328035 w 599099"/>
              <a:gd name="connsiteY4" fmla="*/ 1862547 h 3297036"/>
              <a:gd name="connsiteX5" fmla="*/ 598968 w 599099"/>
              <a:gd name="connsiteY5" fmla="*/ 778813 h 3297036"/>
              <a:gd name="connsiteX6" fmla="*/ 294168 w 599099"/>
              <a:gd name="connsiteY6" fmla="*/ 1783524 h 3297036"/>
              <a:gd name="connsiteX7" fmla="*/ 519946 w 599099"/>
              <a:gd name="connsiteY7" fmla="*/ 11169 h 329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099" h="3297036">
                <a:moveTo>
                  <a:pt x="519946" y="11169"/>
                </a:moveTo>
                <a:cubicBezTo>
                  <a:pt x="474790" y="180502"/>
                  <a:pt x="70272" y="2455213"/>
                  <a:pt x="23235" y="2799524"/>
                </a:cubicBezTo>
                <a:cubicBezTo>
                  <a:pt x="-23802" y="3143835"/>
                  <a:pt x="241487" y="1994250"/>
                  <a:pt x="237724" y="2077035"/>
                </a:cubicBezTo>
                <a:cubicBezTo>
                  <a:pt x="233961" y="2159820"/>
                  <a:pt x="-14395" y="3331983"/>
                  <a:pt x="657" y="3296235"/>
                </a:cubicBezTo>
                <a:cubicBezTo>
                  <a:pt x="15709" y="3260487"/>
                  <a:pt x="228316" y="2282117"/>
                  <a:pt x="328035" y="1862547"/>
                </a:cubicBezTo>
                <a:cubicBezTo>
                  <a:pt x="427754" y="1442977"/>
                  <a:pt x="604612" y="791983"/>
                  <a:pt x="598968" y="778813"/>
                </a:cubicBezTo>
                <a:cubicBezTo>
                  <a:pt x="593324" y="765643"/>
                  <a:pt x="309220" y="1915228"/>
                  <a:pt x="294168" y="1783524"/>
                </a:cubicBezTo>
                <a:cubicBezTo>
                  <a:pt x="279116" y="1651820"/>
                  <a:pt x="565102" y="-158164"/>
                  <a:pt x="519946" y="1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7DCD0350-D1F9-5BE3-77A9-374FBF920A36}"/>
              </a:ext>
            </a:extLst>
          </p:cNvPr>
          <p:cNvSpPr/>
          <p:nvPr/>
        </p:nvSpPr>
        <p:spPr>
          <a:xfrm>
            <a:off x="7273003" y="4501883"/>
            <a:ext cx="618841" cy="2450792"/>
          </a:xfrm>
          <a:custGeom>
            <a:avLst/>
            <a:gdLst>
              <a:gd name="connsiteX0" fmla="*/ 561486 w 618841"/>
              <a:gd name="connsiteY0" fmla="*/ 13673 h 2450792"/>
              <a:gd name="connsiteX1" fmla="*/ 19619 w 618841"/>
              <a:gd name="connsiteY1" fmla="*/ 2350473 h 2450792"/>
              <a:gd name="connsiteX2" fmla="*/ 166375 w 618841"/>
              <a:gd name="connsiteY2" fmla="*/ 1898917 h 2450792"/>
              <a:gd name="connsiteX3" fmla="*/ 617930 w 618841"/>
              <a:gd name="connsiteY3" fmla="*/ 758739 h 2450792"/>
              <a:gd name="connsiteX4" fmla="*/ 290553 w 618841"/>
              <a:gd name="connsiteY4" fmla="*/ 1357050 h 2450792"/>
              <a:gd name="connsiteX5" fmla="*/ 561486 w 618841"/>
              <a:gd name="connsiteY5" fmla="*/ 13673 h 245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841" h="2450792">
                <a:moveTo>
                  <a:pt x="561486" y="13673"/>
                </a:moveTo>
                <a:cubicBezTo>
                  <a:pt x="516330" y="179244"/>
                  <a:pt x="85471" y="2036266"/>
                  <a:pt x="19619" y="2350473"/>
                </a:cubicBezTo>
                <a:cubicBezTo>
                  <a:pt x="-46233" y="2664680"/>
                  <a:pt x="66656" y="2164206"/>
                  <a:pt x="166375" y="1898917"/>
                </a:cubicBezTo>
                <a:cubicBezTo>
                  <a:pt x="266093" y="1633628"/>
                  <a:pt x="597234" y="849050"/>
                  <a:pt x="617930" y="758739"/>
                </a:cubicBezTo>
                <a:cubicBezTo>
                  <a:pt x="638626" y="668428"/>
                  <a:pt x="299960" y="1475583"/>
                  <a:pt x="290553" y="1357050"/>
                </a:cubicBezTo>
                <a:cubicBezTo>
                  <a:pt x="281146" y="1238517"/>
                  <a:pt x="606642" y="-151898"/>
                  <a:pt x="561486" y="13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1612DE3F-B7A4-F668-0C20-C232B2DC35C9}"/>
              </a:ext>
            </a:extLst>
          </p:cNvPr>
          <p:cNvSpPr/>
          <p:nvPr/>
        </p:nvSpPr>
        <p:spPr>
          <a:xfrm>
            <a:off x="5068711" y="6807200"/>
            <a:ext cx="2266665" cy="541615"/>
          </a:xfrm>
          <a:custGeom>
            <a:avLst/>
            <a:gdLst>
              <a:gd name="connsiteX0" fmla="*/ 0 w 2266665"/>
              <a:gd name="connsiteY0" fmla="*/ 0 h 541615"/>
              <a:gd name="connsiteX1" fmla="*/ 169333 w 2266665"/>
              <a:gd name="connsiteY1" fmla="*/ 56444 h 541615"/>
              <a:gd name="connsiteX2" fmla="*/ 1411111 w 2266665"/>
              <a:gd name="connsiteY2" fmla="*/ 485422 h 541615"/>
              <a:gd name="connsiteX3" fmla="*/ 1253067 w 2266665"/>
              <a:gd name="connsiteY3" fmla="*/ 474133 h 541615"/>
              <a:gd name="connsiteX4" fmla="*/ 2246489 w 2266665"/>
              <a:gd name="connsiteY4" fmla="*/ 519289 h 541615"/>
              <a:gd name="connsiteX5" fmla="*/ 1806222 w 2266665"/>
              <a:gd name="connsiteY5" fmla="*/ 496711 h 541615"/>
              <a:gd name="connsiteX6" fmla="*/ 474133 w 2266665"/>
              <a:gd name="connsiteY6" fmla="*/ 496711 h 541615"/>
              <a:gd name="connsiteX7" fmla="*/ 1049867 w 2266665"/>
              <a:gd name="connsiteY7" fmla="*/ 508000 h 541615"/>
              <a:gd name="connsiteX8" fmla="*/ 0 w 2266665"/>
              <a:gd name="connsiteY8" fmla="*/ 0 h 54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6665" h="541615">
                <a:moveTo>
                  <a:pt x="0" y="0"/>
                </a:moveTo>
                <a:lnTo>
                  <a:pt x="169333" y="56444"/>
                </a:lnTo>
                <a:lnTo>
                  <a:pt x="1411111" y="485422"/>
                </a:lnTo>
                <a:cubicBezTo>
                  <a:pt x="1591733" y="555037"/>
                  <a:pt x="1253067" y="474133"/>
                  <a:pt x="1253067" y="474133"/>
                </a:cubicBezTo>
                <a:lnTo>
                  <a:pt x="2246489" y="519289"/>
                </a:lnTo>
                <a:cubicBezTo>
                  <a:pt x="2338681" y="523052"/>
                  <a:pt x="2101615" y="500474"/>
                  <a:pt x="1806222" y="496711"/>
                </a:cubicBezTo>
                <a:cubicBezTo>
                  <a:pt x="1510829" y="492948"/>
                  <a:pt x="474133" y="496711"/>
                  <a:pt x="474133" y="496711"/>
                </a:cubicBezTo>
                <a:cubicBezTo>
                  <a:pt x="348074" y="498592"/>
                  <a:pt x="1127008" y="588904"/>
                  <a:pt x="1049867" y="508000"/>
                </a:cubicBezTo>
                <a:cubicBezTo>
                  <a:pt x="972726" y="427096"/>
                  <a:pt x="492007" y="21919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3880C8BC-FA03-D663-11B8-76D60AD0519D}"/>
              </a:ext>
            </a:extLst>
          </p:cNvPr>
          <p:cNvSpPr/>
          <p:nvPr/>
        </p:nvSpPr>
        <p:spPr>
          <a:xfrm>
            <a:off x="3385504" y="6974512"/>
            <a:ext cx="1273388" cy="1515571"/>
          </a:xfrm>
          <a:custGeom>
            <a:avLst/>
            <a:gdLst>
              <a:gd name="connsiteX0" fmla="*/ 633340 w 1273388"/>
              <a:gd name="connsiteY0" fmla="*/ 13310 h 1515571"/>
              <a:gd name="connsiteX1" fmla="*/ 1242940 w 1273388"/>
              <a:gd name="connsiteY1" fmla="*/ 780955 h 1515571"/>
              <a:gd name="connsiteX2" fmla="*/ 1175207 w 1273388"/>
              <a:gd name="connsiteY2" fmla="*/ 1514732 h 1515571"/>
              <a:gd name="connsiteX3" fmla="*/ 1118763 w 1273388"/>
              <a:gd name="connsiteY3" fmla="*/ 938999 h 1515571"/>
              <a:gd name="connsiteX4" fmla="*/ 1141340 w 1273388"/>
              <a:gd name="connsiteY4" fmla="*/ 1514732 h 1515571"/>
              <a:gd name="connsiteX5" fmla="*/ 836540 w 1273388"/>
              <a:gd name="connsiteY5" fmla="*/ 814821 h 1515571"/>
              <a:gd name="connsiteX6" fmla="*/ 960718 w 1273388"/>
              <a:gd name="connsiteY6" fmla="*/ 1413132 h 1515571"/>
              <a:gd name="connsiteX7" fmla="*/ 531740 w 1273388"/>
              <a:gd name="connsiteY7" fmla="*/ 950288 h 1515571"/>
              <a:gd name="connsiteX8" fmla="*/ 1163 w 1273388"/>
              <a:gd name="connsiteY8" fmla="*/ 600332 h 1515571"/>
              <a:gd name="connsiteX9" fmla="*/ 396274 w 1273388"/>
              <a:gd name="connsiteY9" fmla="*/ 792244 h 1515571"/>
              <a:gd name="connsiteX10" fmla="*/ 633340 w 1273388"/>
              <a:gd name="connsiteY10" fmla="*/ 476155 h 1515571"/>
              <a:gd name="connsiteX11" fmla="*/ 847829 w 1273388"/>
              <a:gd name="connsiteY11" fmla="*/ 306821 h 1515571"/>
              <a:gd name="connsiteX12" fmla="*/ 633340 w 1273388"/>
              <a:gd name="connsiteY12" fmla="*/ 13310 h 151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3388" h="1515571">
                <a:moveTo>
                  <a:pt x="633340" y="13310"/>
                </a:moveTo>
                <a:cubicBezTo>
                  <a:pt x="699192" y="92332"/>
                  <a:pt x="1152629" y="530718"/>
                  <a:pt x="1242940" y="780955"/>
                </a:cubicBezTo>
                <a:cubicBezTo>
                  <a:pt x="1333251" y="1031192"/>
                  <a:pt x="1195903" y="1488391"/>
                  <a:pt x="1175207" y="1514732"/>
                </a:cubicBezTo>
                <a:cubicBezTo>
                  <a:pt x="1154511" y="1541073"/>
                  <a:pt x="1124407" y="938999"/>
                  <a:pt x="1118763" y="938999"/>
                </a:cubicBezTo>
                <a:cubicBezTo>
                  <a:pt x="1113119" y="938999"/>
                  <a:pt x="1188377" y="1535428"/>
                  <a:pt x="1141340" y="1514732"/>
                </a:cubicBezTo>
                <a:cubicBezTo>
                  <a:pt x="1094303" y="1494036"/>
                  <a:pt x="866644" y="831754"/>
                  <a:pt x="836540" y="814821"/>
                </a:cubicBezTo>
                <a:cubicBezTo>
                  <a:pt x="806436" y="797888"/>
                  <a:pt x="1011518" y="1390554"/>
                  <a:pt x="960718" y="1413132"/>
                </a:cubicBezTo>
                <a:cubicBezTo>
                  <a:pt x="909918" y="1435710"/>
                  <a:pt x="691666" y="1085755"/>
                  <a:pt x="531740" y="950288"/>
                </a:cubicBezTo>
                <a:cubicBezTo>
                  <a:pt x="371814" y="814821"/>
                  <a:pt x="23741" y="626673"/>
                  <a:pt x="1163" y="600332"/>
                </a:cubicBezTo>
                <a:cubicBezTo>
                  <a:pt x="-21415" y="573991"/>
                  <a:pt x="290911" y="812940"/>
                  <a:pt x="396274" y="792244"/>
                </a:cubicBezTo>
                <a:cubicBezTo>
                  <a:pt x="501637" y="771548"/>
                  <a:pt x="558081" y="557059"/>
                  <a:pt x="633340" y="476155"/>
                </a:cubicBezTo>
                <a:cubicBezTo>
                  <a:pt x="708599" y="395251"/>
                  <a:pt x="845948" y="383962"/>
                  <a:pt x="847829" y="306821"/>
                </a:cubicBezTo>
                <a:cubicBezTo>
                  <a:pt x="849710" y="229680"/>
                  <a:pt x="567488" y="-65712"/>
                  <a:pt x="633340" y="13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BFF1AD3A-0334-A07D-3D9B-18430A690E85}"/>
              </a:ext>
            </a:extLst>
          </p:cNvPr>
          <p:cNvSpPr/>
          <p:nvPr/>
        </p:nvSpPr>
        <p:spPr>
          <a:xfrm>
            <a:off x="3675875" y="9564706"/>
            <a:ext cx="947335" cy="3081795"/>
          </a:xfrm>
          <a:custGeom>
            <a:avLst/>
            <a:gdLst>
              <a:gd name="connsiteX0" fmla="*/ 4303 w 947335"/>
              <a:gd name="connsiteY0" fmla="*/ 42138 h 3081795"/>
              <a:gd name="connsiteX1" fmla="*/ 907414 w 947335"/>
              <a:gd name="connsiteY1" fmla="*/ 3022405 h 3081795"/>
              <a:gd name="connsiteX2" fmla="*/ 771947 w 947335"/>
              <a:gd name="connsiteY2" fmla="*/ 1949961 h 3081795"/>
              <a:gd name="connsiteX3" fmla="*/ 625192 w 947335"/>
              <a:gd name="connsiteY3" fmla="*/ 956538 h 3081795"/>
              <a:gd name="connsiteX4" fmla="*/ 568747 w 947335"/>
              <a:gd name="connsiteY4" fmla="*/ 1250050 h 3081795"/>
              <a:gd name="connsiteX5" fmla="*/ 4303 w 947335"/>
              <a:gd name="connsiteY5" fmla="*/ 42138 h 308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7335" h="3081795">
                <a:moveTo>
                  <a:pt x="4303" y="42138"/>
                </a:moveTo>
                <a:cubicBezTo>
                  <a:pt x="60747" y="337530"/>
                  <a:pt x="779473" y="2704435"/>
                  <a:pt x="907414" y="3022405"/>
                </a:cubicBezTo>
                <a:cubicBezTo>
                  <a:pt x="1035355" y="3340376"/>
                  <a:pt x="818984" y="2294272"/>
                  <a:pt x="771947" y="1949961"/>
                </a:cubicBezTo>
                <a:cubicBezTo>
                  <a:pt x="724910" y="1605650"/>
                  <a:pt x="659059" y="1073190"/>
                  <a:pt x="625192" y="956538"/>
                </a:cubicBezTo>
                <a:cubicBezTo>
                  <a:pt x="591325" y="839886"/>
                  <a:pt x="674110" y="1404331"/>
                  <a:pt x="568747" y="1250050"/>
                </a:cubicBezTo>
                <a:cubicBezTo>
                  <a:pt x="463384" y="1095769"/>
                  <a:pt x="-52141" y="-253254"/>
                  <a:pt x="4303" y="42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DF73832B-4B32-43C8-DC4A-FEB37671F43B}"/>
              </a:ext>
            </a:extLst>
          </p:cNvPr>
          <p:cNvSpPr/>
          <p:nvPr/>
        </p:nvSpPr>
        <p:spPr>
          <a:xfrm>
            <a:off x="1277703" y="9470187"/>
            <a:ext cx="1356609" cy="2801840"/>
          </a:xfrm>
          <a:custGeom>
            <a:avLst/>
            <a:gdLst>
              <a:gd name="connsiteX0" fmla="*/ 88253 w 1356609"/>
              <a:gd name="connsiteY0" fmla="*/ 91502 h 2801840"/>
              <a:gd name="connsiteX1" fmla="*/ 1318741 w 1356609"/>
              <a:gd name="connsiteY1" fmla="*/ 2665369 h 2801840"/>
              <a:gd name="connsiteX2" fmla="*/ 1059097 w 1356609"/>
              <a:gd name="connsiteY2" fmla="*/ 2213813 h 2801840"/>
              <a:gd name="connsiteX3" fmla="*/ 1239719 w 1356609"/>
              <a:gd name="connsiteY3" fmla="*/ 2755680 h 2801840"/>
              <a:gd name="connsiteX4" fmla="*/ 223719 w 1356609"/>
              <a:gd name="connsiteY4" fmla="*/ 780124 h 2801840"/>
              <a:gd name="connsiteX5" fmla="*/ 88253 w 1356609"/>
              <a:gd name="connsiteY5" fmla="*/ 91502 h 28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609" h="2801840">
                <a:moveTo>
                  <a:pt x="88253" y="91502"/>
                </a:moveTo>
                <a:cubicBezTo>
                  <a:pt x="270757" y="405709"/>
                  <a:pt x="1156934" y="2311651"/>
                  <a:pt x="1318741" y="2665369"/>
                </a:cubicBezTo>
                <a:cubicBezTo>
                  <a:pt x="1480548" y="3019088"/>
                  <a:pt x="1072267" y="2198761"/>
                  <a:pt x="1059097" y="2213813"/>
                </a:cubicBezTo>
                <a:cubicBezTo>
                  <a:pt x="1045927" y="2228865"/>
                  <a:pt x="1378949" y="2994628"/>
                  <a:pt x="1239719" y="2755680"/>
                </a:cubicBezTo>
                <a:cubicBezTo>
                  <a:pt x="1100489" y="2516732"/>
                  <a:pt x="413749" y="1222272"/>
                  <a:pt x="223719" y="780124"/>
                </a:cubicBezTo>
                <a:cubicBezTo>
                  <a:pt x="33689" y="337976"/>
                  <a:pt x="-94251" y="-222705"/>
                  <a:pt x="88253" y="91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D6B82222-170B-9E94-5F8F-A2A5B11F6AFB}"/>
              </a:ext>
            </a:extLst>
          </p:cNvPr>
          <p:cNvSpPr/>
          <p:nvPr/>
        </p:nvSpPr>
        <p:spPr>
          <a:xfrm>
            <a:off x="775859" y="10284918"/>
            <a:ext cx="665729" cy="2144391"/>
          </a:xfrm>
          <a:custGeom>
            <a:avLst/>
            <a:gdLst>
              <a:gd name="connsiteX0" fmla="*/ 25652 w 665729"/>
              <a:gd name="connsiteY0" fmla="*/ 44415 h 2144391"/>
              <a:gd name="connsiteX1" fmla="*/ 657830 w 665729"/>
              <a:gd name="connsiteY1" fmla="*/ 1997393 h 2144391"/>
              <a:gd name="connsiteX2" fmla="*/ 364319 w 665729"/>
              <a:gd name="connsiteY2" fmla="*/ 1444238 h 2144391"/>
              <a:gd name="connsiteX3" fmla="*/ 127252 w 665729"/>
              <a:gd name="connsiteY3" fmla="*/ 2144149 h 2144391"/>
              <a:gd name="connsiteX4" fmla="*/ 59519 w 665729"/>
              <a:gd name="connsiteY4" fmla="*/ 1353926 h 2144391"/>
              <a:gd name="connsiteX5" fmla="*/ 48230 w 665729"/>
              <a:gd name="connsiteY5" fmla="*/ 1918371 h 2144391"/>
              <a:gd name="connsiteX6" fmla="*/ 115963 w 665729"/>
              <a:gd name="connsiteY6" fmla="*/ 733038 h 2144391"/>
              <a:gd name="connsiteX7" fmla="*/ 25652 w 665729"/>
              <a:gd name="connsiteY7" fmla="*/ 44415 h 214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729" h="2144391">
                <a:moveTo>
                  <a:pt x="25652" y="44415"/>
                </a:moveTo>
                <a:cubicBezTo>
                  <a:pt x="115963" y="255141"/>
                  <a:pt x="601386" y="1764089"/>
                  <a:pt x="657830" y="1997393"/>
                </a:cubicBezTo>
                <a:cubicBezTo>
                  <a:pt x="714275" y="2230697"/>
                  <a:pt x="452749" y="1419779"/>
                  <a:pt x="364319" y="1444238"/>
                </a:cubicBezTo>
                <a:cubicBezTo>
                  <a:pt x="275889" y="1468697"/>
                  <a:pt x="178052" y="2159201"/>
                  <a:pt x="127252" y="2144149"/>
                </a:cubicBezTo>
                <a:cubicBezTo>
                  <a:pt x="76452" y="2129097"/>
                  <a:pt x="72689" y="1391556"/>
                  <a:pt x="59519" y="1353926"/>
                </a:cubicBezTo>
                <a:cubicBezTo>
                  <a:pt x="46349" y="1316296"/>
                  <a:pt x="38823" y="2021852"/>
                  <a:pt x="48230" y="1918371"/>
                </a:cubicBezTo>
                <a:cubicBezTo>
                  <a:pt x="57637" y="1814890"/>
                  <a:pt x="119726" y="1041601"/>
                  <a:pt x="115963" y="733038"/>
                </a:cubicBezTo>
                <a:cubicBezTo>
                  <a:pt x="112200" y="424475"/>
                  <a:pt x="-64659" y="-166311"/>
                  <a:pt x="25652" y="44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03845FA2-3061-41A4-815C-028604A7E601}"/>
              </a:ext>
            </a:extLst>
          </p:cNvPr>
          <p:cNvSpPr/>
          <p:nvPr/>
        </p:nvSpPr>
        <p:spPr>
          <a:xfrm>
            <a:off x="1727190" y="8815088"/>
            <a:ext cx="2068496" cy="399062"/>
          </a:xfrm>
          <a:custGeom>
            <a:avLst/>
            <a:gdLst>
              <a:gd name="connsiteX0" fmla="*/ 10 w 2068496"/>
              <a:gd name="connsiteY0" fmla="*/ 170868 h 399062"/>
              <a:gd name="connsiteX1" fmla="*/ 1320810 w 2068496"/>
              <a:gd name="connsiteY1" fmla="*/ 170868 h 399062"/>
              <a:gd name="connsiteX2" fmla="*/ 2043299 w 2068496"/>
              <a:gd name="connsiteY2" fmla="*/ 396645 h 399062"/>
              <a:gd name="connsiteX3" fmla="*/ 1851388 w 2068496"/>
              <a:gd name="connsiteY3" fmla="*/ 272468 h 399062"/>
              <a:gd name="connsiteX4" fmla="*/ 1343388 w 2068496"/>
              <a:gd name="connsiteY4" fmla="*/ 1534 h 399062"/>
              <a:gd name="connsiteX5" fmla="*/ 10 w 2068496"/>
              <a:gd name="connsiteY5" fmla="*/ 170868 h 39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496" h="399062">
                <a:moveTo>
                  <a:pt x="10" y="170868"/>
                </a:moveTo>
                <a:cubicBezTo>
                  <a:pt x="-3753" y="199090"/>
                  <a:pt x="980262" y="133238"/>
                  <a:pt x="1320810" y="170868"/>
                </a:cubicBezTo>
                <a:cubicBezTo>
                  <a:pt x="1661358" y="208498"/>
                  <a:pt x="1954869" y="379712"/>
                  <a:pt x="2043299" y="396645"/>
                </a:cubicBezTo>
                <a:cubicBezTo>
                  <a:pt x="2131729" y="413578"/>
                  <a:pt x="1968040" y="338320"/>
                  <a:pt x="1851388" y="272468"/>
                </a:cubicBezTo>
                <a:cubicBezTo>
                  <a:pt x="1734736" y="206616"/>
                  <a:pt x="1653832" y="20349"/>
                  <a:pt x="1343388" y="1534"/>
                </a:cubicBezTo>
                <a:cubicBezTo>
                  <a:pt x="1032944" y="-17281"/>
                  <a:pt x="3773" y="142646"/>
                  <a:pt x="10" y="170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CE76B4F2-5CF9-90E6-D96F-7EB7843A44C2}"/>
              </a:ext>
            </a:extLst>
          </p:cNvPr>
          <p:cNvSpPr/>
          <p:nvPr/>
        </p:nvSpPr>
        <p:spPr>
          <a:xfrm>
            <a:off x="5841432" y="5169758"/>
            <a:ext cx="226990" cy="584860"/>
          </a:xfrm>
          <a:custGeom>
            <a:avLst/>
            <a:gdLst>
              <a:gd name="connsiteX0" fmla="*/ 54543 w 226990"/>
              <a:gd name="connsiteY0" fmla="*/ 8667 h 584860"/>
              <a:gd name="connsiteX1" fmla="*/ 3743 w 226990"/>
              <a:gd name="connsiteY1" fmla="*/ 570642 h 584860"/>
              <a:gd name="connsiteX2" fmla="*/ 32318 w 226990"/>
              <a:gd name="connsiteY2" fmla="*/ 427767 h 584860"/>
              <a:gd name="connsiteX3" fmla="*/ 10093 w 226990"/>
              <a:gd name="connsiteY3" fmla="*/ 554767 h 584860"/>
              <a:gd name="connsiteX4" fmla="*/ 225993 w 226990"/>
              <a:gd name="connsiteY4" fmla="*/ 208692 h 584860"/>
              <a:gd name="connsiteX5" fmla="*/ 89468 w 226990"/>
              <a:gd name="connsiteY5" fmla="*/ 361092 h 584860"/>
              <a:gd name="connsiteX6" fmla="*/ 60893 w 226990"/>
              <a:gd name="connsiteY6" fmla="*/ 237267 h 584860"/>
              <a:gd name="connsiteX7" fmla="*/ 54543 w 226990"/>
              <a:gd name="connsiteY7" fmla="*/ 8667 h 58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990" h="584860">
                <a:moveTo>
                  <a:pt x="54543" y="8667"/>
                </a:moveTo>
                <a:cubicBezTo>
                  <a:pt x="45018" y="64229"/>
                  <a:pt x="7447" y="500792"/>
                  <a:pt x="3743" y="570642"/>
                </a:cubicBezTo>
                <a:cubicBezTo>
                  <a:pt x="39" y="640492"/>
                  <a:pt x="31260" y="430413"/>
                  <a:pt x="32318" y="427767"/>
                </a:cubicBezTo>
                <a:cubicBezTo>
                  <a:pt x="33376" y="425121"/>
                  <a:pt x="-22186" y="591279"/>
                  <a:pt x="10093" y="554767"/>
                </a:cubicBezTo>
                <a:cubicBezTo>
                  <a:pt x="42372" y="518255"/>
                  <a:pt x="212764" y="240971"/>
                  <a:pt x="225993" y="208692"/>
                </a:cubicBezTo>
                <a:cubicBezTo>
                  <a:pt x="239222" y="176413"/>
                  <a:pt x="116985" y="356330"/>
                  <a:pt x="89468" y="361092"/>
                </a:cubicBezTo>
                <a:cubicBezTo>
                  <a:pt x="61951" y="365854"/>
                  <a:pt x="64068" y="293888"/>
                  <a:pt x="60893" y="237267"/>
                </a:cubicBezTo>
                <a:cubicBezTo>
                  <a:pt x="57718" y="180646"/>
                  <a:pt x="64068" y="-46895"/>
                  <a:pt x="54543" y="8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E14B30F0-6784-0D4E-DFEE-4B8DDBF7C055}"/>
              </a:ext>
            </a:extLst>
          </p:cNvPr>
          <p:cNvSpPr/>
          <p:nvPr/>
        </p:nvSpPr>
        <p:spPr>
          <a:xfrm>
            <a:off x="6054936" y="5883124"/>
            <a:ext cx="397047" cy="93519"/>
          </a:xfrm>
          <a:custGeom>
            <a:avLst/>
            <a:gdLst>
              <a:gd name="connsiteX0" fmla="*/ 6139 w 397047"/>
              <a:gd name="connsiteY0" fmla="*/ 151 h 93519"/>
              <a:gd name="connsiteX1" fmla="*/ 380789 w 397047"/>
              <a:gd name="connsiteY1" fmla="*/ 50951 h 93519"/>
              <a:gd name="connsiteX2" fmla="*/ 301414 w 397047"/>
              <a:gd name="connsiteY2" fmla="*/ 38251 h 93519"/>
              <a:gd name="connsiteX3" fmla="*/ 47414 w 397047"/>
              <a:gd name="connsiteY3" fmla="*/ 92226 h 93519"/>
              <a:gd name="connsiteX4" fmla="*/ 139489 w 397047"/>
              <a:gd name="connsiteY4" fmla="*/ 70001 h 93519"/>
              <a:gd name="connsiteX5" fmla="*/ 6139 w 397047"/>
              <a:gd name="connsiteY5" fmla="*/ 151 h 9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047" h="93519">
                <a:moveTo>
                  <a:pt x="6139" y="151"/>
                </a:moveTo>
                <a:cubicBezTo>
                  <a:pt x="46356" y="-3024"/>
                  <a:pt x="331576" y="44601"/>
                  <a:pt x="380789" y="50951"/>
                </a:cubicBezTo>
                <a:cubicBezTo>
                  <a:pt x="430002" y="57301"/>
                  <a:pt x="356976" y="31372"/>
                  <a:pt x="301414" y="38251"/>
                </a:cubicBezTo>
                <a:cubicBezTo>
                  <a:pt x="245852" y="45130"/>
                  <a:pt x="74402" y="86934"/>
                  <a:pt x="47414" y="92226"/>
                </a:cubicBezTo>
                <a:cubicBezTo>
                  <a:pt x="20427" y="97518"/>
                  <a:pt x="142664" y="85876"/>
                  <a:pt x="139489" y="70001"/>
                </a:cubicBezTo>
                <a:cubicBezTo>
                  <a:pt x="136314" y="54126"/>
                  <a:pt x="-34078" y="3326"/>
                  <a:pt x="6139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7B4609D9-E370-47A9-9129-970CB05B320D}"/>
              </a:ext>
            </a:extLst>
          </p:cNvPr>
          <p:cNvSpPr/>
          <p:nvPr/>
        </p:nvSpPr>
        <p:spPr>
          <a:xfrm>
            <a:off x="5456220" y="6216611"/>
            <a:ext cx="208400" cy="438796"/>
          </a:xfrm>
          <a:custGeom>
            <a:avLst/>
            <a:gdLst>
              <a:gd name="connsiteX0" fmla="*/ 1605 w 208400"/>
              <a:gd name="connsiteY0" fmla="*/ 39 h 438796"/>
              <a:gd name="connsiteX1" fmla="*/ 160355 w 208400"/>
              <a:gd name="connsiteY1" fmla="*/ 231814 h 438796"/>
              <a:gd name="connsiteX2" fmla="*/ 141305 w 208400"/>
              <a:gd name="connsiteY2" fmla="*/ 171489 h 438796"/>
              <a:gd name="connsiteX3" fmla="*/ 201630 w 208400"/>
              <a:gd name="connsiteY3" fmla="*/ 377864 h 438796"/>
              <a:gd name="connsiteX4" fmla="*/ 201630 w 208400"/>
              <a:gd name="connsiteY4" fmla="*/ 400089 h 438796"/>
              <a:gd name="connsiteX5" fmla="*/ 154005 w 208400"/>
              <a:gd name="connsiteY5" fmla="*/ 323889 h 438796"/>
              <a:gd name="connsiteX6" fmla="*/ 131780 w 208400"/>
              <a:gd name="connsiteY6" fmla="*/ 438189 h 438796"/>
              <a:gd name="connsiteX7" fmla="*/ 131780 w 208400"/>
              <a:gd name="connsiteY7" fmla="*/ 263564 h 438796"/>
              <a:gd name="connsiteX8" fmla="*/ 14305 w 208400"/>
              <a:gd name="connsiteY8" fmla="*/ 155614 h 438796"/>
              <a:gd name="connsiteX9" fmla="*/ 74630 w 208400"/>
              <a:gd name="connsiteY9" fmla="*/ 212764 h 438796"/>
              <a:gd name="connsiteX10" fmla="*/ 1605 w 208400"/>
              <a:gd name="connsiteY10" fmla="*/ 39 h 43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00" h="438796">
                <a:moveTo>
                  <a:pt x="1605" y="39"/>
                </a:moveTo>
                <a:cubicBezTo>
                  <a:pt x="15892" y="3214"/>
                  <a:pt x="137072" y="203239"/>
                  <a:pt x="160355" y="231814"/>
                </a:cubicBezTo>
                <a:cubicBezTo>
                  <a:pt x="183638" y="260389"/>
                  <a:pt x="134426" y="147147"/>
                  <a:pt x="141305" y="171489"/>
                </a:cubicBezTo>
                <a:cubicBezTo>
                  <a:pt x="148184" y="195831"/>
                  <a:pt x="191576" y="339764"/>
                  <a:pt x="201630" y="377864"/>
                </a:cubicBezTo>
                <a:cubicBezTo>
                  <a:pt x="211684" y="415964"/>
                  <a:pt x="209568" y="409085"/>
                  <a:pt x="201630" y="400089"/>
                </a:cubicBezTo>
                <a:cubicBezTo>
                  <a:pt x="193693" y="391093"/>
                  <a:pt x="165647" y="317539"/>
                  <a:pt x="154005" y="323889"/>
                </a:cubicBezTo>
                <a:cubicBezTo>
                  <a:pt x="142363" y="330239"/>
                  <a:pt x="135484" y="448243"/>
                  <a:pt x="131780" y="438189"/>
                </a:cubicBezTo>
                <a:cubicBezTo>
                  <a:pt x="128076" y="428135"/>
                  <a:pt x="151359" y="310660"/>
                  <a:pt x="131780" y="263564"/>
                </a:cubicBezTo>
                <a:cubicBezTo>
                  <a:pt x="112201" y="216468"/>
                  <a:pt x="23830" y="164081"/>
                  <a:pt x="14305" y="155614"/>
                </a:cubicBezTo>
                <a:cubicBezTo>
                  <a:pt x="4780" y="147147"/>
                  <a:pt x="76218" y="238164"/>
                  <a:pt x="74630" y="212764"/>
                </a:cubicBezTo>
                <a:cubicBezTo>
                  <a:pt x="73043" y="187364"/>
                  <a:pt x="-12682" y="-3136"/>
                  <a:pt x="1605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557B10C5-D335-6C85-D4BF-2EB6374CBC21}"/>
              </a:ext>
            </a:extLst>
          </p:cNvPr>
          <p:cNvSpPr/>
          <p:nvPr/>
        </p:nvSpPr>
        <p:spPr>
          <a:xfrm>
            <a:off x="7086116" y="5860867"/>
            <a:ext cx="102465" cy="470494"/>
          </a:xfrm>
          <a:custGeom>
            <a:avLst/>
            <a:gdLst>
              <a:gd name="connsiteX0" fmla="*/ 102084 w 102465"/>
              <a:gd name="connsiteY0" fmla="*/ 63683 h 470494"/>
              <a:gd name="connsiteX1" fmla="*/ 67159 w 102465"/>
              <a:gd name="connsiteY1" fmla="*/ 311333 h 470494"/>
              <a:gd name="connsiteX2" fmla="*/ 60809 w 102465"/>
              <a:gd name="connsiteY2" fmla="*/ 470083 h 470494"/>
              <a:gd name="connsiteX3" fmla="*/ 29059 w 102465"/>
              <a:gd name="connsiteY3" fmla="*/ 355783 h 470494"/>
              <a:gd name="connsiteX4" fmla="*/ 3659 w 102465"/>
              <a:gd name="connsiteY4" fmla="*/ 308158 h 470494"/>
              <a:gd name="connsiteX5" fmla="*/ 484 w 102465"/>
              <a:gd name="connsiteY5" fmla="*/ 183 h 470494"/>
              <a:gd name="connsiteX6" fmla="*/ 6834 w 102465"/>
              <a:gd name="connsiteY6" fmla="*/ 263708 h 470494"/>
              <a:gd name="connsiteX7" fmla="*/ 44934 w 102465"/>
              <a:gd name="connsiteY7" fmla="*/ 311333 h 470494"/>
              <a:gd name="connsiteX8" fmla="*/ 22709 w 102465"/>
              <a:gd name="connsiteY8" fmla="*/ 244658 h 470494"/>
              <a:gd name="connsiteX9" fmla="*/ 41759 w 102465"/>
              <a:gd name="connsiteY9" fmla="*/ 308158 h 470494"/>
              <a:gd name="connsiteX10" fmla="*/ 102084 w 102465"/>
              <a:gd name="connsiteY10" fmla="*/ 63683 h 47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465" h="470494">
                <a:moveTo>
                  <a:pt x="102084" y="63683"/>
                </a:moveTo>
                <a:cubicBezTo>
                  <a:pt x="106317" y="64212"/>
                  <a:pt x="74038" y="243600"/>
                  <a:pt x="67159" y="311333"/>
                </a:cubicBezTo>
                <a:cubicBezTo>
                  <a:pt x="60280" y="379066"/>
                  <a:pt x="67159" y="462675"/>
                  <a:pt x="60809" y="470083"/>
                </a:cubicBezTo>
                <a:cubicBezTo>
                  <a:pt x="54459" y="477491"/>
                  <a:pt x="38584" y="382770"/>
                  <a:pt x="29059" y="355783"/>
                </a:cubicBezTo>
                <a:cubicBezTo>
                  <a:pt x="19534" y="328796"/>
                  <a:pt x="8421" y="367425"/>
                  <a:pt x="3659" y="308158"/>
                </a:cubicBezTo>
                <a:cubicBezTo>
                  <a:pt x="-1104" y="248891"/>
                  <a:pt x="-45" y="7591"/>
                  <a:pt x="484" y="183"/>
                </a:cubicBezTo>
                <a:cubicBezTo>
                  <a:pt x="1013" y="-7225"/>
                  <a:pt x="-574" y="211850"/>
                  <a:pt x="6834" y="263708"/>
                </a:cubicBezTo>
                <a:cubicBezTo>
                  <a:pt x="14242" y="315566"/>
                  <a:pt x="42288" y="314508"/>
                  <a:pt x="44934" y="311333"/>
                </a:cubicBezTo>
                <a:cubicBezTo>
                  <a:pt x="47580" y="308158"/>
                  <a:pt x="23238" y="245187"/>
                  <a:pt x="22709" y="244658"/>
                </a:cubicBezTo>
                <a:cubicBezTo>
                  <a:pt x="22180" y="244129"/>
                  <a:pt x="28530" y="334087"/>
                  <a:pt x="41759" y="308158"/>
                </a:cubicBezTo>
                <a:cubicBezTo>
                  <a:pt x="54988" y="282229"/>
                  <a:pt x="97851" y="63154"/>
                  <a:pt x="102084" y="63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0F9318C7-AF76-485C-2490-358C457E6F28}"/>
              </a:ext>
            </a:extLst>
          </p:cNvPr>
          <p:cNvSpPr/>
          <p:nvPr/>
        </p:nvSpPr>
        <p:spPr>
          <a:xfrm>
            <a:off x="6532666" y="6392345"/>
            <a:ext cx="520033" cy="388186"/>
          </a:xfrm>
          <a:custGeom>
            <a:avLst/>
            <a:gdLst>
              <a:gd name="connsiteX0" fmla="*/ 515834 w 520033"/>
              <a:gd name="connsiteY0" fmla="*/ 2105 h 388186"/>
              <a:gd name="connsiteX1" fmla="*/ 17359 w 520033"/>
              <a:gd name="connsiteY1" fmla="*/ 373580 h 388186"/>
              <a:gd name="connsiteX2" fmla="*/ 141184 w 520033"/>
              <a:gd name="connsiteY2" fmla="*/ 297380 h 388186"/>
              <a:gd name="connsiteX3" fmla="*/ 407884 w 520033"/>
              <a:gd name="connsiteY3" fmla="*/ 148155 h 388186"/>
              <a:gd name="connsiteX4" fmla="*/ 265009 w 520033"/>
              <a:gd name="connsiteY4" fmla="*/ 218005 h 388186"/>
              <a:gd name="connsiteX5" fmla="*/ 515834 w 520033"/>
              <a:gd name="connsiteY5" fmla="*/ 2105 h 38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033" h="388186">
                <a:moveTo>
                  <a:pt x="515834" y="2105"/>
                </a:moveTo>
                <a:cubicBezTo>
                  <a:pt x="474559" y="28034"/>
                  <a:pt x="79801" y="324368"/>
                  <a:pt x="17359" y="373580"/>
                </a:cubicBezTo>
                <a:cubicBezTo>
                  <a:pt x="-45083" y="422793"/>
                  <a:pt x="76097" y="334951"/>
                  <a:pt x="141184" y="297380"/>
                </a:cubicBezTo>
                <a:cubicBezTo>
                  <a:pt x="206271" y="259809"/>
                  <a:pt x="387246" y="161384"/>
                  <a:pt x="407884" y="148155"/>
                </a:cubicBezTo>
                <a:cubicBezTo>
                  <a:pt x="428522" y="134926"/>
                  <a:pt x="249134" y="238113"/>
                  <a:pt x="265009" y="218005"/>
                </a:cubicBezTo>
                <a:cubicBezTo>
                  <a:pt x="280884" y="197897"/>
                  <a:pt x="557109" y="-23824"/>
                  <a:pt x="515834" y="2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CE322C9B-72F0-2461-0C30-85F3C4D735CA}"/>
              </a:ext>
            </a:extLst>
          </p:cNvPr>
          <p:cNvSpPr/>
          <p:nvPr/>
        </p:nvSpPr>
        <p:spPr>
          <a:xfrm>
            <a:off x="6098044" y="6641038"/>
            <a:ext cx="331206" cy="166745"/>
          </a:xfrm>
          <a:custGeom>
            <a:avLst/>
            <a:gdLst>
              <a:gd name="connsiteX0" fmla="*/ 1131 w 331206"/>
              <a:gd name="connsiteY0" fmla="*/ 1062 h 166745"/>
              <a:gd name="connsiteX1" fmla="*/ 315456 w 331206"/>
              <a:gd name="connsiteY1" fmla="*/ 162987 h 166745"/>
              <a:gd name="connsiteX2" fmla="*/ 271006 w 331206"/>
              <a:gd name="connsiteY2" fmla="*/ 109012 h 166745"/>
              <a:gd name="connsiteX3" fmla="*/ 156706 w 331206"/>
              <a:gd name="connsiteY3" fmla="*/ 39162 h 166745"/>
              <a:gd name="connsiteX4" fmla="*/ 207506 w 331206"/>
              <a:gd name="connsiteY4" fmla="*/ 89962 h 166745"/>
              <a:gd name="connsiteX5" fmla="*/ 1131 w 331206"/>
              <a:gd name="connsiteY5" fmla="*/ 1062 h 16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206" h="166745">
                <a:moveTo>
                  <a:pt x="1131" y="1062"/>
                </a:moveTo>
                <a:cubicBezTo>
                  <a:pt x="19123" y="13233"/>
                  <a:pt x="270477" y="144995"/>
                  <a:pt x="315456" y="162987"/>
                </a:cubicBezTo>
                <a:cubicBezTo>
                  <a:pt x="360435" y="180979"/>
                  <a:pt x="297464" y="129650"/>
                  <a:pt x="271006" y="109012"/>
                </a:cubicBezTo>
                <a:cubicBezTo>
                  <a:pt x="244548" y="88374"/>
                  <a:pt x="167289" y="42337"/>
                  <a:pt x="156706" y="39162"/>
                </a:cubicBezTo>
                <a:cubicBezTo>
                  <a:pt x="146123" y="35987"/>
                  <a:pt x="229731" y="94725"/>
                  <a:pt x="207506" y="89962"/>
                </a:cubicBezTo>
                <a:cubicBezTo>
                  <a:pt x="185281" y="85200"/>
                  <a:pt x="-16861" y="-11109"/>
                  <a:pt x="1131" y="1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7EACE3A5-AD87-0488-26D9-3C4104BD2645}"/>
              </a:ext>
            </a:extLst>
          </p:cNvPr>
          <p:cNvSpPr/>
          <p:nvPr/>
        </p:nvSpPr>
        <p:spPr>
          <a:xfrm>
            <a:off x="6543301" y="4513939"/>
            <a:ext cx="57605" cy="886757"/>
          </a:xfrm>
          <a:custGeom>
            <a:avLst/>
            <a:gdLst>
              <a:gd name="connsiteX0" fmla="*/ 374 w 57605"/>
              <a:gd name="connsiteY0" fmla="*/ 7261 h 886757"/>
              <a:gd name="connsiteX1" fmla="*/ 47999 w 57605"/>
              <a:gd name="connsiteY1" fmla="*/ 835936 h 886757"/>
              <a:gd name="connsiteX2" fmla="*/ 35299 w 57605"/>
              <a:gd name="connsiteY2" fmla="*/ 721636 h 886757"/>
              <a:gd name="connsiteX3" fmla="*/ 57524 w 57605"/>
              <a:gd name="connsiteY3" fmla="*/ 105686 h 886757"/>
              <a:gd name="connsiteX4" fmla="*/ 25774 w 57605"/>
              <a:gd name="connsiteY4" fmla="*/ 413661 h 886757"/>
              <a:gd name="connsiteX5" fmla="*/ 374 w 57605"/>
              <a:gd name="connsiteY5" fmla="*/ 7261 h 88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05" h="886757">
                <a:moveTo>
                  <a:pt x="374" y="7261"/>
                </a:moveTo>
                <a:cubicBezTo>
                  <a:pt x="4078" y="77640"/>
                  <a:pt x="42178" y="716874"/>
                  <a:pt x="47999" y="835936"/>
                </a:cubicBezTo>
                <a:cubicBezTo>
                  <a:pt x="53820" y="954998"/>
                  <a:pt x="33712" y="843344"/>
                  <a:pt x="35299" y="721636"/>
                </a:cubicBezTo>
                <a:cubicBezTo>
                  <a:pt x="36887" y="599928"/>
                  <a:pt x="59111" y="157015"/>
                  <a:pt x="57524" y="105686"/>
                </a:cubicBezTo>
                <a:cubicBezTo>
                  <a:pt x="55937" y="54357"/>
                  <a:pt x="30007" y="426361"/>
                  <a:pt x="25774" y="413661"/>
                </a:cubicBezTo>
                <a:cubicBezTo>
                  <a:pt x="21541" y="400961"/>
                  <a:pt x="-3330" y="-63118"/>
                  <a:pt x="374" y="7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B36B551E-72E8-1AA9-7FC1-16B63C3090C4}"/>
              </a:ext>
            </a:extLst>
          </p:cNvPr>
          <p:cNvSpPr/>
          <p:nvPr/>
        </p:nvSpPr>
        <p:spPr>
          <a:xfrm>
            <a:off x="6584421" y="4938635"/>
            <a:ext cx="119397" cy="631307"/>
          </a:xfrm>
          <a:custGeom>
            <a:avLst/>
            <a:gdLst>
              <a:gd name="connsiteX0" fmla="*/ 341 w 119397"/>
              <a:gd name="connsiteY0" fmla="*/ 1289 h 631307"/>
              <a:gd name="connsiteX1" fmla="*/ 76090 w 119397"/>
              <a:gd name="connsiteY1" fmla="*/ 434141 h 631307"/>
              <a:gd name="connsiteX2" fmla="*/ 76090 w 119397"/>
              <a:gd name="connsiteY2" fmla="*/ 363803 h 631307"/>
              <a:gd name="connsiteX3" fmla="*/ 119375 w 119397"/>
              <a:gd name="connsiteY3" fmla="*/ 628925 h 631307"/>
              <a:gd name="connsiteX4" fmla="*/ 81501 w 119397"/>
              <a:gd name="connsiteY4" fmla="*/ 472016 h 631307"/>
              <a:gd name="connsiteX5" fmla="*/ 49037 w 119397"/>
              <a:gd name="connsiteY5" fmla="*/ 104092 h 631307"/>
              <a:gd name="connsiteX6" fmla="*/ 49037 w 119397"/>
              <a:gd name="connsiteY6" fmla="*/ 293464 h 631307"/>
              <a:gd name="connsiteX7" fmla="*/ 341 w 119397"/>
              <a:gd name="connsiteY7" fmla="*/ 1289 h 63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97" h="631307">
                <a:moveTo>
                  <a:pt x="341" y="1289"/>
                </a:moveTo>
                <a:cubicBezTo>
                  <a:pt x="4850" y="24735"/>
                  <a:pt x="63465" y="373722"/>
                  <a:pt x="76090" y="434141"/>
                </a:cubicBezTo>
                <a:cubicBezTo>
                  <a:pt x="88715" y="494560"/>
                  <a:pt x="68876" y="331339"/>
                  <a:pt x="76090" y="363803"/>
                </a:cubicBezTo>
                <a:cubicBezTo>
                  <a:pt x="83304" y="396267"/>
                  <a:pt x="118473" y="610890"/>
                  <a:pt x="119375" y="628925"/>
                </a:cubicBezTo>
                <a:cubicBezTo>
                  <a:pt x="120277" y="646960"/>
                  <a:pt x="93224" y="559488"/>
                  <a:pt x="81501" y="472016"/>
                </a:cubicBezTo>
                <a:cubicBezTo>
                  <a:pt x="69778" y="384544"/>
                  <a:pt x="54448" y="133851"/>
                  <a:pt x="49037" y="104092"/>
                </a:cubicBezTo>
                <a:cubicBezTo>
                  <a:pt x="43626" y="74333"/>
                  <a:pt x="60760" y="305187"/>
                  <a:pt x="49037" y="293464"/>
                </a:cubicBezTo>
                <a:cubicBezTo>
                  <a:pt x="37314" y="281741"/>
                  <a:pt x="-4168" y="-22157"/>
                  <a:pt x="341" y="1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6543110D-2577-C9EE-CF6E-E6916FDE26FF}"/>
              </a:ext>
            </a:extLst>
          </p:cNvPr>
          <p:cNvSpPr/>
          <p:nvPr/>
        </p:nvSpPr>
        <p:spPr>
          <a:xfrm>
            <a:off x="4751993" y="7427746"/>
            <a:ext cx="1704544" cy="1535798"/>
          </a:xfrm>
          <a:custGeom>
            <a:avLst/>
            <a:gdLst>
              <a:gd name="connsiteX0" fmla="*/ 23710 w 1704544"/>
              <a:gd name="connsiteY0" fmla="*/ 622 h 1535798"/>
              <a:gd name="connsiteX1" fmla="*/ 1019591 w 1704544"/>
              <a:gd name="connsiteY1" fmla="*/ 285806 h 1535798"/>
              <a:gd name="connsiteX2" fmla="*/ 1232348 w 1704544"/>
              <a:gd name="connsiteY2" fmla="*/ 217905 h 1535798"/>
              <a:gd name="connsiteX3" fmla="*/ 1101072 w 1704544"/>
              <a:gd name="connsiteY3" fmla="*/ 317494 h 1535798"/>
              <a:gd name="connsiteX4" fmla="*/ 1703128 w 1704544"/>
              <a:gd name="connsiteY4" fmla="*/ 222432 h 1535798"/>
              <a:gd name="connsiteX5" fmla="*/ 1268561 w 1704544"/>
              <a:gd name="connsiteY5" fmla="*/ 439715 h 1535798"/>
              <a:gd name="connsiteX6" fmla="*/ 1286668 w 1704544"/>
              <a:gd name="connsiteY6" fmla="*/ 1381276 h 1535798"/>
              <a:gd name="connsiteX7" fmla="*/ 1196134 w 1704544"/>
              <a:gd name="connsiteY7" fmla="*/ 933129 h 1535798"/>
              <a:gd name="connsiteX8" fmla="*/ 969797 w 1704544"/>
              <a:gd name="connsiteY8" fmla="*/ 543830 h 1535798"/>
              <a:gd name="connsiteX9" fmla="*/ 508070 w 1704544"/>
              <a:gd name="connsiteY9" fmla="*/ 521197 h 1535798"/>
              <a:gd name="connsiteX10" fmla="*/ 838522 w 1704544"/>
              <a:gd name="connsiteY10" fmla="*/ 788274 h 1535798"/>
              <a:gd name="connsiteX11" fmla="*/ 974324 w 1704544"/>
              <a:gd name="connsiteY11" fmla="*/ 1535185 h 1535798"/>
              <a:gd name="connsiteX12" fmla="*/ 684613 w 1704544"/>
              <a:gd name="connsiteY12" fmla="*/ 905969 h 1535798"/>
              <a:gd name="connsiteX13" fmla="*/ 340581 w 1704544"/>
              <a:gd name="connsiteY13" fmla="*/ 376341 h 1535798"/>
              <a:gd name="connsiteX14" fmla="*/ 23710 w 1704544"/>
              <a:gd name="connsiteY14" fmla="*/ 622 h 153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4544" h="1535798">
                <a:moveTo>
                  <a:pt x="23710" y="622"/>
                </a:moveTo>
                <a:cubicBezTo>
                  <a:pt x="136878" y="-14467"/>
                  <a:pt x="818151" y="249592"/>
                  <a:pt x="1019591" y="285806"/>
                </a:cubicBezTo>
                <a:cubicBezTo>
                  <a:pt x="1221031" y="322020"/>
                  <a:pt x="1218768" y="212624"/>
                  <a:pt x="1232348" y="217905"/>
                </a:cubicBezTo>
                <a:cubicBezTo>
                  <a:pt x="1245928" y="223186"/>
                  <a:pt x="1022609" y="316739"/>
                  <a:pt x="1101072" y="317494"/>
                </a:cubicBezTo>
                <a:cubicBezTo>
                  <a:pt x="1179535" y="318249"/>
                  <a:pt x="1675213" y="202062"/>
                  <a:pt x="1703128" y="222432"/>
                </a:cubicBezTo>
                <a:cubicBezTo>
                  <a:pt x="1731043" y="242802"/>
                  <a:pt x="1337971" y="246574"/>
                  <a:pt x="1268561" y="439715"/>
                </a:cubicBezTo>
                <a:cubicBezTo>
                  <a:pt x="1199151" y="632856"/>
                  <a:pt x="1298739" y="1299040"/>
                  <a:pt x="1286668" y="1381276"/>
                </a:cubicBezTo>
                <a:cubicBezTo>
                  <a:pt x="1274597" y="1463512"/>
                  <a:pt x="1248946" y="1072703"/>
                  <a:pt x="1196134" y="933129"/>
                </a:cubicBezTo>
                <a:cubicBezTo>
                  <a:pt x="1143322" y="793555"/>
                  <a:pt x="1084474" y="612485"/>
                  <a:pt x="969797" y="543830"/>
                </a:cubicBezTo>
                <a:cubicBezTo>
                  <a:pt x="855120" y="475175"/>
                  <a:pt x="529949" y="480456"/>
                  <a:pt x="508070" y="521197"/>
                </a:cubicBezTo>
                <a:cubicBezTo>
                  <a:pt x="486191" y="561938"/>
                  <a:pt x="760813" y="619276"/>
                  <a:pt x="838522" y="788274"/>
                </a:cubicBezTo>
                <a:cubicBezTo>
                  <a:pt x="916231" y="957272"/>
                  <a:pt x="999975" y="1515569"/>
                  <a:pt x="974324" y="1535185"/>
                </a:cubicBezTo>
                <a:cubicBezTo>
                  <a:pt x="948673" y="1554801"/>
                  <a:pt x="790237" y="1099110"/>
                  <a:pt x="684613" y="905969"/>
                </a:cubicBezTo>
                <a:cubicBezTo>
                  <a:pt x="578989" y="712828"/>
                  <a:pt x="447714" y="527986"/>
                  <a:pt x="340581" y="376341"/>
                </a:cubicBezTo>
                <a:cubicBezTo>
                  <a:pt x="233448" y="224696"/>
                  <a:pt x="-89458" y="15711"/>
                  <a:pt x="23710" y="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8D2E302E-5306-286C-42D5-EFB352F7E143}"/>
              </a:ext>
            </a:extLst>
          </p:cNvPr>
          <p:cNvSpPr/>
          <p:nvPr/>
        </p:nvSpPr>
        <p:spPr>
          <a:xfrm>
            <a:off x="6247713" y="8421802"/>
            <a:ext cx="293691" cy="1521751"/>
          </a:xfrm>
          <a:custGeom>
            <a:avLst/>
            <a:gdLst>
              <a:gd name="connsiteX0" fmla="*/ 67079 w 293691"/>
              <a:gd name="connsiteY0" fmla="*/ 6974 h 1521751"/>
              <a:gd name="connsiteX1" fmla="*/ 12758 w 293691"/>
              <a:gd name="connsiteY1" fmla="*/ 1170345 h 1521751"/>
              <a:gd name="connsiteX2" fmla="*/ 3705 w 293691"/>
              <a:gd name="connsiteY2" fmla="*/ 1125077 h 1521751"/>
              <a:gd name="connsiteX3" fmla="*/ 62552 w 293691"/>
              <a:gd name="connsiteY3" fmla="*/ 1505323 h 1521751"/>
              <a:gd name="connsiteX4" fmla="*/ 98766 w 293691"/>
              <a:gd name="connsiteY4" fmla="*/ 1274459 h 1521751"/>
              <a:gd name="connsiteX5" fmla="*/ 293416 w 293691"/>
              <a:gd name="connsiteY5" fmla="*/ 1514376 h 1521751"/>
              <a:gd name="connsiteX6" fmla="*/ 139507 w 293691"/>
              <a:gd name="connsiteY6" fmla="*/ 930428 h 1521751"/>
              <a:gd name="connsiteX7" fmla="*/ 53499 w 293691"/>
              <a:gd name="connsiteY7" fmla="*/ 695038 h 1521751"/>
              <a:gd name="connsiteX8" fmla="*/ 67079 w 293691"/>
              <a:gd name="connsiteY8" fmla="*/ 6974 h 152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691" h="1521751">
                <a:moveTo>
                  <a:pt x="67079" y="6974"/>
                </a:moveTo>
                <a:cubicBezTo>
                  <a:pt x="60289" y="86192"/>
                  <a:pt x="23320" y="983995"/>
                  <a:pt x="12758" y="1170345"/>
                </a:cubicBezTo>
                <a:cubicBezTo>
                  <a:pt x="2196" y="1356695"/>
                  <a:pt x="-4594" y="1069248"/>
                  <a:pt x="3705" y="1125077"/>
                </a:cubicBezTo>
                <a:cubicBezTo>
                  <a:pt x="12004" y="1180906"/>
                  <a:pt x="46709" y="1480426"/>
                  <a:pt x="62552" y="1505323"/>
                </a:cubicBezTo>
                <a:cubicBezTo>
                  <a:pt x="78395" y="1530220"/>
                  <a:pt x="60289" y="1272950"/>
                  <a:pt x="98766" y="1274459"/>
                </a:cubicBezTo>
                <a:cubicBezTo>
                  <a:pt x="137243" y="1275968"/>
                  <a:pt x="286626" y="1571714"/>
                  <a:pt x="293416" y="1514376"/>
                </a:cubicBezTo>
                <a:cubicBezTo>
                  <a:pt x="300206" y="1457038"/>
                  <a:pt x="179493" y="1066984"/>
                  <a:pt x="139507" y="930428"/>
                </a:cubicBezTo>
                <a:cubicBezTo>
                  <a:pt x="99521" y="793872"/>
                  <a:pt x="66325" y="843666"/>
                  <a:pt x="53499" y="695038"/>
                </a:cubicBezTo>
                <a:cubicBezTo>
                  <a:pt x="40673" y="546410"/>
                  <a:pt x="73869" y="-72244"/>
                  <a:pt x="67079" y="6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5FFD78EC-0D31-6AF3-4E15-23CA228A95D8}"/>
              </a:ext>
            </a:extLst>
          </p:cNvPr>
          <p:cNvSpPr/>
          <p:nvPr/>
        </p:nvSpPr>
        <p:spPr>
          <a:xfrm>
            <a:off x="5137179" y="7839181"/>
            <a:ext cx="775588" cy="1042423"/>
          </a:xfrm>
          <a:custGeom>
            <a:avLst/>
            <a:gdLst>
              <a:gd name="connsiteX0" fmla="*/ 18770 w 775588"/>
              <a:gd name="connsiteY0" fmla="*/ 1120 h 1042423"/>
              <a:gd name="connsiteX1" fmla="*/ 752100 w 775588"/>
              <a:gd name="connsiteY1" fmla="*/ 123342 h 1042423"/>
              <a:gd name="connsiteX2" fmla="*/ 589138 w 775588"/>
              <a:gd name="connsiteY2" fmla="*/ 132395 h 1042423"/>
              <a:gd name="connsiteX3" fmla="*/ 534817 w 775588"/>
              <a:gd name="connsiteY3" fmla="*/ 589595 h 1042423"/>
              <a:gd name="connsiteX4" fmla="*/ 571031 w 775588"/>
              <a:gd name="connsiteY4" fmla="*/ 585069 h 1042423"/>
              <a:gd name="connsiteX5" fmla="*/ 598191 w 775588"/>
              <a:gd name="connsiteY5" fmla="*/ 1042269 h 1042423"/>
              <a:gd name="connsiteX6" fmla="*/ 435229 w 775588"/>
              <a:gd name="connsiteY6" fmla="*/ 530748 h 1042423"/>
              <a:gd name="connsiteX7" fmla="*/ 145518 w 775588"/>
              <a:gd name="connsiteY7" fmla="*/ 141449 h 1042423"/>
              <a:gd name="connsiteX8" fmla="*/ 208892 w 775588"/>
              <a:gd name="connsiteY8" fmla="*/ 204823 h 1042423"/>
              <a:gd name="connsiteX9" fmla="*/ 18770 w 775588"/>
              <a:gd name="connsiteY9" fmla="*/ 1120 h 104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5588" h="1042423">
                <a:moveTo>
                  <a:pt x="18770" y="1120"/>
                </a:moveTo>
                <a:cubicBezTo>
                  <a:pt x="109305" y="-12460"/>
                  <a:pt x="657039" y="101463"/>
                  <a:pt x="752100" y="123342"/>
                </a:cubicBezTo>
                <a:cubicBezTo>
                  <a:pt x="847161" y="145221"/>
                  <a:pt x="625352" y="54686"/>
                  <a:pt x="589138" y="132395"/>
                </a:cubicBezTo>
                <a:cubicBezTo>
                  <a:pt x="552924" y="210104"/>
                  <a:pt x="537835" y="514149"/>
                  <a:pt x="534817" y="589595"/>
                </a:cubicBezTo>
                <a:cubicBezTo>
                  <a:pt x="531799" y="665041"/>
                  <a:pt x="560469" y="509623"/>
                  <a:pt x="571031" y="585069"/>
                </a:cubicBezTo>
                <a:cubicBezTo>
                  <a:pt x="581593" y="660515"/>
                  <a:pt x="620825" y="1051322"/>
                  <a:pt x="598191" y="1042269"/>
                </a:cubicBezTo>
                <a:cubicBezTo>
                  <a:pt x="575557" y="1033216"/>
                  <a:pt x="510674" y="680884"/>
                  <a:pt x="435229" y="530748"/>
                </a:cubicBezTo>
                <a:cubicBezTo>
                  <a:pt x="359784" y="380612"/>
                  <a:pt x="183241" y="195770"/>
                  <a:pt x="145518" y="141449"/>
                </a:cubicBezTo>
                <a:cubicBezTo>
                  <a:pt x="107795" y="87128"/>
                  <a:pt x="223981" y="228211"/>
                  <a:pt x="208892" y="204823"/>
                </a:cubicBezTo>
                <a:cubicBezTo>
                  <a:pt x="193803" y="181435"/>
                  <a:pt x="-71765" y="14700"/>
                  <a:pt x="18770" y="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E59BF1FD-D57F-DFEA-5196-44DA41FF3F56}"/>
              </a:ext>
            </a:extLst>
          </p:cNvPr>
          <p:cNvSpPr/>
          <p:nvPr/>
        </p:nvSpPr>
        <p:spPr>
          <a:xfrm>
            <a:off x="3449566" y="9339188"/>
            <a:ext cx="2603596" cy="563023"/>
          </a:xfrm>
          <a:custGeom>
            <a:avLst/>
            <a:gdLst>
              <a:gd name="connsiteX0" fmla="*/ 17260 w 2603596"/>
              <a:gd name="connsiteY0" fmla="*/ 2165 h 563023"/>
              <a:gd name="connsiteX1" fmla="*/ 2010520 w 2603596"/>
              <a:gd name="connsiteY1" fmla="*/ 482389 h 563023"/>
              <a:gd name="connsiteX2" fmla="*/ 1813168 w 2603596"/>
              <a:gd name="connsiteY2" fmla="*/ 482389 h 563023"/>
              <a:gd name="connsiteX3" fmla="*/ 2602578 w 2603596"/>
              <a:gd name="connsiteY3" fmla="*/ 561330 h 563023"/>
              <a:gd name="connsiteX4" fmla="*/ 1622394 w 2603596"/>
              <a:gd name="connsiteY4" fmla="*/ 396870 h 563023"/>
              <a:gd name="connsiteX5" fmla="*/ 583004 w 2603596"/>
              <a:gd name="connsiteY5" fmla="*/ 311350 h 563023"/>
              <a:gd name="connsiteX6" fmla="*/ 1017179 w 2603596"/>
              <a:gd name="connsiteY6" fmla="*/ 304772 h 563023"/>
              <a:gd name="connsiteX7" fmla="*/ 17260 w 2603596"/>
              <a:gd name="connsiteY7" fmla="*/ 2165 h 56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96" h="563023">
                <a:moveTo>
                  <a:pt x="17260" y="2165"/>
                </a:moveTo>
                <a:cubicBezTo>
                  <a:pt x="182817" y="31768"/>
                  <a:pt x="1711202" y="402352"/>
                  <a:pt x="2010520" y="482389"/>
                </a:cubicBezTo>
                <a:cubicBezTo>
                  <a:pt x="2309838" y="562426"/>
                  <a:pt x="1714492" y="469232"/>
                  <a:pt x="1813168" y="482389"/>
                </a:cubicBezTo>
                <a:cubicBezTo>
                  <a:pt x="1911844" y="495546"/>
                  <a:pt x="2634374" y="575583"/>
                  <a:pt x="2602578" y="561330"/>
                </a:cubicBezTo>
                <a:cubicBezTo>
                  <a:pt x="2570782" y="547077"/>
                  <a:pt x="1958990" y="438533"/>
                  <a:pt x="1622394" y="396870"/>
                </a:cubicBezTo>
                <a:cubicBezTo>
                  <a:pt x="1285798" y="355207"/>
                  <a:pt x="683873" y="326700"/>
                  <a:pt x="583004" y="311350"/>
                </a:cubicBezTo>
                <a:cubicBezTo>
                  <a:pt x="482135" y="296000"/>
                  <a:pt x="1104891" y="354110"/>
                  <a:pt x="1017179" y="304772"/>
                </a:cubicBezTo>
                <a:cubicBezTo>
                  <a:pt x="929467" y="255434"/>
                  <a:pt x="-148297" y="-27438"/>
                  <a:pt x="17260" y="2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37B41D46-5095-6911-FA97-E9BCBE65525B}"/>
              </a:ext>
            </a:extLst>
          </p:cNvPr>
          <p:cNvSpPr/>
          <p:nvPr/>
        </p:nvSpPr>
        <p:spPr>
          <a:xfrm>
            <a:off x="3888634" y="9621534"/>
            <a:ext cx="1102650" cy="2626018"/>
          </a:xfrm>
          <a:custGeom>
            <a:avLst/>
            <a:gdLst>
              <a:gd name="connsiteX0" fmla="*/ 18946 w 1102650"/>
              <a:gd name="connsiteY0" fmla="*/ 42161 h 2626018"/>
              <a:gd name="connsiteX1" fmla="*/ 1064914 w 1102650"/>
              <a:gd name="connsiteY1" fmla="*/ 2541960 h 2626018"/>
              <a:gd name="connsiteX2" fmla="*/ 821513 w 1102650"/>
              <a:gd name="connsiteY2" fmla="*/ 1903853 h 2626018"/>
              <a:gd name="connsiteX3" fmla="*/ 334710 w 1102650"/>
              <a:gd name="connsiteY3" fmla="*/ 601326 h 2626018"/>
              <a:gd name="connsiteX4" fmla="*/ 387337 w 1102650"/>
              <a:gd name="connsiteY4" fmla="*/ 943404 h 2626018"/>
              <a:gd name="connsiteX5" fmla="*/ 18946 w 1102650"/>
              <a:gd name="connsiteY5" fmla="*/ 42161 h 26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50" h="2626018">
                <a:moveTo>
                  <a:pt x="18946" y="42161"/>
                </a:moveTo>
                <a:cubicBezTo>
                  <a:pt x="131876" y="308587"/>
                  <a:pt x="931153" y="2231678"/>
                  <a:pt x="1064914" y="2541960"/>
                </a:cubicBezTo>
                <a:cubicBezTo>
                  <a:pt x="1198675" y="2852242"/>
                  <a:pt x="943214" y="2227292"/>
                  <a:pt x="821513" y="1903853"/>
                </a:cubicBezTo>
                <a:cubicBezTo>
                  <a:pt x="699812" y="1580414"/>
                  <a:pt x="407073" y="761401"/>
                  <a:pt x="334710" y="601326"/>
                </a:cubicBezTo>
                <a:cubicBezTo>
                  <a:pt x="262347" y="441251"/>
                  <a:pt x="442157" y="1031116"/>
                  <a:pt x="387337" y="943404"/>
                </a:cubicBezTo>
                <a:cubicBezTo>
                  <a:pt x="332517" y="855692"/>
                  <a:pt x="-93984" y="-224265"/>
                  <a:pt x="18946" y="42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02F6FCB4-0DFE-3191-8BA7-664B7F8E98D5}"/>
              </a:ext>
            </a:extLst>
          </p:cNvPr>
          <p:cNvSpPr/>
          <p:nvPr/>
        </p:nvSpPr>
        <p:spPr>
          <a:xfrm>
            <a:off x="4966705" y="9886844"/>
            <a:ext cx="144725" cy="2105754"/>
          </a:xfrm>
          <a:custGeom>
            <a:avLst/>
            <a:gdLst>
              <a:gd name="connsiteX0" fmla="*/ 144725 w 144725"/>
              <a:gd name="connsiteY0" fmla="*/ 20252 h 2105754"/>
              <a:gd name="connsiteX1" fmla="*/ 98676 w 144725"/>
              <a:gd name="connsiteY1" fmla="*/ 2105611 h 2105754"/>
              <a:gd name="connsiteX2" fmla="*/ 0 w 144725"/>
              <a:gd name="connsiteY2" fmla="*/ 132085 h 2105754"/>
              <a:gd name="connsiteX3" fmla="*/ 98676 w 144725"/>
              <a:gd name="connsiteY3" fmla="*/ 993858 h 2105754"/>
              <a:gd name="connsiteX4" fmla="*/ 144725 w 144725"/>
              <a:gd name="connsiteY4" fmla="*/ 20252 h 21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25" h="2105754">
                <a:moveTo>
                  <a:pt x="144725" y="20252"/>
                </a:moveTo>
                <a:cubicBezTo>
                  <a:pt x="144725" y="205544"/>
                  <a:pt x="122797" y="2086972"/>
                  <a:pt x="98676" y="2105611"/>
                </a:cubicBezTo>
                <a:cubicBezTo>
                  <a:pt x="74555" y="2124250"/>
                  <a:pt x="0" y="317377"/>
                  <a:pt x="0" y="132085"/>
                </a:cubicBezTo>
                <a:cubicBezTo>
                  <a:pt x="0" y="-53207"/>
                  <a:pt x="72362" y="1005918"/>
                  <a:pt x="98676" y="993858"/>
                </a:cubicBezTo>
                <a:cubicBezTo>
                  <a:pt x="124990" y="981798"/>
                  <a:pt x="144725" y="-165040"/>
                  <a:pt x="144725" y="20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4DAB7BB6-7FAB-612E-20BE-0E2AB3CE0AF3}"/>
              </a:ext>
            </a:extLst>
          </p:cNvPr>
          <p:cNvSpPr/>
          <p:nvPr/>
        </p:nvSpPr>
        <p:spPr>
          <a:xfrm>
            <a:off x="2307030" y="9285003"/>
            <a:ext cx="1329717" cy="505512"/>
          </a:xfrm>
          <a:custGeom>
            <a:avLst/>
            <a:gdLst>
              <a:gd name="connsiteX0" fmla="*/ 15151 w 1329717"/>
              <a:gd name="connsiteY0" fmla="*/ 253702 h 505512"/>
              <a:gd name="connsiteX1" fmla="*/ 640101 w 1329717"/>
              <a:gd name="connsiteY1" fmla="*/ 240545 h 505512"/>
              <a:gd name="connsiteX2" fmla="*/ 1324256 w 1329717"/>
              <a:gd name="connsiteY2" fmla="*/ 503682 h 505512"/>
              <a:gd name="connsiteX3" fmla="*/ 929551 w 1329717"/>
              <a:gd name="connsiteY3" fmla="*/ 339221 h 505512"/>
              <a:gd name="connsiteX4" fmla="*/ 363807 w 1329717"/>
              <a:gd name="connsiteY4" fmla="*/ 3722 h 505512"/>
              <a:gd name="connsiteX5" fmla="*/ 633523 w 1329717"/>
              <a:gd name="connsiteY5" fmla="*/ 161604 h 505512"/>
              <a:gd name="connsiteX6" fmla="*/ 232239 w 1329717"/>
              <a:gd name="connsiteY6" fmla="*/ 194496 h 505512"/>
              <a:gd name="connsiteX7" fmla="*/ 15151 w 1329717"/>
              <a:gd name="connsiteY7" fmla="*/ 253702 h 50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9717" h="505512">
                <a:moveTo>
                  <a:pt x="15151" y="253702"/>
                </a:moveTo>
                <a:cubicBezTo>
                  <a:pt x="83128" y="261377"/>
                  <a:pt x="421917" y="198882"/>
                  <a:pt x="640101" y="240545"/>
                </a:cubicBezTo>
                <a:cubicBezTo>
                  <a:pt x="858285" y="282208"/>
                  <a:pt x="1276014" y="487236"/>
                  <a:pt x="1324256" y="503682"/>
                </a:cubicBezTo>
                <a:cubicBezTo>
                  <a:pt x="1372498" y="520128"/>
                  <a:pt x="1089626" y="422548"/>
                  <a:pt x="929551" y="339221"/>
                </a:cubicBezTo>
                <a:cubicBezTo>
                  <a:pt x="769476" y="255894"/>
                  <a:pt x="413145" y="33325"/>
                  <a:pt x="363807" y="3722"/>
                </a:cubicBezTo>
                <a:cubicBezTo>
                  <a:pt x="314469" y="-25881"/>
                  <a:pt x="655451" y="129808"/>
                  <a:pt x="633523" y="161604"/>
                </a:cubicBezTo>
                <a:cubicBezTo>
                  <a:pt x="611595" y="193400"/>
                  <a:pt x="340783" y="176953"/>
                  <a:pt x="232239" y="194496"/>
                </a:cubicBezTo>
                <a:cubicBezTo>
                  <a:pt x="123695" y="212038"/>
                  <a:pt x="-52826" y="246027"/>
                  <a:pt x="15151" y="253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4A57D672-FAF2-5ED2-87BD-CB77C6679066}"/>
              </a:ext>
            </a:extLst>
          </p:cNvPr>
          <p:cNvSpPr/>
          <p:nvPr/>
        </p:nvSpPr>
        <p:spPr>
          <a:xfrm>
            <a:off x="5194475" y="9958496"/>
            <a:ext cx="180551" cy="1995145"/>
          </a:xfrm>
          <a:custGeom>
            <a:avLst/>
            <a:gdLst>
              <a:gd name="connsiteX0" fmla="*/ 180092 w 180551"/>
              <a:gd name="connsiteY0" fmla="*/ 34120 h 1995145"/>
              <a:gd name="connsiteX1" fmla="*/ 2475 w 180551"/>
              <a:gd name="connsiteY1" fmla="*/ 1994488 h 1995145"/>
              <a:gd name="connsiteX2" fmla="*/ 74837 w 180551"/>
              <a:gd name="connsiteY2" fmla="*/ 257786 h 1995145"/>
              <a:gd name="connsiteX3" fmla="*/ 55102 w 180551"/>
              <a:gd name="connsiteY3" fmla="*/ 711697 h 1995145"/>
              <a:gd name="connsiteX4" fmla="*/ 180092 w 180551"/>
              <a:gd name="connsiteY4" fmla="*/ 34120 h 199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51" h="1995145">
                <a:moveTo>
                  <a:pt x="180092" y="34120"/>
                </a:moveTo>
                <a:cubicBezTo>
                  <a:pt x="171321" y="247918"/>
                  <a:pt x="20017" y="1957210"/>
                  <a:pt x="2475" y="1994488"/>
                </a:cubicBezTo>
                <a:cubicBezTo>
                  <a:pt x="-15067" y="2031766"/>
                  <a:pt x="66066" y="471584"/>
                  <a:pt x="74837" y="257786"/>
                </a:cubicBezTo>
                <a:cubicBezTo>
                  <a:pt x="83608" y="43988"/>
                  <a:pt x="40849" y="743493"/>
                  <a:pt x="55102" y="711697"/>
                </a:cubicBezTo>
                <a:cubicBezTo>
                  <a:pt x="69355" y="679901"/>
                  <a:pt x="188863" y="-179678"/>
                  <a:pt x="180092" y="34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4E9EC884-BAB7-F303-2E6C-09D6DB4531CB}"/>
              </a:ext>
            </a:extLst>
          </p:cNvPr>
          <p:cNvSpPr/>
          <p:nvPr/>
        </p:nvSpPr>
        <p:spPr>
          <a:xfrm>
            <a:off x="5986423" y="9533809"/>
            <a:ext cx="891325" cy="2850779"/>
          </a:xfrm>
          <a:custGeom>
            <a:avLst/>
            <a:gdLst>
              <a:gd name="connsiteX0" fmla="*/ 6515 w 891325"/>
              <a:gd name="connsiteY0" fmla="*/ 11474 h 2850779"/>
              <a:gd name="connsiteX1" fmla="*/ 611730 w 891325"/>
              <a:gd name="connsiteY1" fmla="*/ 1958686 h 2850779"/>
              <a:gd name="connsiteX2" fmla="*/ 855131 w 891325"/>
              <a:gd name="connsiteY2" fmla="*/ 2800723 h 2850779"/>
              <a:gd name="connsiteX3" fmla="*/ 822239 w 891325"/>
              <a:gd name="connsiteY3" fmla="*/ 2557322 h 2850779"/>
              <a:gd name="connsiteX4" fmla="*/ 223603 w 891325"/>
              <a:gd name="connsiteY4" fmla="*/ 945610 h 2850779"/>
              <a:gd name="connsiteX5" fmla="*/ 289387 w 891325"/>
              <a:gd name="connsiteY5" fmla="*/ 1142962 h 2850779"/>
              <a:gd name="connsiteX6" fmla="*/ 6515 w 891325"/>
              <a:gd name="connsiteY6" fmla="*/ 11474 h 285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1325" h="2850779">
                <a:moveTo>
                  <a:pt x="6515" y="11474"/>
                </a:moveTo>
                <a:cubicBezTo>
                  <a:pt x="60239" y="147428"/>
                  <a:pt x="470294" y="1493811"/>
                  <a:pt x="611730" y="1958686"/>
                </a:cubicBezTo>
                <a:cubicBezTo>
                  <a:pt x="753166" y="2423561"/>
                  <a:pt x="820046" y="2700950"/>
                  <a:pt x="855131" y="2800723"/>
                </a:cubicBezTo>
                <a:cubicBezTo>
                  <a:pt x="890216" y="2900496"/>
                  <a:pt x="927494" y="2866507"/>
                  <a:pt x="822239" y="2557322"/>
                </a:cubicBezTo>
                <a:cubicBezTo>
                  <a:pt x="716984" y="2248137"/>
                  <a:pt x="312412" y="1181337"/>
                  <a:pt x="223603" y="945610"/>
                </a:cubicBezTo>
                <a:cubicBezTo>
                  <a:pt x="134794" y="709883"/>
                  <a:pt x="331050" y="1296458"/>
                  <a:pt x="289387" y="1142962"/>
                </a:cubicBezTo>
                <a:cubicBezTo>
                  <a:pt x="247724" y="989466"/>
                  <a:pt x="-47209" y="-124480"/>
                  <a:pt x="6515" y="11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580E9E1B-389F-6ADC-CF60-24C36FDE1B8D}"/>
              </a:ext>
            </a:extLst>
          </p:cNvPr>
          <p:cNvSpPr/>
          <p:nvPr/>
        </p:nvSpPr>
        <p:spPr>
          <a:xfrm>
            <a:off x="5982551" y="6476910"/>
            <a:ext cx="596216" cy="101909"/>
          </a:xfrm>
          <a:custGeom>
            <a:avLst/>
            <a:gdLst>
              <a:gd name="connsiteX0" fmla="*/ 8674 w 596216"/>
              <a:gd name="connsiteY0" fmla="*/ 44540 h 101909"/>
              <a:gd name="connsiteX1" fmla="*/ 576999 w 596216"/>
              <a:gd name="connsiteY1" fmla="*/ 90 h 101909"/>
              <a:gd name="connsiteX2" fmla="*/ 459524 w 596216"/>
              <a:gd name="connsiteY2" fmla="*/ 35015 h 101909"/>
              <a:gd name="connsiteX3" fmla="*/ 427774 w 596216"/>
              <a:gd name="connsiteY3" fmla="*/ 101690 h 101909"/>
              <a:gd name="connsiteX4" fmla="*/ 427774 w 596216"/>
              <a:gd name="connsiteY4" fmla="*/ 57240 h 101909"/>
              <a:gd name="connsiteX5" fmla="*/ 195999 w 596216"/>
              <a:gd name="connsiteY5" fmla="*/ 79465 h 101909"/>
              <a:gd name="connsiteX6" fmla="*/ 230924 w 596216"/>
              <a:gd name="connsiteY6" fmla="*/ 69940 h 101909"/>
              <a:gd name="connsiteX7" fmla="*/ 8674 w 596216"/>
              <a:gd name="connsiteY7" fmla="*/ 44540 h 10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216" h="101909">
                <a:moveTo>
                  <a:pt x="8674" y="44540"/>
                </a:moveTo>
                <a:cubicBezTo>
                  <a:pt x="66353" y="32898"/>
                  <a:pt x="501857" y="1677"/>
                  <a:pt x="576999" y="90"/>
                </a:cubicBezTo>
                <a:cubicBezTo>
                  <a:pt x="652141" y="-1498"/>
                  <a:pt x="484395" y="18082"/>
                  <a:pt x="459524" y="35015"/>
                </a:cubicBezTo>
                <a:cubicBezTo>
                  <a:pt x="434653" y="51948"/>
                  <a:pt x="433066" y="97986"/>
                  <a:pt x="427774" y="101690"/>
                </a:cubicBezTo>
                <a:cubicBezTo>
                  <a:pt x="422482" y="105394"/>
                  <a:pt x="466403" y="60944"/>
                  <a:pt x="427774" y="57240"/>
                </a:cubicBezTo>
                <a:lnTo>
                  <a:pt x="195999" y="79465"/>
                </a:lnTo>
                <a:cubicBezTo>
                  <a:pt x="163191" y="81582"/>
                  <a:pt x="263203" y="73115"/>
                  <a:pt x="230924" y="69940"/>
                </a:cubicBezTo>
                <a:cubicBezTo>
                  <a:pt x="198645" y="66765"/>
                  <a:pt x="-49005" y="56182"/>
                  <a:pt x="8674" y="44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0FF98A42-F0DC-35C9-111A-56A847E88040}"/>
              </a:ext>
            </a:extLst>
          </p:cNvPr>
          <p:cNvSpPr/>
          <p:nvPr/>
        </p:nvSpPr>
        <p:spPr>
          <a:xfrm>
            <a:off x="6514461" y="6454758"/>
            <a:ext cx="381759" cy="219296"/>
          </a:xfrm>
          <a:custGeom>
            <a:avLst/>
            <a:gdLst>
              <a:gd name="connsiteX0" fmla="*/ 639 w 381759"/>
              <a:gd name="connsiteY0" fmla="*/ 120667 h 219296"/>
              <a:gd name="connsiteX1" fmla="*/ 73664 w 381759"/>
              <a:gd name="connsiteY1" fmla="*/ 158767 h 219296"/>
              <a:gd name="connsiteX2" fmla="*/ 19689 w 381759"/>
              <a:gd name="connsiteY2" fmla="*/ 219092 h 219296"/>
              <a:gd name="connsiteX3" fmla="*/ 156214 w 381759"/>
              <a:gd name="connsiteY3" fmla="*/ 136542 h 219296"/>
              <a:gd name="connsiteX4" fmla="*/ 381639 w 381759"/>
              <a:gd name="connsiteY4" fmla="*/ 17 h 219296"/>
              <a:gd name="connsiteX5" fmla="*/ 124464 w 381759"/>
              <a:gd name="connsiteY5" fmla="*/ 127017 h 219296"/>
              <a:gd name="connsiteX6" fmla="*/ 639 w 381759"/>
              <a:gd name="connsiteY6" fmla="*/ 120667 h 21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759" h="219296">
                <a:moveTo>
                  <a:pt x="639" y="120667"/>
                </a:moveTo>
                <a:cubicBezTo>
                  <a:pt x="-7828" y="125959"/>
                  <a:pt x="70489" y="142363"/>
                  <a:pt x="73664" y="158767"/>
                </a:cubicBezTo>
                <a:cubicBezTo>
                  <a:pt x="76839" y="175171"/>
                  <a:pt x="5931" y="222796"/>
                  <a:pt x="19689" y="219092"/>
                </a:cubicBezTo>
                <a:cubicBezTo>
                  <a:pt x="33447" y="215388"/>
                  <a:pt x="156214" y="136542"/>
                  <a:pt x="156214" y="136542"/>
                </a:cubicBezTo>
                <a:cubicBezTo>
                  <a:pt x="216539" y="100030"/>
                  <a:pt x="386931" y="1604"/>
                  <a:pt x="381639" y="17"/>
                </a:cubicBezTo>
                <a:cubicBezTo>
                  <a:pt x="376347" y="-1570"/>
                  <a:pt x="183731" y="105321"/>
                  <a:pt x="124464" y="127017"/>
                </a:cubicBezTo>
                <a:cubicBezTo>
                  <a:pt x="65197" y="148713"/>
                  <a:pt x="9106" y="115375"/>
                  <a:pt x="639" y="1206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96CB904F-5DD3-8C56-968D-EAF37B6964A8}"/>
              </a:ext>
            </a:extLst>
          </p:cNvPr>
          <p:cNvSpPr/>
          <p:nvPr/>
        </p:nvSpPr>
        <p:spPr>
          <a:xfrm>
            <a:off x="5803041" y="6181101"/>
            <a:ext cx="519378" cy="203155"/>
          </a:xfrm>
          <a:custGeom>
            <a:avLst/>
            <a:gdLst>
              <a:gd name="connsiteX0" fmla="*/ 7209 w 519378"/>
              <a:gd name="connsiteY0" fmla="*/ 197474 h 203155"/>
              <a:gd name="connsiteX1" fmla="*/ 515209 w 519378"/>
              <a:gd name="connsiteY1" fmla="*/ 624 h 203155"/>
              <a:gd name="connsiteX2" fmla="*/ 235809 w 519378"/>
              <a:gd name="connsiteY2" fmla="*/ 137149 h 203155"/>
              <a:gd name="connsiteX3" fmla="*/ 7209 w 519378"/>
              <a:gd name="connsiteY3" fmla="*/ 197474 h 20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378" h="203155">
                <a:moveTo>
                  <a:pt x="7209" y="197474"/>
                </a:moveTo>
                <a:cubicBezTo>
                  <a:pt x="53776" y="174720"/>
                  <a:pt x="477109" y="10678"/>
                  <a:pt x="515209" y="624"/>
                </a:cubicBezTo>
                <a:cubicBezTo>
                  <a:pt x="553309" y="-9430"/>
                  <a:pt x="319946" y="104870"/>
                  <a:pt x="235809" y="137149"/>
                </a:cubicBezTo>
                <a:cubicBezTo>
                  <a:pt x="151672" y="169428"/>
                  <a:pt x="-39358" y="220228"/>
                  <a:pt x="7209" y="1974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43" name="Picture 2" descr="河合優実、坂元愛登が出演 阿部サダヲ主演新ドラマ『不適切にもほどがある！』 – Page 2 – Sirabee" hidden="1">
            <a:extLst>
              <a:ext uri="{FF2B5EF4-FFF2-40B4-BE49-F238E27FC236}">
                <a16:creationId xmlns:a16="http://schemas.microsoft.com/office/drawing/2014/main" id="{97FCFA36-790C-0A3A-6AC8-7504A96B4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7" r="4390" b="75437"/>
          <a:stretch/>
        </p:blipFill>
        <p:spPr bwMode="auto">
          <a:xfrm>
            <a:off x="-14384" y="-22817"/>
            <a:ext cx="2557031" cy="157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2E0A29BA-9DE1-B778-B767-394CD9C236B5}"/>
              </a:ext>
            </a:extLst>
          </p:cNvPr>
          <p:cNvSpPr/>
          <p:nvPr/>
        </p:nvSpPr>
        <p:spPr>
          <a:xfrm>
            <a:off x="3533587" y="7774549"/>
            <a:ext cx="2260273" cy="1859217"/>
          </a:xfrm>
          <a:custGeom>
            <a:avLst/>
            <a:gdLst>
              <a:gd name="connsiteX0" fmla="*/ 446483 w 2260273"/>
              <a:gd name="connsiteY0" fmla="*/ 8894 h 1859217"/>
              <a:gd name="connsiteX1" fmla="*/ 495074 w 2260273"/>
              <a:gd name="connsiteY1" fmla="*/ 282773 h 1859217"/>
              <a:gd name="connsiteX2" fmla="*/ 941230 w 2260273"/>
              <a:gd name="connsiteY2" fmla="*/ 561068 h 1859217"/>
              <a:gd name="connsiteX3" fmla="*/ 972152 w 2260273"/>
              <a:gd name="connsiteY3" fmla="*/ 538981 h 1859217"/>
              <a:gd name="connsiteX4" fmla="*/ 1462483 w 2260273"/>
              <a:gd name="connsiteY4" fmla="*/ 1007225 h 1859217"/>
              <a:gd name="connsiteX5" fmla="*/ 1471317 w 2260273"/>
              <a:gd name="connsiteY5" fmla="*/ 993973 h 1859217"/>
              <a:gd name="connsiteX6" fmla="*/ 2213439 w 2260273"/>
              <a:gd name="connsiteY6" fmla="*/ 1797938 h 1859217"/>
              <a:gd name="connsiteX7" fmla="*/ 2045578 w 2260273"/>
              <a:gd name="connsiteY7" fmla="*/ 1665416 h 1859217"/>
              <a:gd name="connsiteX8" fmla="*/ 923561 w 2260273"/>
              <a:gd name="connsiteY8" fmla="*/ 569903 h 1859217"/>
              <a:gd name="connsiteX9" fmla="*/ 358135 w 2260273"/>
              <a:gd name="connsiteY9" fmla="*/ 256268 h 1859217"/>
              <a:gd name="connsiteX10" fmla="*/ 326 w 2260273"/>
              <a:gd name="connsiteY10" fmla="*/ 60 h 1859217"/>
              <a:gd name="connsiteX11" fmla="*/ 296291 w 2260273"/>
              <a:gd name="connsiteY11" fmla="*/ 278355 h 1859217"/>
              <a:gd name="connsiteX12" fmla="*/ 446483 w 2260273"/>
              <a:gd name="connsiteY12" fmla="*/ 8894 h 185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0273" h="1859217">
                <a:moveTo>
                  <a:pt x="446483" y="8894"/>
                </a:moveTo>
                <a:cubicBezTo>
                  <a:pt x="479613" y="9630"/>
                  <a:pt x="412616" y="190744"/>
                  <a:pt x="495074" y="282773"/>
                </a:cubicBezTo>
                <a:cubicBezTo>
                  <a:pt x="577532" y="374802"/>
                  <a:pt x="861717" y="518367"/>
                  <a:pt x="941230" y="561068"/>
                </a:cubicBezTo>
                <a:cubicBezTo>
                  <a:pt x="1020743" y="603769"/>
                  <a:pt x="885277" y="464622"/>
                  <a:pt x="972152" y="538981"/>
                </a:cubicBezTo>
                <a:cubicBezTo>
                  <a:pt x="1059028" y="613341"/>
                  <a:pt x="1379289" y="931393"/>
                  <a:pt x="1462483" y="1007225"/>
                </a:cubicBezTo>
                <a:cubicBezTo>
                  <a:pt x="1545677" y="1083057"/>
                  <a:pt x="1346158" y="862188"/>
                  <a:pt x="1471317" y="993973"/>
                </a:cubicBezTo>
                <a:cubicBezTo>
                  <a:pt x="1596476" y="1125759"/>
                  <a:pt x="2117729" y="1686031"/>
                  <a:pt x="2213439" y="1797938"/>
                </a:cubicBezTo>
                <a:cubicBezTo>
                  <a:pt x="2309149" y="1909845"/>
                  <a:pt x="2260558" y="1870089"/>
                  <a:pt x="2045578" y="1665416"/>
                </a:cubicBezTo>
                <a:cubicBezTo>
                  <a:pt x="1830598" y="1460744"/>
                  <a:pt x="1204801" y="804761"/>
                  <a:pt x="923561" y="569903"/>
                </a:cubicBezTo>
                <a:cubicBezTo>
                  <a:pt x="642321" y="335045"/>
                  <a:pt x="512008" y="351242"/>
                  <a:pt x="358135" y="256268"/>
                </a:cubicBezTo>
                <a:cubicBezTo>
                  <a:pt x="204262" y="161294"/>
                  <a:pt x="10633" y="-3621"/>
                  <a:pt x="326" y="60"/>
                </a:cubicBezTo>
                <a:cubicBezTo>
                  <a:pt x="-9981" y="3741"/>
                  <a:pt x="226349" y="272465"/>
                  <a:pt x="296291" y="278355"/>
                </a:cubicBezTo>
                <a:cubicBezTo>
                  <a:pt x="366233" y="284245"/>
                  <a:pt x="413353" y="8158"/>
                  <a:pt x="446483" y="8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7A2C5537-DA2B-A5A1-7317-258317FCA315}"/>
              </a:ext>
            </a:extLst>
          </p:cNvPr>
          <p:cNvSpPr/>
          <p:nvPr/>
        </p:nvSpPr>
        <p:spPr>
          <a:xfrm>
            <a:off x="5656449" y="8073073"/>
            <a:ext cx="319571" cy="1650904"/>
          </a:xfrm>
          <a:custGeom>
            <a:avLst/>
            <a:gdLst>
              <a:gd name="connsiteX0" fmla="*/ 4576 w 319571"/>
              <a:gd name="connsiteY0" fmla="*/ 23177 h 1650904"/>
              <a:gd name="connsiteX1" fmla="*/ 303026 w 319571"/>
              <a:gd name="connsiteY1" fmla="*/ 1553527 h 1650904"/>
              <a:gd name="connsiteX2" fmla="*/ 264926 w 319571"/>
              <a:gd name="connsiteY2" fmla="*/ 1378902 h 1650904"/>
              <a:gd name="connsiteX3" fmla="*/ 128401 w 319571"/>
              <a:gd name="connsiteY3" fmla="*/ 429577 h 1650904"/>
              <a:gd name="connsiteX4" fmla="*/ 122051 w 319571"/>
              <a:gd name="connsiteY4" fmla="*/ 613727 h 1650904"/>
              <a:gd name="connsiteX5" fmla="*/ 4576 w 319571"/>
              <a:gd name="connsiteY5" fmla="*/ 23177 h 165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571" h="1650904">
                <a:moveTo>
                  <a:pt x="4576" y="23177"/>
                </a:moveTo>
                <a:cubicBezTo>
                  <a:pt x="34739" y="179810"/>
                  <a:pt x="259634" y="1327573"/>
                  <a:pt x="303026" y="1553527"/>
                </a:cubicBezTo>
                <a:cubicBezTo>
                  <a:pt x="346418" y="1779481"/>
                  <a:pt x="294030" y="1566227"/>
                  <a:pt x="264926" y="1378902"/>
                </a:cubicBezTo>
                <a:cubicBezTo>
                  <a:pt x="235822" y="1191577"/>
                  <a:pt x="152213" y="557106"/>
                  <a:pt x="128401" y="429577"/>
                </a:cubicBezTo>
                <a:cubicBezTo>
                  <a:pt x="104589" y="302048"/>
                  <a:pt x="141630" y="674581"/>
                  <a:pt x="122051" y="613727"/>
                </a:cubicBezTo>
                <a:cubicBezTo>
                  <a:pt x="102472" y="552873"/>
                  <a:pt x="-25587" y="-133456"/>
                  <a:pt x="4576" y="23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D9F9F31D-3FFA-40A2-40AA-90C2EBB4C039}"/>
              </a:ext>
            </a:extLst>
          </p:cNvPr>
          <p:cNvSpPr/>
          <p:nvPr/>
        </p:nvSpPr>
        <p:spPr>
          <a:xfrm>
            <a:off x="4991687" y="7917084"/>
            <a:ext cx="833077" cy="1700521"/>
          </a:xfrm>
          <a:custGeom>
            <a:avLst/>
            <a:gdLst>
              <a:gd name="connsiteX0" fmla="*/ 50213 w 833077"/>
              <a:gd name="connsiteY0" fmla="*/ 96616 h 1700521"/>
              <a:gd name="connsiteX1" fmla="*/ 777288 w 833077"/>
              <a:gd name="connsiteY1" fmla="*/ 1534891 h 1700521"/>
              <a:gd name="connsiteX2" fmla="*/ 739188 w 833077"/>
              <a:gd name="connsiteY2" fmla="*/ 1357091 h 1700521"/>
              <a:gd name="connsiteX3" fmla="*/ 824913 w 833077"/>
              <a:gd name="connsiteY3" fmla="*/ 1671416 h 1700521"/>
              <a:gd name="connsiteX4" fmla="*/ 501063 w 833077"/>
              <a:gd name="connsiteY4" fmla="*/ 493491 h 1700521"/>
              <a:gd name="connsiteX5" fmla="*/ 767763 w 833077"/>
              <a:gd name="connsiteY5" fmla="*/ 1461866 h 1700521"/>
              <a:gd name="connsiteX6" fmla="*/ 139113 w 833077"/>
              <a:gd name="connsiteY6" fmla="*/ 274416 h 1700521"/>
              <a:gd name="connsiteX7" fmla="*/ 50213 w 833077"/>
              <a:gd name="connsiteY7" fmla="*/ 96616 h 170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3077" h="1700521">
                <a:moveTo>
                  <a:pt x="50213" y="96616"/>
                </a:moveTo>
                <a:cubicBezTo>
                  <a:pt x="156575" y="306695"/>
                  <a:pt x="662459" y="1324812"/>
                  <a:pt x="777288" y="1534891"/>
                </a:cubicBezTo>
                <a:cubicBezTo>
                  <a:pt x="892117" y="1744970"/>
                  <a:pt x="731251" y="1334337"/>
                  <a:pt x="739188" y="1357091"/>
                </a:cubicBezTo>
                <a:cubicBezTo>
                  <a:pt x="747126" y="1379845"/>
                  <a:pt x="864600" y="1815349"/>
                  <a:pt x="824913" y="1671416"/>
                </a:cubicBezTo>
                <a:cubicBezTo>
                  <a:pt x="785226" y="1527483"/>
                  <a:pt x="510588" y="528416"/>
                  <a:pt x="501063" y="493491"/>
                </a:cubicBezTo>
                <a:cubicBezTo>
                  <a:pt x="491538" y="458566"/>
                  <a:pt x="828088" y="1498378"/>
                  <a:pt x="767763" y="1461866"/>
                </a:cubicBezTo>
                <a:cubicBezTo>
                  <a:pt x="707438" y="1425354"/>
                  <a:pt x="256059" y="496137"/>
                  <a:pt x="139113" y="274416"/>
                </a:cubicBezTo>
                <a:cubicBezTo>
                  <a:pt x="22167" y="52695"/>
                  <a:pt x="-56149" y="-113463"/>
                  <a:pt x="50213" y="96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5CD6703A-79B1-E773-555B-AB3AD99666EE}"/>
              </a:ext>
            </a:extLst>
          </p:cNvPr>
          <p:cNvSpPr/>
          <p:nvPr/>
        </p:nvSpPr>
        <p:spPr>
          <a:xfrm>
            <a:off x="4990959" y="7917854"/>
            <a:ext cx="451132" cy="870339"/>
          </a:xfrm>
          <a:custGeom>
            <a:avLst/>
            <a:gdLst>
              <a:gd name="connsiteX0" fmla="*/ 9666 w 451132"/>
              <a:gd name="connsiteY0" fmla="*/ 6946 h 870339"/>
              <a:gd name="connsiteX1" fmla="*/ 438291 w 451132"/>
              <a:gd name="connsiteY1" fmla="*/ 841971 h 870339"/>
              <a:gd name="connsiteX2" fmla="*/ 317641 w 451132"/>
              <a:gd name="connsiteY2" fmla="*/ 641946 h 870339"/>
              <a:gd name="connsiteX3" fmla="*/ 98566 w 451132"/>
              <a:gd name="connsiteY3" fmla="*/ 314921 h 870339"/>
              <a:gd name="connsiteX4" fmla="*/ 136666 w 451132"/>
              <a:gd name="connsiteY4" fmla="*/ 435571 h 870339"/>
              <a:gd name="connsiteX5" fmla="*/ 9666 w 451132"/>
              <a:gd name="connsiteY5" fmla="*/ 6946 h 87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32" h="870339">
                <a:moveTo>
                  <a:pt x="9666" y="6946"/>
                </a:moveTo>
                <a:cubicBezTo>
                  <a:pt x="59937" y="74679"/>
                  <a:pt x="386962" y="736138"/>
                  <a:pt x="438291" y="841971"/>
                </a:cubicBezTo>
                <a:cubicBezTo>
                  <a:pt x="489620" y="947804"/>
                  <a:pt x="374262" y="729788"/>
                  <a:pt x="317641" y="641946"/>
                </a:cubicBezTo>
                <a:cubicBezTo>
                  <a:pt x="261020" y="554104"/>
                  <a:pt x="128729" y="349317"/>
                  <a:pt x="98566" y="314921"/>
                </a:cubicBezTo>
                <a:cubicBezTo>
                  <a:pt x="68403" y="280525"/>
                  <a:pt x="152541" y="483196"/>
                  <a:pt x="136666" y="435571"/>
                </a:cubicBezTo>
                <a:cubicBezTo>
                  <a:pt x="120791" y="387946"/>
                  <a:pt x="-40605" y="-60787"/>
                  <a:pt x="9666" y="6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585E674F-15CA-545E-CFC2-2D69B76D597E}"/>
              </a:ext>
            </a:extLst>
          </p:cNvPr>
          <p:cNvSpPr/>
          <p:nvPr/>
        </p:nvSpPr>
        <p:spPr>
          <a:xfrm>
            <a:off x="4650112" y="8161908"/>
            <a:ext cx="1104646" cy="1323731"/>
          </a:xfrm>
          <a:custGeom>
            <a:avLst/>
            <a:gdLst>
              <a:gd name="connsiteX0" fmla="*/ 13963 w 1104646"/>
              <a:gd name="connsiteY0" fmla="*/ 23242 h 1323731"/>
              <a:gd name="connsiteX1" fmla="*/ 598163 w 1104646"/>
              <a:gd name="connsiteY1" fmla="*/ 578867 h 1323731"/>
              <a:gd name="connsiteX2" fmla="*/ 1083938 w 1104646"/>
              <a:gd name="connsiteY2" fmla="*/ 1290067 h 1323731"/>
              <a:gd name="connsiteX3" fmla="*/ 969638 w 1104646"/>
              <a:gd name="connsiteY3" fmla="*/ 1118617 h 1323731"/>
              <a:gd name="connsiteX4" fmla="*/ 556888 w 1104646"/>
              <a:gd name="connsiteY4" fmla="*/ 331217 h 1323731"/>
              <a:gd name="connsiteX5" fmla="*/ 747388 w 1104646"/>
              <a:gd name="connsiteY5" fmla="*/ 756667 h 1323731"/>
              <a:gd name="connsiteX6" fmla="*/ 226688 w 1104646"/>
              <a:gd name="connsiteY6" fmla="*/ 166117 h 1323731"/>
              <a:gd name="connsiteX7" fmla="*/ 13963 w 1104646"/>
              <a:gd name="connsiteY7" fmla="*/ 23242 h 132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646" h="1323731">
                <a:moveTo>
                  <a:pt x="13963" y="23242"/>
                </a:moveTo>
                <a:cubicBezTo>
                  <a:pt x="75876" y="92034"/>
                  <a:pt x="419834" y="367729"/>
                  <a:pt x="598163" y="578867"/>
                </a:cubicBezTo>
                <a:cubicBezTo>
                  <a:pt x="776492" y="790005"/>
                  <a:pt x="1022026" y="1200109"/>
                  <a:pt x="1083938" y="1290067"/>
                </a:cubicBezTo>
                <a:cubicBezTo>
                  <a:pt x="1145850" y="1380025"/>
                  <a:pt x="1057480" y="1278425"/>
                  <a:pt x="969638" y="1118617"/>
                </a:cubicBezTo>
                <a:cubicBezTo>
                  <a:pt x="881796" y="958809"/>
                  <a:pt x="593930" y="391542"/>
                  <a:pt x="556888" y="331217"/>
                </a:cubicBezTo>
                <a:cubicBezTo>
                  <a:pt x="519846" y="270892"/>
                  <a:pt x="802421" y="784184"/>
                  <a:pt x="747388" y="756667"/>
                </a:cubicBezTo>
                <a:cubicBezTo>
                  <a:pt x="692355" y="729150"/>
                  <a:pt x="344163" y="283063"/>
                  <a:pt x="226688" y="166117"/>
                </a:cubicBezTo>
                <a:cubicBezTo>
                  <a:pt x="109213" y="49171"/>
                  <a:pt x="-47950" y="-45550"/>
                  <a:pt x="13963" y="23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95558306-8053-F6A7-A507-200759EEDD16}"/>
              </a:ext>
            </a:extLst>
          </p:cNvPr>
          <p:cNvSpPr/>
          <p:nvPr/>
        </p:nvSpPr>
        <p:spPr>
          <a:xfrm>
            <a:off x="4719965" y="8428258"/>
            <a:ext cx="1030440" cy="1122828"/>
          </a:xfrm>
          <a:custGeom>
            <a:avLst/>
            <a:gdLst>
              <a:gd name="connsiteX0" fmla="*/ 42535 w 1030440"/>
              <a:gd name="connsiteY0" fmla="*/ 45817 h 1122828"/>
              <a:gd name="connsiteX1" fmla="*/ 725160 w 1030440"/>
              <a:gd name="connsiteY1" fmla="*/ 757017 h 1122828"/>
              <a:gd name="connsiteX2" fmla="*/ 1026785 w 1030440"/>
              <a:gd name="connsiteY2" fmla="*/ 1115792 h 1122828"/>
              <a:gd name="connsiteX3" fmla="*/ 842635 w 1030440"/>
              <a:gd name="connsiteY3" fmla="*/ 928467 h 1122828"/>
              <a:gd name="connsiteX4" fmla="*/ 156835 w 1030440"/>
              <a:gd name="connsiteY4" fmla="*/ 166467 h 1122828"/>
              <a:gd name="connsiteX5" fmla="*/ 42535 w 1030440"/>
              <a:gd name="connsiteY5" fmla="*/ 45817 h 112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0440" h="1122828">
                <a:moveTo>
                  <a:pt x="42535" y="45817"/>
                </a:moveTo>
                <a:cubicBezTo>
                  <a:pt x="137256" y="144242"/>
                  <a:pt x="561118" y="578688"/>
                  <a:pt x="725160" y="757017"/>
                </a:cubicBezTo>
                <a:cubicBezTo>
                  <a:pt x="889202" y="935346"/>
                  <a:pt x="1007206" y="1087217"/>
                  <a:pt x="1026785" y="1115792"/>
                </a:cubicBezTo>
                <a:cubicBezTo>
                  <a:pt x="1046364" y="1144367"/>
                  <a:pt x="987627" y="1086688"/>
                  <a:pt x="842635" y="928467"/>
                </a:cubicBezTo>
                <a:cubicBezTo>
                  <a:pt x="697643" y="770246"/>
                  <a:pt x="291243" y="316221"/>
                  <a:pt x="156835" y="166467"/>
                </a:cubicBezTo>
                <a:cubicBezTo>
                  <a:pt x="22427" y="16713"/>
                  <a:pt x="-52186" y="-52608"/>
                  <a:pt x="42535" y="45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7E45F211-15FA-D05E-CEAB-1E538E04F376}"/>
              </a:ext>
            </a:extLst>
          </p:cNvPr>
          <p:cNvSpPr/>
          <p:nvPr/>
        </p:nvSpPr>
        <p:spPr>
          <a:xfrm>
            <a:off x="5759162" y="9529110"/>
            <a:ext cx="756360" cy="990096"/>
          </a:xfrm>
          <a:custGeom>
            <a:avLst/>
            <a:gdLst>
              <a:gd name="connsiteX0" fmla="*/ 288 w 756360"/>
              <a:gd name="connsiteY0" fmla="*/ 46690 h 990096"/>
              <a:gd name="connsiteX1" fmla="*/ 308263 w 756360"/>
              <a:gd name="connsiteY1" fmla="*/ 75265 h 990096"/>
              <a:gd name="connsiteX2" fmla="*/ 279688 w 756360"/>
              <a:gd name="connsiteY2" fmla="*/ 27640 h 990096"/>
              <a:gd name="connsiteX3" fmla="*/ 444788 w 756360"/>
              <a:gd name="connsiteY3" fmla="*/ 145115 h 990096"/>
              <a:gd name="connsiteX4" fmla="*/ 413038 w 756360"/>
              <a:gd name="connsiteY4" fmla="*/ 100665 h 990096"/>
              <a:gd name="connsiteX5" fmla="*/ 559088 w 756360"/>
              <a:gd name="connsiteY5" fmla="*/ 364190 h 990096"/>
              <a:gd name="connsiteX6" fmla="*/ 701963 w 756360"/>
              <a:gd name="connsiteY6" fmla="*/ 751540 h 990096"/>
              <a:gd name="connsiteX7" fmla="*/ 686088 w 756360"/>
              <a:gd name="connsiteY7" fmla="*/ 691215 h 990096"/>
              <a:gd name="connsiteX8" fmla="*/ 755938 w 756360"/>
              <a:gd name="connsiteY8" fmla="*/ 989665 h 990096"/>
              <a:gd name="connsiteX9" fmla="*/ 647988 w 756360"/>
              <a:gd name="connsiteY9" fmla="*/ 615015 h 990096"/>
              <a:gd name="connsiteX10" fmla="*/ 371763 w 756360"/>
              <a:gd name="connsiteY10" fmla="*/ 37165 h 990096"/>
              <a:gd name="connsiteX11" fmla="*/ 254288 w 756360"/>
              <a:gd name="connsiteY11" fmla="*/ 56215 h 990096"/>
              <a:gd name="connsiteX12" fmla="*/ 288 w 756360"/>
              <a:gd name="connsiteY12" fmla="*/ 46690 h 99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6360" h="990096">
                <a:moveTo>
                  <a:pt x="288" y="46690"/>
                </a:moveTo>
                <a:cubicBezTo>
                  <a:pt x="9284" y="49865"/>
                  <a:pt x="261696" y="78440"/>
                  <a:pt x="308263" y="75265"/>
                </a:cubicBezTo>
                <a:cubicBezTo>
                  <a:pt x="354830" y="72090"/>
                  <a:pt x="256934" y="15998"/>
                  <a:pt x="279688" y="27640"/>
                </a:cubicBezTo>
                <a:cubicBezTo>
                  <a:pt x="302442" y="39282"/>
                  <a:pt x="422563" y="132944"/>
                  <a:pt x="444788" y="145115"/>
                </a:cubicBezTo>
                <a:cubicBezTo>
                  <a:pt x="467013" y="157286"/>
                  <a:pt x="393988" y="64153"/>
                  <a:pt x="413038" y="100665"/>
                </a:cubicBezTo>
                <a:cubicBezTo>
                  <a:pt x="432088" y="137177"/>
                  <a:pt x="510934" y="255711"/>
                  <a:pt x="559088" y="364190"/>
                </a:cubicBezTo>
                <a:cubicBezTo>
                  <a:pt x="607242" y="472669"/>
                  <a:pt x="680796" y="697036"/>
                  <a:pt x="701963" y="751540"/>
                </a:cubicBezTo>
                <a:cubicBezTo>
                  <a:pt x="723130" y="806044"/>
                  <a:pt x="677092" y="651528"/>
                  <a:pt x="686088" y="691215"/>
                </a:cubicBezTo>
                <a:cubicBezTo>
                  <a:pt x="695084" y="730902"/>
                  <a:pt x="762288" y="1002365"/>
                  <a:pt x="755938" y="989665"/>
                </a:cubicBezTo>
                <a:cubicBezTo>
                  <a:pt x="749588" y="976965"/>
                  <a:pt x="712017" y="773765"/>
                  <a:pt x="647988" y="615015"/>
                </a:cubicBezTo>
                <a:cubicBezTo>
                  <a:pt x="583959" y="456265"/>
                  <a:pt x="437380" y="130298"/>
                  <a:pt x="371763" y="37165"/>
                </a:cubicBezTo>
                <a:cubicBezTo>
                  <a:pt x="306146" y="-55968"/>
                  <a:pt x="313025" y="55157"/>
                  <a:pt x="254288" y="56215"/>
                </a:cubicBezTo>
                <a:cubicBezTo>
                  <a:pt x="195551" y="57273"/>
                  <a:pt x="-8708" y="43515"/>
                  <a:pt x="288" y="46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72429D2E-E37C-E51E-C777-8ED1DD444A0B}"/>
              </a:ext>
            </a:extLst>
          </p:cNvPr>
          <p:cNvSpPr/>
          <p:nvPr/>
        </p:nvSpPr>
        <p:spPr>
          <a:xfrm>
            <a:off x="7080249" y="3885957"/>
            <a:ext cx="296147" cy="337686"/>
          </a:xfrm>
          <a:custGeom>
            <a:avLst/>
            <a:gdLst>
              <a:gd name="connsiteX0" fmla="*/ 1 w 296147"/>
              <a:gd name="connsiteY0" fmla="*/ 243 h 337686"/>
              <a:gd name="connsiteX1" fmla="*/ 193676 w 296147"/>
              <a:gd name="connsiteY1" fmla="*/ 178043 h 337686"/>
              <a:gd name="connsiteX2" fmla="*/ 212726 w 296147"/>
              <a:gd name="connsiteY2" fmla="*/ 254243 h 337686"/>
              <a:gd name="connsiteX3" fmla="*/ 234951 w 296147"/>
              <a:gd name="connsiteY3" fmla="*/ 212968 h 337686"/>
              <a:gd name="connsiteX4" fmla="*/ 295276 w 296147"/>
              <a:gd name="connsiteY4" fmla="*/ 336793 h 337686"/>
              <a:gd name="connsiteX5" fmla="*/ 263526 w 296147"/>
              <a:gd name="connsiteY5" fmla="*/ 254243 h 337686"/>
              <a:gd name="connsiteX6" fmla="*/ 168276 w 296147"/>
              <a:gd name="connsiteY6" fmla="*/ 243 h 337686"/>
              <a:gd name="connsiteX7" fmla="*/ 241301 w 296147"/>
              <a:gd name="connsiteY7" fmla="*/ 206618 h 337686"/>
              <a:gd name="connsiteX8" fmla="*/ 190501 w 296147"/>
              <a:gd name="connsiteY8" fmla="*/ 155818 h 337686"/>
              <a:gd name="connsiteX9" fmla="*/ 1 w 296147"/>
              <a:gd name="connsiteY9" fmla="*/ 243 h 33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147" h="337686">
                <a:moveTo>
                  <a:pt x="1" y="243"/>
                </a:moveTo>
                <a:cubicBezTo>
                  <a:pt x="530" y="3947"/>
                  <a:pt x="158222" y="135710"/>
                  <a:pt x="193676" y="178043"/>
                </a:cubicBezTo>
                <a:cubicBezTo>
                  <a:pt x="229130" y="220376"/>
                  <a:pt x="205847" y="248422"/>
                  <a:pt x="212726" y="254243"/>
                </a:cubicBezTo>
                <a:cubicBezTo>
                  <a:pt x="219605" y="260064"/>
                  <a:pt x="221193" y="199210"/>
                  <a:pt x="234951" y="212968"/>
                </a:cubicBezTo>
                <a:cubicBezTo>
                  <a:pt x="248709" y="226726"/>
                  <a:pt x="290514" y="329914"/>
                  <a:pt x="295276" y="336793"/>
                </a:cubicBezTo>
                <a:cubicBezTo>
                  <a:pt x="300038" y="343672"/>
                  <a:pt x="284693" y="310335"/>
                  <a:pt x="263526" y="254243"/>
                </a:cubicBezTo>
                <a:cubicBezTo>
                  <a:pt x="242359" y="198151"/>
                  <a:pt x="171980" y="8180"/>
                  <a:pt x="168276" y="243"/>
                </a:cubicBezTo>
                <a:cubicBezTo>
                  <a:pt x="164572" y="-7694"/>
                  <a:pt x="237597" y="180689"/>
                  <a:pt x="241301" y="206618"/>
                </a:cubicBezTo>
                <a:cubicBezTo>
                  <a:pt x="245005" y="232547"/>
                  <a:pt x="225426" y="187568"/>
                  <a:pt x="190501" y="155818"/>
                </a:cubicBezTo>
                <a:cubicBezTo>
                  <a:pt x="155576" y="124068"/>
                  <a:pt x="-528" y="-3461"/>
                  <a:pt x="1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6F8E9857-732F-5E3D-9A8B-428C912B4581}"/>
              </a:ext>
            </a:extLst>
          </p:cNvPr>
          <p:cNvSpPr/>
          <p:nvPr/>
        </p:nvSpPr>
        <p:spPr>
          <a:xfrm>
            <a:off x="7264335" y="3663318"/>
            <a:ext cx="240597" cy="639849"/>
          </a:xfrm>
          <a:custGeom>
            <a:avLst/>
            <a:gdLst>
              <a:gd name="connsiteX0" fmla="*/ 136590 w 240597"/>
              <a:gd name="connsiteY0" fmla="*/ 632 h 639849"/>
              <a:gd name="connsiteX1" fmla="*/ 76265 w 240597"/>
              <a:gd name="connsiteY1" fmla="*/ 378457 h 639849"/>
              <a:gd name="connsiteX2" fmla="*/ 238190 w 240597"/>
              <a:gd name="connsiteY2" fmla="*/ 626107 h 639849"/>
              <a:gd name="connsiteX3" fmla="*/ 161990 w 240597"/>
              <a:gd name="connsiteY3" fmla="*/ 565782 h 639849"/>
              <a:gd name="connsiteX4" fmla="*/ 9590 w 240597"/>
              <a:gd name="connsiteY4" fmla="*/ 213357 h 639849"/>
              <a:gd name="connsiteX5" fmla="*/ 28640 w 240597"/>
              <a:gd name="connsiteY5" fmla="*/ 286382 h 639849"/>
              <a:gd name="connsiteX6" fmla="*/ 136590 w 240597"/>
              <a:gd name="connsiteY6" fmla="*/ 632 h 63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597" h="639849">
                <a:moveTo>
                  <a:pt x="136590" y="632"/>
                </a:moveTo>
                <a:cubicBezTo>
                  <a:pt x="144527" y="15978"/>
                  <a:pt x="59332" y="274211"/>
                  <a:pt x="76265" y="378457"/>
                </a:cubicBezTo>
                <a:cubicBezTo>
                  <a:pt x="93198" y="482703"/>
                  <a:pt x="223903" y="594886"/>
                  <a:pt x="238190" y="626107"/>
                </a:cubicBezTo>
                <a:cubicBezTo>
                  <a:pt x="252478" y="657328"/>
                  <a:pt x="200090" y="634574"/>
                  <a:pt x="161990" y="565782"/>
                </a:cubicBezTo>
                <a:cubicBezTo>
                  <a:pt x="123890" y="496990"/>
                  <a:pt x="31815" y="259924"/>
                  <a:pt x="9590" y="213357"/>
                </a:cubicBezTo>
                <a:cubicBezTo>
                  <a:pt x="-12635" y="166790"/>
                  <a:pt x="8002" y="318661"/>
                  <a:pt x="28640" y="286382"/>
                </a:cubicBezTo>
                <a:cubicBezTo>
                  <a:pt x="49277" y="254103"/>
                  <a:pt x="128653" y="-14714"/>
                  <a:pt x="136590" y="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9444F177-2231-91C7-E6F7-4B2D6CF4D8FF}"/>
              </a:ext>
            </a:extLst>
          </p:cNvPr>
          <p:cNvSpPr/>
          <p:nvPr/>
        </p:nvSpPr>
        <p:spPr>
          <a:xfrm>
            <a:off x="7346933" y="3752772"/>
            <a:ext cx="123861" cy="462668"/>
          </a:xfrm>
          <a:custGeom>
            <a:avLst/>
            <a:gdLst>
              <a:gd name="connsiteX0" fmla="*/ 123842 w 123861"/>
              <a:gd name="connsiteY0" fmla="*/ 78 h 462668"/>
              <a:gd name="connsiteX1" fmla="*/ 73042 w 123861"/>
              <a:gd name="connsiteY1" fmla="*/ 301703 h 462668"/>
              <a:gd name="connsiteX2" fmla="*/ 73042 w 123861"/>
              <a:gd name="connsiteY2" fmla="*/ 460453 h 462668"/>
              <a:gd name="connsiteX3" fmla="*/ 73042 w 123861"/>
              <a:gd name="connsiteY3" fmla="*/ 368378 h 462668"/>
              <a:gd name="connsiteX4" fmla="*/ 17 w 123861"/>
              <a:gd name="connsiteY4" fmla="*/ 25478 h 462668"/>
              <a:gd name="connsiteX5" fmla="*/ 66692 w 123861"/>
              <a:gd name="connsiteY5" fmla="*/ 269953 h 462668"/>
              <a:gd name="connsiteX6" fmla="*/ 123842 w 123861"/>
              <a:gd name="connsiteY6" fmla="*/ 78 h 46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61" h="462668">
                <a:moveTo>
                  <a:pt x="123842" y="78"/>
                </a:moveTo>
                <a:cubicBezTo>
                  <a:pt x="124900" y="5369"/>
                  <a:pt x="81509" y="224974"/>
                  <a:pt x="73042" y="301703"/>
                </a:cubicBezTo>
                <a:cubicBezTo>
                  <a:pt x="64575" y="378432"/>
                  <a:pt x="73042" y="460453"/>
                  <a:pt x="73042" y="460453"/>
                </a:cubicBezTo>
                <a:cubicBezTo>
                  <a:pt x="73042" y="471565"/>
                  <a:pt x="85213" y="440874"/>
                  <a:pt x="73042" y="368378"/>
                </a:cubicBezTo>
                <a:cubicBezTo>
                  <a:pt x="60871" y="295882"/>
                  <a:pt x="1075" y="41882"/>
                  <a:pt x="17" y="25478"/>
                </a:cubicBezTo>
                <a:cubicBezTo>
                  <a:pt x="-1041" y="9074"/>
                  <a:pt x="44996" y="280007"/>
                  <a:pt x="66692" y="269953"/>
                </a:cubicBezTo>
                <a:cubicBezTo>
                  <a:pt x="88388" y="259899"/>
                  <a:pt x="122784" y="-5213"/>
                  <a:pt x="123842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D78B1264-57BE-BF71-EA83-983F9F7DAFAC}"/>
              </a:ext>
            </a:extLst>
          </p:cNvPr>
          <p:cNvSpPr/>
          <p:nvPr/>
        </p:nvSpPr>
        <p:spPr>
          <a:xfrm>
            <a:off x="6883158" y="4746272"/>
            <a:ext cx="417173" cy="378759"/>
          </a:xfrm>
          <a:custGeom>
            <a:avLst/>
            <a:gdLst>
              <a:gd name="connsiteX0" fmla="*/ 242 w 417173"/>
              <a:gd name="connsiteY0" fmla="*/ 353 h 378759"/>
              <a:gd name="connsiteX1" fmla="*/ 330442 w 417173"/>
              <a:gd name="connsiteY1" fmla="*/ 124178 h 378759"/>
              <a:gd name="connsiteX2" fmla="*/ 397117 w 417173"/>
              <a:gd name="connsiteY2" fmla="*/ 375003 h 378759"/>
              <a:gd name="connsiteX3" fmla="*/ 393942 w 417173"/>
              <a:gd name="connsiteY3" fmla="*/ 267053 h 378759"/>
              <a:gd name="connsiteX4" fmla="*/ 387592 w 417173"/>
              <a:gd name="connsiteY4" fmla="*/ 159103 h 378759"/>
              <a:gd name="connsiteX5" fmla="*/ 242 w 417173"/>
              <a:gd name="connsiteY5" fmla="*/ 353 h 37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73" h="378759">
                <a:moveTo>
                  <a:pt x="242" y="353"/>
                </a:moveTo>
                <a:cubicBezTo>
                  <a:pt x="-9283" y="-5468"/>
                  <a:pt x="264296" y="61736"/>
                  <a:pt x="330442" y="124178"/>
                </a:cubicBezTo>
                <a:cubicBezTo>
                  <a:pt x="396588" y="186620"/>
                  <a:pt x="386534" y="351191"/>
                  <a:pt x="397117" y="375003"/>
                </a:cubicBezTo>
                <a:cubicBezTo>
                  <a:pt x="407700" y="398815"/>
                  <a:pt x="395530" y="303036"/>
                  <a:pt x="393942" y="267053"/>
                </a:cubicBezTo>
                <a:cubicBezTo>
                  <a:pt x="392355" y="231070"/>
                  <a:pt x="451092" y="203553"/>
                  <a:pt x="387592" y="159103"/>
                </a:cubicBezTo>
                <a:cubicBezTo>
                  <a:pt x="324092" y="114653"/>
                  <a:pt x="9767" y="6174"/>
                  <a:pt x="242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A132669D-298F-199B-C8AE-2AC6570405A0}"/>
              </a:ext>
            </a:extLst>
          </p:cNvPr>
          <p:cNvSpPr/>
          <p:nvPr/>
        </p:nvSpPr>
        <p:spPr>
          <a:xfrm>
            <a:off x="7380401" y="4292410"/>
            <a:ext cx="198457" cy="1336293"/>
          </a:xfrm>
          <a:custGeom>
            <a:avLst/>
            <a:gdLst>
              <a:gd name="connsiteX0" fmla="*/ 198324 w 198457"/>
              <a:gd name="connsiteY0" fmla="*/ 190 h 1336293"/>
              <a:gd name="connsiteX1" fmla="*/ 45924 w 198457"/>
              <a:gd name="connsiteY1" fmla="*/ 584390 h 1336293"/>
              <a:gd name="connsiteX2" fmla="*/ 1474 w 198457"/>
              <a:gd name="connsiteY2" fmla="*/ 1301940 h 1336293"/>
              <a:gd name="connsiteX3" fmla="*/ 14174 w 198457"/>
              <a:gd name="connsiteY3" fmla="*/ 1130490 h 1336293"/>
              <a:gd name="connsiteX4" fmla="*/ 49099 w 198457"/>
              <a:gd name="connsiteY4" fmla="*/ 333565 h 1336293"/>
              <a:gd name="connsiteX5" fmla="*/ 17349 w 198457"/>
              <a:gd name="connsiteY5" fmla="*/ 517715 h 1336293"/>
              <a:gd name="connsiteX6" fmla="*/ 198324 w 198457"/>
              <a:gd name="connsiteY6" fmla="*/ 190 h 133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457" h="1336293">
                <a:moveTo>
                  <a:pt x="198324" y="190"/>
                </a:moveTo>
                <a:cubicBezTo>
                  <a:pt x="203086" y="11302"/>
                  <a:pt x="78732" y="367432"/>
                  <a:pt x="45924" y="584390"/>
                </a:cubicBezTo>
                <a:cubicBezTo>
                  <a:pt x="13116" y="801348"/>
                  <a:pt x="6766" y="1210923"/>
                  <a:pt x="1474" y="1301940"/>
                </a:cubicBezTo>
                <a:cubicBezTo>
                  <a:pt x="-3818" y="1392957"/>
                  <a:pt x="6237" y="1291886"/>
                  <a:pt x="14174" y="1130490"/>
                </a:cubicBezTo>
                <a:cubicBezTo>
                  <a:pt x="22111" y="969094"/>
                  <a:pt x="48570" y="435694"/>
                  <a:pt x="49099" y="333565"/>
                </a:cubicBezTo>
                <a:cubicBezTo>
                  <a:pt x="49628" y="231436"/>
                  <a:pt x="-6463" y="568515"/>
                  <a:pt x="17349" y="517715"/>
                </a:cubicBezTo>
                <a:cubicBezTo>
                  <a:pt x="41161" y="466915"/>
                  <a:pt x="193562" y="-10922"/>
                  <a:pt x="198324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C1E7A9C1-B88F-AFE3-962E-42F2A06AF03A}"/>
              </a:ext>
            </a:extLst>
          </p:cNvPr>
          <p:cNvSpPr/>
          <p:nvPr/>
        </p:nvSpPr>
        <p:spPr>
          <a:xfrm>
            <a:off x="6931009" y="5343489"/>
            <a:ext cx="228628" cy="632641"/>
          </a:xfrm>
          <a:custGeom>
            <a:avLst/>
            <a:gdLst>
              <a:gd name="connsiteX0" fmla="*/ 228616 w 228628"/>
              <a:gd name="connsiteY0" fmla="*/ 66711 h 632641"/>
              <a:gd name="connsiteX1" fmla="*/ 146066 w 228628"/>
              <a:gd name="connsiteY1" fmla="*/ 390561 h 632641"/>
              <a:gd name="connsiteX2" fmla="*/ 130191 w 228628"/>
              <a:gd name="connsiteY2" fmla="*/ 628686 h 632641"/>
              <a:gd name="connsiteX3" fmla="*/ 130191 w 228628"/>
              <a:gd name="connsiteY3" fmla="*/ 498511 h 632641"/>
              <a:gd name="connsiteX4" fmla="*/ 16 w 228628"/>
              <a:gd name="connsiteY4" fmla="*/ 36 h 632641"/>
              <a:gd name="connsiteX5" fmla="*/ 139716 w 228628"/>
              <a:gd name="connsiteY5" fmla="*/ 469936 h 632641"/>
              <a:gd name="connsiteX6" fmla="*/ 228616 w 228628"/>
              <a:gd name="connsiteY6" fmla="*/ 66711 h 63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28" h="632641">
                <a:moveTo>
                  <a:pt x="228616" y="66711"/>
                </a:moveTo>
                <a:cubicBezTo>
                  <a:pt x="229674" y="53482"/>
                  <a:pt x="162470" y="296899"/>
                  <a:pt x="146066" y="390561"/>
                </a:cubicBezTo>
                <a:cubicBezTo>
                  <a:pt x="129662" y="484223"/>
                  <a:pt x="132837" y="610694"/>
                  <a:pt x="130191" y="628686"/>
                </a:cubicBezTo>
                <a:cubicBezTo>
                  <a:pt x="127545" y="646678"/>
                  <a:pt x="151887" y="603286"/>
                  <a:pt x="130191" y="498511"/>
                </a:cubicBezTo>
                <a:cubicBezTo>
                  <a:pt x="108495" y="393736"/>
                  <a:pt x="-1571" y="4798"/>
                  <a:pt x="16" y="36"/>
                </a:cubicBezTo>
                <a:cubicBezTo>
                  <a:pt x="1603" y="-4726"/>
                  <a:pt x="101087" y="455119"/>
                  <a:pt x="139716" y="469936"/>
                </a:cubicBezTo>
                <a:cubicBezTo>
                  <a:pt x="178345" y="484753"/>
                  <a:pt x="227558" y="79940"/>
                  <a:pt x="228616" y="66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DEA97F6E-5349-390F-8B71-3533CCE81946}"/>
              </a:ext>
            </a:extLst>
          </p:cNvPr>
          <p:cNvSpPr/>
          <p:nvPr/>
        </p:nvSpPr>
        <p:spPr>
          <a:xfrm>
            <a:off x="7156451" y="5231308"/>
            <a:ext cx="137551" cy="1148489"/>
          </a:xfrm>
          <a:custGeom>
            <a:avLst/>
            <a:gdLst>
              <a:gd name="connsiteX0" fmla="*/ 136524 w 137551"/>
              <a:gd name="connsiteY0" fmla="*/ 1092 h 1148489"/>
              <a:gd name="connsiteX1" fmla="*/ 92074 w 137551"/>
              <a:gd name="connsiteY1" fmla="*/ 661492 h 1148489"/>
              <a:gd name="connsiteX2" fmla="*/ 3174 w 137551"/>
              <a:gd name="connsiteY2" fmla="*/ 1131392 h 1148489"/>
              <a:gd name="connsiteX3" fmla="*/ 25399 w 137551"/>
              <a:gd name="connsiteY3" fmla="*/ 963117 h 1148489"/>
              <a:gd name="connsiteX4" fmla="*/ 79374 w 137551"/>
              <a:gd name="connsiteY4" fmla="*/ 191592 h 1148489"/>
              <a:gd name="connsiteX5" fmla="*/ 50799 w 137551"/>
              <a:gd name="connsiteY5" fmla="*/ 826592 h 1148489"/>
              <a:gd name="connsiteX6" fmla="*/ 136524 w 137551"/>
              <a:gd name="connsiteY6" fmla="*/ 1092 h 114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51" h="1148489">
                <a:moveTo>
                  <a:pt x="136524" y="1092"/>
                </a:moveTo>
                <a:cubicBezTo>
                  <a:pt x="143403" y="-26425"/>
                  <a:pt x="114299" y="473109"/>
                  <a:pt x="92074" y="661492"/>
                </a:cubicBezTo>
                <a:cubicBezTo>
                  <a:pt x="69849" y="849875"/>
                  <a:pt x="14286" y="1081121"/>
                  <a:pt x="3174" y="1131392"/>
                </a:cubicBezTo>
                <a:cubicBezTo>
                  <a:pt x="-7938" y="1181663"/>
                  <a:pt x="12699" y="1119750"/>
                  <a:pt x="25399" y="963117"/>
                </a:cubicBezTo>
                <a:cubicBezTo>
                  <a:pt x="38099" y="806484"/>
                  <a:pt x="75141" y="214346"/>
                  <a:pt x="79374" y="191592"/>
                </a:cubicBezTo>
                <a:cubicBezTo>
                  <a:pt x="83607" y="168838"/>
                  <a:pt x="44978" y="855167"/>
                  <a:pt x="50799" y="826592"/>
                </a:cubicBezTo>
                <a:cubicBezTo>
                  <a:pt x="56620" y="798017"/>
                  <a:pt x="129645" y="28609"/>
                  <a:pt x="136524" y="1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5006962E-0CF2-56FB-7E54-2547990EEFDA}"/>
              </a:ext>
            </a:extLst>
          </p:cNvPr>
          <p:cNvSpPr/>
          <p:nvPr/>
        </p:nvSpPr>
        <p:spPr>
          <a:xfrm>
            <a:off x="6771943" y="6546673"/>
            <a:ext cx="456125" cy="365435"/>
          </a:xfrm>
          <a:custGeom>
            <a:avLst/>
            <a:gdLst>
              <a:gd name="connsiteX0" fmla="*/ 332 w 456125"/>
              <a:gd name="connsiteY0" fmla="*/ 324027 h 365435"/>
              <a:gd name="connsiteX1" fmla="*/ 432132 w 456125"/>
              <a:gd name="connsiteY1" fmla="*/ 22402 h 365435"/>
              <a:gd name="connsiteX2" fmla="*/ 368632 w 456125"/>
              <a:gd name="connsiteY2" fmla="*/ 60502 h 365435"/>
              <a:gd name="connsiteX3" fmla="*/ 98757 w 456125"/>
              <a:gd name="connsiteY3" fmla="*/ 365302 h 365435"/>
              <a:gd name="connsiteX4" fmla="*/ 355932 w 456125"/>
              <a:gd name="connsiteY4" fmla="*/ 101777 h 365435"/>
              <a:gd name="connsiteX5" fmla="*/ 332 w 456125"/>
              <a:gd name="connsiteY5" fmla="*/ 324027 h 3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125" h="365435">
                <a:moveTo>
                  <a:pt x="332" y="324027"/>
                </a:moveTo>
                <a:cubicBezTo>
                  <a:pt x="13032" y="310798"/>
                  <a:pt x="370749" y="66323"/>
                  <a:pt x="432132" y="22402"/>
                </a:cubicBezTo>
                <a:cubicBezTo>
                  <a:pt x="493515" y="-21519"/>
                  <a:pt x="424194" y="3352"/>
                  <a:pt x="368632" y="60502"/>
                </a:cubicBezTo>
                <a:cubicBezTo>
                  <a:pt x="313070" y="117652"/>
                  <a:pt x="100874" y="358423"/>
                  <a:pt x="98757" y="365302"/>
                </a:cubicBezTo>
                <a:cubicBezTo>
                  <a:pt x="96640" y="372181"/>
                  <a:pt x="369161" y="111831"/>
                  <a:pt x="355932" y="101777"/>
                </a:cubicBezTo>
                <a:cubicBezTo>
                  <a:pt x="342703" y="91723"/>
                  <a:pt x="-12368" y="337256"/>
                  <a:pt x="332" y="324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23D61A8B-CA0C-6099-4C0B-D2F600770B53}"/>
              </a:ext>
            </a:extLst>
          </p:cNvPr>
          <p:cNvSpPr/>
          <p:nvPr/>
        </p:nvSpPr>
        <p:spPr>
          <a:xfrm>
            <a:off x="5336261" y="4902061"/>
            <a:ext cx="368434" cy="135023"/>
          </a:xfrm>
          <a:custGeom>
            <a:avLst/>
            <a:gdLst>
              <a:gd name="connsiteX0" fmla="*/ 367422 w 368434"/>
              <a:gd name="connsiteY0" fmla="*/ 390 h 135023"/>
              <a:gd name="connsiteX1" fmla="*/ 231620 w 368434"/>
              <a:gd name="connsiteY1" fmla="*/ 81872 h 135023"/>
              <a:gd name="connsiteX2" fmla="*/ 757 w 368434"/>
              <a:gd name="connsiteY2" fmla="*/ 131666 h 135023"/>
              <a:gd name="connsiteX3" fmla="*/ 163719 w 368434"/>
              <a:gd name="connsiteY3" fmla="*/ 118086 h 135023"/>
              <a:gd name="connsiteX4" fmla="*/ 367422 w 368434"/>
              <a:gd name="connsiteY4" fmla="*/ 390 h 13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434" h="135023">
                <a:moveTo>
                  <a:pt x="367422" y="390"/>
                </a:moveTo>
                <a:cubicBezTo>
                  <a:pt x="378739" y="-5646"/>
                  <a:pt x="292731" y="59993"/>
                  <a:pt x="231620" y="81872"/>
                </a:cubicBezTo>
                <a:cubicBezTo>
                  <a:pt x="170509" y="103751"/>
                  <a:pt x="12074" y="125630"/>
                  <a:pt x="757" y="131666"/>
                </a:cubicBezTo>
                <a:cubicBezTo>
                  <a:pt x="-10560" y="137702"/>
                  <a:pt x="107889" y="136948"/>
                  <a:pt x="163719" y="118086"/>
                </a:cubicBezTo>
                <a:cubicBezTo>
                  <a:pt x="219549" y="99225"/>
                  <a:pt x="356105" y="6426"/>
                  <a:pt x="367422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26B9F97C-637C-6F31-8A59-654789E0C601}"/>
              </a:ext>
            </a:extLst>
          </p:cNvPr>
          <p:cNvSpPr/>
          <p:nvPr/>
        </p:nvSpPr>
        <p:spPr>
          <a:xfrm>
            <a:off x="5282697" y="5051539"/>
            <a:ext cx="430217" cy="305949"/>
          </a:xfrm>
          <a:custGeom>
            <a:avLst/>
            <a:gdLst>
              <a:gd name="connsiteX0" fmla="*/ 0 w 430217"/>
              <a:gd name="connsiteY0" fmla="*/ 22928 h 305949"/>
              <a:gd name="connsiteX1" fmla="*/ 212756 w 430217"/>
              <a:gd name="connsiteY1" fmla="*/ 262845 h 305949"/>
              <a:gd name="connsiteX2" fmla="*/ 203703 w 430217"/>
              <a:gd name="connsiteY2" fmla="*/ 299059 h 305949"/>
              <a:gd name="connsiteX3" fmla="*/ 248970 w 430217"/>
              <a:gd name="connsiteY3" fmla="*/ 181364 h 305949"/>
              <a:gd name="connsiteX4" fmla="*/ 430040 w 430217"/>
              <a:gd name="connsiteY4" fmla="*/ 295 h 305949"/>
              <a:gd name="connsiteX5" fmla="*/ 212756 w 430217"/>
              <a:gd name="connsiteY5" fmla="*/ 226631 h 305949"/>
              <a:gd name="connsiteX6" fmla="*/ 0 w 430217"/>
              <a:gd name="connsiteY6" fmla="*/ 22928 h 30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217" h="305949">
                <a:moveTo>
                  <a:pt x="0" y="22928"/>
                </a:moveTo>
                <a:cubicBezTo>
                  <a:pt x="0" y="28964"/>
                  <a:pt x="178806" y="216823"/>
                  <a:pt x="212756" y="262845"/>
                </a:cubicBezTo>
                <a:cubicBezTo>
                  <a:pt x="246707" y="308867"/>
                  <a:pt x="197667" y="312639"/>
                  <a:pt x="203703" y="299059"/>
                </a:cubicBezTo>
                <a:cubicBezTo>
                  <a:pt x="209739" y="285479"/>
                  <a:pt x="211247" y="231158"/>
                  <a:pt x="248970" y="181364"/>
                </a:cubicBezTo>
                <a:cubicBezTo>
                  <a:pt x="286693" y="131570"/>
                  <a:pt x="436076" y="-7249"/>
                  <a:pt x="430040" y="295"/>
                </a:cubicBezTo>
                <a:cubicBezTo>
                  <a:pt x="424004" y="7839"/>
                  <a:pt x="282166" y="220595"/>
                  <a:pt x="212756" y="226631"/>
                </a:cubicBezTo>
                <a:cubicBezTo>
                  <a:pt x="143346" y="232667"/>
                  <a:pt x="0" y="16892"/>
                  <a:pt x="0" y="22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023ED5AC-783B-1D46-7C71-87B41D28F0CB}"/>
              </a:ext>
            </a:extLst>
          </p:cNvPr>
          <p:cNvSpPr/>
          <p:nvPr/>
        </p:nvSpPr>
        <p:spPr>
          <a:xfrm>
            <a:off x="4654113" y="4195864"/>
            <a:ext cx="370560" cy="296740"/>
          </a:xfrm>
          <a:custGeom>
            <a:avLst/>
            <a:gdLst>
              <a:gd name="connsiteX0" fmla="*/ 203071 w 370560"/>
              <a:gd name="connsiteY0" fmla="*/ 417 h 296740"/>
              <a:gd name="connsiteX1" fmla="*/ 3895 w 370560"/>
              <a:gd name="connsiteY1" fmla="*/ 290128 h 296740"/>
              <a:gd name="connsiteX2" fmla="*/ 94430 w 370560"/>
              <a:gd name="connsiteY2" fmla="*/ 195067 h 296740"/>
              <a:gd name="connsiteX3" fmla="*/ 370560 w 370560"/>
              <a:gd name="connsiteY3" fmla="*/ 100005 h 296740"/>
              <a:gd name="connsiteX4" fmla="*/ 17475 w 370560"/>
              <a:gd name="connsiteY4" fmla="*/ 222227 h 296740"/>
              <a:gd name="connsiteX5" fmla="*/ 203071 w 370560"/>
              <a:gd name="connsiteY5" fmla="*/ 417 h 29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560" h="296740">
                <a:moveTo>
                  <a:pt x="203071" y="417"/>
                </a:moveTo>
                <a:cubicBezTo>
                  <a:pt x="200808" y="11734"/>
                  <a:pt x="22002" y="257686"/>
                  <a:pt x="3895" y="290128"/>
                </a:cubicBezTo>
                <a:cubicBezTo>
                  <a:pt x="-14212" y="322570"/>
                  <a:pt x="33319" y="226754"/>
                  <a:pt x="94430" y="195067"/>
                </a:cubicBezTo>
                <a:cubicBezTo>
                  <a:pt x="155541" y="163380"/>
                  <a:pt x="370560" y="100005"/>
                  <a:pt x="370560" y="100005"/>
                </a:cubicBezTo>
                <a:cubicBezTo>
                  <a:pt x="357734" y="104532"/>
                  <a:pt x="44635" y="232789"/>
                  <a:pt x="17475" y="222227"/>
                </a:cubicBezTo>
                <a:cubicBezTo>
                  <a:pt x="-9685" y="211665"/>
                  <a:pt x="205334" y="-10900"/>
                  <a:pt x="203071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0D8A0380-1DF5-0DA6-D26C-53649C2B9954}"/>
              </a:ext>
            </a:extLst>
          </p:cNvPr>
          <p:cNvSpPr/>
          <p:nvPr/>
        </p:nvSpPr>
        <p:spPr>
          <a:xfrm>
            <a:off x="4481463" y="4679299"/>
            <a:ext cx="513059" cy="1039687"/>
          </a:xfrm>
          <a:custGeom>
            <a:avLst/>
            <a:gdLst>
              <a:gd name="connsiteX0" fmla="*/ 2 w 513059"/>
              <a:gd name="connsiteY0" fmla="*/ 1343 h 1039687"/>
              <a:gd name="connsiteX1" fmla="*/ 199179 w 513059"/>
              <a:gd name="connsiteY1" fmla="*/ 490230 h 1039687"/>
              <a:gd name="connsiteX2" fmla="*/ 221812 w 513059"/>
              <a:gd name="connsiteY2" fmla="*/ 1006277 h 1039687"/>
              <a:gd name="connsiteX3" fmla="*/ 226339 w 513059"/>
              <a:gd name="connsiteY3" fmla="*/ 920269 h 1039687"/>
              <a:gd name="connsiteX4" fmla="*/ 199179 w 513059"/>
              <a:gd name="connsiteY4" fmla="*/ 363481 h 1039687"/>
              <a:gd name="connsiteX5" fmla="*/ 511523 w 513059"/>
              <a:gd name="connsiteY5" fmla="*/ 417802 h 1039687"/>
              <a:gd name="connsiteX6" fmla="*/ 312347 w 513059"/>
              <a:gd name="connsiteY6" fmla="*/ 340848 h 1039687"/>
              <a:gd name="connsiteX7" fmla="*/ 162965 w 513059"/>
              <a:gd name="connsiteY7" fmla="*/ 250313 h 1039687"/>
              <a:gd name="connsiteX8" fmla="*/ 203705 w 513059"/>
              <a:gd name="connsiteY8" fmla="*/ 340848 h 1039687"/>
              <a:gd name="connsiteX9" fmla="*/ 2 w 513059"/>
              <a:gd name="connsiteY9" fmla="*/ 1343 h 103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059" h="1039687">
                <a:moveTo>
                  <a:pt x="2" y="1343"/>
                </a:moveTo>
                <a:cubicBezTo>
                  <a:pt x="-752" y="26240"/>
                  <a:pt x="162211" y="322741"/>
                  <a:pt x="199179" y="490230"/>
                </a:cubicBezTo>
                <a:cubicBezTo>
                  <a:pt x="236147" y="657719"/>
                  <a:pt x="217285" y="934604"/>
                  <a:pt x="221812" y="1006277"/>
                </a:cubicBezTo>
                <a:cubicBezTo>
                  <a:pt x="226339" y="1077950"/>
                  <a:pt x="230111" y="1027402"/>
                  <a:pt x="226339" y="920269"/>
                </a:cubicBezTo>
                <a:cubicBezTo>
                  <a:pt x="222567" y="813136"/>
                  <a:pt x="151648" y="447226"/>
                  <a:pt x="199179" y="363481"/>
                </a:cubicBezTo>
                <a:cubicBezTo>
                  <a:pt x="246710" y="279736"/>
                  <a:pt x="492662" y="421574"/>
                  <a:pt x="511523" y="417802"/>
                </a:cubicBezTo>
                <a:cubicBezTo>
                  <a:pt x="530384" y="414030"/>
                  <a:pt x="370440" y="368763"/>
                  <a:pt x="312347" y="340848"/>
                </a:cubicBezTo>
                <a:cubicBezTo>
                  <a:pt x="254254" y="312933"/>
                  <a:pt x="181072" y="250313"/>
                  <a:pt x="162965" y="250313"/>
                </a:cubicBezTo>
                <a:cubicBezTo>
                  <a:pt x="144858" y="250313"/>
                  <a:pt x="226339" y="376307"/>
                  <a:pt x="203705" y="340848"/>
                </a:cubicBezTo>
                <a:cubicBezTo>
                  <a:pt x="181071" y="305389"/>
                  <a:pt x="756" y="-23554"/>
                  <a:pt x="2" y="1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AB005A8E-3B3C-0615-BF84-72ACCCC6D3AD}"/>
              </a:ext>
            </a:extLst>
          </p:cNvPr>
          <p:cNvSpPr/>
          <p:nvPr/>
        </p:nvSpPr>
        <p:spPr>
          <a:xfrm>
            <a:off x="4888343" y="5465249"/>
            <a:ext cx="366111" cy="372853"/>
          </a:xfrm>
          <a:custGeom>
            <a:avLst/>
            <a:gdLst>
              <a:gd name="connsiteX0" fmla="*/ 180 w 366111"/>
              <a:gd name="connsiteY0" fmla="*/ 77422 h 372853"/>
              <a:gd name="connsiteX1" fmla="*/ 239331 w 366111"/>
              <a:gd name="connsiteY1" fmla="*/ 225133 h 372853"/>
              <a:gd name="connsiteX2" fmla="*/ 274500 w 366111"/>
              <a:gd name="connsiteY2" fmla="*/ 372843 h 372853"/>
              <a:gd name="connsiteX3" fmla="*/ 302635 w 366111"/>
              <a:gd name="connsiteY3" fmla="*/ 218099 h 372853"/>
              <a:gd name="connsiteX4" fmla="*/ 365940 w 366111"/>
              <a:gd name="connsiteY4" fmla="*/ 49 h 372853"/>
              <a:gd name="connsiteX5" fmla="*/ 281534 w 366111"/>
              <a:gd name="connsiteY5" fmla="*/ 196997 h 372853"/>
              <a:gd name="connsiteX6" fmla="*/ 180 w 366111"/>
              <a:gd name="connsiteY6" fmla="*/ 77422 h 37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111" h="372853">
                <a:moveTo>
                  <a:pt x="180" y="77422"/>
                </a:moveTo>
                <a:cubicBezTo>
                  <a:pt x="-6854" y="82111"/>
                  <a:pt x="193611" y="175896"/>
                  <a:pt x="239331" y="225133"/>
                </a:cubicBezTo>
                <a:cubicBezTo>
                  <a:pt x="285051" y="274370"/>
                  <a:pt x="263950" y="374015"/>
                  <a:pt x="274500" y="372843"/>
                </a:cubicBezTo>
                <a:cubicBezTo>
                  <a:pt x="285050" y="371671"/>
                  <a:pt x="287395" y="280231"/>
                  <a:pt x="302635" y="218099"/>
                </a:cubicBezTo>
                <a:cubicBezTo>
                  <a:pt x="317875" y="155967"/>
                  <a:pt x="369457" y="3566"/>
                  <a:pt x="365940" y="49"/>
                </a:cubicBezTo>
                <a:cubicBezTo>
                  <a:pt x="362423" y="-3468"/>
                  <a:pt x="338977" y="181757"/>
                  <a:pt x="281534" y="196997"/>
                </a:cubicBezTo>
                <a:cubicBezTo>
                  <a:pt x="224091" y="212237"/>
                  <a:pt x="7214" y="72733"/>
                  <a:pt x="180" y="77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C125A870-7731-E24E-FE05-2BDAE4EF7E2B}"/>
              </a:ext>
            </a:extLst>
          </p:cNvPr>
          <p:cNvSpPr/>
          <p:nvPr/>
        </p:nvSpPr>
        <p:spPr>
          <a:xfrm>
            <a:off x="4951825" y="6061633"/>
            <a:ext cx="485360" cy="698076"/>
          </a:xfrm>
          <a:custGeom>
            <a:avLst/>
            <a:gdLst>
              <a:gd name="connsiteX0" fmla="*/ 3 w 485360"/>
              <a:gd name="connsiteY0" fmla="*/ 1542 h 698076"/>
              <a:gd name="connsiteX1" fmla="*/ 351695 w 485360"/>
              <a:gd name="connsiteY1" fmla="*/ 451709 h 698076"/>
              <a:gd name="connsiteX2" fmla="*/ 379830 w 485360"/>
              <a:gd name="connsiteY2" fmla="*/ 697893 h 698076"/>
              <a:gd name="connsiteX3" fmla="*/ 351695 w 485360"/>
              <a:gd name="connsiteY3" fmla="*/ 416539 h 698076"/>
              <a:gd name="connsiteX4" fmla="*/ 485338 w 485360"/>
              <a:gd name="connsiteY4" fmla="*/ 135185 h 698076"/>
              <a:gd name="connsiteX5" fmla="*/ 358729 w 485360"/>
              <a:gd name="connsiteY5" fmla="*/ 296964 h 698076"/>
              <a:gd name="connsiteX6" fmla="*/ 3 w 485360"/>
              <a:gd name="connsiteY6" fmla="*/ 1542 h 69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360" h="698076">
                <a:moveTo>
                  <a:pt x="3" y="1542"/>
                </a:moveTo>
                <a:cubicBezTo>
                  <a:pt x="-1169" y="27333"/>
                  <a:pt x="288391" y="335651"/>
                  <a:pt x="351695" y="451709"/>
                </a:cubicBezTo>
                <a:cubicBezTo>
                  <a:pt x="414999" y="567767"/>
                  <a:pt x="379830" y="703755"/>
                  <a:pt x="379830" y="697893"/>
                </a:cubicBezTo>
                <a:cubicBezTo>
                  <a:pt x="379830" y="692031"/>
                  <a:pt x="334110" y="510324"/>
                  <a:pt x="351695" y="416539"/>
                </a:cubicBezTo>
                <a:cubicBezTo>
                  <a:pt x="369280" y="322754"/>
                  <a:pt x="484166" y="155114"/>
                  <a:pt x="485338" y="135185"/>
                </a:cubicBezTo>
                <a:cubicBezTo>
                  <a:pt x="486510" y="115256"/>
                  <a:pt x="441963" y="312204"/>
                  <a:pt x="358729" y="296964"/>
                </a:cubicBezTo>
                <a:cubicBezTo>
                  <a:pt x="275495" y="281724"/>
                  <a:pt x="1175" y="-24249"/>
                  <a:pt x="3" y="1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720E5891-041A-B39D-8FB0-1B269AA7146D}"/>
              </a:ext>
            </a:extLst>
          </p:cNvPr>
          <p:cNvSpPr/>
          <p:nvPr/>
        </p:nvSpPr>
        <p:spPr>
          <a:xfrm>
            <a:off x="5568151" y="5982157"/>
            <a:ext cx="379410" cy="399306"/>
          </a:xfrm>
          <a:custGeom>
            <a:avLst/>
            <a:gdLst>
              <a:gd name="connsiteX0" fmla="*/ 379357 w 379410"/>
              <a:gd name="connsiteY0" fmla="*/ 59135 h 399306"/>
              <a:gd name="connsiteX1" fmla="*/ 160526 w 379410"/>
              <a:gd name="connsiteY1" fmla="*/ 250612 h 399306"/>
              <a:gd name="connsiteX2" fmla="*/ 90187 w 379410"/>
              <a:gd name="connsiteY2" fmla="*/ 399105 h 399306"/>
              <a:gd name="connsiteX3" fmla="*/ 152711 w 379410"/>
              <a:gd name="connsiteY3" fmla="*/ 219351 h 399306"/>
              <a:gd name="connsiteX4" fmla="*/ 137080 w 379410"/>
              <a:gd name="connsiteY4" fmla="*/ 125566 h 399306"/>
              <a:gd name="connsiteX5" fmla="*/ 311 w 379410"/>
              <a:gd name="connsiteY5" fmla="*/ 520 h 399306"/>
              <a:gd name="connsiteX6" fmla="*/ 180064 w 379410"/>
              <a:gd name="connsiteY6" fmla="*/ 176366 h 399306"/>
              <a:gd name="connsiteX7" fmla="*/ 379357 w 379410"/>
              <a:gd name="connsiteY7" fmla="*/ 59135 h 39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410" h="399306">
                <a:moveTo>
                  <a:pt x="379357" y="59135"/>
                </a:moveTo>
                <a:cubicBezTo>
                  <a:pt x="376101" y="71509"/>
                  <a:pt x="208721" y="193950"/>
                  <a:pt x="160526" y="250612"/>
                </a:cubicBezTo>
                <a:cubicBezTo>
                  <a:pt x="112331" y="307274"/>
                  <a:pt x="91489" y="404315"/>
                  <a:pt x="90187" y="399105"/>
                </a:cubicBezTo>
                <a:cubicBezTo>
                  <a:pt x="88885" y="393895"/>
                  <a:pt x="144896" y="264941"/>
                  <a:pt x="152711" y="219351"/>
                </a:cubicBezTo>
                <a:cubicBezTo>
                  <a:pt x="160526" y="173761"/>
                  <a:pt x="162480" y="162038"/>
                  <a:pt x="137080" y="125566"/>
                </a:cubicBezTo>
                <a:cubicBezTo>
                  <a:pt x="111680" y="89094"/>
                  <a:pt x="-6853" y="-7947"/>
                  <a:pt x="311" y="520"/>
                </a:cubicBezTo>
                <a:cubicBezTo>
                  <a:pt x="7475" y="8987"/>
                  <a:pt x="123403" y="162689"/>
                  <a:pt x="180064" y="176366"/>
                </a:cubicBezTo>
                <a:cubicBezTo>
                  <a:pt x="236725" y="190043"/>
                  <a:pt x="382613" y="46761"/>
                  <a:pt x="379357" y="59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B9600B57-2FFE-A918-6C57-10CE0E06ED54}"/>
              </a:ext>
            </a:extLst>
          </p:cNvPr>
          <p:cNvSpPr/>
          <p:nvPr/>
        </p:nvSpPr>
        <p:spPr>
          <a:xfrm>
            <a:off x="5466063" y="6419865"/>
            <a:ext cx="199591" cy="535894"/>
          </a:xfrm>
          <a:custGeom>
            <a:avLst/>
            <a:gdLst>
              <a:gd name="connsiteX0" fmla="*/ 196183 w 199591"/>
              <a:gd name="connsiteY0" fmla="*/ 246658 h 535894"/>
              <a:gd name="connsiteX1" fmla="*/ 125845 w 199591"/>
              <a:gd name="connsiteY1" fmla="*/ 375612 h 535894"/>
              <a:gd name="connsiteX2" fmla="*/ 133660 w 199591"/>
              <a:gd name="connsiteY2" fmla="*/ 535827 h 535894"/>
              <a:gd name="connsiteX3" fmla="*/ 129752 w 199591"/>
              <a:gd name="connsiteY3" fmla="*/ 356073 h 535894"/>
              <a:gd name="connsiteX4" fmla="*/ 106306 w 199591"/>
              <a:gd name="connsiteY4" fmla="*/ 234935 h 535894"/>
              <a:gd name="connsiteX5" fmla="*/ 799 w 199591"/>
              <a:gd name="connsiteY5" fmla="*/ 473 h 535894"/>
              <a:gd name="connsiteX6" fmla="*/ 168829 w 199591"/>
              <a:gd name="connsiteY6" fmla="*/ 301366 h 535894"/>
              <a:gd name="connsiteX7" fmla="*/ 196183 w 199591"/>
              <a:gd name="connsiteY7" fmla="*/ 246658 h 53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591" h="535894">
                <a:moveTo>
                  <a:pt x="196183" y="246658"/>
                </a:moveTo>
                <a:cubicBezTo>
                  <a:pt x="189019" y="259032"/>
                  <a:pt x="136265" y="327417"/>
                  <a:pt x="125845" y="375612"/>
                </a:cubicBezTo>
                <a:cubicBezTo>
                  <a:pt x="115425" y="423807"/>
                  <a:pt x="133009" y="539084"/>
                  <a:pt x="133660" y="535827"/>
                </a:cubicBezTo>
                <a:cubicBezTo>
                  <a:pt x="134311" y="532570"/>
                  <a:pt x="134311" y="406222"/>
                  <a:pt x="129752" y="356073"/>
                </a:cubicBezTo>
                <a:cubicBezTo>
                  <a:pt x="125193" y="305924"/>
                  <a:pt x="127798" y="294202"/>
                  <a:pt x="106306" y="234935"/>
                </a:cubicBezTo>
                <a:cubicBezTo>
                  <a:pt x="84814" y="175668"/>
                  <a:pt x="-9621" y="-10599"/>
                  <a:pt x="799" y="473"/>
                </a:cubicBezTo>
                <a:cubicBezTo>
                  <a:pt x="11219" y="11545"/>
                  <a:pt x="136265" y="259684"/>
                  <a:pt x="168829" y="301366"/>
                </a:cubicBezTo>
                <a:cubicBezTo>
                  <a:pt x="201393" y="343048"/>
                  <a:pt x="203347" y="234284"/>
                  <a:pt x="196183" y="246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C5662B6B-4130-4A8A-A701-716CF9DA7C5B}"/>
              </a:ext>
            </a:extLst>
          </p:cNvPr>
          <p:cNvSpPr/>
          <p:nvPr/>
        </p:nvSpPr>
        <p:spPr>
          <a:xfrm>
            <a:off x="5398832" y="6716151"/>
            <a:ext cx="1488042" cy="544946"/>
          </a:xfrm>
          <a:custGeom>
            <a:avLst/>
            <a:gdLst>
              <a:gd name="connsiteX0" fmla="*/ 5506 w 1488042"/>
              <a:gd name="connsiteY0" fmla="*/ 1172 h 544946"/>
              <a:gd name="connsiteX1" fmla="*/ 947260 w 1488042"/>
              <a:gd name="connsiteY1" fmla="*/ 368495 h 544946"/>
              <a:gd name="connsiteX2" fmla="*/ 1384922 w 1488042"/>
              <a:gd name="connsiteY2" fmla="*/ 274711 h 544946"/>
              <a:gd name="connsiteX3" fmla="*/ 1017599 w 1488042"/>
              <a:gd name="connsiteY3" fmla="*/ 376311 h 544946"/>
              <a:gd name="connsiteX4" fmla="*/ 1283322 w 1488042"/>
              <a:gd name="connsiteY4" fmla="*/ 470095 h 544946"/>
              <a:gd name="connsiteX5" fmla="*/ 1470891 w 1488042"/>
              <a:gd name="connsiteY5" fmla="*/ 540434 h 544946"/>
              <a:gd name="connsiteX6" fmla="*/ 837845 w 1488042"/>
              <a:gd name="connsiteY6" fmla="*/ 337234 h 544946"/>
              <a:gd name="connsiteX7" fmla="*/ 329845 w 1488042"/>
              <a:gd name="connsiteY7" fmla="*/ 227818 h 544946"/>
              <a:gd name="connsiteX8" fmla="*/ 548676 w 1488042"/>
              <a:gd name="connsiteY8" fmla="*/ 251264 h 544946"/>
              <a:gd name="connsiteX9" fmla="*/ 5506 w 1488042"/>
              <a:gd name="connsiteY9" fmla="*/ 1172 h 54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8042" h="544946">
                <a:moveTo>
                  <a:pt x="5506" y="1172"/>
                </a:moveTo>
                <a:cubicBezTo>
                  <a:pt x="71937" y="20710"/>
                  <a:pt x="717357" y="322905"/>
                  <a:pt x="947260" y="368495"/>
                </a:cubicBezTo>
                <a:cubicBezTo>
                  <a:pt x="1177163" y="414085"/>
                  <a:pt x="1373199" y="273408"/>
                  <a:pt x="1384922" y="274711"/>
                </a:cubicBezTo>
                <a:cubicBezTo>
                  <a:pt x="1396645" y="276014"/>
                  <a:pt x="1034532" y="343747"/>
                  <a:pt x="1017599" y="376311"/>
                </a:cubicBezTo>
                <a:cubicBezTo>
                  <a:pt x="1000666" y="408875"/>
                  <a:pt x="1207773" y="442741"/>
                  <a:pt x="1283322" y="470095"/>
                </a:cubicBezTo>
                <a:cubicBezTo>
                  <a:pt x="1358871" y="497449"/>
                  <a:pt x="1545137" y="562578"/>
                  <a:pt x="1470891" y="540434"/>
                </a:cubicBezTo>
                <a:cubicBezTo>
                  <a:pt x="1396645" y="518290"/>
                  <a:pt x="1028019" y="389337"/>
                  <a:pt x="837845" y="337234"/>
                </a:cubicBezTo>
                <a:cubicBezTo>
                  <a:pt x="647671" y="285131"/>
                  <a:pt x="378040" y="242146"/>
                  <a:pt x="329845" y="227818"/>
                </a:cubicBezTo>
                <a:cubicBezTo>
                  <a:pt x="281650" y="213490"/>
                  <a:pt x="602732" y="290341"/>
                  <a:pt x="548676" y="251264"/>
                </a:cubicBezTo>
                <a:cubicBezTo>
                  <a:pt x="494620" y="212187"/>
                  <a:pt x="-60925" y="-18366"/>
                  <a:pt x="5506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663AF91C-6036-A6D3-B38B-41D6743B0D8C}"/>
              </a:ext>
            </a:extLst>
          </p:cNvPr>
          <p:cNvSpPr/>
          <p:nvPr/>
        </p:nvSpPr>
        <p:spPr>
          <a:xfrm>
            <a:off x="5702143" y="4024162"/>
            <a:ext cx="331704" cy="808516"/>
          </a:xfrm>
          <a:custGeom>
            <a:avLst/>
            <a:gdLst>
              <a:gd name="connsiteX0" fmla="*/ 130332 w 331704"/>
              <a:gd name="connsiteY0" fmla="*/ 1738 h 808516"/>
              <a:gd name="connsiteX1" fmla="*/ 231932 w 331704"/>
              <a:gd name="connsiteY1" fmla="*/ 458938 h 808516"/>
              <a:gd name="connsiteX2" fmla="*/ 231932 w 331704"/>
              <a:gd name="connsiteY2" fmla="*/ 373213 h 808516"/>
              <a:gd name="connsiteX3" fmla="*/ 330357 w 331704"/>
              <a:gd name="connsiteY3" fmla="*/ 808188 h 808516"/>
              <a:gd name="connsiteX4" fmla="*/ 149382 w 331704"/>
              <a:gd name="connsiteY4" fmla="*/ 439888 h 808516"/>
              <a:gd name="connsiteX5" fmla="*/ 3332 w 331704"/>
              <a:gd name="connsiteY5" fmla="*/ 173188 h 808516"/>
              <a:gd name="connsiteX6" fmla="*/ 50957 w 331704"/>
              <a:gd name="connsiteY6" fmla="*/ 297013 h 808516"/>
              <a:gd name="connsiteX7" fmla="*/ 130332 w 331704"/>
              <a:gd name="connsiteY7" fmla="*/ 1738 h 80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704" h="808516">
                <a:moveTo>
                  <a:pt x="130332" y="1738"/>
                </a:moveTo>
                <a:cubicBezTo>
                  <a:pt x="160495" y="28726"/>
                  <a:pt x="214999" y="397026"/>
                  <a:pt x="231932" y="458938"/>
                </a:cubicBezTo>
                <a:cubicBezTo>
                  <a:pt x="248865" y="520850"/>
                  <a:pt x="215528" y="315005"/>
                  <a:pt x="231932" y="373213"/>
                </a:cubicBezTo>
                <a:cubicBezTo>
                  <a:pt x="248336" y="431421"/>
                  <a:pt x="344115" y="797075"/>
                  <a:pt x="330357" y="808188"/>
                </a:cubicBezTo>
                <a:cubicBezTo>
                  <a:pt x="316599" y="819301"/>
                  <a:pt x="203886" y="545721"/>
                  <a:pt x="149382" y="439888"/>
                </a:cubicBezTo>
                <a:cubicBezTo>
                  <a:pt x="94878" y="334055"/>
                  <a:pt x="19736" y="197000"/>
                  <a:pt x="3332" y="173188"/>
                </a:cubicBezTo>
                <a:cubicBezTo>
                  <a:pt x="-13072" y="149376"/>
                  <a:pt x="35611" y="323471"/>
                  <a:pt x="50957" y="297013"/>
                </a:cubicBezTo>
                <a:cubicBezTo>
                  <a:pt x="66303" y="270555"/>
                  <a:pt x="100169" y="-25250"/>
                  <a:pt x="130332" y="1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3CB5531C-E994-3807-0028-4FBC7E550CAE}"/>
              </a:ext>
            </a:extLst>
          </p:cNvPr>
          <p:cNvSpPr/>
          <p:nvPr/>
        </p:nvSpPr>
        <p:spPr>
          <a:xfrm>
            <a:off x="7194844" y="3471659"/>
            <a:ext cx="409453" cy="544858"/>
          </a:xfrm>
          <a:custGeom>
            <a:avLst/>
            <a:gdLst>
              <a:gd name="connsiteX0" fmla="*/ 120356 w 409453"/>
              <a:gd name="connsiteY0" fmla="*/ 1791 h 544858"/>
              <a:gd name="connsiteX1" fmla="*/ 6056 w 409453"/>
              <a:gd name="connsiteY1" fmla="*/ 312941 h 544858"/>
              <a:gd name="connsiteX2" fmla="*/ 18756 w 409453"/>
              <a:gd name="connsiteY2" fmla="*/ 439941 h 544858"/>
              <a:gd name="connsiteX3" fmla="*/ 44156 w 409453"/>
              <a:gd name="connsiteY3" fmla="*/ 325641 h 544858"/>
              <a:gd name="connsiteX4" fmla="*/ 63206 w 409453"/>
              <a:gd name="connsiteY4" fmla="*/ 544716 h 544858"/>
              <a:gd name="connsiteX5" fmla="*/ 88606 w 409453"/>
              <a:gd name="connsiteY5" fmla="*/ 287541 h 544858"/>
              <a:gd name="connsiteX6" fmla="*/ 148931 w 409453"/>
              <a:gd name="connsiteY6" fmla="*/ 166891 h 544858"/>
              <a:gd name="connsiteX7" fmla="*/ 110831 w 409453"/>
              <a:gd name="connsiteY7" fmla="*/ 258966 h 544858"/>
              <a:gd name="connsiteX8" fmla="*/ 152106 w 409453"/>
              <a:gd name="connsiteY8" fmla="*/ 468516 h 544858"/>
              <a:gd name="connsiteX9" fmla="*/ 136231 w 409453"/>
              <a:gd name="connsiteY9" fmla="*/ 373266 h 544858"/>
              <a:gd name="connsiteX10" fmla="*/ 148931 w 409453"/>
              <a:gd name="connsiteY10" fmla="*/ 335166 h 544858"/>
              <a:gd name="connsiteX11" fmla="*/ 228306 w 409453"/>
              <a:gd name="connsiteY11" fmla="*/ 449466 h 544858"/>
              <a:gd name="connsiteX12" fmla="*/ 209256 w 409453"/>
              <a:gd name="connsiteY12" fmla="*/ 373266 h 544858"/>
              <a:gd name="connsiteX13" fmla="*/ 409281 w 409453"/>
              <a:gd name="connsiteY13" fmla="*/ 493916 h 544858"/>
              <a:gd name="connsiteX14" fmla="*/ 241006 w 409453"/>
              <a:gd name="connsiteY14" fmla="*/ 290716 h 544858"/>
              <a:gd name="connsiteX15" fmla="*/ 72731 w 409453"/>
              <a:gd name="connsiteY15" fmla="*/ 189116 h 544858"/>
              <a:gd name="connsiteX16" fmla="*/ 120356 w 409453"/>
              <a:gd name="connsiteY16" fmla="*/ 1791 h 5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9453" h="544858">
                <a:moveTo>
                  <a:pt x="120356" y="1791"/>
                </a:moveTo>
                <a:cubicBezTo>
                  <a:pt x="109244" y="22428"/>
                  <a:pt x="22989" y="239916"/>
                  <a:pt x="6056" y="312941"/>
                </a:cubicBezTo>
                <a:cubicBezTo>
                  <a:pt x="-10877" y="385966"/>
                  <a:pt x="12406" y="437824"/>
                  <a:pt x="18756" y="439941"/>
                </a:cubicBezTo>
                <a:cubicBezTo>
                  <a:pt x="25106" y="442058"/>
                  <a:pt x="36748" y="308179"/>
                  <a:pt x="44156" y="325641"/>
                </a:cubicBezTo>
                <a:cubicBezTo>
                  <a:pt x="51564" y="343103"/>
                  <a:pt x="55798" y="551066"/>
                  <a:pt x="63206" y="544716"/>
                </a:cubicBezTo>
                <a:cubicBezTo>
                  <a:pt x="70614" y="538366"/>
                  <a:pt x="74319" y="350512"/>
                  <a:pt x="88606" y="287541"/>
                </a:cubicBezTo>
                <a:cubicBezTo>
                  <a:pt x="102893" y="224570"/>
                  <a:pt x="145227" y="171653"/>
                  <a:pt x="148931" y="166891"/>
                </a:cubicBezTo>
                <a:cubicBezTo>
                  <a:pt x="152635" y="162129"/>
                  <a:pt x="110302" y="208695"/>
                  <a:pt x="110831" y="258966"/>
                </a:cubicBezTo>
                <a:cubicBezTo>
                  <a:pt x="111360" y="309237"/>
                  <a:pt x="147873" y="449466"/>
                  <a:pt x="152106" y="468516"/>
                </a:cubicBezTo>
                <a:cubicBezTo>
                  <a:pt x="156339" y="487566"/>
                  <a:pt x="136760" y="395491"/>
                  <a:pt x="136231" y="373266"/>
                </a:cubicBezTo>
                <a:cubicBezTo>
                  <a:pt x="135702" y="351041"/>
                  <a:pt x="133585" y="322466"/>
                  <a:pt x="148931" y="335166"/>
                </a:cubicBezTo>
                <a:cubicBezTo>
                  <a:pt x="164277" y="347866"/>
                  <a:pt x="218252" y="443116"/>
                  <a:pt x="228306" y="449466"/>
                </a:cubicBezTo>
                <a:cubicBezTo>
                  <a:pt x="238360" y="455816"/>
                  <a:pt x="179094" y="365858"/>
                  <a:pt x="209256" y="373266"/>
                </a:cubicBezTo>
                <a:cubicBezTo>
                  <a:pt x="239418" y="380674"/>
                  <a:pt x="403989" y="507674"/>
                  <a:pt x="409281" y="493916"/>
                </a:cubicBezTo>
                <a:cubicBezTo>
                  <a:pt x="414573" y="480158"/>
                  <a:pt x="297098" y="341516"/>
                  <a:pt x="241006" y="290716"/>
                </a:cubicBezTo>
                <a:cubicBezTo>
                  <a:pt x="184914" y="239916"/>
                  <a:pt x="96014" y="233566"/>
                  <a:pt x="72731" y="189116"/>
                </a:cubicBezTo>
                <a:cubicBezTo>
                  <a:pt x="49448" y="144666"/>
                  <a:pt x="131468" y="-18846"/>
                  <a:pt x="120356" y="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18CDED54-C342-569A-C249-16659C2D0552}"/>
              </a:ext>
            </a:extLst>
          </p:cNvPr>
          <p:cNvSpPr/>
          <p:nvPr/>
        </p:nvSpPr>
        <p:spPr>
          <a:xfrm>
            <a:off x="5584076" y="3877471"/>
            <a:ext cx="604980" cy="216817"/>
          </a:xfrm>
          <a:custGeom>
            <a:avLst/>
            <a:gdLst>
              <a:gd name="connsiteX0" fmla="*/ 362699 w 604980"/>
              <a:gd name="connsiteY0" fmla="*/ 2379 h 216817"/>
              <a:gd name="connsiteX1" fmla="*/ 3924 w 604980"/>
              <a:gd name="connsiteY1" fmla="*/ 215104 h 216817"/>
              <a:gd name="connsiteX2" fmla="*/ 197599 w 604980"/>
              <a:gd name="connsiteY2" fmla="*/ 103979 h 216817"/>
              <a:gd name="connsiteX3" fmla="*/ 594474 w 604980"/>
              <a:gd name="connsiteY3" fmla="*/ 129379 h 216817"/>
              <a:gd name="connsiteX4" fmla="*/ 480174 w 604980"/>
              <a:gd name="connsiteY4" fmla="*/ 100804 h 216817"/>
              <a:gd name="connsiteX5" fmla="*/ 362699 w 604980"/>
              <a:gd name="connsiteY5" fmla="*/ 2379 h 21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980" h="216817">
                <a:moveTo>
                  <a:pt x="362699" y="2379"/>
                </a:moveTo>
                <a:cubicBezTo>
                  <a:pt x="283324" y="21429"/>
                  <a:pt x="31441" y="198171"/>
                  <a:pt x="3924" y="215104"/>
                </a:cubicBezTo>
                <a:cubicBezTo>
                  <a:pt x="-23593" y="232037"/>
                  <a:pt x="99174" y="118266"/>
                  <a:pt x="197599" y="103979"/>
                </a:cubicBezTo>
                <a:cubicBezTo>
                  <a:pt x="296024" y="89692"/>
                  <a:pt x="547378" y="129908"/>
                  <a:pt x="594474" y="129379"/>
                </a:cubicBezTo>
                <a:cubicBezTo>
                  <a:pt x="641570" y="128850"/>
                  <a:pt x="517216" y="117208"/>
                  <a:pt x="480174" y="100804"/>
                </a:cubicBezTo>
                <a:cubicBezTo>
                  <a:pt x="443132" y="84400"/>
                  <a:pt x="442074" y="-16671"/>
                  <a:pt x="362699" y="2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E105EE6F-B17F-B9EA-56F7-3CF2E9B73A9C}"/>
              </a:ext>
            </a:extLst>
          </p:cNvPr>
          <p:cNvSpPr/>
          <p:nvPr/>
        </p:nvSpPr>
        <p:spPr>
          <a:xfrm>
            <a:off x="5051416" y="4035136"/>
            <a:ext cx="200035" cy="235269"/>
          </a:xfrm>
          <a:custGeom>
            <a:avLst/>
            <a:gdLst>
              <a:gd name="connsiteX0" fmla="*/ 200034 w 200035"/>
              <a:gd name="connsiteY0" fmla="*/ 12989 h 235269"/>
              <a:gd name="connsiteX1" fmla="*/ 34934 w 200035"/>
              <a:gd name="connsiteY1" fmla="*/ 127289 h 235269"/>
              <a:gd name="connsiteX2" fmla="*/ 9 w 200035"/>
              <a:gd name="connsiteY2" fmla="*/ 235239 h 235269"/>
              <a:gd name="connsiteX3" fmla="*/ 31759 w 200035"/>
              <a:gd name="connsiteY3" fmla="*/ 136814 h 235269"/>
              <a:gd name="connsiteX4" fmla="*/ 57159 w 200035"/>
              <a:gd name="connsiteY4" fmla="*/ 289 h 235269"/>
              <a:gd name="connsiteX5" fmla="*/ 31759 w 200035"/>
              <a:gd name="connsiteY5" fmla="*/ 98714 h 235269"/>
              <a:gd name="connsiteX6" fmla="*/ 200034 w 200035"/>
              <a:gd name="connsiteY6" fmla="*/ 12989 h 23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035" h="235269">
                <a:moveTo>
                  <a:pt x="200034" y="12989"/>
                </a:moveTo>
                <a:cubicBezTo>
                  <a:pt x="200563" y="17752"/>
                  <a:pt x="68271" y="90247"/>
                  <a:pt x="34934" y="127289"/>
                </a:cubicBezTo>
                <a:cubicBezTo>
                  <a:pt x="1597" y="164331"/>
                  <a:pt x="538" y="233652"/>
                  <a:pt x="9" y="235239"/>
                </a:cubicBezTo>
                <a:cubicBezTo>
                  <a:pt x="-520" y="236826"/>
                  <a:pt x="22234" y="175972"/>
                  <a:pt x="31759" y="136814"/>
                </a:cubicBezTo>
                <a:cubicBezTo>
                  <a:pt x="41284" y="97656"/>
                  <a:pt x="57159" y="6639"/>
                  <a:pt x="57159" y="289"/>
                </a:cubicBezTo>
                <a:cubicBezTo>
                  <a:pt x="57159" y="-6061"/>
                  <a:pt x="10592" y="93952"/>
                  <a:pt x="31759" y="98714"/>
                </a:cubicBezTo>
                <a:cubicBezTo>
                  <a:pt x="52926" y="103476"/>
                  <a:pt x="199505" y="8226"/>
                  <a:pt x="200034" y="12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C4B23F12-12E5-0C2A-4BD2-0186B7390E8D}"/>
              </a:ext>
            </a:extLst>
          </p:cNvPr>
          <p:cNvSpPr/>
          <p:nvPr/>
        </p:nvSpPr>
        <p:spPr>
          <a:xfrm>
            <a:off x="4759300" y="3942693"/>
            <a:ext cx="270235" cy="350431"/>
          </a:xfrm>
          <a:custGeom>
            <a:avLst/>
            <a:gdLst>
              <a:gd name="connsiteX0" fmla="*/ 25 w 270235"/>
              <a:gd name="connsiteY0" fmla="*/ 657 h 350431"/>
              <a:gd name="connsiteX1" fmla="*/ 181000 w 270235"/>
              <a:gd name="connsiteY1" fmla="*/ 143532 h 350431"/>
              <a:gd name="connsiteX2" fmla="*/ 247675 w 270235"/>
              <a:gd name="connsiteY2" fmla="*/ 245132 h 350431"/>
              <a:gd name="connsiteX3" fmla="*/ 269900 w 270235"/>
              <a:gd name="connsiteY3" fmla="*/ 349907 h 350431"/>
              <a:gd name="connsiteX4" fmla="*/ 260375 w 270235"/>
              <a:gd name="connsiteY4" fmla="*/ 280057 h 350431"/>
              <a:gd name="connsiteX5" fmla="*/ 250850 w 270235"/>
              <a:gd name="connsiteY5" fmla="*/ 159407 h 350431"/>
              <a:gd name="connsiteX6" fmla="*/ 168300 w 270235"/>
              <a:gd name="connsiteY6" fmla="*/ 92732 h 350431"/>
              <a:gd name="connsiteX7" fmla="*/ 25 w 270235"/>
              <a:gd name="connsiteY7" fmla="*/ 657 h 35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235" h="350431">
                <a:moveTo>
                  <a:pt x="25" y="657"/>
                </a:moveTo>
                <a:cubicBezTo>
                  <a:pt x="2142" y="9124"/>
                  <a:pt x="139725" y="102786"/>
                  <a:pt x="181000" y="143532"/>
                </a:cubicBezTo>
                <a:cubicBezTo>
                  <a:pt x="222275" y="184278"/>
                  <a:pt x="232858" y="210736"/>
                  <a:pt x="247675" y="245132"/>
                </a:cubicBezTo>
                <a:cubicBezTo>
                  <a:pt x="262492" y="279528"/>
                  <a:pt x="267783" y="344086"/>
                  <a:pt x="269900" y="349907"/>
                </a:cubicBezTo>
                <a:cubicBezTo>
                  <a:pt x="272017" y="355728"/>
                  <a:pt x="263550" y="311807"/>
                  <a:pt x="260375" y="280057"/>
                </a:cubicBezTo>
                <a:cubicBezTo>
                  <a:pt x="257200" y="248307"/>
                  <a:pt x="266196" y="190628"/>
                  <a:pt x="250850" y="159407"/>
                </a:cubicBezTo>
                <a:cubicBezTo>
                  <a:pt x="235504" y="128186"/>
                  <a:pt x="205871" y="117603"/>
                  <a:pt x="168300" y="92732"/>
                </a:cubicBezTo>
                <a:cubicBezTo>
                  <a:pt x="130729" y="67861"/>
                  <a:pt x="-2092" y="-7810"/>
                  <a:pt x="25" y="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DE643873-447B-3087-C4DF-69EAB0CBCA03}"/>
              </a:ext>
            </a:extLst>
          </p:cNvPr>
          <p:cNvSpPr/>
          <p:nvPr/>
        </p:nvSpPr>
        <p:spPr>
          <a:xfrm>
            <a:off x="5553736" y="3888491"/>
            <a:ext cx="364519" cy="172722"/>
          </a:xfrm>
          <a:custGeom>
            <a:avLst/>
            <a:gdLst>
              <a:gd name="connsiteX0" fmla="*/ 8864 w 364519"/>
              <a:gd name="connsiteY0" fmla="*/ 4059 h 172722"/>
              <a:gd name="connsiteX1" fmla="*/ 72364 w 364519"/>
              <a:gd name="connsiteY1" fmla="*/ 10409 h 172722"/>
              <a:gd name="connsiteX2" fmla="*/ 275564 w 364519"/>
              <a:gd name="connsiteY2" fmla="*/ 86609 h 172722"/>
              <a:gd name="connsiteX3" fmla="*/ 364464 w 364519"/>
              <a:gd name="connsiteY3" fmla="*/ 172334 h 172722"/>
              <a:gd name="connsiteX4" fmla="*/ 288264 w 364519"/>
              <a:gd name="connsiteY4" fmla="*/ 115184 h 172722"/>
              <a:gd name="connsiteX5" fmla="*/ 246989 w 364519"/>
              <a:gd name="connsiteY5" fmla="*/ 42159 h 172722"/>
              <a:gd name="connsiteX6" fmla="*/ 8864 w 364519"/>
              <a:gd name="connsiteY6" fmla="*/ 4059 h 17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519" h="172722">
                <a:moveTo>
                  <a:pt x="8864" y="4059"/>
                </a:moveTo>
                <a:cubicBezTo>
                  <a:pt x="-20240" y="-1233"/>
                  <a:pt x="27914" y="-3349"/>
                  <a:pt x="72364" y="10409"/>
                </a:cubicBezTo>
                <a:cubicBezTo>
                  <a:pt x="116814" y="24167"/>
                  <a:pt x="226881" y="59622"/>
                  <a:pt x="275564" y="86609"/>
                </a:cubicBezTo>
                <a:cubicBezTo>
                  <a:pt x="324247" y="113597"/>
                  <a:pt x="362347" y="167572"/>
                  <a:pt x="364464" y="172334"/>
                </a:cubicBezTo>
                <a:cubicBezTo>
                  <a:pt x="366581" y="177096"/>
                  <a:pt x="307843" y="136880"/>
                  <a:pt x="288264" y="115184"/>
                </a:cubicBezTo>
                <a:cubicBezTo>
                  <a:pt x="268685" y="93488"/>
                  <a:pt x="291439" y="62267"/>
                  <a:pt x="246989" y="42159"/>
                </a:cubicBezTo>
                <a:cubicBezTo>
                  <a:pt x="202539" y="22051"/>
                  <a:pt x="37968" y="9351"/>
                  <a:pt x="8864" y="4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7A6D5C38-584B-0D62-F1E9-46D4C5C3B2CE}"/>
              </a:ext>
            </a:extLst>
          </p:cNvPr>
          <p:cNvSpPr/>
          <p:nvPr/>
        </p:nvSpPr>
        <p:spPr>
          <a:xfrm>
            <a:off x="4771396" y="3974960"/>
            <a:ext cx="210671" cy="303033"/>
          </a:xfrm>
          <a:custGeom>
            <a:avLst/>
            <a:gdLst>
              <a:gd name="connsiteX0" fmla="*/ 629 w 210671"/>
              <a:gd name="connsiteY0" fmla="*/ 140 h 303033"/>
              <a:gd name="connsiteX1" fmla="*/ 133979 w 210671"/>
              <a:gd name="connsiteY1" fmla="*/ 117615 h 303033"/>
              <a:gd name="connsiteX2" fmla="*/ 181604 w 210671"/>
              <a:gd name="connsiteY2" fmla="*/ 301765 h 303033"/>
              <a:gd name="connsiteX3" fmla="*/ 162554 w 210671"/>
              <a:gd name="connsiteY3" fmla="*/ 190640 h 303033"/>
              <a:gd name="connsiteX4" fmla="*/ 197479 w 210671"/>
              <a:gd name="connsiteY4" fmla="*/ 31890 h 303033"/>
              <a:gd name="connsiteX5" fmla="*/ 194304 w 210671"/>
              <a:gd name="connsiteY5" fmla="*/ 92215 h 303033"/>
              <a:gd name="connsiteX6" fmla="*/ 629 w 210671"/>
              <a:gd name="connsiteY6" fmla="*/ 140 h 30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71" h="303033">
                <a:moveTo>
                  <a:pt x="629" y="140"/>
                </a:moveTo>
                <a:cubicBezTo>
                  <a:pt x="-9425" y="4373"/>
                  <a:pt x="103817" y="67344"/>
                  <a:pt x="133979" y="117615"/>
                </a:cubicBezTo>
                <a:cubicBezTo>
                  <a:pt x="164142" y="167886"/>
                  <a:pt x="176842" y="289594"/>
                  <a:pt x="181604" y="301765"/>
                </a:cubicBezTo>
                <a:cubicBezTo>
                  <a:pt x="186366" y="313936"/>
                  <a:pt x="159908" y="235619"/>
                  <a:pt x="162554" y="190640"/>
                </a:cubicBezTo>
                <a:cubicBezTo>
                  <a:pt x="165200" y="145661"/>
                  <a:pt x="192187" y="48294"/>
                  <a:pt x="197479" y="31890"/>
                </a:cubicBezTo>
                <a:cubicBezTo>
                  <a:pt x="202771" y="15486"/>
                  <a:pt x="226054" y="95919"/>
                  <a:pt x="194304" y="92215"/>
                </a:cubicBezTo>
                <a:cubicBezTo>
                  <a:pt x="162554" y="88511"/>
                  <a:pt x="10683" y="-4093"/>
                  <a:pt x="629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C33426E1-6B89-36F8-1BFF-01C67FFC8764}"/>
              </a:ext>
            </a:extLst>
          </p:cNvPr>
          <p:cNvSpPr/>
          <p:nvPr/>
        </p:nvSpPr>
        <p:spPr>
          <a:xfrm>
            <a:off x="4512006" y="3883025"/>
            <a:ext cx="250567" cy="352856"/>
          </a:xfrm>
          <a:custGeom>
            <a:avLst/>
            <a:gdLst>
              <a:gd name="connsiteX0" fmla="*/ 82219 w 250567"/>
              <a:gd name="connsiteY0" fmla="*/ 0 h 352856"/>
              <a:gd name="connsiteX1" fmla="*/ 21894 w 250567"/>
              <a:gd name="connsiteY1" fmla="*/ 146050 h 352856"/>
              <a:gd name="connsiteX2" fmla="*/ 15544 w 250567"/>
              <a:gd name="connsiteY2" fmla="*/ 352425 h 352856"/>
              <a:gd name="connsiteX3" fmla="*/ 2844 w 250567"/>
              <a:gd name="connsiteY3" fmla="*/ 203200 h 352856"/>
              <a:gd name="connsiteX4" fmla="*/ 75869 w 250567"/>
              <a:gd name="connsiteY4" fmla="*/ 307975 h 352856"/>
              <a:gd name="connsiteX5" fmla="*/ 40944 w 250567"/>
              <a:gd name="connsiteY5" fmla="*/ 231775 h 352856"/>
              <a:gd name="connsiteX6" fmla="*/ 152069 w 250567"/>
              <a:gd name="connsiteY6" fmla="*/ 295275 h 352856"/>
              <a:gd name="connsiteX7" fmla="*/ 136194 w 250567"/>
              <a:gd name="connsiteY7" fmla="*/ 257175 h 352856"/>
              <a:gd name="connsiteX8" fmla="*/ 250494 w 250567"/>
              <a:gd name="connsiteY8" fmla="*/ 63500 h 352856"/>
              <a:gd name="connsiteX9" fmla="*/ 117144 w 250567"/>
              <a:gd name="connsiteY9" fmla="*/ 250825 h 352856"/>
              <a:gd name="connsiteX10" fmla="*/ 59994 w 250567"/>
              <a:gd name="connsiteY10" fmla="*/ 146050 h 352856"/>
              <a:gd name="connsiteX11" fmla="*/ 82219 w 250567"/>
              <a:gd name="connsiteY11" fmla="*/ 0 h 35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0567" h="352856">
                <a:moveTo>
                  <a:pt x="82219" y="0"/>
                </a:moveTo>
                <a:cubicBezTo>
                  <a:pt x="75869" y="0"/>
                  <a:pt x="33006" y="87313"/>
                  <a:pt x="21894" y="146050"/>
                </a:cubicBezTo>
                <a:cubicBezTo>
                  <a:pt x="10782" y="204787"/>
                  <a:pt x="18719" y="342900"/>
                  <a:pt x="15544" y="352425"/>
                </a:cubicBezTo>
                <a:cubicBezTo>
                  <a:pt x="12369" y="361950"/>
                  <a:pt x="-7210" y="210608"/>
                  <a:pt x="2844" y="203200"/>
                </a:cubicBezTo>
                <a:cubicBezTo>
                  <a:pt x="12898" y="195792"/>
                  <a:pt x="69519" y="303213"/>
                  <a:pt x="75869" y="307975"/>
                </a:cubicBezTo>
                <a:cubicBezTo>
                  <a:pt x="82219" y="312737"/>
                  <a:pt x="28244" y="233892"/>
                  <a:pt x="40944" y="231775"/>
                </a:cubicBezTo>
                <a:cubicBezTo>
                  <a:pt x="53644" y="229658"/>
                  <a:pt x="136194" y="291042"/>
                  <a:pt x="152069" y="295275"/>
                </a:cubicBezTo>
                <a:cubicBezTo>
                  <a:pt x="167944" y="299508"/>
                  <a:pt x="119790" y="295804"/>
                  <a:pt x="136194" y="257175"/>
                </a:cubicBezTo>
                <a:cubicBezTo>
                  <a:pt x="152598" y="218546"/>
                  <a:pt x="253669" y="64558"/>
                  <a:pt x="250494" y="63500"/>
                </a:cubicBezTo>
                <a:cubicBezTo>
                  <a:pt x="247319" y="62442"/>
                  <a:pt x="148894" y="237067"/>
                  <a:pt x="117144" y="250825"/>
                </a:cubicBezTo>
                <a:cubicBezTo>
                  <a:pt x="85394" y="264583"/>
                  <a:pt x="67931" y="183092"/>
                  <a:pt x="59994" y="146050"/>
                </a:cubicBezTo>
                <a:cubicBezTo>
                  <a:pt x="52056" y="109008"/>
                  <a:pt x="88569" y="0"/>
                  <a:pt x="822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E6731BBC-6509-6AF8-D6A4-B05910ED5336}"/>
              </a:ext>
            </a:extLst>
          </p:cNvPr>
          <p:cNvSpPr/>
          <p:nvPr/>
        </p:nvSpPr>
        <p:spPr>
          <a:xfrm>
            <a:off x="5463649" y="3466353"/>
            <a:ext cx="398241" cy="757636"/>
          </a:xfrm>
          <a:custGeom>
            <a:avLst/>
            <a:gdLst>
              <a:gd name="connsiteX0" fmla="*/ 398064 w 398241"/>
              <a:gd name="connsiteY0" fmla="*/ 178 h 757636"/>
              <a:gd name="connsiteX1" fmla="*/ 77342 w 398241"/>
              <a:gd name="connsiteY1" fmla="*/ 511969 h 757636"/>
              <a:gd name="connsiteX2" fmla="*/ 2279 w 398241"/>
              <a:gd name="connsiteY2" fmla="*/ 757629 h 757636"/>
              <a:gd name="connsiteX3" fmla="*/ 22751 w 398241"/>
              <a:gd name="connsiteY3" fmla="*/ 505146 h 757636"/>
              <a:gd name="connsiteX4" fmla="*/ 56870 w 398241"/>
              <a:gd name="connsiteY4" fmla="*/ 163951 h 757636"/>
              <a:gd name="connsiteX5" fmla="*/ 29575 w 398241"/>
              <a:gd name="connsiteY5" fmla="*/ 450554 h 757636"/>
              <a:gd name="connsiteX6" fmla="*/ 398064 w 398241"/>
              <a:gd name="connsiteY6" fmla="*/ 178 h 7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241" h="757636">
                <a:moveTo>
                  <a:pt x="398064" y="178"/>
                </a:moveTo>
                <a:cubicBezTo>
                  <a:pt x="406025" y="10414"/>
                  <a:pt x="143306" y="385727"/>
                  <a:pt x="77342" y="511969"/>
                </a:cubicBezTo>
                <a:cubicBezTo>
                  <a:pt x="11378" y="638211"/>
                  <a:pt x="11377" y="758766"/>
                  <a:pt x="2279" y="757629"/>
                </a:cubicBezTo>
                <a:cubicBezTo>
                  <a:pt x="-6819" y="756492"/>
                  <a:pt x="13652" y="604092"/>
                  <a:pt x="22751" y="505146"/>
                </a:cubicBezTo>
                <a:cubicBezTo>
                  <a:pt x="31849" y="406200"/>
                  <a:pt x="55733" y="173050"/>
                  <a:pt x="56870" y="163951"/>
                </a:cubicBezTo>
                <a:cubicBezTo>
                  <a:pt x="58007" y="154852"/>
                  <a:pt x="-26153" y="477849"/>
                  <a:pt x="29575" y="450554"/>
                </a:cubicBezTo>
                <a:cubicBezTo>
                  <a:pt x="85303" y="423259"/>
                  <a:pt x="390103" y="-10058"/>
                  <a:pt x="398064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E98A4FAB-CC4F-E064-228F-35C9F2D83A71}"/>
              </a:ext>
            </a:extLst>
          </p:cNvPr>
          <p:cNvSpPr/>
          <p:nvPr/>
        </p:nvSpPr>
        <p:spPr>
          <a:xfrm>
            <a:off x="4966101" y="3466201"/>
            <a:ext cx="480569" cy="741593"/>
          </a:xfrm>
          <a:custGeom>
            <a:avLst/>
            <a:gdLst>
              <a:gd name="connsiteX0" fmla="*/ 1684 w 480569"/>
              <a:gd name="connsiteY0" fmla="*/ 7154 h 741593"/>
              <a:gd name="connsiteX1" fmla="*/ 458884 w 480569"/>
              <a:gd name="connsiteY1" fmla="*/ 716838 h 741593"/>
              <a:gd name="connsiteX2" fmla="*/ 390645 w 480569"/>
              <a:gd name="connsiteY2" fmla="*/ 546241 h 741593"/>
              <a:gd name="connsiteX3" fmla="*/ 247344 w 480569"/>
              <a:gd name="connsiteY3" fmla="*/ 218695 h 741593"/>
              <a:gd name="connsiteX4" fmla="*/ 301935 w 480569"/>
              <a:gd name="connsiteY4" fmla="*/ 341524 h 741593"/>
              <a:gd name="connsiteX5" fmla="*/ 1684 w 480569"/>
              <a:gd name="connsiteY5" fmla="*/ 7154 h 741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569" h="741593">
                <a:moveTo>
                  <a:pt x="1684" y="7154"/>
                </a:moveTo>
                <a:cubicBezTo>
                  <a:pt x="27842" y="69706"/>
                  <a:pt x="394057" y="626990"/>
                  <a:pt x="458884" y="716838"/>
                </a:cubicBezTo>
                <a:cubicBezTo>
                  <a:pt x="523711" y="806686"/>
                  <a:pt x="425902" y="629265"/>
                  <a:pt x="390645" y="546241"/>
                </a:cubicBezTo>
                <a:cubicBezTo>
                  <a:pt x="355388" y="463217"/>
                  <a:pt x="262129" y="252815"/>
                  <a:pt x="247344" y="218695"/>
                </a:cubicBezTo>
                <a:cubicBezTo>
                  <a:pt x="232559" y="184576"/>
                  <a:pt x="341741" y="371094"/>
                  <a:pt x="301935" y="341524"/>
                </a:cubicBezTo>
                <a:cubicBezTo>
                  <a:pt x="262129" y="311954"/>
                  <a:pt x="-24474" y="-55398"/>
                  <a:pt x="1684" y="7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AA82FFB5-D2D0-9F83-E488-A42F98353990}"/>
              </a:ext>
            </a:extLst>
          </p:cNvPr>
          <p:cNvSpPr/>
          <p:nvPr/>
        </p:nvSpPr>
        <p:spPr>
          <a:xfrm>
            <a:off x="4199" y="298287"/>
            <a:ext cx="665328" cy="73194"/>
          </a:xfrm>
          <a:custGeom>
            <a:avLst/>
            <a:gdLst>
              <a:gd name="connsiteX0" fmla="*/ 21201 w 665328"/>
              <a:gd name="connsiteY0" fmla="*/ 73188 h 73194"/>
              <a:gd name="connsiteX1" fmla="*/ 649851 w 665328"/>
              <a:gd name="connsiteY1" fmla="*/ 31913 h 73194"/>
              <a:gd name="connsiteX2" fmla="*/ 487926 w 665328"/>
              <a:gd name="connsiteY2" fmla="*/ 22388 h 73194"/>
              <a:gd name="connsiteX3" fmla="*/ 656201 w 665328"/>
              <a:gd name="connsiteY3" fmla="*/ 163 h 73194"/>
              <a:gd name="connsiteX4" fmla="*/ 192651 w 665328"/>
              <a:gd name="connsiteY4" fmla="*/ 35088 h 73194"/>
              <a:gd name="connsiteX5" fmla="*/ 21201 w 665328"/>
              <a:gd name="connsiteY5" fmla="*/ 73188 h 7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5328" h="73194">
                <a:moveTo>
                  <a:pt x="21201" y="73188"/>
                </a:moveTo>
                <a:cubicBezTo>
                  <a:pt x="97401" y="72659"/>
                  <a:pt x="572064" y="40380"/>
                  <a:pt x="649851" y="31913"/>
                </a:cubicBezTo>
                <a:cubicBezTo>
                  <a:pt x="727639" y="23446"/>
                  <a:pt x="486868" y="27679"/>
                  <a:pt x="487926" y="22388"/>
                </a:cubicBezTo>
                <a:cubicBezTo>
                  <a:pt x="488984" y="17097"/>
                  <a:pt x="705413" y="-1954"/>
                  <a:pt x="656201" y="163"/>
                </a:cubicBezTo>
                <a:cubicBezTo>
                  <a:pt x="606989" y="2280"/>
                  <a:pt x="294251" y="29267"/>
                  <a:pt x="192651" y="35088"/>
                </a:cubicBezTo>
                <a:cubicBezTo>
                  <a:pt x="91051" y="40909"/>
                  <a:pt x="-54999" y="73717"/>
                  <a:pt x="21201" y="73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05A6B443-A3A0-DE3A-98F3-AFAFA6FC7E51}"/>
              </a:ext>
            </a:extLst>
          </p:cNvPr>
          <p:cNvSpPr/>
          <p:nvPr/>
        </p:nvSpPr>
        <p:spPr>
          <a:xfrm>
            <a:off x="49248" y="295176"/>
            <a:ext cx="264617" cy="374418"/>
          </a:xfrm>
          <a:custGeom>
            <a:avLst/>
            <a:gdLst>
              <a:gd name="connsiteX0" fmla="*/ 23777 w 264617"/>
              <a:gd name="connsiteY0" fmla="*/ 99 h 374418"/>
              <a:gd name="connsiteX1" fmla="*/ 49177 w 264617"/>
              <a:gd name="connsiteY1" fmla="*/ 146149 h 374418"/>
              <a:gd name="connsiteX2" fmla="*/ 20602 w 264617"/>
              <a:gd name="connsiteY2" fmla="*/ 212824 h 374418"/>
              <a:gd name="connsiteX3" fmla="*/ 42827 w 264617"/>
              <a:gd name="connsiteY3" fmla="*/ 193774 h 374418"/>
              <a:gd name="connsiteX4" fmla="*/ 4727 w 264617"/>
              <a:gd name="connsiteY4" fmla="*/ 203299 h 374418"/>
              <a:gd name="connsiteX5" fmla="*/ 169827 w 264617"/>
              <a:gd name="connsiteY5" fmla="*/ 193774 h 374418"/>
              <a:gd name="connsiteX6" fmla="*/ 122202 w 264617"/>
              <a:gd name="connsiteY6" fmla="*/ 257274 h 374418"/>
              <a:gd name="connsiteX7" fmla="*/ 23777 w 264617"/>
              <a:gd name="connsiteY7" fmla="*/ 371574 h 374418"/>
              <a:gd name="connsiteX8" fmla="*/ 96802 w 264617"/>
              <a:gd name="connsiteY8" fmla="*/ 327124 h 374418"/>
              <a:gd name="connsiteX9" fmla="*/ 249202 w 264617"/>
              <a:gd name="connsiteY9" fmla="*/ 190599 h 374418"/>
              <a:gd name="connsiteX10" fmla="*/ 239677 w 264617"/>
              <a:gd name="connsiteY10" fmla="*/ 171549 h 374418"/>
              <a:gd name="connsiteX11" fmla="*/ 74577 w 264617"/>
              <a:gd name="connsiteY11" fmla="*/ 177899 h 374418"/>
              <a:gd name="connsiteX12" fmla="*/ 71402 w 264617"/>
              <a:gd name="connsiteY12" fmla="*/ 133449 h 374418"/>
              <a:gd name="connsiteX13" fmla="*/ 11077 w 264617"/>
              <a:gd name="connsiteY13" fmla="*/ 184249 h 374418"/>
              <a:gd name="connsiteX14" fmla="*/ 23777 w 264617"/>
              <a:gd name="connsiteY14" fmla="*/ 123924 h 374418"/>
              <a:gd name="connsiteX15" fmla="*/ 23777 w 264617"/>
              <a:gd name="connsiteY15" fmla="*/ 99 h 37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4617" h="374418">
                <a:moveTo>
                  <a:pt x="23777" y="99"/>
                </a:moveTo>
                <a:cubicBezTo>
                  <a:pt x="28010" y="3803"/>
                  <a:pt x="49706" y="110695"/>
                  <a:pt x="49177" y="146149"/>
                </a:cubicBezTo>
                <a:cubicBezTo>
                  <a:pt x="48648" y="181603"/>
                  <a:pt x="21660" y="204887"/>
                  <a:pt x="20602" y="212824"/>
                </a:cubicBezTo>
                <a:cubicBezTo>
                  <a:pt x="19544" y="220761"/>
                  <a:pt x="45473" y="195362"/>
                  <a:pt x="42827" y="193774"/>
                </a:cubicBezTo>
                <a:cubicBezTo>
                  <a:pt x="40181" y="192187"/>
                  <a:pt x="-16440" y="203299"/>
                  <a:pt x="4727" y="203299"/>
                </a:cubicBezTo>
                <a:cubicBezTo>
                  <a:pt x="25894" y="203299"/>
                  <a:pt x="150248" y="184778"/>
                  <a:pt x="169827" y="193774"/>
                </a:cubicBezTo>
                <a:cubicBezTo>
                  <a:pt x="189406" y="202770"/>
                  <a:pt x="146544" y="227641"/>
                  <a:pt x="122202" y="257274"/>
                </a:cubicBezTo>
                <a:cubicBezTo>
                  <a:pt x="97860" y="286907"/>
                  <a:pt x="28010" y="359932"/>
                  <a:pt x="23777" y="371574"/>
                </a:cubicBezTo>
                <a:cubicBezTo>
                  <a:pt x="19544" y="383216"/>
                  <a:pt x="59231" y="357286"/>
                  <a:pt x="96802" y="327124"/>
                </a:cubicBezTo>
                <a:cubicBezTo>
                  <a:pt x="134373" y="296962"/>
                  <a:pt x="249202" y="190599"/>
                  <a:pt x="249202" y="190599"/>
                </a:cubicBezTo>
                <a:cubicBezTo>
                  <a:pt x="273014" y="164670"/>
                  <a:pt x="268781" y="173666"/>
                  <a:pt x="239677" y="171549"/>
                </a:cubicBezTo>
                <a:cubicBezTo>
                  <a:pt x="210573" y="169432"/>
                  <a:pt x="102623" y="184249"/>
                  <a:pt x="74577" y="177899"/>
                </a:cubicBezTo>
                <a:cubicBezTo>
                  <a:pt x="46531" y="171549"/>
                  <a:pt x="81985" y="132391"/>
                  <a:pt x="71402" y="133449"/>
                </a:cubicBezTo>
                <a:cubicBezTo>
                  <a:pt x="60819" y="134507"/>
                  <a:pt x="19015" y="185837"/>
                  <a:pt x="11077" y="184249"/>
                </a:cubicBezTo>
                <a:cubicBezTo>
                  <a:pt x="3139" y="182661"/>
                  <a:pt x="25894" y="150382"/>
                  <a:pt x="23777" y="123924"/>
                </a:cubicBezTo>
                <a:cubicBezTo>
                  <a:pt x="21660" y="97466"/>
                  <a:pt x="19544" y="-3605"/>
                  <a:pt x="23777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71CBACC4-00AC-EDCD-3946-2786F4350665}"/>
              </a:ext>
            </a:extLst>
          </p:cNvPr>
          <p:cNvSpPr/>
          <p:nvPr/>
        </p:nvSpPr>
        <p:spPr>
          <a:xfrm>
            <a:off x="617673" y="274504"/>
            <a:ext cx="39627" cy="210704"/>
          </a:xfrm>
          <a:custGeom>
            <a:avLst/>
            <a:gdLst>
              <a:gd name="connsiteX0" fmla="*/ 1452 w 39627"/>
              <a:gd name="connsiteY0" fmla="*/ 1721 h 210704"/>
              <a:gd name="connsiteX1" fmla="*/ 10977 w 39627"/>
              <a:gd name="connsiteY1" fmla="*/ 208096 h 210704"/>
              <a:gd name="connsiteX2" fmla="*/ 39552 w 39627"/>
              <a:gd name="connsiteY2" fmla="*/ 112846 h 210704"/>
              <a:gd name="connsiteX3" fmla="*/ 1452 w 39627"/>
              <a:gd name="connsiteY3" fmla="*/ 1721 h 21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7" h="210704">
                <a:moveTo>
                  <a:pt x="1452" y="1721"/>
                </a:moveTo>
                <a:cubicBezTo>
                  <a:pt x="-3310" y="17596"/>
                  <a:pt x="4627" y="189575"/>
                  <a:pt x="10977" y="208096"/>
                </a:cubicBezTo>
                <a:cubicBezTo>
                  <a:pt x="17327" y="226617"/>
                  <a:pt x="41140" y="141421"/>
                  <a:pt x="39552" y="112846"/>
                </a:cubicBezTo>
                <a:cubicBezTo>
                  <a:pt x="37965" y="84271"/>
                  <a:pt x="6214" y="-14154"/>
                  <a:pt x="1452" y="1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76869A90-FEE0-B878-0F11-DE0A7D47086B}"/>
              </a:ext>
            </a:extLst>
          </p:cNvPr>
          <p:cNvSpPr/>
          <p:nvPr/>
        </p:nvSpPr>
        <p:spPr>
          <a:xfrm>
            <a:off x="417961" y="440406"/>
            <a:ext cx="246873" cy="215281"/>
          </a:xfrm>
          <a:custGeom>
            <a:avLst/>
            <a:gdLst>
              <a:gd name="connsiteX0" fmla="*/ 220214 w 246873"/>
              <a:gd name="connsiteY0" fmla="*/ 919 h 215281"/>
              <a:gd name="connsiteX1" fmla="*/ 4314 w 246873"/>
              <a:gd name="connsiteY1" fmla="*/ 10444 h 215281"/>
              <a:gd name="connsiteX2" fmla="*/ 74164 w 246873"/>
              <a:gd name="connsiteY2" fmla="*/ 13619 h 215281"/>
              <a:gd name="connsiteX3" fmla="*/ 51939 w 246873"/>
              <a:gd name="connsiteY3" fmla="*/ 35844 h 215281"/>
              <a:gd name="connsiteX4" fmla="*/ 134489 w 246873"/>
              <a:gd name="connsiteY4" fmla="*/ 131094 h 215281"/>
              <a:gd name="connsiteX5" fmla="*/ 105914 w 246873"/>
              <a:gd name="connsiteY5" fmla="*/ 102519 h 215281"/>
              <a:gd name="connsiteX6" fmla="*/ 242439 w 246873"/>
              <a:gd name="connsiteY6" fmla="*/ 213644 h 215281"/>
              <a:gd name="connsiteX7" fmla="*/ 204339 w 246873"/>
              <a:gd name="connsiteY7" fmla="*/ 162844 h 215281"/>
              <a:gd name="connsiteX8" fmla="*/ 112264 w 246873"/>
              <a:gd name="connsiteY8" fmla="*/ 80294 h 215281"/>
              <a:gd name="connsiteX9" fmla="*/ 70989 w 246873"/>
              <a:gd name="connsiteY9" fmla="*/ 26319 h 215281"/>
              <a:gd name="connsiteX10" fmla="*/ 147189 w 246873"/>
              <a:gd name="connsiteY10" fmla="*/ 35844 h 215281"/>
              <a:gd name="connsiteX11" fmla="*/ 220214 w 246873"/>
              <a:gd name="connsiteY11" fmla="*/ 919 h 2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6873" h="215281">
                <a:moveTo>
                  <a:pt x="220214" y="919"/>
                </a:moveTo>
                <a:cubicBezTo>
                  <a:pt x="196402" y="-3314"/>
                  <a:pt x="28656" y="8327"/>
                  <a:pt x="4314" y="10444"/>
                </a:cubicBezTo>
                <a:cubicBezTo>
                  <a:pt x="-20028" y="12561"/>
                  <a:pt x="66227" y="9386"/>
                  <a:pt x="74164" y="13619"/>
                </a:cubicBezTo>
                <a:cubicBezTo>
                  <a:pt x="82101" y="17852"/>
                  <a:pt x="41885" y="16265"/>
                  <a:pt x="51939" y="35844"/>
                </a:cubicBezTo>
                <a:cubicBezTo>
                  <a:pt x="61993" y="55423"/>
                  <a:pt x="125493" y="119982"/>
                  <a:pt x="134489" y="131094"/>
                </a:cubicBezTo>
                <a:cubicBezTo>
                  <a:pt x="143485" y="142206"/>
                  <a:pt x="87922" y="88761"/>
                  <a:pt x="105914" y="102519"/>
                </a:cubicBezTo>
                <a:cubicBezTo>
                  <a:pt x="123906" y="116277"/>
                  <a:pt x="226035" y="203590"/>
                  <a:pt x="242439" y="213644"/>
                </a:cubicBezTo>
                <a:cubicBezTo>
                  <a:pt x="258843" y="223698"/>
                  <a:pt x="226035" y="185069"/>
                  <a:pt x="204339" y="162844"/>
                </a:cubicBezTo>
                <a:cubicBezTo>
                  <a:pt x="182643" y="140619"/>
                  <a:pt x="134489" y="103048"/>
                  <a:pt x="112264" y="80294"/>
                </a:cubicBezTo>
                <a:cubicBezTo>
                  <a:pt x="90039" y="57540"/>
                  <a:pt x="65168" y="33727"/>
                  <a:pt x="70989" y="26319"/>
                </a:cubicBezTo>
                <a:cubicBezTo>
                  <a:pt x="76810" y="18911"/>
                  <a:pt x="122847" y="34786"/>
                  <a:pt x="147189" y="35844"/>
                </a:cubicBezTo>
                <a:cubicBezTo>
                  <a:pt x="171531" y="36902"/>
                  <a:pt x="244026" y="5152"/>
                  <a:pt x="220214" y="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5079FE6F-E9D3-9054-E452-A876B2306C18}"/>
              </a:ext>
            </a:extLst>
          </p:cNvPr>
          <p:cNvSpPr/>
          <p:nvPr/>
        </p:nvSpPr>
        <p:spPr>
          <a:xfrm>
            <a:off x="31568" y="608888"/>
            <a:ext cx="319968" cy="203912"/>
          </a:xfrm>
          <a:custGeom>
            <a:avLst/>
            <a:gdLst>
              <a:gd name="connsiteX0" fmla="*/ 317682 w 319968"/>
              <a:gd name="connsiteY0" fmla="*/ 712 h 203912"/>
              <a:gd name="connsiteX1" fmla="*/ 257357 w 319968"/>
              <a:gd name="connsiteY1" fmla="*/ 86437 h 203912"/>
              <a:gd name="connsiteX2" fmla="*/ 209732 w 319968"/>
              <a:gd name="connsiteY2" fmla="*/ 200737 h 203912"/>
              <a:gd name="connsiteX3" fmla="*/ 222432 w 319968"/>
              <a:gd name="connsiteY3" fmla="*/ 153112 h 203912"/>
              <a:gd name="connsiteX4" fmla="*/ 193857 w 319968"/>
              <a:gd name="connsiteY4" fmla="*/ 203912 h 203912"/>
              <a:gd name="connsiteX5" fmla="*/ 143057 w 319968"/>
              <a:gd name="connsiteY5" fmla="*/ 153112 h 203912"/>
              <a:gd name="connsiteX6" fmla="*/ 182 w 319968"/>
              <a:gd name="connsiteY6" fmla="*/ 45162 h 203912"/>
              <a:gd name="connsiteX7" fmla="*/ 114482 w 319968"/>
              <a:gd name="connsiteY7" fmla="*/ 80087 h 203912"/>
              <a:gd name="connsiteX8" fmla="*/ 174807 w 319968"/>
              <a:gd name="connsiteY8" fmla="*/ 162637 h 203912"/>
              <a:gd name="connsiteX9" fmla="*/ 209732 w 319968"/>
              <a:gd name="connsiteY9" fmla="*/ 70562 h 203912"/>
              <a:gd name="connsiteX10" fmla="*/ 171632 w 319968"/>
              <a:gd name="connsiteY10" fmla="*/ 134062 h 203912"/>
              <a:gd name="connsiteX11" fmla="*/ 317682 w 319968"/>
              <a:gd name="connsiteY11" fmla="*/ 712 h 20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968" h="203912">
                <a:moveTo>
                  <a:pt x="317682" y="712"/>
                </a:moveTo>
                <a:cubicBezTo>
                  <a:pt x="331969" y="-7225"/>
                  <a:pt x="275349" y="53100"/>
                  <a:pt x="257357" y="86437"/>
                </a:cubicBezTo>
                <a:cubicBezTo>
                  <a:pt x="239365" y="119774"/>
                  <a:pt x="215553" y="189625"/>
                  <a:pt x="209732" y="200737"/>
                </a:cubicBezTo>
                <a:cubicBezTo>
                  <a:pt x="203911" y="211849"/>
                  <a:pt x="225078" y="152583"/>
                  <a:pt x="222432" y="153112"/>
                </a:cubicBezTo>
                <a:cubicBezTo>
                  <a:pt x="219786" y="153641"/>
                  <a:pt x="207086" y="203912"/>
                  <a:pt x="193857" y="203912"/>
                </a:cubicBezTo>
                <a:cubicBezTo>
                  <a:pt x="180628" y="203912"/>
                  <a:pt x="175336" y="179570"/>
                  <a:pt x="143057" y="153112"/>
                </a:cubicBezTo>
                <a:cubicBezTo>
                  <a:pt x="110778" y="126654"/>
                  <a:pt x="4944" y="57333"/>
                  <a:pt x="182" y="45162"/>
                </a:cubicBezTo>
                <a:cubicBezTo>
                  <a:pt x="-4580" y="32991"/>
                  <a:pt x="85378" y="60508"/>
                  <a:pt x="114482" y="80087"/>
                </a:cubicBezTo>
                <a:cubicBezTo>
                  <a:pt x="143586" y="99666"/>
                  <a:pt x="158932" y="164225"/>
                  <a:pt x="174807" y="162637"/>
                </a:cubicBezTo>
                <a:cubicBezTo>
                  <a:pt x="190682" y="161050"/>
                  <a:pt x="210261" y="75325"/>
                  <a:pt x="209732" y="70562"/>
                </a:cubicBezTo>
                <a:cubicBezTo>
                  <a:pt x="209203" y="65800"/>
                  <a:pt x="155228" y="142000"/>
                  <a:pt x="171632" y="134062"/>
                </a:cubicBezTo>
                <a:cubicBezTo>
                  <a:pt x="188036" y="126125"/>
                  <a:pt x="303395" y="8649"/>
                  <a:pt x="317682" y="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AFF44E9A-6B33-06BF-F05F-BE89184E5B9D}"/>
              </a:ext>
            </a:extLst>
          </p:cNvPr>
          <p:cNvSpPr/>
          <p:nvPr/>
        </p:nvSpPr>
        <p:spPr>
          <a:xfrm>
            <a:off x="409575" y="609600"/>
            <a:ext cx="266746" cy="165975"/>
          </a:xfrm>
          <a:custGeom>
            <a:avLst/>
            <a:gdLst>
              <a:gd name="connsiteX0" fmla="*/ 0 w 266746"/>
              <a:gd name="connsiteY0" fmla="*/ 0 h 165975"/>
              <a:gd name="connsiteX1" fmla="*/ 85725 w 266746"/>
              <a:gd name="connsiteY1" fmla="*/ 76200 h 165975"/>
              <a:gd name="connsiteX2" fmla="*/ 184150 w 266746"/>
              <a:gd name="connsiteY2" fmla="*/ 161925 h 165975"/>
              <a:gd name="connsiteX3" fmla="*/ 184150 w 266746"/>
              <a:gd name="connsiteY3" fmla="*/ 139700 h 165975"/>
              <a:gd name="connsiteX4" fmla="*/ 266700 w 266746"/>
              <a:gd name="connsiteY4" fmla="*/ 31750 h 165975"/>
              <a:gd name="connsiteX5" fmla="*/ 171450 w 266746"/>
              <a:gd name="connsiteY5" fmla="*/ 111125 h 165975"/>
              <a:gd name="connsiteX6" fmla="*/ 117475 w 266746"/>
              <a:gd name="connsiteY6" fmla="*/ 69850 h 165975"/>
              <a:gd name="connsiteX7" fmla="*/ 0 w 266746"/>
              <a:gd name="connsiteY7" fmla="*/ 0 h 16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46" h="165975">
                <a:moveTo>
                  <a:pt x="0" y="0"/>
                </a:moveTo>
                <a:lnTo>
                  <a:pt x="85725" y="76200"/>
                </a:lnTo>
                <a:lnTo>
                  <a:pt x="184150" y="161925"/>
                </a:lnTo>
                <a:cubicBezTo>
                  <a:pt x="200554" y="172508"/>
                  <a:pt x="170392" y="161396"/>
                  <a:pt x="184150" y="139700"/>
                </a:cubicBezTo>
                <a:cubicBezTo>
                  <a:pt x="197908" y="118004"/>
                  <a:pt x="268817" y="36512"/>
                  <a:pt x="266700" y="31750"/>
                </a:cubicBezTo>
                <a:cubicBezTo>
                  <a:pt x="264583" y="26988"/>
                  <a:pt x="196321" y="104775"/>
                  <a:pt x="171450" y="111125"/>
                </a:cubicBezTo>
                <a:cubicBezTo>
                  <a:pt x="146579" y="117475"/>
                  <a:pt x="139700" y="87312"/>
                  <a:pt x="117475" y="69850"/>
                </a:cubicBezTo>
                <a:cubicBezTo>
                  <a:pt x="95250" y="52388"/>
                  <a:pt x="66675" y="2936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6718DD61-3F69-876F-7295-99BA1C532EB9}"/>
              </a:ext>
            </a:extLst>
          </p:cNvPr>
          <p:cNvSpPr/>
          <p:nvPr/>
        </p:nvSpPr>
        <p:spPr>
          <a:xfrm>
            <a:off x="283513" y="593633"/>
            <a:ext cx="206731" cy="307718"/>
          </a:xfrm>
          <a:custGeom>
            <a:avLst/>
            <a:gdLst>
              <a:gd name="connsiteX0" fmla="*/ 27637 w 206731"/>
              <a:gd name="connsiteY0" fmla="*/ 92 h 307718"/>
              <a:gd name="connsiteX1" fmla="*/ 27637 w 206731"/>
              <a:gd name="connsiteY1" fmla="*/ 215992 h 307718"/>
              <a:gd name="connsiteX2" fmla="*/ 27637 w 206731"/>
              <a:gd name="connsiteY2" fmla="*/ 285842 h 307718"/>
              <a:gd name="connsiteX3" fmla="*/ 84787 w 206731"/>
              <a:gd name="connsiteY3" fmla="*/ 289017 h 307718"/>
              <a:gd name="connsiteX4" fmla="*/ 2237 w 206731"/>
              <a:gd name="connsiteY4" fmla="*/ 295367 h 307718"/>
              <a:gd name="connsiteX5" fmla="*/ 192737 w 206731"/>
              <a:gd name="connsiteY5" fmla="*/ 276317 h 307718"/>
              <a:gd name="connsiteX6" fmla="*/ 192737 w 206731"/>
              <a:gd name="connsiteY6" fmla="*/ 231867 h 307718"/>
              <a:gd name="connsiteX7" fmla="*/ 195912 w 206731"/>
              <a:gd name="connsiteY7" fmla="*/ 9617 h 307718"/>
              <a:gd name="connsiteX8" fmla="*/ 170512 w 206731"/>
              <a:gd name="connsiteY8" fmla="*/ 130267 h 307718"/>
              <a:gd name="connsiteX9" fmla="*/ 173687 w 206731"/>
              <a:gd name="connsiteY9" fmla="*/ 73117 h 307718"/>
              <a:gd name="connsiteX10" fmla="*/ 186387 w 206731"/>
              <a:gd name="connsiteY10" fmla="*/ 298542 h 307718"/>
              <a:gd name="connsiteX11" fmla="*/ 183212 w 206731"/>
              <a:gd name="connsiteY11" fmla="*/ 263617 h 307718"/>
              <a:gd name="connsiteX12" fmla="*/ 119712 w 206731"/>
              <a:gd name="connsiteY12" fmla="*/ 260442 h 307718"/>
              <a:gd name="connsiteX13" fmla="*/ 75262 w 206731"/>
              <a:gd name="connsiteY13" fmla="*/ 254092 h 307718"/>
              <a:gd name="connsiteX14" fmla="*/ 46687 w 206731"/>
              <a:gd name="connsiteY14" fmla="*/ 95342 h 307718"/>
              <a:gd name="connsiteX15" fmla="*/ 49862 w 206731"/>
              <a:gd name="connsiteY15" fmla="*/ 187417 h 307718"/>
              <a:gd name="connsiteX16" fmla="*/ 27637 w 206731"/>
              <a:gd name="connsiteY16" fmla="*/ 92 h 30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6731" h="307718">
                <a:moveTo>
                  <a:pt x="27637" y="92"/>
                </a:moveTo>
                <a:cubicBezTo>
                  <a:pt x="23933" y="4854"/>
                  <a:pt x="27637" y="215992"/>
                  <a:pt x="27637" y="215992"/>
                </a:cubicBezTo>
                <a:cubicBezTo>
                  <a:pt x="27637" y="263617"/>
                  <a:pt x="18112" y="273671"/>
                  <a:pt x="27637" y="285842"/>
                </a:cubicBezTo>
                <a:cubicBezTo>
                  <a:pt x="37162" y="298013"/>
                  <a:pt x="89020" y="287430"/>
                  <a:pt x="84787" y="289017"/>
                </a:cubicBezTo>
                <a:cubicBezTo>
                  <a:pt x="80554" y="290604"/>
                  <a:pt x="-15755" y="297484"/>
                  <a:pt x="2237" y="295367"/>
                </a:cubicBezTo>
                <a:cubicBezTo>
                  <a:pt x="20229" y="293250"/>
                  <a:pt x="160987" y="286900"/>
                  <a:pt x="192737" y="276317"/>
                </a:cubicBezTo>
                <a:cubicBezTo>
                  <a:pt x="224487" y="265734"/>
                  <a:pt x="192208" y="276317"/>
                  <a:pt x="192737" y="231867"/>
                </a:cubicBezTo>
                <a:cubicBezTo>
                  <a:pt x="193266" y="187417"/>
                  <a:pt x="199616" y="26550"/>
                  <a:pt x="195912" y="9617"/>
                </a:cubicBezTo>
                <a:cubicBezTo>
                  <a:pt x="192208" y="-7316"/>
                  <a:pt x="174216" y="119684"/>
                  <a:pt x="170512" y="130267"/>
                </a:cubicBezTo>
                <a:cubicBezTo>
                  <a:pt x="166808" y="140850"/>
                  <a:pt x="171041" y="45071"/>
                  <a:pt x="173687" y="73117"/>
                </a:cubicBezTo>
                <a:cubicBezTo>
                  <a:pt x="176333" y="101163"/>
                  <a:pt x="184799" y="266792"/>
                  <a:pt x="186387" y="298542"/>
                </a:cubicBezTo>
                <a:cubicBezTo>
                  <a:pt x="187975" y="330292"/>
                  <a:pt x="194324" y="269967"/>
                  <a:pt x="183212" y="263617"/>
                </a:cubicBezTo>
                <a:cubicBezTo>
                  <a:pt x="172100" y="257267"/>
                  <a:pt x="137704" y="262030"/>
                  <a:pt x="119712" y="260442"/>
                </a:cubicBezTo>
                <a:cubicBezTo>
                  <a:pt x="101720" y="258855"/>
                  <a:pt x="87433" y="281609"/>
                  <a:pt x="75262" y="254092"/>
                </a:cubicBezTo>
                <a:cubicBezTo>
                  <a:pt x="63091" y="226575"/>
                  <a:pt x="50920" y="106455"/>
                  <a:pt x="46687" y="95342"/>
                </a:cubicBezTo>
                <a:cubicBezTo>
                  <a:pt x="42454" y="84230"/>
                  <a:pt x="50920" y="198529"/>
                  <a:pt x="49862" y="187417"/>
                </a:cubicBezTo>
                <a:cubicBezTo>
                  <a:pt x="48804" y="176305"/>
                  <a:pt x="31341" y="-4670"/>
                  <a:pt x="27637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CA2D30A5-EF43-4405-5149-7D8B0621F8C8}"/>
              </a:ext>
            </a:extLst>
          </p:cNvPr>
          <p:cNvSpPr/>
          <p:nvPr/>
        </p:nvSpPr>
        <p:spPr>
          <a:xfrm>
            <a:off x="727406" y="302523"/>
            <a:ext cx="393667" cy="145290"/>
          </a:xfrm>
          <a:custGeom>
            <a:avLst/>
            <a:gdLst>
              <a:gd name="connsiteX0" fmla="*/ 2844 w 393667"/>
              <a:gd name="connsiteY0" fmla="*/ 2277 h 145290"/>
              <a:gd name="connsiteX1" fmla="*/ 40944 w 393667"/>
              <a:gd name="connsiteY1" fmla="*/ 88002 h 145290"/>
              <a:gd name="connsiteX2" fmla="*/ 34594 w 393667"/>
              <a:gd name="connsiteY2" fmla="*/ 145152 h 145290"/>
              <a:gd name="connsiteX3" fmla="*/ 59994 w 393667"/>
              <a:gd name="connsiteY3" fmla="*/ 72127 h 145290"/>
              <a:gd name="connsiteX4" fmla="*/ 145719 w 393667"/>
              <a:gd name="connsiteY4" fmla="*/ 62602 h 145290"/>
              <a:gd name="connsiteX5" fmla="*/ 171119 w 393667"/>
              <a:gd name="connsiteY5" fmla="*/ 40377 h 145290"/>
              <a:gd name="connsiteX6" fmla="*/ 250494 w 393667"/>
              <a:gd name="connsiteY6" fmla="*/ 30852 h 145290"/>
              <a:gd name="connsiteX7" fmla="*/ 244144 w 393667"/>
              <a:gd name="connsiteY7" fmla="*/ 65777 h 145290"/>
              <a:gd name="connsiteX8" fmla="*/ 364794 w 393667"/>
              <a:gd name="connsiteY8" fmla="*/ 56252 h 145290"/>
              <a:gd name="connsiteX9" fmla="*/ 390194 w 393667"/>
              <a:gd name="connsiteY9" fmla="*/ 40377 h 145290"/>
              <a:gd name="connsiteX10" fmla="*/ 307644 w 393667"/>
              <a:gd name="connsiteY10" fmla="*/ 24502 h 145290"/>
              <a:gd name="connsiteX11" fmla="*/ 291769 w 393667"/>
              <a:gd name="connsiteY11" fmla="*/ 8627 h 145290"/>
              <a:gd name="connsiteX12" fmla="*/ 110794 w 393667"/>
              <a:gd name="connsiteY12" fmla="*/ 5452 h 145290"/>
              <a:gd name="connsiteX13" fmla="*/ 129844 w 393667"/>
              <a:gd name="connsiteY13" fmla="*/ 21327 h 145290"/>
              <a:gd name="connsiteX14" fmla="*/ 2844 w 393667"/>
              <a:gd name="connsiteY14" fmla="*/ 2277 h 14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667" h="145290">
                <a:moveTo>
                  <a:pt x="2844" y="2277"/>
                </a:moveTo>
                <a:cubicBezTo>
                  <a:pt x="-11972" y="13389"/>
                  <a:pt x="35652" y="64189"/>
                  <a:pt x="40944" y="88002"/>
                </a:cubicBezTo>
                <a:cubicBezTo>
                  <a:pt x="46236" y="111815"/>
                  <a:pt x="31419" y="147798"/>
                  <a:pt x="34594" y="145152"/>
                </a:cubicBezTo>
                <a:cubicBezTo>
                  <a:pt x="37769" y="142506"/>
                  <a:pt x="41473" y="85885"/>
                  <a:pt x="59994" y="72127"/>
                </a:cubicBezTo>
                <a:cubicBezTo>
                  <a:pt x="78515" y="58369"/>
                  <a:pt x="127198" y="67894"/>
                  <a:pt x="145719" y="62602"/>
                </a:cubicBezTo>
                <a:cubicBezTo>
                  <a:pt x="164240" y="57310"/>
                  <a:pt x="153657" y="45669"/>
                  <a:pt x="171119" y="40377"/>
                </a:cubicBezTo>
                <a:cubicBezTo>
                  <a:pt x="188581" y="35085"/>
                  <a:pt x="238323" y="26619"/>
                  <a:pt x="250494" y="30852"/>
                </a:cubicBezTo>
                <a:cubicBezTo>
                  <a:pt x="262665" y="35085"/>
                  <a:pt x="225094" y="61544"/>
                  <a:pt x="244144" y="65777"/>
                </a:cubicBezTo>
                <a:cubicBezTo>
                  <a:pt x="263194" y="70010"/>
                  <a:pt x="340452" y="60485"/>
                  <a:pt x="364794" y="56252"/>
                </a:cubicBezTo>
                <a:cubicBezTo>
                  <a:pt x="389136" y="52019"/>
                  <a:pt x="399719" y="45669"/>
                  <a:pt x="390194" y="40377"/>
                </a:cubicBezTo>
                <a:cubicBezTo>
                  <a:pt x="380669" y="35085"/>
                  <a:pt x="307644" y="24502"/>
                  <a:pt x="307644" y="24502"/>
                </a:cubicBezTo>
                <a:cubicBezTo>
                  <a:pt x="291240" y="19210"/>
                  <a:pt x="324577" y="11802"/>
                  <a:pt x="291769" y="8627"/>
                </a:cubicBezTo>
                <a:cubicBezTo>
                  <a:pt x="258961" y="5452"/>
                  <a:pt x="110794" y="5452"/>
                  <a:pt x="110794" y="5452"/>
                </a:cubicBezTo>
                <a:cubicBezTo>
                  <a:pt x="83807" y="7569"/>
                  <a:pt x="142015" y="18152"/>
                  <a:pt x="129844" y="21327"/>
                </a:cubicBezTo>
                <a:cubicBezTo>
                  <a:pt x="117673" y="24502"/>
                  <a:pt x="17660" y="-8835"/>
                  <a:pt x="2844" y="2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4FD4442D-537D-DF0E-47CD-5E04BECCE672}"/>
              </a:ext>
            </a:extLst>
          </p:cNvPr>
          <p:cNvSpPr/>
          <p:nvPr/>
        </p:nvSpPr>
        <p:spPr>
          <a:xfrm>
            <a:off x="631805" y="273047"/>
            <a:ext cx="125548" cy="244529"/>
          </a:xfrm>
          <a:custGeom>
            <a:avLst/>
            <a:gdLst>
              <a:gd name="connsiteX0" fmla="*/ 92095 w 125548"/>
              <a:gd name="connsiteY0" fmla="*/ 3 h 244529"/>
              <a:gd name="connsiteX1" fmla="*/ 38120 w 125548"/>
              <a:gd name="connsiteY1" fmla="*/ 85728 h 244529"/>
              <a:gd name="connsiteX2" fmla="*/ 25420 w 125548"/>
              <a:gd name="connsiteY2" fmla="*/ 146053 h 244529"/>
              <a:gd name="connsiteX3" fmla="*/ 3195 w 125548"/>
              <a:gd name="connsiteY3" fmla="*/ 219078 h 244529"/>
              <a:gd name="connsiteX4" fmla="*/ 12720 w 125548"/>
              <a:gd name="connsiteY4" fmla="*/ 206378 h 244529"/>
              <a:gd name="connsiteX5" fmla="*/ 117495 w 125548"/>
              <a:gd name="connsiteY5" fmla="*/ 244478 h 244529"/>
              <a:gd name="connsiteX6" fmla="*/ 85745 w 125548"/>
              <a:gd name="connsiteY6" fmla="*/ 196853 h 244529"/>
              <a:gd name="connsiteX7" fmla="*/ 41295 w 125548"/>
              <a:gd name="connsiteY7" fmla="*/ 158753 h 244529"/>
              <a:gd name="connsiteX8" fmla="*/ 79395 w 125548"/>
              <a:gd name="connsiteY8" fmla="*/ 92078 h 244529"/>
              <a:gd name="connsiteX9" fmla="*/ 123845 w 125548"/>
              <a:gd name="connsiteY9" fmla="*/ 146053 h 244529"/>
              <a:gd name="connsiteX10" fmla="*/ 114320 w 125548"/>
              <a:gd name="connsiteY10" fmla="*/ 88903 h 244529"/>
              <a:gd name="connsiteX11" fmla="*/ 92095 w 125548"/>
              <a:gd name="connsiteY11" fmla="*/ 3 h 24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548" h="244529">
                <a:moveTo>
                  <a:pt x="92095" y="3"/>
                </a:moveTo>
                <a:cubicBezTo>
                  <a:pt x="79395" y="-526"/>
                  <a:pt x="49232" y="61386"/>
                  <a:pt x="38120" y="85728"/>
                </a:cubicBezTo>
                <a:cubicBezTo>
                  <a:pt x="27008" y="110070"/>
                  <a:pt x="31241" y="123828"/>
                  <a:pt x="25420" y="146053"/>
                </a:cubicBezTo>
                <a:cubicBezTo>
                  <a:pt x="19599" y="168278"/>
                  <a:pt x="3195" y="219078"/>
                  <a:pt x="3195" y="219078"/>
                </a:cubicBezTo>
                <a:cubicBezTo>
                  <a:pt x="1078" y="229132"/>
                  <a:pt x="-6330" y="202145"/>
                  <a:pt x="12720" y="206378"/>
                </a:cubicBezTo>
                <a:cubicBezTo>
                  <a:pt x="31770" y="210611"/>
                  <a:pt x="105324" y="246065"/>
                  <a:pt x="117495" y="244478"/>
                </a:cubicBezTo>
                <a:cubicBezTo>
                  <a:pt x="129666" y="242891"/>
                  <a:pt x="98445" y="211141"/>
                  <a:pt x="85745" y="196853"/>
                </a:cubicBezTo>
                <a:cubicBezTo>
                  <a:pt x="73045" y="182566"/>
                  <a:pt x="42353" y="176215"/>
                  <a:pt x="41295" y="158753"/>
                </a:cubicBezTo>
                <a:cubicBezTo>
                  <a:pt x="40237" y="141291"/>
                  <a:pt x="65637" y="94195"/>
                  <a:pt x="79395" y="92078"/>
                </a:cubicBezTo>
                <a:cubicBezTo>
                  <a:pt x="93153" y="89961"/>
                  <a:pt x="118024" y="146582"/>
                  <a:pt x="123845" y="146053"/>
                </a:cubicBezTo>
                <a:cubicBezTo>
                  <a:pt x="129666" y="145524"/>
                  <a:pt x="119082" y="107953"/>
                  <a:pt x="114320" y="88903"/>
                </a:cubicBezTo>
                <a:cubicBezTo>
                  <a:pt x="109558" y="69853"/>
                  <a:pt x="104795" y="532"/>
                  <a:pt x="9209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46E9F8C9-3BC3-9025-7068-0D33B7B4316B}"/>
              </a:ext>
            </a:extLst>
          </p:cNvPr>
          <p:cNvSpPr/>
          <p:nvPr/>
        </p:nvSpPr>
        <p:spPr>
          <a:xfrm>
            <a:off x="615950" y="447628"/>
            <a:ext cx="512292" cy="362158"/>
          </a:xfrm>
          <a:custGeom>
            <a:avLst/>
            <a:gdLst>
              <a:gd name="connsiteX0" fmla="*/ 3175 w 512292"/>
              <a:gd name="connsiteY0" fmla="*/ 47 h 362158"/>
              <a:gd name="connsiteX1" fmla="*/ 6350 w 512292"/>
              <a:gd name="connsiteY1" fmla="*/ 95297 h 362158"/>
              <a:gd name="connsiteX2" fmla="*/ 0 w 512292"/>
              <a:gd name="connsiteY2" fmla="*/ 146097 h 362158"/>
              <a:gd name="connsiteX3" fmla="*/ 9525 w 512292"/>
              <a:gd name="connsiteY3" fmla="*/ 130222 h 362158"/>
              <a:gd name="connsiteX4" fmla="*/ 50800 w 512292"/>
              <a:gd name="connsiteY4" fmla="*/ 149272 h 362158"/>
              <a:gd name="connsiteX5" fmla="*/ 60325 w 512292"/>
              <a:gd name="connsiteY5" fmla="*/ 206422 h 362158"/>
              <a:gd name="connsiteX6" fmla="*/ 25400 w 512292"/>
              <a:gd name="connsiteY6" fmla="*/ 244522 h 362158"/>
              <a:gd name="connsiteX7" fmla="*/ 15875 w 512292"/>
              <a:gd name="connsiteY7" fmla="*/ 285797 h 362158"/>
              <a:gd name="connsiteX8" fmla="*/ 15875 w 512292"/>
              <a:gd name="connsiteY8" fmla="*/ 355647 h 362158"/>
              <a:gd name="connsiteX9" fmla="*/ 41275 w 512292"/>
              <a:gd name="connsiteY9" fmla="*/ 342947 h 362158"/>
              <a:gd name="connsiteX10" fmla="*/ 320675 w 512292"/>
              <a:gd name="connsiteY10" fmla="*/ 358822 h 362158"/>
              <a:gd name="connsiteX11" fmla="*/ 273050 w 512292"/>
              <a:gd name="connsiteY11" fmla="*/ 352472 h 362158"/>
              <a:gd name="connsiteX12" fmla="*/ 501650 w 512292"/>
              <a:gd name="connsiteY12" fmla="*/ 361997 h 362158"/>
              <a:gd name="connsiteX13" fmla="*/ 454025 w 512292"/>
              <a:gd name="connsiteY13" fmla="*/ 342947 h 362158"/>
              <a:gd name="connsiteX14" fmla="*/ 273050 w 512292"/>
              <a:gd name="connsiteY14" fmla="*/ 314372 h 362158"/>
              <a:gd name="connsiteX15" fmla="*/ 139700 w 512292"/>
              <a:gd name="connsiteY15" fmla="*/ 308022 h 362158"/>
              <a:gd name="connsiteX16" fmla="*/ 60325 w 512292"/>
              <a:gd name="connsiteY16" fmla="*/ 304847 h 362158"/>
              <a:gd name="connsiteX17" fmla="*/ 50800 w 512292"/>
              <a:gd name="connsiteY17" fmla="*/ 279447 h 362158"/>
              <a:gd name="connsiteX18" fmla="*/ 25400 w 512292"/>
              <a:gd name="connsiteY18" fmla="*/ 171497 h 362158"/>
              <a:gd name="connsiteX19" fmla="*/ 28575 w 512292"/>
              <a:gd name="connsiteY19" fmla="*/ 123872 h 362158"/>
              <a:gd name="connsiteX20" fmla="*/ 31750 w 512292"/>
              <a:gd name="connsiteY20" fmla="*/ 82597 h 362158"/>
              <a:gd name="connsiteX21" fmla="*/ 3175 w 512292"/>
              <a:gd name="connsiteY21" fmla="*/ 47 h 36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2292" h="362158">
                <a:moveTo>
                  <a:pt x="3175" y="47"/>
                </a:moveTo>
                <a:cubicBezTo>
                  <a:pt x="-1058" y="2164"/>
                  <a:pt x="6879" y="70955"/>
                  <a:pt x="6350" y="95297"/>
                </a:cubicBezTo>
                <a:cubicBezTo>
                  <a:pt x="5821" y="119639"/>
                  <a:pt x="0" y="146097"/>
                  <a:pt x="0" y="146097"/>
                </a:cubicBezTo>
                <a:cubicBezTo>
                  <a:pt x="529" y="151918"/>
                  <a:pt x="1058" y="129693"/>
                  <a:pt x="9525" y="130222"/>
                </a:cubicBezTo>
                <a:cubicBezTo>
                  <a:pt x="17992" y="130751"/>
                  <a:pt x="42333" y="136572"/>
                  <a:pt x="50800" y="149272"/>
                </a:cubicBezTo>
                <a:cubicBezTo>
                  <a:pt x="59267" y="161972"/>
                  <a:pt x="64558" y="190547"/>
                  <a:pt x="60325" y="206422"/>
                </a:cubicBezTo>
                <a:cubicBezTo>
                  <a:pt x="56092" y="222297"/>
                  <a:pt x="32808" y="231293"/>
                  <a:pt x="25400" y="244522"/>
                </a:cubicBezTo>
                <a:cubicBezTo>
                  <a:pt x="17992" y="257751"/>
                  <a:pt x="17462" y="267276"/>
                  <a:pt x="15875" y="285797"/>
                </a:cubicBezTo>
                <a:cubicBezTo>
                  <a:pt x="14288" y="304318"/>
                  <a:pt x="11642" y="346122"/>
                  <a:pt x="15875" y="355647"/>
                </a:cubicBezTo>
                <a:cubicBezTo>
                  <a:pt x="20108" y="365172"/>
                  <a:pt x="-9525" y="342418"/>
                  <a:pt x="41275" y="342947"/>
                </a:cubicBezTo>
                <a:cubicBezTo>
                  <a:pt x="92075" y="343476"/>
                  <a:pt x="282046" y="357235"/>
                  <a:pt x="320675" y="358822"/>
                </a:cubicBezTo>
                <a:cubicBezTo>
                  <a:pt x="359304" y="360409"/>
                  <a:pt x="242888" y="351943"/>
                  <a:pt x="273050" y="352472"/>
                </a:cubicBezTo>
                <a:cubicBezTo>
                  <a:pt x="303213" y="353001"/>
                  <a:pt x="471488" y="363584"/>
                  <a:pt x="501650" y="361997"/>
                </a:cubicBezTo>
                <a:cubicBezTo>
                  <a:pt x="531812" y="360410"/>
                  <a:pt x="492125" y="350884"/>
                  <a:pt x="454025" y="342947"/>
                </a:cubicBezTo>
                <a:cubicBezTo>
                  <a:pt x="415925" y="335010"/>
                  <a:pt x="325437" y="320193"/>
                  <a:pt x="273050" y="314372"/>
                </a:cubicBezTo>
                <a:cubicBezTo>
                  <a:pt x="220663" y="308551"/>
                  <a:pt x="139700" y="308022"/>
                  <a:pt x="139700" y="308022"/>
                </a:cubicBezTo>
                <a:cubicBezTo>
                  <a:pt x="104246" y="306435"/>
                  <a:pt x="75142" y="309610"/>
                  <a:pt x="60325" y="304847"/>
                </a:cubicBezTo>
                <a:cubicBezTo>
                  <a:pt x="45508" y="300084"/>
                  <a:pt x="56621" y="301672"/>
                  <a:pt x="50800" y="279447"/>
                </a:cubicBezTo>
                <a:cubicBezTo>
                  <a:pt x="44979" y="257222"/>
                  <a:pt x="29104" y="197426"/>
                  <a:pt x="25400" y="171497"/>
                </a:cubicBezTo>
                <a:cubicBezTo>
                  <a:pt x="21696" y="145568"/>
                  <a:pt x="27517" y="138689"/>
                  <a:pt x="28575" y="123872"/>
                </a:cubicBezTo>
                <a:cubicBezTo>
                  <a:pt x="29633" y="109055"/>
                  <a:pt x="32808" y="98472"/>
                  <a:pt x="31750" y="82597"/>
                </a:cubicBezTo>
                <a:cubicBezTo>
                  <a:pt x="30692" y="66722"/>
                  <a:pt x="7408" y="-2070"/>
                  <a:pt x="3175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E1A1C254-2A48-BF95-3625-4205A5964F51}"/>
              </a:ext>
            </a:extLst>
          </p:cNvPr>
          <p:cNvSpPr/>
          <p:nvPr/>
        </p:nvSpPr>
        <p:spPr>
          <a:xfrm>
            <a:off x="704547" y="423608"/>
            <a:ext cx="117830" cy="282550"/>
          </a:xfrm>
          <a:custGeom>
            <a:avLst/>
            <a:gdLst>
              <a:gd name="connsiteX0" fmla="*/ 303 w 117830"/>
              <a:gd name="connsiteY0" fmla="*/ 81217 h 282550"/>
              <a:gd name="connsiteX1" fmla="*/ 95553 w 117830"/>
              <a:gd name="connsiteY1" fmla="*/ 1842 h 282550"/>
              <a:gd name="connsiteX2" fmla="*/ 117778 w 117830"/>
              <a:gd name="connsiteY2" fmla="*/ 27242 h 282550"/>
              <a:gd name="connsiteX3" fmla="*/ 92378 w 117830"/>
              <a:gd name="connsiteY3" fmla="*/ 49467 h 282550"/>
              <a:gd name="connsiteX4" fmla="*/ 82853 w 117830"/>
              <a:gd name="connsiteY4" fmla="*/ 100267 h 282550"/>
              <a:gd name="connsiteX5" fmla="*/ 82853 w 117830"/>
              <a:gd name="connsiteY5" fmla="*/ 243142 h 282550"/>
              <a:gd name="connsiteX6" fmla="*/ 86028 w 117830"/>
              <a:gd name="connsiteY6" fmla="*/ 281242 h 282550"/>
              <a:gd name="connsiteX7" fmla="*/ 73328 w 117830"/>
              <a:gd name="connsiteY7" fmla="*/ 208217 h 282550"/>
              <a:gd name="connsiteX8" fmla="*/ 63803 w 117830"/>
              <a:gd name="connsiteY8" fmla="*/ 116142 h 282550"/>
              <a:gd name="connsiteX9" fmla="*/ 63803 w 117830"/>
              <a:gd name="connsiteY9" fmla="*/ 84392 h 282550"/>
              <a:gd name="connsiteX10" fmla="*/ 303 w 117830"/>
              <a:gd name="connsiteY10" fmla="*/ 81217 h 2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830" h="282550">
                <a:moveTo>
                  <a:pt x="303" y="81217"/>
                </a:moveTo>
                <a:cubicBezTo>
                  <a:pt x="5595" y="67459"/>
                  <a:pt x="75974" y="10838"/>
                  <a:pt x="95553" y="1842"/>
                </a:cubicBezTo>
                <a:cubicBezTo>
                  <a:pt x="115132" y="-7154"/>
                  <a:pt x="118307" y="19304"/>
                  <a:pt x="117778" y="27242"/>
                </a:cubicBezTo>
                <a:cubicBezTo>
                  <a:pt x="117249" y="35179"/>
                  <a:pt x="98199" y="37296"/>
                  <a:pt x="92378" y="49467"/>
                </a:cubicBezTo>
                <a:cubicBezTo>
                  <a:pt x="86557" y="61638"/>
                  <a:pt x="84440" y="67988"/>
                  <a:pt x="82853" y="100267"/>
                </a:cubicBezTo>
                <a:cubicBezTo>
                  <a:pt x="81266" y="132546"/>
                  <a:pt x="82324" y="212980"/>
                  <a:pt x="82853" y="243142"/>
                </a:cubicBezTo>
                <a:cubicBezTo>
                  <a:pt x="83382" y="273305"/>
                  <a:pt x="87616" y="287063"/>
                  <a:pt x="86028" y="281242"/>
                </a:cubicBezTo>
                <a:cubicBezTo>
                  <a:pt x="84441" y="275421"/>
                  <a:pt x="77032" y="235734"/>
                  <a:pt x="73328" y="208217"/>
                </a:cubicBezTo>
                <a:cubicBezTo>
                  <a:pt x="69624" y="180700"/>
                  <a:pt x="65390" y="136779"/>
                  <a:pt x="63803" y="116142"/>
                </a:cubicBezTo>
                <a:cubicBezTo>
                  <a:pt x="62216" y="95505"/>
                  <a:pt x="63803" y="84392"/>
                  <a:pt x="63803" y="84392"/>
                </a:cubicBezTo>
                <a:cubicBezTo>
                  <a:pt x="60628" y="76454"/>
                  <a:pt x="-4989" y="94975"/>
                  <a:pt x="303" y="81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D7276DA5-73E8-2BD8-E6CA-6FDE89427261}"/>
              </a:ext>
            </a:extLst>
          </p:cNvPr>
          <p:cNvSpPr/>
          <p:nvPr/>
        </p:nvSpPr>
        <p:spPr>
          <a:xfrm>
            <a:off x="770748" y="685314"/>
            <a:ext cx="315217" cy="19536"/>
          </a:xfrm>
          <a:custGeom>
            <a:avLst/>
            <a:gdLst>
              <a:gd name="connsiteX0" fmla="*/ 777 w 315217"/>
              <a:gd name="connsiteY0" fmla="*/ 486 h 19536"/>
              <a:gd name="connsiteX1" fmla="*/ 305577 w 315217"/>
              <a:gd name="connsiteY1" fmla="*/ 6836 h 19536"/>
              <a:gd name="connsiteX2" fmla="*/ 219852 w 315217"/>
              <a:gd name="connsiteY2" fmla="*/ 19536 h 19536"/>
              <a:gd name="connsiteX3" fmla="*/ 777 w 315217"/>
              <a:gd name="connsiteY3" fmla="*/ 486 h 1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217" h="19536">
                <a:moveTo>
                  <a:pt x="777" y="486"/>
                </a:moveTo>
                <a:cubicBezTo>
                  <a:pt x="15065" y="-1631"/>
                  <a:pt x="269065" y="3661"/>
                  <a:pt x="305577" y="6836"/>
                </a:cubicBezTo>
                <a:cubicBezTo>
                  <a:pt x="342089" y="10011"/>
                  <a:pt x="266419" y="19536"/>
                  <a:pt x="219852" y="19536"/>
                </a:cubicBezTo>
                <a:cubicBezTo>
                  <a:pt x="173285" y="19536"/>
                  <a:pt x="-13511" y="2603"/>
                  <a:pt x="777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8ABDA1DF-9E84-EA78-E931-38285D4FF869}"/>
              </a:ext>
            </a:extLst>
          </p:cNvPr>
          <p:cNvSpPr/>
          <p:nvPr/>
        </p:nvSpPr>
        <p:spPr>
          <a:xfrm>
            <a:off x="901681" y="417375"/>
            <a:ext cx="59301" cy="43129"/>
          </a:xfrm>
          <a:custGeom>
            <a:avLst/>
            <a:gdLst>
              <a:gd name="connsiteX0" fmla="*/ 19 w 59301"/>
              <a:gd name="connsiteY0" fmla="*/ 1725 h 43129"/>
              <a:gd name="connsiteX1" fmla="*/ 50819 w 59301"/>
              <a:gd name="connsiteY1" fmla="*/ 11250 h 43129"/>
              <a:gd name="connsiteX2" fmla="*/ 57169 w 59301"/>
              <a:gd name="connsiteY2" fmla="*/ 43000 h 43129"/>
              <a:gd name="connsiteX3" fmla="*/ 19 w 59301"/>
              <a:gd name="connsiteY3" fmla="*/ 1725 h 4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01" h="43129">
                <a:moveTo>
                  <a:pt x="19" y="1725"/>
                </a:moveTo>
                <a:cubicBezTo>
                  <a:pt x="-1039" y="-3566"/>
                  <a:pt x="41294" y="4371"/>
                  <a:pt x="50819" y="11250"/>
                </a:cubicBezTo>
                <a:cubicBezTo>
                  <a:pt x="60344" y="18129"/>
                  <a:pt x="60873" y="40354"/>
                  <a:pt x="57169" y="43000"/>
                </a:cubicBezTo>
                <a:cubicBezTo>
                  <a:pt x="53465" y="45646"/>
                  <a:pt x="1077" y="7016"/>
                  <a:pt x="19" y="1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0E0DFD16-C582-7D1F-8BBE-94BF7B405208}"/>
              </a:ext>
            </a:extLst>
          </p:cNvPr>
          <p:cNvSpPr/>
          <p:nvPr/>
        </p:nvSpPr>
        <p:spPr>
          <a:xfrm>
            <a:off x="869950" y="492125"/>
            <a:ext cx="34947" cy="44601"/>
          </a:xfrm>
          <a:custGeom>
            <a:avLst/>
            <a:gdLst>
              <a:gd name="connsiteX0" fmla="*/ 0 w 34947"/>
              <a:gd name="connsiteY0" fmla="*/ 0 h 44601"/>
              <a:gd name="connsiteX1" fmla="*/ 34925 w 34947"/>
              <a:gd name="connsiteY1" fmla="*/ 44450 h 44601"/>
              <a:gd name="connsiteX2" fmla="*/ 0 w 34947"/>
              <a:gd name="connsiteY2" fmla="*/ 0 h 4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47" h="44601">
                <a:moveTo>
                  <a:pt x="0" y="0"/>
                </a:moveTo>
                <a:cubicBezTo>
                  <a:pt x="0" y="0"/>
                  <a:pt x="33867" y="41275"/>
                  <a:pt x="34925" y="44450"/>
                </a:cubicBezTo>
                <a:cubicBezTo>
                  <a:pt x="35983" y="47625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F1D41B45-4EA5-483F-46F0-5D36830E14AE}"/>
              </a:ext>
            </a:extLst>
          </p:cNvPr>
          <p:cNvSpPr/>
          <p:nvPr/>
        </p:nvSpPr>
        <p:spPr>
          <a:xfrm>
            <a:off x="968152" y="488950"/>
            <a:ext cx="19273" cy="51451"/>
          </a:xfrm>
          <a:custGeom>
            <a:avLst/>
            <a:gdLst>
              <a:gd name="connsiteX0" fmla="*/ 19273 w 19273"/>
              <a:gd name="connsiteY0" fmla="*/ 0 h 51451"/>
              <a:gd name="connsiteX1" fmla="*/ 223 w 19273"/>
              <a:gd name="connsiteY1" fmla="*/ 50800 h 51451"/>
              <a:gd name="connsiteX2" fmla="*/ 19273 w 19273"/>
              <a:gd name="connsiteY2" fmla="*/ 0 h 5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73" h="51451">
                <a:moveTo>
                  <a:pt x="19273" y="0"/>
                </a:moveTo>
                <a:cubicBezTo>
                  <a:pt x="19273" y="0"/>
                  <a:pt x="-2423" y="43392"/>
                  <a:pt x="223" y="50800"/>
                </a:cubicBezTo>
                <a:cubicBezTo>
                  <a:pt x="2869" y="58208"/>
                  <a:pt x="19273" y="0"/>
                  <a:pt x="192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F0F63A79-739A-4B20-6F10-1C65B2DDCC8B}"/>
              </a:ext>
            </a:extLst>
          </p:cNvPr>
          <p:cNvSpPr/>
          <p:nvPr/>
        </p:nvSpPr>
        <p:spPr>
          <a:xfrm>
            <a:off x="856376" y="482581"/>
            <a:ext cx="48980" cy="59067"/>
          </a:xfrm>
          <a:custGeom>
            <a:avLst/>
            <a:gdLst>
              <a:gd name="connsiteX0" fmla="*/ 19924 w 48980"/>
              <a:gd name="connsiteY0" fmla="*/ 19 h 59067"/>
              <a:gd name="connsiteX1" fmla="*/ 874 w 48980"/>
              <a:gd name="connsiteY1" fmla="*/ 50819 h 59067"/>
              <a:gd name="connsiteX2" fmla="*/ 48499 w 48980"/>
              <a:gd name="connsiteY2" fmla="*/ 57169 h 59067"/>
              <a:gd name="connsiteX3" fmla="*/ 19924 w 48980"/>
              <a:gd name="connsiteY3" fmla="*/ 19 h 5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80" h="59067">
                <a:moveTo>
                  <a:pt x="19924" y="19"/>
                </a:moveTo>
                <a:cubicBezTo>
                  <a:pt x="11987" y="-1039"/>
                  <a:pt x="-3889" y="41294"/>
                  <a:pt x="874" y="50819"/>
                </a:cubicBezTo>
                <a:cubicBezTo>
                  <a:pt x="5637" y="60344"/>
                  <a:pt x="44266" y="60344"/>
                  <a:pt x="48499" y="57169"/>
                </a:cubicBezTo>
                <a:cubicBezTo>
                  <a:pt x="52732" y="53994"/>
                  <a:pt x="27861" y="1077"/>
                  <a:pt x="1992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3C814D24-65FA-B4C7-19C9-2B9FA9C1EFC5}"/>
              </a:ext>
            </a:extLst>
          </p:cNvPr>
          <p:cNvSpPr/>
          <p:nvPr/>
        </p:nvSpPr>
        <p:spPr>
          <a:xfrm>
            <a:off x="971665" y="488880"/>
            <a:ext cx="45998" cy="59969"/>
          </a:xfrm>
          <a:custGeom>
            <a:avLst/>
            <a:gdLst>
              <a:gd name="connsiteX0" fmla="*/ 3060 w 45998"/>
              <a:gd name="connsiteY0" fmla="*/ 70 h 59969"/>
              <a:gd name="connsiteX1" fmla="*/ 44335 w 45998"/>
              <a:gd name="connsiteY1" fmla="*/ 44520 h 59969"/>
              <a:gd name="connsiteX2" fmla="*/ 34810 w 45998"/>
              <a:gd name="connsiteY2" fmla="*/ 54045 h 59969"/>
              <a:gd name="connsiteX3" fmla="*/ 6235 w 45998"/>
              <a:gd name="connsiteY3" fmla="*/ 57220 h 59969"/>
              <a:gd name="connsiteX4" fmla="*/ 3060 w 45998"/>
              <a:gd name="connsiteY4" fmla="*/ 70 h 5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98" h="59969">
                <a:moveTo>
                  <a:pt x="3060" y="70"/>
                </a:moveTo>
                <a:cubicBezTo>
                  <a:pt x="9410" y="-2047"/>
                  <a:pt x="44335" y="44520"/>
                  <a:pt x="44335" y="44520"/>
                </a:cubicBezTo>
                <a:cubicBezTo>
                  <a:pt x="49627" y="53516"/>
                  <a:pt x="41160" y="51928"/>
                  <a:pt x="34810" y="54045"/>
                </a:cubicBezTo>
                <a:cubicBezTo>
                  <a:pt x="28460" y="56162"/>
                  <a:pt x="10997" y="64099"/>
                  <a:pt x="6235" y="57220"/>
                </a:cubicBezTo>
                <a:cubicBezTo>
                  <a:pt x="1473" y="50341"/>
                  <a:pt x="-3290" y="2187"/>
                  <a:pt x="3060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5B101652-332A-CC76-7D97-4954DC986543}"/>
              </a:ext>
            </a:extLst>
          </p:cNvPr>
          <p:cNvSpPr/>
          <p:nvPr/>
        </p:nvSpPr>
        <p:spPr>
          <a:xfrm>
            <a:off x="958743" y="564803"/>
            <a:ext cx="62069" cy="40407"/>
          </a:xfrm>
          <a:custGeom>
            <a:avLst/>
            <a:gdLst>
              <a:gd name="connsiteX0" fmla="*/ 107 w 62069"/>
              <a:gd name="connsiteY0" fmla="*/ 347 h 40407"/>
              <a:gd name="connsiteX1" fmla="*/ 44557 w 62069"/>
              <a:gd name="connsiteY1" fmla="*/ 38447 h 40407"/>
              <a:gd name="connsiteX2" fmla="*/ 54082 w 62069"/>
              <a:gd name="connsiteY2" fmla="*/ 35272 h 40407"/>
              <a:gd name="connsiteX3" fmla="*/ 60432 w 62069"/>
              <a:gd name="connsiteY3" fmla="*/ 19397 h 40407"/>
              <a:gd name="connsiteX4" fmla="*/ 107 w 62069"/>
              <a:gd name="connsiteY4" fmla="*/ 347 h 4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69" h="40407">
                <a:moveTo>
                  <a:pt x="107" y="347"/>
                </a:moveTo>
                <a:cubicBezTo>
                  <a:pt x="-2539" y="3522"/>
                  <a:pt x="44557" y="38447"/>
                  <a:pt x="44557" y="38447"/>
                </a:cubicBezTo>
                <a:cubicBezTo>
                  <a:pt x="53553" y="44268"/>
                  <a:pt x="54082" y="35272"/>
                  <a:pt x="54082" y="35272"/>
                </a:cubicBezTo>
                <a:cubicBezTo>
                  <a:pt x="56728" y="32097"/>
                  <a:pt x="65724" y="22043"/>
                  <a:pt x="60432" y="19397"/>
                </a:cubicBezTo>
                <a:cubicBezTo>
                  <a:pt x="55140" y="16751"/>
                  <a:pt x="2753" y="-2828"/>
                  <a:pt x="107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F1DDC357-E2A6-9D4A-724C-0F1D1659B366}"/>
              </a:ext>
            </a:extLst>
          </p:cNvPr>
          <p:cNvSpPr/>
          <p:nvPr/>
        </p:nvSpPr>
        <p:spPr>
          <a:xfrm>
            <a:off x="920557" y="600055"/>
            <a:ext cx="32684" cy="55998"/>
          </a:xfrm>
          <a:custGeom>
            <a:avLst/>
            <a:gdLst>
              <a:gd name="connsiteX0" fmla="*/ 19243 w 32684"/>
              <a:gd name="connsiteY0" fmla="*/ 20 h 55998"/>
              <a:gd name="connsiteX1" fmla="*/ 193 w 32684"/>
              <a:gd name="connsiteY1" fmla="*/ 47645 h 55998"/>
              <a:gd name="connsiteX2" fmla="*/ 31943 w 32684"/>
              <a:gd name="connsiteY2" fmla="*/ 53995 h 55998"/>
              <a:gd name="connsiteX3" fmla="*/ 19243 w 32684"/>
              <a:gd name="connsiteY3" fmla="*/ 20 h 5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84" h="55998">
                <a:moveTo>
                  <a:pt x="19243" y="20"/>
                </a:moveTo>
                <a:cubicBezTo>
                  <a:pt x="13952" y="-1038"/>
                  <a:pt x="-1924" y="38649"/>
                  <a:pt x="193" y="47645"/>
                </a:cubicBezTo>
                <a:cubicBezTo>
                  <a:pt x="2310" y="56641"/>
                  <a:pt x="28239" y="57699"/>
                  <a:pt x="31943" y="53995"/>
                </a:cubicBezTo>
                <a:cubicBezTo>
                  <a:pt x="35647" y="50291"/>
                  <a:pt x="24534" y="1078"/>
                  <a:pt x="1924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69DD819C-8EFD-C3CD-F69A-760EFFFABDD8}"/>
              </a:ext>
            </a:extLst>
          </p:cNvPr>
          <p:cNvSpPr/>
          <p:nvPr/>
        </p:nvSpPr>
        <p:spPr>
          <a:xfrm>
            <a:off x="863269" y="566196"/>
            <a:ext cx="42162" cy="110646"/>
          </a:xfrm>
          <a:custGeom>
            <a:avLst/>
            <a:gdLst>
              <a:gd name="connsiteX0" fmla="*/ 3506 w 42162"/>
              <a:gd name="connsiteY0" fmla="*/ 110079 h 110646"/>
              <a:gd name="connsiteX1" fmla="*/ 3506 w 42162"/>
              <a:gd name="connsiteY1" fmla="*/ 14829 h 110646"/>
              <a:gd name="connsiteX2" fmla="*/ 41606 w 42162"/>
              <a:gd name="connsiteY2" fmla="*/ 2129 h 110646"/>
              <a:gd name="connsiteX3" fmla="*/ 25731 w 42162"/>
              <a:gd name="connsiteY3" fmla="*/ 33879 h 110646"/>
              <a:gd name="connsiteX4" fmla="*/ 19381 w 42162"/>
              <a:gd name="connsiteY4" fmla="*/ 52929 h 110646"/>
              <a:gd name="connsiteX5" fmla="*/ 3506 w 42162"/>
              <a:gd name="connsiteY5" fmla="*/ 110079 h 11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62" h="110646">
                <a:moveTo>
                  <a:pt x="3506" y="110079"/>
                </a:moveTo>
                <a:cubicBezTo>
                  <a:pt x="860" y="103729"/>
                  <a:pt x="-2844" y="32821"/>
                  <a:pt x="3506" y="14829"/>
                </a:cubicBezTo>
                <a:cubicBezTo>
                  <a:pt x="9856" y="-3163"/>
                  <a:pt x="37902" y="-1046"/>
                  <a:pt x="41606" y="2129"/>
                </a:cubicBezTo>
                <a:cubicBezTo>
                  <a:pt x="45310" y="5304"/>
                  <a:pt x="29435" y="25412"/>
                  <a:pt x="25731" y="33879"/>
                </a:cubicBezTo>
                <a:cubicBezTo>
                  <a:pt x="22027" y="42346"/>
                  <a:pt x="20439" y="38112"/>
                  <a:pt x="19381" y="52929"/>
                </a:cubicBezTo>
                <a:cubicBezTo>
                  <a:pt x="18323" y="67746"/>
                  <a:pt x="6152" y="116429"/>
                  <a:pt x="3506" y="110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2211B652-AF9A-5E86-5808-3574F6A1BD3B}"/>
              </a:ext>
            </a:extLst>
          </p:cNvPr>
          <p:cNvSpPr/>
          <p:nvPr/>
        </p:nvSpPr>
        <p:spPr>
          <a:xfrm>
            <a:off x="1025423" y="268757"/>
            <a:ext cx="92520" cy="238120"/>
          </a:xfrm>
          <a:custGeom>
            <a:avLst/>
            <a:gdLst>
              <a:gd name="connsiteX0" fmla="*/ 63602 w 92520"/>
              <a:gd name="connsiteY0" fmla="*/ 1118 h 238120"/>
              <a:gd name="connsiteX1" fmla="*/ 69952 w 92520"/>
              <a:gd name="connsiteY1" fmla="*/ 137643 h 238120"/>
              <a:gd name="connsiteX2" fmla="*/ 54077 w 92520"/>
              <a:gd name="connsiteY2" fmla="*/ 156693 h 238120"/>
              <a:gd name="connsiteX3" fmla="*/ 102 w 92520"/>
              <a:gd name="connsiteY3" fmla="*/ 166218 h 238120"/>
              <a:gd name="connsiteX4" fmla="*/ 41377 w 92520"/>
              <a:gd name="connsiteY4" fmla="*/ 169393 h 238120"/>
              <a:gd name="connsiteX5" fmla="*/ 73127 w 92520"/>
              <a:gd name="connsiteY5" fmla="*/ 236068 h 238120"/>
              <a:gd name="connsiteX6" fmla="*/ 92177 w 92520"/>
              <a:gd name="connsiteY6" fmla="*/ 80493 h 238120"/>
              <a:gd name="connsiteX7" fmla="*/ 63602 w 92520"/>
              <a:gd name="connsiteY7" fmla="*/ 1118 h 23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20" h="238120">
                <a:moveTo>
                  <a:pt x="63602" y="1118"/>
                </a:moveTo>
                <a:cubicBezTo>
                  <a:pt x="59898" y="10643"/>
                  <a:pt x="69952" y="137643"/>
                  <a:pt x="69952" y="137643"/>
                </a:cubicBezTo>
                <a:cubicBezTo>
                  <a:pt x="68365" y="163572"/>
                  <a:pt x="65719" y="151931"/>
                  <a:pt x="54077" y="156693"/>
                </a:cubicBezTo>
                <a:cubicBezTo>
                  <a:pt x="42435" y="161455"/>
                  <a:pt x="2219" y="164101"/>
                  <a:pt x="102" y="166218"/>
                </a:cubicBezTo>
                <a:cubicBezTo>
                  <a:pt x="-2015" y="168335"/>
                  <a:pt x="29206" y="157751"/>
                  <a:pt x="41377" y="169393"/>
                </a:cubicBezTo>
                <a:cubicBezTo>
                  <a:pt x="53548" y="181035"/>
                  <a:pt x="64660" y="250885"/>
                  <a:pt x="73127" y="236068"/>
                </a:cubicBezTo>
                <a:cubicBezTo>
                  <a:pt x="81594" y="221251"/>
                  <a:pt x="94823" y="115947"/>
                  <a:pt x="92177" y="80493"/>
                </a:cubicBezTo>
                <a:cubicBezTo>
                  <a:pt x="89531" y="45039"/>
                  <a:pt x="67306" y="-8407"/>
                  <a:pt x="63602" y="1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C98D23CC-3478-C810-8140-189C710FD086}"/>
              </a:ext>
            </a:extLst>
          </p:cNvPr>
          <p:cNvSpPr/>
          <p:nvPr/>
        </p:nvSpPr>
        <p:spPr>
          <a:xfrm>
            <a:off x="1074789" y="317417"/>
            <a:ext cx="94884" cy="483902"/>
          </a:xfrm>
          <a:custGeom>
            <a:avLst/>
            <a:gdLst>
              <a:gd name="connsiteX0" fmla="*/ 1536 w 94884"/>
              <a:gd name="connsiteY0" fmla="*/ 120733 h 483902"/>
              <a:gd name="connsiteX1" fmla="*/ 11061 w 94884"/>
              <a:gd name="connsiteY1" fmla="*/ 314408 h 483902"/>
              <a:gd name="connsiteX2" fmla="*/ 4711 w 94884"/>
              <a:gd name="connsiteY2" fmla="*/ 381083 h 483902"/>
              <a:gd name="connsiteX3" fmla="*/ 14236 w 94884"/>
              <a:gd name="connsiteY3" fmla="*/ 482683 h 483902"/>
              <a:gd name="connsiteX4" fmla="*/ 20586 w 94884"/>
              <a:gd name="connsiteY4" fmla="*/ 428708 h 483902"/>
              <a:gd name="connsiteX5" fmla="*/ 65036 w 94884"/>
              <a:gd name="connsiteY5" fmla="*/ 304883 h 483902"/>
              <a:gd name="connsiteX6" fmla="*/ 42811 w 94884"/>
              <a:gd name="connsiteY6" fmla="*/ 269958 h 483902"/>
              <a:gd name="connsiteX7" fmla="*/ 49161 w 94884"/>
              <a:gd name="connsiteY7" fmla="*/ 174708 h 483902"/>
              <a:gd name="connsiteX8" fmla="*/ 74561 w 94884"/>
              <a:gd name="connsiteY8" fmla="*/ 165183 h 483902"/>
              <a:gd name="connsiteX9" fmla="*/ 87261 w 94884"/>
              <a:gd name="connsiteY9" fmla="*/ 85808 h 483902"/>
              <a:gd name="connsiteX10" fmla="*/ 93611 w 94884"/>
              <a:gd name="connsiteY10" fmla="*/ 83 h 483902"/>
              <a:gd name="connsiteX11" fmla="*/ 61861 w 94884"/>
              <a:gd name="connsiteY11" fmla="*/ 101683 h 483902"/>
              <a:gd name="connsiteX12" fmla="*/ 49161 w 94884"/>
              <a:gd name="connsiteY12" fmla="*/ 139783 h 483902"/>
              <a:gd name="connsiteX13" fmla="*/ 1536 w 94884"/>
              <a:gd name="connsiteY13" fmla="*/ 120733 h 48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884" h="483902">
                <a:moveTo>
                  <a:pt x="1536" y="120733"/>
                </a:moveTo>
                <a:cubicBezTo>
                  <a:pt x="-4814" y="149837"/>
                  <a:pt x="10532" y="271016"/>
                  <a:pt x="11061" y="314408"/>
                </a:cubicBezTo>
                <a:cubicBezTo>
                  <a:pt x="11590" y="357800"/>
                  <a:pt x="4182" y="353037"/>
                  <a:pt x="4711" y="381083"/>
                </a:cubicBezTo>
                <a:cubicBezTo>
                  <a:pt x="5240" y="409129"/>
                  <a:pt x="11590" y="474746"/>
                  <a:pt x="14236" y="482683"/>
                </a:cubicBezTo>
                <a:cubicBezTo>
                  <a:pt x="16882" y="490620"/>
                  <a:pt x="12119" y="458341"/>
                  <a:pt x="20586" y="428708"/>
                </a:cubicBezTo>
                <a:cubicBezTo>
                  <a:pt x="29053" y="399075"/>
                  <a:pt x="61332" y="331341"/>
                  <a:pt x="65036" y="304883"/>
                </a:cubicBezTo>
                <a:cubicBezTo>
                  <a:pt x="68740" y="278425"/>
                  <a:pt x="45457" y="291654"/>
                  <a:pt x="42811" y="269958"/>
                </a:cubicBezTo>
                <a:cubicBezTo>
                  <a:pt x="40165" y="248262"/>
                  <a:pt x="43869" y="192170"/>
                  <a:pt x="49161" y="174708"/>
                </a:cubicBezTo>
                <a:cubicBezTo>
                  <a:pt x="54453" y="157246"/>
                  <a:pt x="68211" y="180000"/>
                  <a:pt x="74561" y="165183"/>
                </a:cubicBezTo>
                <a:cubicBezTo>
                  <a:pt x="80911" y="150366"/>
                  <a:pt x="84086" y="113325"/>
                  <a:pt x="87261" y="85808"/>
                </a:cubicBezTo>
                <a:cubicBezTo>
                  <a:pt x="90436" y="58291"/>
                  <a:pt x="97844" y="-2563"/>
                  <a:pt x="93611" y="83"/>
                </a:cubicBezTo>
                <a:cubicBezTo>
                  <a:pt x="89378" y="2729"/>
                  <a:pt x="69269" y="78400"/>
                  <a:pt x="61861" y="101683"/>
                </a:cubicBezTo>
                <a:cubicBezTo>
                  <a:pt x="54453" y="124966"/>
                  <a:pt x="57628" y="133433"/>
                  <a:pt x="49161" y="139783"/>
                </a:cubicBezTo>
                <a:cubicBezTo>
                  <a:pt x="40694" y="146133"/>
                  <a:pt x="7886" y="91629"/>
                  <a:pt x="1536" y="120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633531B0-F69B-9DA7-BF05-A8498DE189D6}"/>
              </a:ext>
            </a:extLst>
          </p:cNvPr>
          <p:cNvSpPr/>
          <p:nvPr/>
        </p:nvSpPr>
        <p:spPr>
          <a:xfrm>
            <a:off x="1101097" y="336242"/>
            <a:ext cx="537796" cy="150807"/>
          </a:xfrm>
          <a:custGeom>
            <a:avLst/>
            <a:gdLst>
              <a:gd name="connsiteX0" fmla="*/ 628 w 537796"/>
              <a:gd name="connsiteY0" fmla="*/ 25708 h 150807"/>
              <a:gd name="connsiteX1" fmla="*/ 149853 w 537796"/>
              <a:gd name="connsiteY1" fmla="*/ 38408 h 150807"/>
              <a:gd name="connsiteX2" fmla="*/ 153028 w 537796"/>
              <a:gd name="connsiteY2" fmla="*/ 146358 h 150807"/>
              <a:gd name="connsiteX3" fmla="*/ 172078 w 537796"/>
              <a:gd name="connsiteY3" fmla="*/ 130483 h 150807"/>
              <a:gd name="connsiteX4" fmla="*/ 235578 w 537796"/>
              <a:gd name="connsiteY4" fmla="*/ 133658 h 150807"/>
              <a:gd name="connsiteX5" fmla="*/ 229228 w 537796"/>
              <a:gd name="connsiteY5" fmla="*/ 47933 h 150807"/>
              <a:gd name="connsiteX6" fmla="*/ 489578 w 537796"/>
              <a:gd name="connsiteY6" fmla="*/ 70158 h 150807"/>
              <a:gd name="connsiteX7" fmla="*/ 537203 w 537796"/>
              <a:gd name="connsiteY7" fmla="*/ 47933 h 150807"/>
              <a:gd name="connsiteX8" fmla="*/ 480053 w 537796"/>
              <a:gd name="connsiteY8" fmla="*/ 38408 h 150807"/>
              <a:gd name="connsiteX9" fmla="*/ 257803 w 537796"/>
              <a:gd name="connsiteY9" fmla="*/ 9833 h 150807"/>
              <a:gd name="connsiteX10" fmla="*/ 191128 w 537796"/>
              <a:gd name="connsiteY10" fmla="*/ 19358 h 150807"/>
              <a:gd name="connsiteX11" fmla="*/ 99053 w 537796"/>
              <a:gd name="connsiteY11" fmla="*/ 308 h 150807"/>
              <a:gd name="connsiteX12" fmla="*/ 628 w 537796"/>
              <a:gd name="connsiteY12" fmla="*/ 25708 h 15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7796" h="150807">
                <a:moveTo>
                  <a:pt x="628" y="25708"/>
                </a:moveTo>
                <a:cubicBezTo>
                  <a:pt x="9095" y="32058"/>
                  <a:pt x="124453" y="18300"/>
                  <a:pt x="149853" y="38408"/>
                </a:cubicBezTo>
                <a:cubicBezTo>
                  <a:pt x="175253" y="58516"/>
                  <a:pt x="153028" y="146358"/>
                  <a:pt x="153028" y="146358"/>
                </a:cubicBezTo>
                <a:cubicBezTo>
                  <a:pt x="156732" y="161704"/>
                  <a:pt x="158320" y="132600"/>
                  <a:pt x="172078" y="130483"/>
                </a:cubicBezTo>
                <a:cubicBezTo>
                  <a:pt x="185836" y="128366"/>
                  <a:pt x="226053" y="147416"/>
                  <a:pt x="235578" y="133658"/>
                </a:cubicBezTo>
                <a:cubicBezTo>
                  <a:pt x="245103" y="119900"/>
                  <a:pt x="186895" y="58516"/>
                  <a:pt x="229228" y="47933"/>
                </a:cubicBezTo>
                <a:cubicBezTo>
                  <a:pt x="271561" y="37350"/>
                  <a:pt x="438249" y="70158"/>
                  <a:pt x="489578" y="70158"/>
                </a:cubicBezTo>
                <a:cubicBezTo>
                  <a:pt x="540907" y="70158"/>
                  <a:pt x="538790" y="53225"/>
                  <a:pt x="537203" y="47933"/>
                </a:cubicBezTo>
                <a:cubicBezTo>
                  <a:pt x="535616" y="42641"/>
                  <a:pt x="480053" y="38408"/>
                  <a:pt x="480053" y="38408"/>
                </a:cubicBezTo>
                <a:cubicBezTo>
                  <a:pt x="433486" y="32058"/>
                  <a:pt x="305957" y="13008"/>
                  <a:pt x="257803" y="9833"/>
                </a:cubicBezTo>
                <a:cubicBezTo>
                  <a:pt x="209649" y="6658"/>
                  <a:pt x="217586" y="20945"/>
                  <a:pt x="191128" y="19358"/>
                </a:cubicBezTo>
                <a:cubicBezTo>
                  <a:pt x="164670" y="17770"/>
                  <a:pt x="126570" y="3483"/>
                  <a:pt x="99053" y="308"/>
                </a:cubicBezTo>
                <a:cubicBezTo>
                  <a:pt x="71536" y="-2867"/>
                  <a:pt x="-7839" y="19358"/>
                  <a:pt x="628" y="25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E8286838-9F42-D0AC-4DE4-F75FC4BD692A}"/>
              </a:ext>
            </a:extLst>
          </p:cNvPr>
          <p:cNvSpPr/>
          <p:nvPr/>
        </p:nvSpPr>
        <p:spPr>
          <a:xfrm>
            <a:off x="1245984" y="485846"/>
            <a:ext cx="138319" cy="184836"/>
          </a:xfrm>
          <a:custGeom>
            <a:avLst/>
            <a:gdLst>
              <a:gd name="connsiteX0" fmla="*/ 74816 w 138319"/>
              <a:gd name="connsiteY0" fmla="*/ 3104 h 184836"/>
              <a:gd name="connsiteX1" fmla="*/ 97041 w 138319"/>
              <a:gd name="connsiteY1" fmla="*/ 72954 h 184836"/>
              <a:gd name="connsiteX2" fmla="*/ 49416 w 138319"/>
              <a:gd name="connsiteY2" fmla="*/ 82479 h 184836"/>
              <a:gd name="connsiteX3" fmla="*/ 17666 w 138319"/>
              <a:gd name="connsiteY3" fmla="*/ 79304 h 184836"/>
              <a:gd name="connsiteX4" fmla="*/ 1791 w 138319"/>
              <a:gd name="connsiteY4" fmla="*/ 123754 h 184836"/>
              <a:gd name="connsiteX5" fmla="*/ 1791 w 138319"/>
              <a:gd name="connsiteY5" fmla="*/ 184079 h 184836"/>
              <a:gd name="connsiteX6" fmla="*/ 14491 w 138319"/>
              <a:gd name="connsiteY6" fmla="*/ 155504 h 184836"/>
              <a:gd name="connsiteX7" fmla="*/ 36716 w 138319"/>
              <a:gd name="connsiteY7" fmla="*/ 123754 h 184836"/>
              <a:gd name="connsiteX8" fmla="*/ 74816 w 138319"/>
              <a:gd name="connsiteY8" fmla="*/ 126929 h 184836"/>
              <a:gd name="connsiteX9" fmla="*/ 100216 w 138319"/>
              <a:gd name="connsiteY9" fmla="*/ 88829 h 184836"/>
              <a:gd name="connsiteX10" fmla="*/ 138316 w 138319"/>
              <a:gd name="connsiteY10" fmla="*/ 18979 h 184836"/>
              <a:gd name="connsiteX11" fmla="*/ 74816 w 138319"/>
              <a:gd name="connsiteY11" fmla="*/ 3104 h 18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319" h="184836">
                <a:moveTo>
                  <a:pt x="74816" y="3104"/>
                </a:moveTo>
                <a:cubicBezTo>
                  <a:pt x="67937" y="12100"/>
                  <a:pt x="101274" y="59725"/>
                  <a:pt x="97041" y="72954"/>
                </a:cubicBezTo>
                <a:cubicBezTo>
                  <a:pt x="92808" y="86183"/>
                  <a:pt x="62645" y="81421"/>
                  <a:pt x="49416" y="82479"/>
                </a:cubicBezTo>
                <a:cubicBezTo>
                  <a:pt x="36187" y="83537"/>
                  <a:pt x="25604" y="72425"/>
                  <a:pt x="17666" y="79304"/>
                </a:cubicBezTo>
                <a:cubicBezTo>
                  <a:pt x="9728" y="86183"/>
                  <a:pt x="4437" y="106291"/>
                  <a:pt x="1791" y="123754"/>
                </a:cubicBezTo>
                <a:cubicBezTo>
                  <a:pt x="-855" y="141217"/>
                  <a:pt x="-326" y="178787"/>
                  <a:pt x="1791" y="184079"/>
                </a:cubicBezTo>
                <a:cubicBezTo>
                  <a:pt x="3908" y="189371"/>
                  <a:pt x="8670" y="165558"/>
                  <a:pt x="14491" y="155504"/>
                </a:cubicBezTo>
                <a:cubicBezTo>
                  <a:pt x="20312" y="145450"/>
                  <a:pt x="26662" y="128517"/>
                  <a:pt x="36716" y="123754"/>
                </a:cubicBezTo>
                <a:cubicBezTo>
                  <a:pt x="46770" y="118992"/>
                  <a:pt x="64233" y="132750"/>
                  <a:pt x="74816" y="126929"/>
                </a:cubicBezTo>
                <a:cubicBezTo>
                  <a:pt x="85399" y="121108"/>
                  <a:pt x="89633" y="106821"/>
                  <a:pt x="100216" y="88829"/>
                </a:cubicBezTo>
                <a:cubicBezTo>
                  <a:pt x="110799" y="70837"/>
                  <a:pt x="137787" y="31679"/>
                  <a:pt x="138316" y="18979"/>
                </a:cubicBezTo>
                <a:cubicBezTo>
                  <a:pt x="138845" y="6279"/>
                  <a:pt x="81695" y="-5892"/>
                  <a:pt x="74816" y="3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056B52CF-F9EC-BE56-8897-D241305C3B64}"/>
              </a:ext>
            </a:extLst>
          </p:cNvPr>
          <p:cNvSpPr/>
          <p:nvPr/>
        </p:nvSpPr>
        <p:spPr>
          <a:xfrm>
            <a:off x="1082380" y="591517"/>
            <a:ext cx="202682" cy="216876"/>
          </a:xfrm>
          <a:custGeom>
            <a:avLst/>
            <a:gdLst>
              <a:gd name="connsiteX0" fmla="*/ 51095 w 202682"/>
              <a:gd name="connsiteY0" fmla="*/ 2208 h 216876"/>
              <a:gd name="connsiteX1" fmla="*/ 51095 w 202682"/>
              <a:gd name="connsiteY1" fmla="*/ 122858 h 216876"/>
              <a:gd name="connsiteX2" fmla="*/ 54270 w 202682"/>
              <a:gd name="connsiteY2" fmla="*/ 170483 h 216876"/>
              <a:gd name="connsiteX3" fmla="*/ 124120 w 202682"/>
              <a:gd name="connsiteY3" fmla="*/ 170483 h 216876"/>
              <a:gd name="connsiteX4" fmla="*/ 200320 w 202682"/>
              <a:gd name="connsiteY4" fmla="*/ 173658 h 216876"/>
              <a:gd name="connsiteX5" fmla="*/ 171745 w 202682"/>
              <a:gd name="connsiteY5" fmla="*/ 186358 h 216876"/>
              <a:gd name="connsiteX6" fmla="*/ 57445 w 202682"/>
              <a:gd name="connsiteY6" fmla="*/ 180008 h 216876"/>
              <a:gd name="connsiteX7" fmla="*/ 295 w 202682"/>
              <a:gd name="connsiteY7" fmla="*/ 211758 h 216876"/>
              <a:gd name="connsiteX8" fmla="*/ 35220 w 202682"/>
              <a:gd name="connsiteY8" fmla="*/ 56183 h 216876"/>
              <a:gd name="connsiteX9" fmla="*/ 51095 w 202682"/>
              <a:gd name="connsiteY9" fmla="*/ 2208 h 21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682" h="216876">
                <a:moveTo>
                  <a:pt x="51095" y="2208"/>
                </a:moveTo>
                <a:cubicBezTo>
                  <a:pt x="53741" y="13321"/>
                  <a:pt x="50566" y="94812"/>
                  <a:pt x="51095" y="122858"/>
                </a:cubicBezTo>
                <a:cubicBezTo>
                  <a:pt x="51624" y="150904"/>
                  <a:pt x="42099" y="162546"/>
                  <a:pt x="54270" y="170483"/>
                </a:cubicBezTo>
                <a:cubicBezTo>
                  <a:pt x="66441" y="178420"/>
                  <a:pt x="99778" y="169954"/>
                  <a:pt x="124120" y="170483"/>
                </a:cubicBezTo>
                <a:cubicBezTo>
                  <a:pt x="148462" y="171012"/>
                  <a:pt x="192383" y="171012"/>
                  <a:pt x="200320" y="173658"/>
                </a:cubicBezTo>
                <a:cubicBezTo>
                  <a:pt x="208257" y="176304"/>
                  <a:pt x="195557" y="185300"/>
                  <a:pt x="171745" y="186358"/>
                </a:cubicBezTo>
                <a:cubicBezTo>
                  <a:pt x="147933" y="187416"/>
                  <a:pt x="86020" y="175775"/>
                  <a:pt x="57445" y="180008"/>
                </a:cubicBezTo>
                <a:cubicBezTo>
                  <a:pt x="28870" y="184241"/>
                  <a:pt x="3999" y="232396"/>
                  <a:pt x="295" y="211758"/>
                </a:cubicBezTo>
                <a:cubicBezTo>
                  <a:pt x="-3409" y="191120"/>
                  <a:pt x="28870" y="88462"/>
                  <a:pt x="35220" y="56183"/>
                </a:cubicBezTo>
                <a:cubicBezTo>
                  <a:pt x="41570" y="23904"/>
                  <a:pt x="48449" y="-8905"/>
                  <a:pt x="51095" y="2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93C97BD4-42B2-2C29-2128-ADEC06BA0158}"/>
              </a:ext>
            </a:extLst>
          </p:cNvPr>
          <p:cNvSpPr/>
          <p:nvPr/>
        </p:nvSpPr>
        <p:spPr>
          <a:xfrm>
            <a:off x="1408286" y="497164"/>
            <a:ext cx="92306" cy="351959"/>
          </a:xfrm>
          <a:custGeom>
            <a:avLst/>
            <a:gdLst>
              <a:gd name="connsiteX0" fmla="*/ 1414 w 92306"/>
              <a:gd name="connsiteY0" fmla="*/ 350561 h 351959"/>
              <a:gd name="connsiteX1" fmla="*/ 29989 w 92306"/>
              <a:gd name="connsiteY1" fmla="*/ 248961 h 351959"/>
              <a:gd name="connsiteX2" fmla="*/ 68089 w 92306"/>
              <a:gd name="connsiteY2" fmla="*/ 252136 h 351959"/>
              <a:gd name="connsiteX3" fmla="*/ 90314 w 92306"/>
              <a:gd name="connsiteY3" fmla="*/ 1311 h 351959"/>
              <a:gd name="connsiteX4" fmla="*/ 17289 w 92306"/>
              <a:gd name="connsiteY4" fmla="*/ 163236 h 351959"/>
              <a:gd name="connsiteX5" fmla="*/ 1414 w 92306"/>
              <a:gd name="connsiteY5" fmla="*/ 350561 h 35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06" h="351959">
                <a:moveTo>
                  <a:pt x="1414" y="350561"/>
                </a:moveTo>
                <a:cubicBezTo>
                  <a:pt x="3531" y="364849"/>
                  <a:pt x="18877" y="265365"/>
                  <a:pt x="29989" y="248961"/>
                </a:cubicBezTo>
                <a:cubicBezTo>
                  <a:pt x="41101" y="232557"/>
                  <a:pt x="58035" y="293411"/>
                  <a:pt x="68089" y="252136"/>
                </a:cubicBezTo>
                <a:cubicBezTo>
                  <a:pt x="78143" y="210861"/>
                  <a:pt x="98781" y="16128"/>
                  <a:pt x="90314" y="1311"/>
                </a:cubicBezTo>
                <a:cubicBezTo>
                  <a:pt x="81847" y="-13506"/>
                  <a:pt x="37927" y="100794"/>
                  <a:pt x="17289" y="163236"/>
                </a:cubicBezTo>
                <a:cubicBezTo>
                  <a:pt x="-3349" y="225678"/>
                  <a:pt x="-703" y="336273"/>
                  <a:pt x="1414" y="350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9960515C-8D49-3475-09AC-CC4CFAAB778A}"/>
              </a:ext>
            </a:extLst>
          </p:cNvPr>
          <p:cNvSpPr/>
          <p:nvPr/>
        </p:nvSpPr>
        <p:spPr>
          <a:xfrm>
            <a:off x="1222019" y="736507"/>
            <a:ext cx="198049" cy="145089"/>
          </a:xfrm>
          <a:custGeom>
            <a:avLst/>
            <a:gdLst>
              <a:gd name="connsiteX0" fmla="*/ 63856 w 198049"/>
              <a:gd name="connsiteY0" fmla="*/ 93 h 145089"/>
              <a:gd name="connsiteX1" fmla="*/ 356 w 198049"/>
              <a:gd name="connsiteY1" fmla="*/ 82643 h 145089"/>
              <a:gd name="connsiteX2" fmla="*/ 41631 w 198049"/>
              <a:gd name="connsiteY2" fmla="*/ 85818 h 145089"/>
              <a:gd name="connsiteX3" fmla="*/ 114656 w 198049"/>
              <a:gd name="connsiteY3" fmla="*/ 130268 h 145089"/>
              <a:gd name="connsiteX4" fmla="*/ 152756 w 198049"/>
              <a:gd name="connsiteY4" fmla="*/ 136618 h 145089"/>
              <a:gd name="connsiteX5" fmla="*/ 181331 w 198049"/>
              <a:gd name="connsiteY5" fmla="*/ 136618 h 145089"/>
              <a:gd name="connsiteX6" fmla="*/ 197206 w 198049"/>
              <a:gd name="connsiteY6" fmla="*/ 25493 h 145089"/>
              <a:gd name="connsiteX7" fmla="*/ 155931 w 198049"/>
              <a:gd name="connsiteY7" fmla="*/ 101693 h 145089"/>
              <a:gd name="connsiteX8" fmla="*/ 63856 w 198049"/>
              <a:gd name="connsiteY8" fmla="*/ 66768 h 145089"/>
              <a:gd name="connsiteX9" fmla="*/ 63856 w 198049"/>
              <a:gd name="connsiteY9" fmla="*/ 93 h 14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049" h="145089">
                <a:moveTo>
                  <a:pt x="63856" y="93"/>
                </a:moveTo>
                <a:cubicBezTo>
                  <a:pt x="53273" y="2739"/>
                  <a:pt x="4060" y="68356"/>
                  <a:pt x="356" y="82643"/>
                </a:cubicBezTo>
                <a:cubicBezTo>
                  <a:pt x="-3348" y="96930"/>
                  <a:pt x="22581" y="77881"/>
                  <a:pt x="41631" y="85818"/>
                </a:cubicBezTo>
                <a:cubicBezTo>
                  <a:pt x="60681" y="93755"/>
                  <a:pt x="96135" y="121801"/>
                  <a:pt x="114656" y="130268"/>
                </a:cubicBezTo>
                <a:cubicBezTo>
                  <a:pt x="133177" y="138735"/>
                  <a:pt x="141644" y="135560"/>
                  <a:pt x="152756" y="136618"/>
                </a:cubicBezTo>
                <a:cubicBezTo>
                  <a:pt x="163868" y="137676"/>
                  <a:pt x="173923" y="155139"/>
                  <a:pt x="181331" y="136618"/>
                </a:cubicBezTo>
                <a:cubicBezTo>
                  <a:pt x="188739" y="118097"/>
                  <a:pt x="201439" y="31314"/>
                  <a:pt x="197206" y="25493"/>
                </a:cubicBezTo>
                <a:cubicBezTo>
                  <a:pt x="192973" y="19672"/>
                  <a:pt x="178156" y="94814"/>
                  <a:pt x="155931" y="101693"/>
                </a:cubicBezTo>
                <a:cubicBezTo>
                  <a:pt x="133706" y="108572"/>
                  <a:pt x="79731" y="81585"/>
                  <a:pt x="63856" y="66768"/>
                </a:cubicBezTo>
                <a:cubicBezTo>
                  <a:pt x="47981" y="51951"/>
                  <a:pt x="74439" y="-2553"/>
                  <a:pt x="63856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6F00D71B-A793-41EC-5ED9-A14B2DDDD3BC}"/>
              </a:ext>
            </a:extLst>
          </p:cNvPr>
          <p:cNvSpPr/>
          <p:nvPr/>
        </p:nvSpPr>
        <p:spPr>
          <a:xfrm>
            <a:off x="1396698" y="329357"/>
            <a:ext cx="245134" cy="571743"/>
          </a:xfrm>
          <a:custGeom>
            <a:avLst/>
            <a:gdLst>
              <a:gd name="connsiteX0" fmla="*/ 244777 w 245134"/>
              <a:gd name="connsiteY0" fmla="*/ 843 h 571743"/>
              <a:gd name="connsiteX1" fmla="*/ 213027 w 245134"/>
              <a:gd name="connsiteY1" fmla="*/ 258018 h 571743"/>
              <a:gd name="connsiteX2" fmla="*/ 184452 w 245134"/>
              <a:gd name="connsiteY2" fmla="*/ 527893 h 571743"/>
              <a:gd name="connsiteX3" fmla="*/ 159052 w 245134"/>
              <a:gd name="connsiteY3" fmla="*/ 531068 h 571743"/>
              <a:gd name="connsiteX4" fmla="*/ 19352 w 245134"/>
              <a:gd name="connsiteY4" fmla="*/ 518368 h 571743"/>
              <a:gd name="connsiteX5" fmla="*/ 13002 w 245134"/>
              <a:gd name="connsiteY5" fmla="*/ 518368 h 571743"/>
              <a:gd name="connsiteX6" fmla="*/ 130477 w 245134"/>
              <a:gd name="connsiteY6" fmla="*/ 556468 h 571743"/>
              <a:gd name="connsiteX7" fmla="*/ 162227 w 245134"/>
              <a:gd name="connsiteY7" fmla="*/ 569168 h 571743"/>
              <a:gd name="connsiteX8" fmla="*/ 213027 w 245134"/>
              <a:gd name="connsiteY8" fmla="*/ 508843 h 571743"/>
              <a:gd name="connsiteX9" fmla="*/ 228902 w 245134"/>
              <a:gd name="connsiteY9" fmla="*/ 346918 h 571743"/>
              <a:gd name="connsiteX10" fmla="*/ 244777 w 245134"/>
              <a:gd name="connsiteY10" fmla="*/ 843 h 5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134" h="571743">
                <a:moveTo>
                  <a:pt x="244777" y="843"/>
                </a:moveTo>
                <a:cubicBezTo>
                  <a:pt x="242131" y="-13974"/>
                  <a:pt x="223081" y="170176"/>
                  <a:pt x="213027" y="258018"/>
                </a:cubicBezTo>
                <a:cubicBezTo>
                  <a:pt x="202973" y="345860"/>
                  <a:pt x="184452" y="527893"/>
                  <a:pt x="184452" y="527893"/>
                </a:cubicBezTo>
                <a:cubicBezTo>
                  <a:pt x="175456" y="573401"/>
                  <a:pt x="186569" y="532655"/>
                  <a:pt x="159052" y="531068"/>
                </a:cubicBezTo>
                <a:cubicBezTo>
                  <a:pt x="131535" y="529481"/>
                  <a:pt x="19352" y="518368"/>
                  <a:pt x="19352" y="518368"/>
                </a:cubicBezTo>
                <a:cubicBezTo>
                  <a:pt x="-4990" y="516251"/>
                  <a:pt x="-5519" y="512018"/>
                  <a:pt x="13002" y="518368"/>
                </a:cubicBezTo>
                <a:cubicBezTo>
                  <a:pt x="31523" y="524718"/>
                  <a:pt x="105606" y="548001"/>
                  <a:pt x="130477" y="556468"/>
                </a:cubicBezTo>
                <a:cubicBezTo>
                  <a:pt x="155348" y="564935"/>
                  <a:pt x="148469" y="577106"/>
                  <a:pt x="162227" y="569168"/>
                </a:cubicBezTo>
                <a:cubicBezTo>
                  <a:pt x="175985" y="561231"/>
                  <a:pt x="201915" y="545885"/>
                  <a:pt x="213027" y="508843"/>
                </a:cubicBezTo>
                <a:cubicBezTo>
                  <a:pt x="224139" y="471801"/>
                  <a:pt x="223081" y="427881"/>
                  <a:pt x="228902" y="346918"/>
                </a:cubicBezTo>
                <a:cubicBezTo>
                  <a:pt x="234723" y="265956"/>
                  <a:pt x="247423" y="15660"/>
                  <a:pt x="244777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1AEEB7C4-558B-573F-051A-514B2EB8FEC4}"/>
              </a:ext>
            </a:extLst>
          </p:cNvPr>
          <p:cNvSpPr/>
          <p:nvPr/>
        </p:nvSpPr>
        <p:spPr>
          <a:xfrm>
            <a:off x="1628597" y="488813"/>
            <a:ext cx="41836" cy="357116"/>
          </a:xfrm>
          <a:custGeom>
            <a:avLst/>
            <a:gdLst>
              <a:gd name="connsiteX0" fmla="*/ 12878 w 41836"/>
              <a:gd name="connsiteY0" fmla="*/ 137 h 357116"/>
              <a:gd name="connsiteX1" fmla="*/ 22403 w 41836"/>
              <a:gd name="connsiteY1" fmla="*/ 222387 h 357116"/>
              <a:gd name="connsiteX2" fmla="*/ 41453 w 41836"/>
              <a:gd name="connsiteY2" fmla="*/ 355737 h 357116"/>
              <a:gd name="connsiteX3" fmla="*/ 3353 w 41836"/>
              <a:gd name="connsiteY3" fmla="*/ 285887 h 357116"/>
              <a:gd name="connsiteX4" fmla="*/ 3353 w 41836"/>
              <a:gd name="connsiteY4" fmla="*/ 190637 h 357116"/>
              <a:gd name="connsiteX5" fmla="*/ 12878 w 41836"/>
              <a:gd name="connsiteY5" fmla="*/ 137 h 35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36" h="357116">
                <a:moveTo>
                  <a:pt x="12878" y="137"/>
                </a:moveTo>
                <a:cubicBezTo>
                  <a:pt x="16053" y="5429"/>
                  <a:pt x="17641" y="163120"/>
                  <a:pt x="22403" y="222387"/>
                </a:cubicBezTo>
                <a:cubicBezTo>
                  <a:pt x="27166" y="281654"/>
                  <a:pt x="44628" y="345154"/>
                  <a:pt x="41453" y="355737"/>
                </a:cubicBezTo>
                <a:cubicBezTo>
                  <a:pt x="38278" y="366320"/>
                  <a:pt x="9703" y="313404"/>
                  <a:pt x="3353" y="285887"/>
                </a:cubicBezTo>
                <a:cubicBezTo>
                  <a:pt x="-2997" y="258370"/>
                  <a:pt x="1236" y="237733"/>
                  <a:pt x="3353" y="190637"/>
                </a:cubicBezTo>
                <a:cubicBezTo>
                  <a:pt x="5470" y="143541"/>
                  <a:pt x="9703" y="-5155"/>
                  <a:pt x="12878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C9A0EBC0-1D2F-9DFB-B24C-73CA96A5C3CC}"/>
              </a:ext>
            </a:extLst>
          </p:cNvPr>
          <p:cNvSpPr/>
          <p:nvPr/>
        </p:nvSpPr>
        <p:spPr>
          <a:xfrm>
            <a:off x="1593844" y="474356"/>
            <a:ext cx="168149" cy="390771"/>
          </a:xfrm>
          <a:custGeom>
            <a:avLst/>
            <a:gdLst>
              <a:gd name="connsiteX0" fmla="*/ 6 w 168149"/>
              <a:gd name="connsiteY0" fmla="*/ 43169 h 390771"/>
              <a:gd name="connsiteX1" fmla="*/ 139706 w 168149"/>
              <a:gd name="connsiteY1" fmla="*/ 36819 h 390771"/>
              <a:gd name="connsiteX2" fmla="*/ 127006 w 168149"/>
              <a:gd name="connsiteY2" fmla="*/ 100319 h 390771"/>
              <a:gd name="connsiteX3" fmla="*/ 123831 w 168149"/>
              <a:gd name="connsiteY3" fmla="*/ 198744 h 390771"/>
              <a:gd name="connsiteX4" fmla="*/ 139706 w 168149"/>
              <a:gd name="connsiteY4" fmla="*/ 347969 h 390771"/>
              <a:gd name="connsiteX5" fmla="*/ 104781 w 168149"/>
              <a:gd name="connsiteY5" fmla="*/ 347969 h 390771"/>
              <a:gd name="connsiteX6" fmla="*/ 9531 w 168149"/>
              <a:gd name="connsiteY6" fmla="*/ 354319 h 390771"/>
              <a:gd name="connsiteX7" fmla="*/ 73031 w 168149"/>
              <a:gd name="connsiteY7" fmla="*/ 357494 h 390771"/>
              <a:gd name="connsiteX8" fmla="*/ 165106 w 168149"/>
              <a:gd name="connsiteY8" fmla="*/ 386069 h 390771"/>
              <a:gd name="connsiteX9" fmla="*/ 146056 w 168149"/>
              <a:gd name="connsiteY9" fmla="*/ 246369 h 390771"/>
              <a:gd name="connsiteX10" fmla="*/ 146056 w 168149"/>
              <a:gd name="connsiteY10" fmla="*/ 11419 h 390771"/>
              <a:gd name="connsiteX11" fmla="*/ 6 w 168149"/>
              <a:gd name="connsiteY11" fmla="*/ 43169 h 39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149" h="390771">
                <a:moveTo>
                  <a:pt x="6" y="43169"/>
                </a:moveTo>
                <a:cubicBezTo>
                  <a:pt x="-1052" y="47402"/>
                  <a:pt x="118539" y="27294"/>
                  <a:pt x="139706" y="36819"/>
                </a:cubicBezTo>
                <a:cubicBezTo>
                  <a:pt x="160873" y="46344"/>
                  <a:pt x="129652" y="73332"/>
                  <a:pt x="127006" y="100319"/>
                </a:cubicBezTo>
                <a:cubicBezTo>
                  <a:pt x="124360" y="127307"/>
                  <a:pt x="121714" y="157469"/>
                  <a:pt x="123831" y="198744"/>
                </a:cubicBezTo>
                <a:cubicBezTo>
                  <a:pt x="125948" y="240019"/>
                  <a:pt x="142881" y="323098"/>
                  <a:pt x="139706" y="347969"/>
                </a:cubicBezTo>
                <a:cubicBezTo>
                  <a:pt x="136531" y="372840"/>
                  <a:pt x="126477" y="346911"/>
                  <a:pt x="104781" y="347969"/>
                </a:cubicBezTo>
                <a:cubicBezTo>
                  <a:pt x="83085" y="349027"/>
                  <a:pt x="14823" y="352732"/>
                  <a:pt x="9531" y="354319"/>
                </a:cubicBezTo>
                <a:cubicBezTo>
                  <a:pt x="4239" y="355906"/>
                  <a:pt x="47102" y="352202"/>
                  <a:pt x="73031" y="357494"/>
                </a:cubicBezTo>
                <a:cubicBezTo>
                  <a:pt x="98960" y="362786"/>
                  <a:pt x="152935" y="404590"/>
                  <a:pt x="165106" y="386069"/>
                </a:cubicBezTo>
                <a:cubicBezTo>
                  <a:pt x="177277" y="367548"/>
                  <a:pt x="149231" y="308811"/>
                  <a:pt x="146056" y="246369"/>
                </a:cubicBezTo>
                <a:cubicBezTo>
                  <a:pt x="142881" y="183927"/>
                  <a:pt x="165635" y="48461"/>
                  <a:pt x="146056" y="11419"/>
                </a:cubicBezTo>
                <a:cubicBezTo>
                  <a:pt x="126477" y="-25623"/>
                  <a:pt x="1064" y="38936"/>
                  <a:pt x="6" y="43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B80E3F7D-94E6-E2D0-581A-5FFECFC9E400}"/>
              </a:ext>
            </a:extLst>
          </p:cNvPr>
          <p:cNvSpPr/>
          <p:nvPr/>
        </p:nvSpPr>
        <p:spPr>
          <a:xfrm>
            <a:off x="1711234" y="469716"/>
            <a:ext cx="276733" cy="171838"/>
          </a:xfrm>
          <a:custGeom>
            <a:avLst/>
            <a:gdLst>
              <a:gd name="connsiteX0" fmla="*/ 91 w 276733"/>
              <a:gd name="connsiteY0" fmla="*/ 57334 h 171838"/>
              <a:gd name="connsiteX1" fmla="*/ 215991 w 276733"/>
              <a:gd name="connsiteY1" fmla="*/ 44634 h 171838"/>
              <a:gd name="connsiteX2" fmla="*/ 225516 w 276733"/>
              <a:gd name="connsiteY2" fmla="*/ 79559 h 171838"/>
              <a:gd name="connsiteX3" fmla="*/ 225516 w 276733"/>
              <a:gd name="connsiteY3" fmla="*/ 171634 h 171838"/>
              <a:gd name="connsiteX4" fmla="*/ 235041 w 276733"/>
              <a:gd name="connsiteY4" fmla="*/ 101784 h 171838"/>
              <a:gd name="connsiteX5" fmla="*/ 273141 w 276733"/>
              <a:gd name="connsiteY5" fmla="*/ 16059 h 171838"/>
              <a:gd name="connsiteX6" fmla="*/ 244566 w 276733"/>
              <a:gd name="connsiteY6" fmla="*/ 184 h 171838"/>
              <a:gd name="connsiteX7" fmla="*/ 91 w 276733"/>
              <a:gd name="connsiteY7" fmla="*/ 57334 h 1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733" h="171838">
                <a:moveTo>
                  <a:pt x="91" y="57334"/>
                </a:moveTo>
                <a:cubicBezTo>
                  <a:pt x="-4672" y="64742"/>
                  <a:pt x="178420" y="40930"/>
                  <a:pt x="215991" y="44634"/>
                </a:cubicBezTo>
                <a:cubicBezTo>
                  <a:pt x="253562" y="48338"/>
                  <a:pt x="223929" y="58392"/>
                  <a:pt x="225516" y="79559"/>
                </a:cubicBezTo>
                <a:cubicBezTo>
                  <a:pt x="227103" y="100726"/>
                  <a:pt x="223929" y="167930"/>
                  <a:pt x="225516" y="171634"/>
                </a:cubicBezTo>
                <a:cubicBezTo>
                  <a:pt x="227103" y="175338"/>
                  <a:pt x="227104" y="127713"/>
                  <a:pt x="235041" y="101784"/>
                </a:cubicBezTo>
                <a:cubicBezTo>
                  <a:pt x="242978" y="75855"/>
                  <a:pt x="271554" y="32992"/>
                  <a:pt x="273141" y="16059"/>
                </a:cubicBezTo>
                <a:cubicBezTo>
                  <a:pt x="274729" y="-874"/>
                  <a:pt x="289545" y="-345"/>
                  <a:pt x="244566" y="184"/>
                </a:cubicBezTo>
                <a:cubicBezTo>
                  <a:pt x="199587" y="713"/>
                  <a:pt x="4854" y="49926"/>
                  <a:pt x="91" y="57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D9B78C52-E857-8BCD-D568-6928AAF0C728}"/>
              </a:ext>
            </a:extLst>
          </p:cNvPr>
          <p:cNvSpPr/>
          <p:nvPr/>
        </p:nvSpPr>
        <p:spPr>
          <a:xfrm>
            <a:off x="1739862" y="571004"/>
            <a:ext cx="244517" cy="68464"/>
          </a:xfrm>
          <a:custGeom>
            <a:avLst/>
            <a:gdLst>
              <a:gd name="connsiteX0" fmla="*/ 38 w 244517"/>
              <a:gd name="connsiteY0" fmla="*/ 13196 h 68464"/>
              <a:gd name="connsiteX1" fmla="*/ 111163 w 244517"/>
              <a:gd name="connsiteY1" fmla="*/ 496 h 68464"/>
              <a:gd name="connsiteX2" fmla="*/ 104813 w 244517"/>
              <a:gd name="connsiteY2" fmla="*/ 29071 h 68464"/>
              <a:gd name="connsiteX3" fmla="*/ 168313 w 244517"/>
              <a:gd name="connsiteY3" fmla="*/ 25896 h 68464"/>
              <a:gd name="connsiteX4" fmla="*/ 244513 w 244517"/>
              <a:gd name="connsiteY4" fmla="*/ 48121 h 68464"/>
              <a:gd name="connsiteX5" fmla="*/ 171488 w 244517"/>
              <a:gd name="connsiteY5" fmla="*/ 67171 h 68464"/>
              <a:gd name="connsiteX6" fmla="*/ 107988 w 244517"/>
              <a:gd name="connsiteY6" fmla="*/ 63996 h 68464"/>
              <a:gd name="connsiteX7" fmla="*/ 98463 w 244517"/>
              <a:gd name="connsiteY7" fmla="*/ 41771 h 68464"/>
              <a:gd name="connsiteX8" fmla="*/ 38 w 244517"/>
              <a:gd name="connsiteY8" fmla="*/ 13196 h 6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517" h="68464">
                <a:moveTo>
                  <a:pt x="38" y="13196"/>
                </a:moveTo>
                <a:cubicBezTo>
                  <a:pt x="2155" y="6317"/>
                  <a:pt x="93700" y="-2150"/>
                  <a:pt x="111163" y="496"/>
                </a:cubicBezTo>
                <a:cubicBezTo>
                  <a:pt x="128626" y="3142"/>
                  <a:pt x="95288" y="24838"/>
                  <a:pt x="104813" y="29071"/>
                </a:cubicBezTo>
                <a:cubicBezTo>
                  <a:pt x="114338" y="33304"/>
                  <a:pt x="145030" y="22721"/>
                  <a:pt x="168313" y="25896"/>
                </a:cubicBezTo>
                <a:cubicBezTo>
                  <a:pt x="191596" y="29071"/>
                  <a:pt x="243984" y="41242"/>
                  <a:pt x="244513" y="48121"/>
                </a:cubicBezTo>
                <a:cubicBezTo>
                  <a:pt x="245042" y="55000"/>
                  <a:pt x="194242" y="64525"/>
                  <a:pt x="171488" y="67171"/>
                </a:cubicBezTo>
                <a:cubicBezTo>
                  <a:pt x="148734" y="69817"/>
                  <a:pt x="120159" y="68229"/>
                  <a:pt x="107988" y="63996"/>
                </a:cubicBezTo>
                <a:cubicBezTo>
                  <a:pt x="95817" y="59763"/>
                  <a:pt x="112221" y="43358"/>
                  <a:pt x="98463" y="41771"/>
                </a:cubicBezTo>
                <a:cubicBezTo>
                  <a:pt x="84705" y="40184"/>
                  <a:pt x="-2079" y="20075"/>
                  <a:pt x="38" y="13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788544E0-236B-067A-BEA9-68E599E57716}"/>
              </a:ext>
            </a:extLst>
          </p:cNvPr>
          <p:cNvSpPr/>
          <p:nvPr/>
        </p:nvSpPr>
        <p:spPr>
          <a:xfrm>
            <a:off x="1732531" y="657225"/>
            <a:ext cx="222761" cy="165458"/>
          </a:xfrm>
          <a:custGeom>
            <a:avLst/>
            <a:gdLst>
              <a:gd name="connsiteX0" fmla="*/ 13719 w 222761"/>
              <a:gd name="connsiteY0" fmla="*/ 0 h 165458"/>
              <a:gd name="connsiteX1" fmla="*/ 1019 w 222761"/>
              <a:gd name="connsiteY1" fmla="*/ 95250 h 165458"/>
              <a:gd name="connsiteX2" fmla="*/ 42294 w 222761"/>
              <a:gd name="connsiteY2" fmla="*/ 146050 h 165458"/>
              <a:gd name="connsiteX3" fmla="*/ 70869 w 222761"/>
              <a:gd name="connsiteY3" fmla="*/ 161925 h 165458"/>
              <a:gd name="connsiteX4" fmla="*/ 137544 w 222761"/>
              <a:gd name="connsiteY4" fmla="*/ 158750 h 165458"/>
              <a:gd name="connsiteX5" fmla="*/ 220094 w 222761"/>
              <a:gd name="connsiteY5" fmla="*/ 165100 h 165458"/>
              <a:gd name="connsiteX6" fmla="*/ 191519 w 222761"/>
              <a:gd name="connsiteY6" fmla="*/ 146050 h 165458"/>
              <a:gd name="connsiteX7" fmla="*/ 83569 w 222761"/>
              <a:gd name="connsiteY7" fmla="*/ 149225 h 165458"/>
              <a:gd name="connsiteX8" fmla="*/ 26419 w 222761"/>
              <a:gd name="connsiteY8" fmla="*/ 95250 h 165458"/>
              <a:gd name="connsiteX9" fmla="*/ 13719 w 222761"/>
              <a:gd name="connsiteY9" fmla="*/ 0 h 16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761" h="165458">
                <a:moveTo>
                  <a:pt x="13719" y="0"/>
                </a:moveTo>
                <a:cubicBezTo>
                  <a:pt x="9486" y="0"/>
                  <a:pt x="-3743" y="70908"/>
                  <a:pt x="1019" y="95250"/>
                </a:cubicBezTo>
                <a:cubicBezTo>
                  <a:pt x="5781" y="119592"/>
                  <a:pt x="30652" y="134938"/>
                  <a:pt x="42294" y="146050"/>
                </a:cubicBezTo>
                <a:cubicBezTo>
                  <a:pt x="53936" y="157163"/>
                  <a:pt x="54994" y="159808"/>
                  <a:pt x="70869" y="161925"/>
                </a:cubicBezTo>
                <a:cubicBezTo>
                  <a:pt x="86744" y="164042"/>
                  <a:pt x="112673" y="158221"/>
                  <a:pt x="137544" y="158750"/>
                </a:cubicBezTo>
                <a:cubicBezTo>
                  <a:pt x="162415" y="159279"/>
                  <a:pt x="211098" y="167217"/>
                  <a:pt x="220094" y="165100"/>
                </a:cubicBezTo>
                <a:cubicBezTo>
                  <a:pt x="229090" y="162983"/>
                  <a:pt x="214273" y="148696"/>
                  <a:pt x="191519" y="146050"/>
                </a:cubicBezTo>
                <a:cubicBezTo>
                  <a:pt x="168765" y="143404"/>
                  <a:pt x="111086" y="157692"/>
                  <a:pt x="83569" y="149225"/>
                </a:cubicBezTo>
                <a:cubicBezTo>
                  <a:pt x="56052" y="140758"/>
                  <a:pt x="37531" y="114300"/>
                  <a:pt x="26419" y="95250"/>
                </a:cubicBezTo>
                <a:cubicBezTo>
                  <a:pt x="15307" y="76200"/>
                  <a:pt x="17952" y="0"/>
                  <a:pt x="137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C8EED92B-0295-02EF-1CE0-1A1BDFC47396}"/>
              </a:ext>
            </a:extLst>
          </p:cNvPr>
          <p:cNvSpPr/>
          <p:nvPr/>
        </p:nvSpPr>
        <p:spPr>
          <a:xfrm>
            <a:off x="1745304" y="641030"/>
            <a:ext cx="242619" cy="187709"/>
          </a:xfrm>
          <a:custGeom>
            <a:avLst/>
            <a:gdLst>
              <a:gd name="connsiteX0" fmla="*/ 7296 w 242619"/>
              <a:gd name="connsiteY0" fmla="*/ 320 h 187709"/>
              <a:gd name="connsiteX1" fmla="*/ 105721 w 242619"/>
              <a:gd name="connsiteY1" fmla="*/ 32070 h 187709"/>
              <a:gd name="connsiteX2" fmla="*/ 93021 w 242619"/>
              <a:gd name="connsiteY2" fmla="*/ 82870 h 187709"/>
              <a:gd name="connsiteX3" fmla="*/ 178746 w 242619"/>
              <a:gd name="connsiteY3" fmla="*/ 70170 h 187709"/>
              <a:gd name="connsiteX4" fmla="*/ 223196 w 242619"/>
              <a:gd name="connsiteY4" fmla="*/ 95570 h 187709"/>
              <a:gd name="connsiteX5" fmla="*/ 229546 w 242619"/>
              <a:gd name="connsiteY5" fmla="*/ 108270 h 187709"/>
              <a:gd name="connsiteX6" fmla="*/ 242246 w 242619"/>
              <a:gd name="connsiteY6" fmla="*/ 187645 h 187709"/>
              <a:gd name="connsiteX7" fmla="*/ 213671 w 242619"/>
              <a:gd name="connsiteY7" fmla="*/ 120970 h 187709"/>
              <a:gd name="connsiteX8" fmla="*/ 191446 w 242619"/>
              <a:gd name="connsiteY8" fmla="*/ 79695 h 187709"/>
              <a:gd name="connsiteX9" fmla="*/ 112071 w 242619"/>
              <a:gd name="connsiteY9" fmla="*/ 105095 h 187709"/>
              <a:gd name="connsiteX10" fmla="*/ 67621 w 242619"/>
              <a:gd name="connsiteY10" fmla="*/ 57470 h 187709"/>
              <a:gd name="connsiteX11" fmla="*/ 13646 w 242619"/>
              <a:gd name="connsiteY11" fmla="*/ 51120 h 187709"/>
              <a:gd name="connsiteX12" fmla="*/ 7296 w 242619"/>
              <a:gd name="connsiteY12" fmla="*/ 320 h 18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619" h="187709">
                <a:moveTo>
                  <a:pt x="7296" y="320"/>
                </a:moveTo>
                <a:cubicBezTo>
                  <a:pt x="22642" y="-2855"/>
                  <a:pt x="91433" y="18312"/>
                  <a:pt x="105721" y="32070"/>
                </a:cubicBezTo>
                <a:cubicBezTo>
                  <a:pt x="120009" y="45828"/>
                  <a:pt x="80850" y="76520"/>
                  <a:pt x="93021" y="82870"/>
                </a:cubicBezTo>
                <a:cubicBezTo>
                  <a:pt x="105192" y="89220"/>
                  <a:pt x="157050" y="68053"/>
                  <a:pt x="178746" y="70170"/>
                </a:cubicBezTo>
                <a:cubicBezTo>
                  <a:pt x="200442" y="72287"/>
                  <a:pt x="223196" y="95570"/>
                  <a:pt x="223196" y="95570"/>
                </a:cubicBezTo>
                <a:cubicBezTo>
                  <a:pt x="231663" y="101920"/>
                  <a:pt x="226371" y="92924"/>
                  <a:pt x="229546" y="108270"/>
                </a:cubicBezTo>
                <a:cubicBezTo>
                  <a:pt x="232721" y="123616"/>
                  <a:pt x="244892" y="185528"/>
                  <a:pt x="242246" y="187645"/>
                </a:cubicBezTo>
                <a:cubicBezTo>
                  <a:pt x="239600" y="189762"/>
                  <a:pt x="222138" y="138962"/>
                  <a:pt x="213671" y="120970"/>
                </a:cubicBezTo>
                <a:cubicBezTo>
                  <a:pt x="205204" y="102978"/>
                  <a:pt x="208379" y="82341"/>
                  <a:pt x="191446" y="79695"/>
                </a:cubicBezTo>
                <a:cubicBezTo>
                  <a:pt x="174513" y="77049"/>
                  <a:pt x="132709" y="108799"/>
                  <a:pt x="112071" y="105095"/>
                </a:cubicBezTo>
                <a:cubicBezTo>
                  <a:pt x="91433" y="101391"/>
                  <a:pt x="84025" y="66466"/>
                  <a:pt x="67621" y="57470"/>
                </a:cubicBezTo>
                <a:cubicBezTo>
                  <a:pt x="51217" y="48474"/>
                  <a:pt x="23171" y="55883"/>
                  <a:pt x="13646" y="51120"/>
                </a:cubicBezTo>
                <a:cubicBezTo>
                  <a:pt x="4121" y="46357"/>
                  <a:pt x="-8050" y="3495"/>
                  <a:pt x="7296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A02E7303-B375-9B27-35B6-0331C2ED35FF}"/>
              </a:ext>
            </a:extLst>
          </p:cNvPr>
          <p:cNvSpPr/>
          <p:nvPr/>
        </p:nvSpPr>
        <p:spPr>
          <a:xfrm>
            <a:off x="1949801" y="468269"/>
            <a:ext cx="83998" cy="192401"/>
          </a:xfrm>
          <a:custGeom>
            <a:avLst/>
            <a:gdLst>
              <a:gd name="connsiteX0" fmla="*/ 47274 w 83998"/>
              <a:gd name="connsiteY0" fmla="*/ 1631 h 192401"/>
              <a:gd name="connsiteX1" fmla="*/ 2824 w 83998"/>
              <a:gd name="connsiteY1" fmla="*/ 147681 h 192401"/>
              <a:gd name="connsiteX2" fmla="*/ 12349 w 83998"/>
              <a:gd name="connsiteY2" fmla="*/ 169906 h 192401"/>
              <a:gd name="connsiteX3" fmla="*/ 75849 w 83998"/>
              <a:gd name="connsiteY3" fmla="*/ 192131 h 192401"/>
              <a:gd name="connsiteX4" fmla="*/ 79024 w 83998"/>
              <a:gd name="connsiteY4" fmla="*/ 154031 h 192401"/>
              <a:gd name="connsiteX5" fmla="*/ 37749 w 83998"/>
              <a:gd name="connsiteY5" fmla="*/ 134981 h 192401"/>
              <a:gd name="connsiteX6" fmla="*/ 50449 w 83998"/>
              <a:gd name="connsiteY6" fmla="*/ 71481 h 192401"/>
              <a:gd name="connsiteX7" fmla="*/ 47274 w 83998"/>
              <a:gd name="connsiteY7" fmla="*/ 1631 h 1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8" h="192401">
                <a:moveTo>
                  <a:pt x="47274" y="1631"/>
                </a:moveTo>
                <a:cubicBezTo>
                  <a:pt x="39337" y="14331"/>
                  <a:pt x="8645" y="119635"/>
                  <a:pt x="2824" y="147681"/>
                </a:cubicBezTo>
                <a:cubicBezTo>
                  <a:pt x="-2997" y="175727"/>
                  <a:pt x="178" y="162498"/>
                  <a:pt x="12349" y="169906"/>
                </a:cubicBezTo>
                <a:cubicBezTo>
                  <a:pt x="24520" y="177314"/>
                  <a:pt x="64736" y="194777"/>
                  <a:pt x="75849" y="192131"/>
                </a:cubicBezTo>
                <a:cubicBezTo>
                  <a:pt x="86962" y="189485"/>
                  <a:pt x="85374" y="163556"/>
                  <a:pt x="79024" y="154031"/>
                </a:cubicBezTo>
                <a:cubicBezTo>
                  <a:pt x="72674" y="144506"/>
                  <a:pt x="42511" y="148739"/>
                  <a:pt x="37749" y="134981"/>
                </a:cubicBezTo>
                <a:cubicBezTo>
                  <a:pt x="32987" y="121223"/>
                  <a:pt x="48332" y="88943"/>
                  <a:pt x="50449" y="71481"/>
                </a:cubicBezTo>
                <a:cubicBezTo>
                  <a:pt x="52566" y="54019"/>
                  <a:pt x="55211" y="-11069"/>
                  <a:pt x="47274" y="1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61F7A222-3EA6-BE26-A042-856E12D50E8F}"/>
              </a:ext>
            </a:extLst>
          </p:cNvPr>
          <p:cNvSpPr/>
          <p:nvPr/>
        </p:nvSpPr>
        <p:spPr>
          <a:xfrm>
            <a:off x="1955319" y="481355"/>
            <a:ext cx="328972" cy="92367"/>
          </a:xfrm>
          <a:custGeom>
            <a:avLst/>
            <a:gdLst>
              <a:gd name="connsiteX0" fmla="*/ 481 w 328972"/>
              <a:gd name="connsiteY0" fmla="*/ 48870 h 92367"/>
              <a:gd name="connsiteX1" fmla="*/ 86206 w 328972"/>
              <a:gd name="connsiteY1" fmla="*/ 61570 h 92367"/>
              <a:gd name="connsiteX2" fmla="*/ 92556 w 328972"/>
              <a:gd name="connsiteY2" fmla="*/ 39345 h 92367"/>
              <a:gd name="connsiteX3" fmla="*/ 178281 w 328972"/>
              <a:gd name="connsiteY3" fmla="*/ 55220 h 92367"/>
              <a:gd name="connsiteX4" fmla="*/ 184631 w 328972"/>
              <a:gd name="connsiteY4" fmla="*/ 77445 h 92367"/>
              <a:gd name="connsiteX5" fmla="*/ 264006 w 328972"/>
              <a:gd name="connsiteY5" fmla="*/ 90145 h 92367"/>
              <a:gd name="connsiteX6" fmla="*/ 327506 w 328972"/>
              <a:gd name="connsiteY6" fmla="*/ 90145 h 92367"/>
              <a:gd name="connsiteX7" fmla="*/ 302106 w 328972"/>
              <a:gd name="connsiteY7" fmla="*/ 67920 h 92367"/>
              <a:gd name="connsiteX8" fmla="*/ 229081 w 328972"/>
              <a:gd name="connsiteY8" fmla="*/ 42520 h 92367"/>
              <a:gd name="connsiteX9" fmla="*/ 219556 w 328972"/>
              <a:gd name="connsiteY9" fmla="*/ 26645 h 92367"/>
              <a:gd name="connsiteX10" fmla="*/ 98906 w 328972"/>
              <a:gd name="connsiteY10" fmla="*/ 1245 h 92367"/>
              <a:gd name="connsiteX11" fmla="*/ 70331 w 328972"/>
              <a:gd name="connsiteY11" fmla="*/ 7595 h 92367"/>
              <a:gd name="connsiteX12" fmla="*/ 51281 w 328972"/>
              <a:gd name="connsiteY12" fmla="*/ 39345 h 92367"/>
              <a:gd name="connsiteX13" fmla="*/ 481 w 328972"/>
              <a:gd name="connsiteY13" fmla="*/ 48870 h 9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8972" h="92367">
                <a:moveTo>
                  <a:pt x="481" y="48870"/>
                </a:moveTo>
                <a:cubicBezTo>
                  <a:pt x="6302" y="52574"/>
                  <a:pt x="70860" y="63158"/>
                  <a:pt x="86206" y="61570"/>
                </a:cubicBezTo>
                <a:cubicBezTo>
                  <a:pt x="101552" y="59983"/>
                  <a:pt x="77210" y="40403"/>
                  <a:pt x="92556" y="39345"/>
                </a:cubicBezTo>
                <a:cubicBezTo>
                  <a:pt x="107902" y="38287"/>
                  <a:pt x="162935" y="48870"/>
                  <a:pt x="178281" y="55220"/>
                </a:cubicBezTo>
                <a:cubicBezTo>
                  <a:pt x="193627" y="61570"/>
                  <a:pt x="170344" y="71624"/>
                  <a:pt x="184631" y="77445"/>
                </a:cubicBezTo>
                <a:cubicBezTo>
                  <a:pt x="198918" y="83266"/>
                  <a:pt x="240193" y="88028"/>
                  <a:pt x="264006" y="90145"/>
                </a:cubicBezTo>
                <a:cubicBezTo>
                  <a:pt x="287819" y="92262"/>
                  <a:pt x="321156" y="93849"/>
                  <a:pt x="327506" y="90145"/>
                </a:cubicBezTo>
                <a:cubicBezTo>
                  <a:pt x="333856" y="86441"/>
                  <a:pt x="318510" y="75858"/>
                  <a:pt x="302106" y="67920"/>
                </a:cubicBezTo>
                <a:cubicBezTo>
                  <a:pt x="285702" y="59983"/>
                  <a:pt x="242839" y="49399"/>
                  <a:pt x="229081" y="42520"/>
                </a:cubicBezTo>
                <a:cubicBezTo>
                  <a:pt x="215323" y="35641"/>
                  <a:pt x="241252" y="33524"/>
                  <a:pt x="219556" y="26645"/>
                </a:cubicBezTo>
                <a:cubicBezTo>
                  <a:pt x="197860" y="19766"/>
                  <a:pt x="123777" y="4420"/>
                  <a:pt x="98906" y="1245"/>
                </a:cubicBezTo>
                <a:cubicBezTo>
                  <a:pt x="74035" y="-1930"/>
                  <a:pt x="78268" y="1245"/>
                  <a:pt x="70331" y="7595"/>
                </a:cubicBezTo>
                <a:cubicBezTo>
                  <a:pt x="62394" y="13945"/>
                  <a:pt x="59218" y="33524"/>
                  <a:pt x="51281" y="39345"/>
                </a:cubicBezTo>
                <a:cubicBezTo>
                  <a:pt x="43344" y="45166"/>
                  <a:pt x="-5340" y="45166"/>
                  <a:pt x="481" y="48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DDB4AF33-6797-8704-C25B-CE261BEE3D24}"/>
              </a:ext>
            </a:extLst>
          </p:cNvPr>
          <p:cNvSpPr/>
          <p:nvPr/>
        </p:nvSpPr>
        <p:spPr>
          <a:xfrm>
            <a:off x="2241516" y="531504"/>
            <a:ext cx="57708" cy="213952"/>
          </a:xfrm>
          <a:custGeom>
            <a:avLst/>
            <a:gdLst>
              <a:gd name="connsiteX0" fmla="*/ 57184 w 57708"/>
              <a:gd name="connsiteY0" fmla="*/ 1896 h 213952"/>
              <a:gd name="connsiteX1" fmla="*/ 28609 w 57708"/>
              <a:gd name="connsiteY1" fmla="*/ 78096 h 213952"/>
              <a:gd name="connsiteX2" fmla="*/ 31784 w 57708"/>
              <a:gd name="connsiteY2" fmla="*/ 211446 h 213952"/>
              <a:gd name="connsiteX3" fmla="*/ 34 w 57708"/>
              <a:gd name="connsiteY3" fmla="*/ 154296 h 213952"/>
              <a:gd name="connsiteX4" fmla="*/ 57184 w 57708"/>
              <a:gd name="connsiteY4" fmla="*/ 1896 h 21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08" h="213952">
                <a:moveTo>
                  <a:pt x="57184" y="1896"/>
                </a:moveTo>
                <a:cubicBezTo>
                  <a:pt x="61947" y="-10804"/>
                  <a:pt x="32842" y="43171"/>
                  <a:pt x="28609" y="78096"/>
                </a:cubicBezTo>
                <a:cubicBezTo>
                  <a:pt x="24376" y="113021"/>
                  <a:pt x="36547" y="198746"/>
                  <a:pt x="31784" y="211446"/>
                </a:cubicBezTo>
                <a:cubicBezTo>
                  <a:pt x="27021" y="224146"/>
                  <a:pt x="1622" y="186046"/>
                  <a:pt x="34" y="154296"/>
                </a:cubicBezTo>
                <a:cubicBezTo>
                  <a:pt x="-1554" y="122546"/>
                  <a:pt x="52421" y="14596"/>
                  <a:pt x="57184" y="1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025BBEAD-D7CF-FB12-F2EC-183FB30DC9D0}"/>
              </a:ext>
            </a:extLst>
          </p:cNvPr>
          <p:cNvSpPr/>
          <p:nvPr/>
        </p:nvSpPr>
        <p:spPr>
          <a:xfrm>
            <a:off x="2104260" y="634927"/>
            <a:ext cx="169107" cy="38967"/>
          </a:xfrm>
          <a:custGeom>
            <a:avLst/>
            <a:gdLst>
              <a:gd name="connsiteX0" fmla="*/ 169040 w 169107"/>
              <a:gd name="connsiteY0" fmla="*/ 22298 h 38967"/>
              <a:gd name="connsiteX1" fmla="*/ 35690 w 169107"/>
              <a:gd name="connsiteY1" fmla="*/ 73 h 38967"/>
              <a:gd name="connsiteX2" fmla="*/ 10290 w 169107"/>
              <a:gd name="connsiteY2" fmla="*/ 15948 h 38967"/>
              <a:gd name="connsiteX3" fmla="*/ 16640 w 169107"/>
              <a:gd name="connsiteY3" fmla="*/ 38173 h 38967"/>
              <a:gd name="connsiteX4" fmla="*/ 169040 w 169107"/>
              <a:gd name="connsiteY4" fmla="*/ 22298 h 3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07" h="38967">
                <a:moveTo>
                  <a:pt x="169040" y="22298"/>
                </a:moveTo>
                <a:cubicBezTo>
                  <a:pt x="172215" y="15948"/>
                  <a:pt x="62148" y="1131"/>
                  <a:pt x="35690" y="73"/>
                </a:cubicBezTo>
                <a:cubicBezTo>
                  <a:pt x="9232" y="-985"/>
                  <a:pt x="13465" y="9598"/>
                  <a:pt x="10290" y="15948"/>
                </a:cubicBezTo>
                <a:cubicBezTo>
                  <a:pt x="7115" y="22298"/>
                  <a:pt x="-14581" y="33940"/>
                  <a:pt x="16640" y="38173"/>
                </a:cubicBezTo>
                <a:cubicBezTo>
                  <a:pt x="47861" y="42406"/>
                  <a:pt x="165865" y="28648"/>
                  <a:pt x="169040" y="22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95A5727B-EBE4-0AAB-52EE-310018B07A55}"/>
              </a:ext>
            </a:extLst>
          </p:cNvPr>
          <p:cNvSpPr/>
          <p:nvPr/>
        </p:nvSpPr>
        <p:spPr>
          <a:xfrm>
            <a:off x="2091977" y="700889"/>
            <a:ext cx="117393" cy="105735"/>
          </a:xfrm>
          <a:custGeom>
            <a:avLst/>
            <a:gdLst>
              <a:gd name="connsiteX0" fmla="*/ 16223 w 117393"/>
              <a:gd name="connsiteY0" fmla="*/ 786 h 105735"/>
              <a:gd name="connsiteX1" fmla="*/ 348 w 117393"/>
              <a:gd name="connsiteY1" fmla="*/ 86511 h 105735"/>
              <a:gd name="connsiteX2" fmla="*/ 19398 w 117393"/>
              <a:gd name="connsiteY2" fmla="*/ 105561 h 105735"/>
              <a:gd name="connsiteX3" fmla="*/ 101948 w 117393"/>
              <a:gd name="connsiteY3" fmla="*/ 92861 h 105735"/>
              <a:gd name="connsiteX4" fmla="*/ 111473 w 117393"/>
              <a:gd name="connsiteY4" fmla="*/ 45236 h 105735"/>
              <a:gd name="connsiteX5" fmla="*/ 16223 w 117393"/>
              <a:gd name="connsiteY5" fmla="*/ 786 h 10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393" h="105735">
                <a:moveTo>
                  <a:pt x="16223" y="786"/>
                </a:moveTo>
                <a:cubicBezTo>
                  <a:pt x="-2298" y="7665"/>
                  <a:pt x="-181" y="69049"/>
                  <a:pt x="348" y="86511"/>
                </a:cubicBezTo>
                <a:cubicBezTo>
                  <a:pt x="877" y="103973"/>
                  <a:pt x="2465" y="104503"/>
                  <a:pt x="19398" y="105561"/>
                </a:cubicBezTo>
                <a:cubicBezTo>
                  <a:pt x="36331" y="106619"/>
                  <a:pt x="86602" y="102915"/>
                  <a:pt x="101948" y="92861"/>
                </a:cubicBezTo>
                <a:cubicBezTo>
                  <a:pt x="117294" y="82807"/>
                  <a:pt x="122585" y="56348"/>
                  <a:pt x="111473" y="45236"/>
                </a:cubicBezTo>
                <a:cubicBezTo>
                  <a:pt x="100361" y="34124"/>
                  <a:pt x="34744" y="-6093"/>
                  <a:pt x="16223" y="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56480BE9-80D4-23FE-4F95-4E9B692EDDC0}"/>
              </a:ext>
            </a:extLst>
          </p:cNvPr>
          <p:cNvSpPr/>
          <p:nvPr/>
        </p:nvSpPr>
        <p:spPr>
          <a:xfrm>
            <a:off x="1946144" y="622234"/>
            <a:ext cx="38459" cy="124000"/>
          </a:xfrm>
          <a:custGeom>
            <a:avLst/>
            <a:gdLst>
              <a:gd name="connsiteX0" fmla="*/ 38231 w 38459"/>
              <a:gd name="connsiteY0" fmla="*/ 66 h 124000"/>
              <a:gd name="connsiteX1" fmla="*/ 16006 w 38459"/>
              <a:gd name="connsiteY1" fmla="*/ 76266 h 124000"/>
              <a:gd name="connsiteX2" fmla="*/ 16006 w 38459"/>
              <a:gd name="connsiteY2" fmla="*/ 123891 h 124000"/>
              <a:gd name="connsiteX3" fmla="*/ 131 w 38459"/>
              <a:gd name="connsiteY3" fmla="*/ 63566 h 124000"/>
              <a:gd name="connsiteX4" fmla="*/ 38231 w 38459"/>
              <a:gd name="connsiteY4" fmla="*/ 66 h 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9" h="124000">
                <a:moveTo>
                  <a:pt x="38231" y="66"/>
                </a:moveTo>
                <a:cubicBezTo>
                  <a:pt x="40877" y="2183"/>
                  <a:pt x="19710" y="55628"/>
                  <a:pt x="16006" y="76266"/>
                </a:cubicBezTo>
                <a:cubicBezTo>
                  <a:pt x="12302" y="96904"/>
                  <a:pt x="18652" y="126008"/>
                  <a:pt x="16006" y="123891"/>
                </a:cubicBezTo>
                <a:cubicBezTo>
                  <a:pt x="13360" y="121774"/>
                  <a:pt x="2777" y="80499"/>
                  <a:pt x="131" y="63566"/>
                </a:cubicBezTo>
                <a:cubicBezTo>
                  <a:pt x="-2515" y="46633"/>
                  <a:pt x="35585" y="-2051"/>
                  <a:pt x="38231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63F3B462-D403-2E84-CCB8-E7EC82E52AED}"/>
              </a:ext>
            </a:extLst>
          </p:cNvPr>
          <p:cNvSpPr/>
          <p:nvPr/>
        </p:nvSpPr>
        <p:spPr>
          <a:xfrm>
            <a:off x="1984269" y="679410"/>
            <a:ext cx="327412" cy="215940"/>
          </a:xfrm>
          <a:custGeom>
            <a:avLst/>
            <a:gdLst>
              <a:gd name="connsiteX0" fmla="*/ 28681 w 327412"/>
              <a:gd name="connsiteY0" fmla="*/ 34965 h 215940"/>
              <a:gd name="connsiteX1" fmla="*/ 12806 w 327412"/>
              <a:gd name="connsiteY1" fmla="*/ 117515 h 215940"/>
              <a:gd name="connsiteX2" fmla="*/ 22331 w 327412"/>
              <a:gd name="connsiteY2" fmla="*/ 158790 h 215940"/>
              <a:gd name="connsiteX3" fmla="*/ 117581 w 327412"/>
              <a:gd name="connsiteY3" fmla="*/ 187365 h 215940"/>
              <a:gd name="connsiteX4" fmla="*/ 244581 w 327412"/>
              <a:gd name="connsiteY4" fmla="*/ 200065 h 215940"/>
              <a:gd name="connsiteX5" fmla="*/ 292206 w 327412"/>
              <a:gd name="connsiteY5" fmla="*/ 158790 h 215940"/>
              <a:gd name="connsiteX6" fmla="*/ 292206 w 327412"/>
              <a:gd name="connsiteY6" fmla="*/ 117515 h 215940"/>
              <a:gd name="connsiteX7" fmla="*/ 292206 w 327412"/>
              <a:gd name="connsiteY7" fmla="*/ 38140 h 215940"/>
              <a:gd name="connsiteX8" fmla="*/ 276331 w 327412"/>
              <a:gd name="connsiteY8" fmla="*/ 40 h 215940"/>
              <a:gd name="connsiteX9" fmla="*/ 314431 w 327412"/>
              <a:gd name="connsiteY9" fmla="*/ 31790 h 215940"/>
              <a:gd name="connsiteX10" fmla="*/ 323956 w 327412"/>
              <a:gd name="connsiteY10" fmla="*/ 76240 h 215940"/>
              <a:gd name="connsiteX11" fmla="*/ 327131 w 327412"/>
              <a:gd name="connsiteY11" fmla="*/ 130215 h 215940"/>
              <a:gd name="connsiteX12" fmla="*/ 317606 w 327412"/>
              <a:gd name="connsiteY12" fmla="*/ 200065 h 215940"/>
              <a:gd name="connsiteX13" fmla="*/ 263631 w 327412"/>
              <a:gd name="connsiteY13" fmla="*/ 215940 h 215940"/>
              <a:gd name="connsiteX14" fmla="*/ 171556 w 327412"/>
              <a:gd name="connsiteY14" fmla="*/ 209590 h 215940"/>
              <a:gd name="connsiteX15" fmla="*/ 9631 w 327412"/>
              <a:gd name="connsiteY15" fmla="*/ 158790 h 215940"/>
              <a:gd name="connsiteX16" fmla="*/ 28681 w 327412"/>
              <a:gd name="connsiteY16" fmla="*/ 34965 h 21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7412" h="215940">
                <a:moveTo>
                  <a:pt x="28681" y="34965"/>
                </a:moveTo>
                <a:cubicBezTo>
                  <a:pt x="29210" y="28086"/>
                  <a:pt x="13864" y="96878"/>
                  <a:pt x="12806" y="117515"/>
                </a:cubicBezTo>
                <a:cubicBezTo>
                  <a:pt x="11748" y="138152"/>
                  <a:pt x="4869" y="147148"/>
                  <a:pt x="22331" y="158790"/>
                </a:cubicBezTo>
                <a:cubicBezTo>
                  <a:pt x="39793" y="170432"/>
                  <a:pt x="80539" y="180486"/>
                  <a:pt x="117581" y="187365"/>
                </a:cubicBezTo>
                <a:cubicBezTo>
                  <a:pt x="154623" y="194244"/>
                  <a:pt x="215477" y="204827"/>
                  <a:pt x="244581" y="200065"/>
                </a:cubicBezTo>
                <a:cubicBezTo>
                  <a:pt x="273685" y="195303"/>
                  <a:pt x="284269" y="172548"/>
                  <a:pt x="292206" y="158790"/>
                </a:cubicBezTo>
                <a:cubicBezTo>
                  <a:pt x="300144" y="145032"/>
                  <a:pt x="292206" y="117515"/>
                  <a:pt x="292206" y="117515"/>
                </a:cubicBezTo>
                <a:cubicBezTo>
                  <a:pt x="292206" y="97407"/>
                  <a:pt x="294852" y="57719"/>
                  <a:pt x="292206" y="38140"/>
                </a:cubicBezTo>
                <a:cubicBezTo>
                  <a:pt x="289560" y="18561"/>
                  <a:pt x="272627" y="1098"/>
                  <a:pt x="276331" y="40"/>
                </a:cubicBezTo>
                <a:cubicBezTo>
                  <a:pt x="280035" y="-1018"/>
                  <a:pt x="306494" y="19090"/>
                  <a:pt x="314431" y="31790"/>
                </a:cubicBezTo>
                <a:cubicBezTo>
                  <a:pt x="322368" y="44490"/>
                  <a:pt x="321839" y="59836"/>
                  <a:pt x="323956" y="76240"/>
                </a:cubicBezTo>
                <a:cubicBezTo>
                  <a:pt x="326073" y="92644"/>
                  <a:pt x="328189" y="109578"/>
                  <a:pt x="327131" y="130215"/>
                </a:cubicBezTo>
                <a:cubicBezTo>
                  <a:pt x="326073" y="150852"/>
                  <a:pt x="328189" y="185778"/>
                  <a:pt x="317606" y="200065"/>
                </a:cubicBezTo>
                <a:cubicBezTo>
                  <a:pt x="307023" y="214353"/>
                  <a:pt x="287973" y="214353"/>
                  <a:pt x="263631" y="215940"/>
                </a:cubicBezTo>
                <a:lnTo>
                  <a:pt x="171556" y="209590"/>
                </a:lnTo>
                <a:cubicBezTo>
                  <a:pt x="129223" y="200065"/>
                  <a:pt x="39264" y="183132"/>
                  <a:pt x="9631" y="158790"/>
                </a:cubicBezTo>
                <a:cubicBezTo>
                  <a:pt x="-20002" y="134448"/>
                  <a:pt x="28152" y="41844"/>
                  <a:pt x="28681" y="34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A945B665-AA80-7F6C-B556-934D06DD450A}"/>
              </a:ext>
            </a:extLst>
          </p:cNvPr>
          <p:cNvSpPr/>
          <p:nvPr/>
        </p:nvSpPr>
        <p:spPr>
          <a:xfrm>
            <a:off x="72167" y="884571"/>
            <a:ext cx="104642" cy="502025"/>
          </a:xfrm>
          <a:custGeom>
            <a:avLst/>
            <a:gdLst>
              <a:gd name="connsiteX0" fmla="*/ 858 w 104642"/>
              <a:gd name="connsiteY0" fmla="*/ 4429 h 502025"/>
              <a:gd name="connsiteX1" fmla="*/ 16733 w 104642"/>
              <a:gd name="connsiteY1" fmla="*/ 201279 h 502025"/>
              <a:gd name="connsiteX2" fmla="*/ 26258 w 104642"/>
              <a:gd name="connsiteY2" fmla="*/ 264779 h 502025"/>
              <a:gd name="connsiteX3" fmla="*/ 96108 w 104642"/>
              <a:gd name="connsiteY3" fmla="*/ 493379 h 502025"/>
              <a:gd name="connsiteX4" fmla="*/ 99283 w 104642"/>
              <a:gd name="connsiteY4" fmla="*/ 433054 h 502025"/>
              <a:gd name="connsiteX5" fmla="*/ 58008 w 104642"/>
              <a:gd name="connsiteY5" fmla="*/ 236204 h 502025"/>
              <a:gd name="connsiteX6" fmla="*/ 45308 w 104642"/>
              <a:gd name="connsiteY6" fmla="*/ 77454 h 502025"/>
              <a:gd name="connsiteX7" fmla="*/ 858 w 104642"/>
              <a:gd name="connsiteY7" fmla="*/ 4429 h 50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642" h="502025">
                <a:moveTo>
                  <a:pt x="858" y="4429"/>
                </a:moveTo>
                <a:cubicBezTo>
                  <a:pt x="-3904" y="25066"/>
                  <a:pt x="12500" y="157887"/>
                  <a:pt x="16733" y="201279"/>
                </a:cubicBezTo>
                <a:cubicBezTo>
                  <a:pt x="20966" y="244671"/>
                  <a:pt x="13029" y="216096"/>
                  <a:pt x="26258" y="264779"/>
                </a:cubicBezTo>
                <a:cubicBezTo>
                  <a:pt x="39487" y="313462"/>
                  <a:pt x="83937" y="465333"/>
                  <a:pt x="96108" y="493379"/>
                </a:cubicBezTo>
                <a:cubicBezTo>
                  <a:pt x="108279" y="521425"/>
                  <a:pt x="105633" y="475916"/>
                  <a:pt x="99283" y="433054"/>
                </a:cubicBezTo>
                <a:cubicBezTo>
                  <a:pt x="92933" y="390192"/>
                  <a:pt x="67004" y="295471"/>
                  <a:pt x="58008" y="236204"/>
                </a:cubicBezTo>
                <a:cubicBezTo>
                  <a:pt x="49012" y="176937"/>
                  <a:pt x="51658" y="115025"/>
                  <a:pt x="45308" y="77454"/>
                </a:cubicBezTo>
                <a:cubicBezTo>
                  <a:pt x="38958" y="39883"/>
                  <a:pt x="5620" y="-16208"/>
                  <a:pt x="858" y="4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607D08BA-3F7A-66C0-AA3A-BBEEC0A21EEB}"/>
              </a:ext>
            </a:extLst>
          </p:cNvPr>
          <p:cNvSpPr/>
          <p:nvPr/>
        </p:nvSpPr>
        <p:spPr>
          <a:xfrm>
            <a:off x="66675" y="869410"/>
            <a:ext cx="210231" cy="480684"/>
          </a:xfrm>
          <a:custGeom>
            <a:avLst/>
            <a:gdLst>
              <a:gd name="connsiteX0" fmla="*/ 0 w 210231"/>
              <a:gd name="connsiteY0" fmla="*/ 79915 h 480684"/>
              <a:gd name="connsiteX1" fmla="*/ 149225 w 210231"/>
              <a:gd name="connsiteY1" fmla="*/ 67215 h 480684"/>
              <a:gd name="connsiteX2" fmla="*/ 149225 w 210231"/>
              <a:gd name="connsiteY2" fmla="*/ 152940 h 480684"/>
              <a:gd name="connsiteX3" fmla="*/ 146050 w 210231"/>
              <a:gd name="connsiteY3" fmla="*/ 241840 h 480684"/>
              <a:gd name="connsiteX4" fmla="*/ 161925 w 210231"/>
              <a:gd name="connsiteY4" fmla="*/ 330740 h 480684"/>
              <a:gd name="connsiteX5" fmla="*/ 209550 w 210231"/>
              <a:gd name="connsiteY5" fmla="*/ 479965 h 480684"/>
              <a:gd name="connsiteX6" fmla="*/ 190500 w 210231"/>
              <a:gd name="connsiteY6" fmla="*/ 381540 h 480684"/>
              <a:gd name="connsiteX7" fmla="*/ 196850 w 210231"/>
              <a:gd name="connsiteY7" fmla="*/ 248190 h 480684"/>
              <a:gd name="connsiteX8" fmla="*/ 177800 w 210231"/>
              <a:gd name="connsiteY8" fmla="*/ 162465 h 480684"/>
              <a:gd name="connsiteX9" fmla="*/ 171450 w 210231"/>
              <a:gd name="connsiteY9" fmla="*/ 6890 h 480684"/>
              <a:gd name="connsiteX10" fmla="*/ 149225 w 210231"/>
              <a:gd name="connsiteY10" fmla="*/ 29115 h 480684"/>
              <a:gd name="connsiteX11" fmla="*/ 0 w 210231"/>
              <a:gd name="connsiteY11" fmla="*/ 79915 h 48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231" h="480684">
                <a:moveTo>
                  <a:pt x="0" y="79915"/>
                </a:moveTo>
                <a:cubicBezTo>
                  <a:pt x="0" y="86265"/>
                  <a:pt x="124354" y="55044"/>
                  <a:pt x="149225" y="67215"/>
                </a:cubicBezTo>
                <a:cubicBezTo>
                  <a:pt x="174096" y="79386"/>
                  <a:pt x="149754" y="123836"/>
                  <a:pt x="149225" y="152940"/>
                </a:cubicBezTo>
                <a:cubicBezTo>
                  <a:pt x="148696" y="182044"/>
                  <a:pt x="143933" y="212207"/>
                  <a:pt x="146050" y="241840"/>
                </a:cubicBezTo>
                <a:cubicBezTo>
                  <a:pt x="148167" y="271473"/>
                  <a:pt x="151342" y="291053"/>
                  <a:pt x="161925" y="330740"/>
                </a:cubicBezTo>
                <a:cubicBezTo>
                  <a:pt x="172508" y="370428"/>
                  <a:pt x="204787" y="471498"/>
                  <a:pt x="209550" y="479965"/>
                </a:cubicBezTo>
                <a:cubicBezTo>
                  <a:pt x="214313" y="488432"/>
                  <a:pt x="192617" y="420169"/>
                  <a:pt x="190500" y="381540"/>
                </a:cubicBezTo>
                <a:cubicBezTo>
                  <a:pt x="188383" y="342911"/>
                  <a:pt x="198967" y="284702"/>
                  <a:pt x="196850" y="248190"/>
                </a:cubicBezTo>
                <a:cubicBezTo>
                  <a:pt x="194733" y="211678"/>
                  <a:pt x="182033" y="202682"/>
                  <a:pt x="177800" y="162465"/>
                </a:cubicBezTo>
                <a:cubicBezTo>
                  <a:pt x="173567" y="122248"/>
                  <a:pt x="171450" y="6890"/>
                  <a:pt x="171450" y="6890"/>
                </a:cubicBezTo>
                <a:cubicBezTo>
                  <a:pt x="166688" y="-15335"/>
                  <a:pt x="177271" y="22765"/>
                  <a:pt x="149225" y="29115"/>
                </a:cubicBezTo>
                <a:cubicBezTo>
                  <a:pt x="121179" y="35465"/>
                  <a:pt x="0" y="73565"/>
                  <a:pt x="0" y="79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00194351-0F85-2EEA-B57C-A2BB185D4066}"/>
              </a:ext>
            </a:extLst>
          </p:cNvPr>
          <p:cNvSpPr/>
          <p:nvPr/>
        </p:nvSpPr>
        <p:spPr>
          <a:xfrm>
            <a:off x="123647" y="1263334"/>
            <a:ext cx="300190" cy="108393"/>
          </a:xfrm>
          <a:custGeom>
            <a:avLst/>
            <a:gdLst>
              <a:gd name="connsiteX0" fmla="*/ 178 w 300190"/>
              <a:gd name="connsiteY0" fmla="*/ 108266 h 108393"/>
              <a:gd name="connsiteX1" fmla="*/ 155753 w 300190"/>
              <a:gd name="connsiteY1" fmla="*/ 63816 h 108393"/>
              <a:gd name="connsiteX2" fmla="*/ 139878 w 300190"/>
              <a:gd name="connsiteY2" fmla="*/ 316 h 108393"/>
              <a:gd name="connsiteX3" fmla="*/ 298628 w 300190"/>
              <a:gd name="connsiteY3" fmla="*/ 92391 h 108393"/>
              <a:gd name="connsiteX4" fmla="*/ 219253 w 300190"/>
              <a:gd name="connsiteY4" fmla="*/ 60641 h 108393"/>
              <a:gd name="connsiteX5" fmla="*/ 190678 w 300190"/>
              <a:gd name="connsiteY5" fmla="*/ 76516 h 108393"/>
              <a:gd name="connsiteX6" fmla="*/ 178 w 300190"/>
              <a:gd name="connsiteY6" fmla="*/ 108266 h 10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0" h="108393">
                <a:moveTo>
                  <a:pt x="178" y="108266"/>
                </a:moveTo>
                <a:cubicBezTo>
                  <a:pt x="-5643" y="106149"/>
                  <a:pt x="132470" y="81808"/>
                  <a:pt x="155753" y="63816"/>
                </a:cubicBezTo>
                <a:cubicBezTo>
                  <a:pt x="179036" y="45824"/>
                  <a:pt x="116066" y="-4446"/>
                  <a:pt x="139878" y="316"/>
                </a:cubicBezTo>
                <a:cubicBezTo>
                  <a:pt x="163690" y="5078"/>
                  <a:pt x="285399" y="82337"/>
                  <a:pt x="298628" y="92391"/>
                </a:cubicBezTo>
                <a:cubicBezTo>
                  <a:pt x="311857" y="102445"/>
                  <a:pt x="237245" y="63287"/>
                  <a:pt x="219253" y="60641"/>
                </a:cubicBezTo>
                <a:cubicBezTo>
                  <a:pt x="201261" y="57995"/>
                  <a:pt x="220841" y="67520"/>
                  <a:pt x="190678" y="76516"/>
                </a:cubicBezTo>
                <a:cubicBezTo>
                  <a:pt x="160516" y="85512"/>
                  <a:pt x="5999" y="110383"/>
                  <a:pt x="178" y="108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B56D44AB-8337-15B3-6333-7CB416E62FE4}"/>
              </a:ext>
            </a:extLst>
          </p:cNvPr>
          <p:cNvSpPr/>
          <p:nvPr/>
        </p:nvSpPr>
        <p:spPr>
          <a:xfrm>
            <a:off x="202141" y="843587"/>
            <a:ext cx="353962" cy="86969"/>
          </a:xfrm>
          <a:custGeom>
            <a:avLst/>
            <a:gdLst>
              <a:gd name="connsiteX0" fmla="*/ 4234 w 353962"/>
              <a:gd name="connsiteY0" fmla="*/ 86688 h 86969"/>
              <a:gd name="connsiteX1" fmla="*/ 261409 w 353962"/>
              <a:gd name="connsiteY1" fmla="*/ 42238 h 86969"/>
              <a:gd name="connsiteX2" fmla="*/ 353484 w 353962"/>
              <a:gd name="connsiteY2" fmla="*/ 963 h 86969"/>
              <a:gd name="connsiteX3" fmla="*/ 229659 w 353962"/>
              <a:gd name="connsiteY3" fmla="*/ 13663 h 86969"/>
              <a:gd name="connsiteX4" fmla="*/ 112184 w 353962"/>
              <a:gd name="connsiteY4" fmla="*/ 20013 h 86969"/>
              <a:gd name="connsiteX5" fmla="*/ 4234 w 353962"/>
              <a:gd name="connsiteY5" fmla="*/ 86688 h 8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962" h="86969">
                <a:moveTo>
                  <a:pt x="4234" y="86688"/>
                </a:moveTo>
                <a:cubicBezTo>
                  <a:pt x="29105" y="90392"/>
                  <a:pt x="203201" y="56525"/>
                  <a:pt x="261409" y="42238"/>
                </a:cubicBezTo>
                <a:cubicBezTo>
                  <a:pt x="319617" y="27951"/>
                  <a:pt x="358776" y="5725"/>
                  <a:pt x="353484" y="963"/>
                </a:cubicBezTo>
                <a:cubicBezTo>
                  <a:pt x="348192" y="-3800"/>
                  <a:pt x="269876" y="10488"/>
                  <a:pt x="229659" y="13663"/>
                </a:cubicBezTo>
                <a:cubicBezTo>
                  <a:pt x="189442" y="16838"/>
                  <a:pt x="153988" y="7842"/>
                  <a:pt x="112184" y="20013"/>
                </a:cubicBezTo>
                <a:cubicBezTo>
                  <a:pt x="70380" y="32184"/>
                  <a:pt x="-20637" y="82984"/>
                  <a:pt x="4234" y="86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36A535EE-1FBF-4A7C-7670-30235B60EB33}"/>
              </a:ext>
            </a:extLst>
          </p:cNvPr>
          <p:cNvSpPr/>
          <p:nvPr/>
        </p:nvSpPr>
        <p:spPr>
          <a:xfrm>
            <a:off x="224151" y="971550"/>
            <a:ext cx="169207" cy="54664"/>
          </a:xfrm>
          <a:custGeom>
            <a:avLst/>
            <a:gdLst>
              <a:gd name="connsiteX0" fmla="*/ 1274 w 169207"/>
              <a:gd name="connsiteY0" fmla="*/ 28575 h 54664"/>
              <a:gd name="connsiteX1" fmla="*/ 144149 w 169207"/>
              <a:gd name="connsiteY1" fmla="*/ 0 h 54664"/>
              <a:gd name="connsiteX2" fmla="*/ 163199 w 169207"/>
              <a:gd name="connsiteY2" fmla="*/ 28575 h 54664"/>
              <a:gd name="connsiteX3" fmla="*/ 77474 w 169207"/>
              <a:gd name="connsiteY3" fmla="*/ 53975 h 54664"/>
              <a:gd name="connsiteX4" fmla="*/ 1274 w 169207"/>
              <a:gd name="connsiteY4" fmla="*/ 28575 h 5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07" h="54664">
                <a:moveTo>
                  <a:pt x="1274" y="28575"/>
                </a:moveTo>
                <a:cubicBezTo>
                  <a:pt x="12386" y="19579"/>
                  <a:pt x="117162" y="0"/>
                  <a:pt x="144149" y="0"/>
                </a:cubicBezTo>
                <a:cubicBezTo>
                  <a:pt x="171136" y="0"/>
                  <a:pt x="174311" y="19579"/>
                  <a:pt x="163199" y="28575"/>
                </a:cubicBezTo>
                <a:cubicBezTo>
                  <a:pt x="152087" y="37571"/>
                  <a:pt x="100228" y="49212"/>
                  <a:pt x="77474" y="53975"/>
                </a:cubicBezTo>
                <a:cubicBezTo>
                  <a:pt x="54720" y="58738"/>
                  <a:pt x="-9838" y="37571"/>
                  <a:pt x="1274" y="28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D80363C9-7A22-8E38-F0F2-60189BB36016}"/>
              </a:ext>
            </a:extLst>
          </p:cNvPr>
          <p:cNvSpPr/>
          <p:nvPr/>
        </p:nvSpPr>
        <p:spPr>
          <a:xfrm>
            <a:off x="253139" y="1079245"/>
            <a:ext cx="143877" cy="207430"/>
          </a:xfrm>
          <a:custGeom>
            <a:avLst/>
            <a:gdLst>
              <a:gd name="connsiteX0" fmla="*/ 143736 w 143877"/>
              <a:gd name="connsiteY0" fmla="*/ 255 h 207430"/>
              <a:gd name="connsiteX1" fmla="*/ 13561 w 143877"/>
              <a:gd name="connsiteY1" fmla="*/ 28830 h 207430"/>
              <a:gd name="connsiteX2" fmla="*/ 4036 w 143877"/>
              <a:gd name="connsiteY2" fmla="*/ 76455 h 207430"/>
              <a:gd name="connsiteX3" fmla="*/ 13561 w 143877"/>
              <a:gd name="connsiteY3" fmla="*/ 206630 h 207430"/>
              <a:gd name="connsiteX4" fmla="*/ 38961 w 143877"/>
              <a:gd name="connsiteY4" fmla="*/ 127255 h 207430"/>
              <a:gd name="connsiteX5" fmla="*/ 38961 w 143877"/>
              <a:gd name="connsiteY5" fmla="*/ 44705 h 207430"/>
              <a:gd name="connsiteX6" fmla="*/ 143736 w 143877"/>
              <a:gd name="connsiteY6" fmla="*/ 255 h 2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77" h="207430">
                <a:moveTo>
                  <a:pt x="143736" y="255"/>
                </a:moveTo>
                <a:cubicBezTo>
                  <a:pt x="139503" y="-2391"/>
                  <a:pt x="36844" y="16130"/>
                  <a:pt x="13561" y="28830"/>
                </a:cubicBezTo>
                <a:cubicBezTo>
                  <a:pt x="-9722" y="41530"/>
                  <a:pt x="4036" y="46822"/>
                  <a:pt x="4036" y="76455"/>
                </a:cubicBezTo>
                <a:cubicBezTo>
                  <a:pt x="4036" y="106088"/>
                  <a:pt x="7740" y="198163"/>
                  <a:pt x="13561" y="206630"/>
                </a:cubicBezTo>
                <a:cubicBezTo>
                  <a:pt x="19382" y="215097"/>
                  <a:pt x="34728" y="154243"/>
                  <a:pt x="38961" y="127255"/>
                </a:cubicBezTo>
                <a:cubicBezTo>
                  <a:pt x="43194" y="100268"/>
                  <a:pt x="22028" y="61109"/>
                  <a:pt x="38961" y="44705"/>
                </a:cubicBezTo>
                <a:cubicBezTo>
                  <a:pt x="55894" y="28301"/>
                  <a:pt x="147969" y="2901"/>
                  <a:pt x="143736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4B0EBBC9-601F-E619-D890-4EC78BF3969C}"/>
              </a:ext>
            </a:extLst>
          </p:cNvPr>
          <p:cNvSpPr/>
          <p:nvPr/>
        </p:nvSpPr>
        <p:spPr>
          <a:xfrm>
            <a:off x="471793" y="816540"/>
            <a:ext cx="90497" cy="291662"/>
          </a:xfrm>
          <a:custGeom>
            <a:avLst/>
            <a:gdLst>
              <a:gd name="connsiteX0" fmla="*/ 23507 w 90497"/>
              <a:gd name="connsiteY0" fmla="*/ 2610 h 291662"/>
              <a:gd name="connsiteX1" fmla="*/ 55257 w 90497"/>
              <a:gd name="connsiteY1" fmla="*/ 116910 h 291662"/>
              <a:gd name="connsiteX2" fmla="*/ 55257 w 90497"/>
              <a:gd name="connsiteY2" fmla="*/ 132785 h 291662"/>
              <a:gd name="connsiteX3" fmla="*/ 1282 w 90497"/>
              <a:gd name="connsiteY3" fmla="*/ 151835 h 291662"/>
              <a:gd name="connsiteX4" fmla="*/ 20332 w 90497"/>
              <a:gd name="connsiteY4" fmla="*/ 170885 h 291662"/>
              <a:gd name="connsiteX5" fmla="*/ 58432 w 90497"/>
              <a:gd name="connsiteY5" fmla="*/ 170885 h 291662"/>
              <a:gd name="connsiteX6" fmla="*/ 80657 w 90497"/>
              <a:gd name="connsiteY6" fmla="*/ 234385 h 291662"/>
              <a:gd name="connsiteX7" fmla="*/ 13982 w 90497"/>
              <a:gd name="connsiteY7" fmla="*/ 243910 h 291662"/>
              <a:gd name="connsiteX8" fmla="*/ 23507 w 90497"/>
              <a:gd name="connsiteY8" fmla="*/ 282010 h 291662"/>
              <a:gd name="connsiteX9" fmla="*/ 74307 w 90497"/>
              <a:gd name="connsiteY9" fmla="*/ 288360 h 291662"/>
              <a:gd name="connsiteX10" fmla="*/ 90182 w 90497"/>
              <a:gd name="connsiteY10" fmla="*/ 237560 h 291662"/>
              <a:gd name="connsiteX11" fmla="*/ 83832 w 90497"/>
              <a:gd name="connsiteY11" fmla="*/ 110560 h 291662"/>
              <a:gd name="connsiteX12" fmla="*/ 71132 w 90497"/>
              <a:gd name="connsiteY12" fmla="*/ 40710 h 291662"/>
              <a:gd name="connsiteX13" fmla="*/ 23507 w 90497"/>
              <a:gd name="connsiteY13" fmla="*/ 2610 h 29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497" h="291662">
                <a:moveTo>
                  <a:pt x="23507" y="2610"/>
                </a:moveTo>
                <a:cubicBezTo>
                  <a:pt x="20861" y="15310"/>
                  <a:pt x="49965" y="95214"/>
                  <a:pt x="55257" y="116910"/>
                </a:cubicBezTo>
                <a:cubicBezTo>
                  <a:pt x="60549" y="138606"/>
                  <a:pt x="64253" y="126964"/>
                  <a:pt x="55257" y="132785"/>
                </a:cubicBezTo>
                <a:cubicBezTo>
                  <a:pt x="46261" y="138606"/>
                  <a:pt x="1282" y="151835"/>
                  <a:pt x="1282" y="151835"/>
                </a:cubicBezTo>
                <a:cubicBezTo>
                  <a:pt x="-4539" y="158185"/>
                  <a:pt x="10807" y="167710"/>
                  <a:pt x="20332" y="170885"/>
                </a:cubicBezTo>
                <a:cubicBezTo>
                  <a:pt x="29857" y="174060"/>
                  <a:pt x="48378" y="160302"/>
                  <a:pt x="58432" y="170885"/>
                </a:cubicBezTo>
                <a:cubicBezTo>
                  <a:pt x="68486" y="181468"/>
                  <a:pt x="88065" y="222214"/>
                  <a:pt x="80657" y="234385"/>
                </a:cubicBezTo>
                <a:cubicBezTo>
                  <a:pt x="73249" y="246556"/>
                  <a:pt x="23507" y="235973"/>
                  <a:pt x="13982" y="243910"/>
                </a:cubicBezTo>
                <a:cubicBezTo>
                  <a:pt x="4457" y="251847"/>
                  <a:pt x="13453" y="274602"/>
                  <a:pt x="23507" y="282010"/>
                </a:cubicBezTo>
                <a:cubicBezTo>
                  <a:pt x="33561" y="289418"/>
                  <a:pt x="63195" y="295768"/>
                  <a:pt x="74307" y="288360"/>
                </a:cubicBezTo>
                <a:cubicBezTo>
                  <a:pt x="85420" y="280952"/>
                  <a:pt x="88595" y="267193"/>
                  <a:pt x="90182" y="237560"/>
                </a:cubicBezTo>
                <a:cubicBezTo>
                  <a:pt x="91769" y="207927"/>
                  <a:pt x="87007" y="143368"/>
                  <a:pt x="83832" y="110560"/>
                </a:cubicBezTo>
                <a:cubicBezTo>
                  <a:pt x="80657" y="77752"/>
                  <a:pt x="80657" y="54468"/>
                  <a:pt x="71132" y="40710"/>
                </a:cubicBezTo>
                <a:cubicBezTo>
                  <a:pt x="61607" y="26952"/>
                  <a:pt x="26153" y="-10090"/>
                  <a:pt x="23507" y="2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51BC65B1-C5FC-AFAA-F457-9A9AFDF7684E}"/>
              </a:ext>
            </a:extLst>
          </p:cNvPr>
          <p:cNvSpPr/>
          <p:nvPr/>
        </p:nvSpPr>
        <p:spPr>
          <a:xfrm>
            <a:off x="551622" y="1040620"/>
            <a:ext cx="43679" cy="252137"/>
          </a:xfrm>
          <a:custGeom>
            <a:avLst/>
            <a:gdLst>
              <a:gd name="connsiteX0" fmla="*/ 42103 w 43679"/>
              <a:gd name="connsiteY0" fmla="*/ 10305 h 252137"/>
              <a:gd name="connsiteX1" fmla="*/ 35753 w 43679"/>
              <a:gd name="connsiteY1" fmla="*/ 194455 h 252137"/>
              <a:gd name="connsiteX2" fmla="*/ 42103 w 43679"/>
              <a:gd name="connsiteY2" fmla="*/ 251605 h 252137"/>
              <a:gd name="connsiteX3" fmla="*/ 13528 w 43679"/>
              <a:gd name="connsiteY3" fmla="*/ 169055 h 252137"/>
              <a:gd name="connsiteX4" fmla="*/ 828 w 43679"/>
              <a:gd name="connsiteY4" fmla="*/ 38880 h 252137"/>
              <a:gd name="connsiteX5" fmla="*/ 42103 w 43679"/>
              <a:gd name="connsiteY5" fmla="*/ 10305 h 25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79" h="252137">
                <a:moveTo>
                  <a:pt x="42103" y="10305"/>
                </a:moveTo>
                <a:cubicBezTo>
                  <a:pt x="47924" y="36234"/>
                  <a:pt x="35753" y="154238"/>
                  <a:pt x="35753" y="194455"/>
                </a:cubicBezTo>
                <a:cubicBezTo>
                  <a:pt x="35753" y="234672"/>
                  <a:pt x="45807" y="255838"/>
                  <a:pt x="42103" y="251605"/>
                </a:cubicBezTo>
                <a:cubicBezTo>
                  <a:pt x="38399" y="247372"/>
                  <a:pt x="20407" y="204509"/>
                  <a:pt x="13528" y="169055"/>
                </a:cubicBezTo>
                <a:cubicBezTo>
                  <a:pt x="6649" y="133601"/>
                  <a:pt x="-2876" y="65338"/>
                  <a:pt x="828" y="38880"/>
                </a:cubicBezTo>
                <a:cubicBezTo>
                  <a:pt x="4532" y="12422"/>
                  <a:pt x="36282" y="-15624"/>
                  <a:pt x="42103" y="10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2EFAD753-CC64-2A70-3E46-9C34F443E313}"/>
              </a:ext>
            </a:extLst>
          </p:cNvPr>
          <p:cNvSpPr/>
          <p:nvPr/>
        </p:nvSpPr>
        <p:spPr>
          <a:xfrm>
            <a:off x="314148" y="1165225"/>
            <a:ext cx="295982" cy="163463"/>
          </a:xfrm>
          <a:custGeom>
            <a:avLst/>
            <a:gdLst>
              <a:gd name="connsiteX0" fmla="*/ 177 w 295982"/>
              <a:gd name="connsiteY0" fmla="*/ 161925 h 163463"/>
              <a:gd name="connsiteX1" fmla="*/ 190677 w 295982"/>
              <a:gd name="connsiteY1" fmla="*/ 130175 h 163463"/>
              <a:gd name="connsiteX2" fmla="*/ 187502 w 295982"/>
              <a:gd name="connsiteY2" fmla="*/ 44450 h 163463"/>
              <a:gd name="connsiteX3" fmla="*/ 187502 w 295982"/>
              <a:gd name="connsiteY3" fmla="*/ 0 h 163463"/>
              <a:gd name="connsiteX4" fmla="*/ 228777 w 295982"/>
              <a:gd name="connsiteY4" fmla="*/ 44450 h 163463"/>
              <a:gd name="connsiteX5" fmla="*/ 260527 w 295982"/>
              <a:gd name="connsiteY5" fmla="*/ 76200 h 163463"/>
              <a:gd name="connsiteX6" fmla="*/ 295452 w 295982"/>
              <a:gd name="connsiteY6" fmla="*/ 127000 h 163463"/>
              <a:gd name="connsiteX7" fmla="*/ 231952 w 295982"/>
              <a:gd name="connsiteY7" fmla="*/ 66675 h 163463"/>
              <a:gd name="connsiteX8" fmla="*/ 238302 w 295982"/>
              <a:gd name="connsiteY8" fmla="*/ 146050 h 163463"/>
              <a:gd name="connsiteX9" fmla="*/ 228777 w 295982"/>
              <a:gd name="connsiteY9" fmla="*/ 155575 h 163463"/>
              <a:gd name="connsiteX10" fmla="*/ 177 w 295982"/>
              <a:gd name="connsiteY10" fmla="*/ 161925 h 16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982" h="163463">
                <a:moveTo>
                  <a:pt x="177" y="161925"/>
                </a:moveTo>
                <a:cubicBezTo>
                  <a:pt x="-6173" y="157692"/>
                  <a:pt x="159456" y="149754"/>
                  <a:pt x="190677" y="130175"/>
                </a:cubicBezTo>
                <a:cubicBezTo>
                  <a:pt x="221898" y="110596"/>
                  <a:pt x="188031" y="66146"/>
                  <a:pt x="187502" y="44450"/>
                </a:cubicBezTo>
                <a:cubicBezTo>
                  <a:pt x="186973" y="22754"/>
                  <a:pt x="180623" y="0"/>
                  <a:pt x="187502" y="0"/>
                </a:cubicBezTo>
                <a:cubicBezTo>
                  <a:pt x="194381" y="0"/>
                  <a:pt x="216606" y="31750"/>
                  <a:pt x="228777" y="44450"/>
                </a:cubicBezTo>
                <a:cubicBezTo>
                  <a:pt x="240948" y="57150"/>
                  <a:pt x="249414" y="62442"/>
                  <a:pt x="260527" y="76200"/>
                </a:cubicBezTo>
                <a:cubicBezTo>
                  <a:pt x="271640" y="89958"/>
                  <a:pt x="300214" y="128587"/>
                  <a:pt x="295452" y="127000"/>
                </a:cubicBezTo>
                <a:cubicBezTo>
                  <a:pt x="290690" y="125413"/>
                  <a:pt x="241477" y="63500"/>
                  <a:pt x="231952" y="66675"/>
                </a:cubicBezTo>
                <a:cubicBezTo>
                  <a:pt x="222427" y="69850"/>
                  <a:pt x="238302" y="146050"/>
                  <a:pt x="238302" y="146050"/>
                </a:cubicBezTo>
                <a:cubicBezTo>
                  <a:pt x="237773" y="160867"/>
                  <a:pt x="264760" y="150283"/>
                  <a:pt x="228777" y="155575"/>
                </a:cubicBezTo>
                <a:cubicBezTo>
                  <a:pt x="192794" y="160867"/>
                  <a:pt x="6527" y="166158"/>
                  <a:pt x="177" y="161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1AD4643E-C97A-7B75-DFE5-781B27C5FA0A}"/>
              </a:ext>
            </a:extLst>
          </p:cNvPr>
          <p:cNvSpPr/>
          <p:nvPr/>
        </p:nvSpPr>
        <p:spPr>
          <a:xfrm>
            <a:off x="364491" y="1158779"/>
            <a:ext cx="61448" cy="90227"/>
          </a:xfrm>
          <a:custGeom>
            <a:avLst/>
            <a:gdLst>
              <a:gd name="connsiteX0" fmla="*/ 29209 w 61448"/>
              <a:gd name="connsiteY0" fmla="*/ 96 h 90227"/>
              <a:gd name="connsiteX1" fmla="*/ 60959 w 61448"/>
              <a:gd name="connsiteY1" fmla="*/ 76296 h 90227"/>
              <a:gd name="connsiteX2" fmla="*/ 45084 w 61448"/>
              <a:gd name="connsiteY2" fmla="*/ 88996 h 90227"/>
              <a:gd name="connsiteX3" fmla="*/ 634 w 61448"/>
              <a:gd name="connsiteY3" fmla="*/ 60421 h 90227"/>
              <a:gd name="connsiteX4" fmla="*/ 29209 w 61448"/>
              <a:gd name="connsiteY4" fmla="*/ 96 h 9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48" h="90227">
                <a:moveTo>
                  <a:pt x="29209" y="96"/>
                </a:moveTo>
                <a:cubicBezTo>
                  <a:pt x="39263" y="2742"/>
                  <a:pt x="60959" y="76296"/>
                  <a:pt x="60959" y="76296"/>
                </a:cubicBezTo>
                <a:cubicBezTo>
                  <a:pt x="63605" y="91113"/>
                  <a:pt x="55138" y="91642"/>
                  <a:pt x="45084" y="88996"/>
                </a:cubicBezTo>
                <a:cubicBezTo>
                  <a:pt x="35030" y="86350"/>
                  <a:pt x="5396" y="71004"/>
                  <a:pt x="634" y="60421"/>
                </a:cubicBezTo>
                <a:cubicBezTo>
                  <a:pt x="-4129" y="49838"/>
                  <a:pt x="19155" y="-2550"/>
                  <a:pt x="29209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707CEAAB-5D98-8F50-0840-4CA409218441}"/>
              </a:ext>
            </a:extLst>
          </p:cNvPr>
          <p:cNvSpPr/>
          <p:nvPr/>
        </p:nvSpPr>
        <p:spPr>
          <a:xfrm>
            <a:off x="1930317" y="699663"/>
            <a:ext cx="86659" cy="122953"/>
          </a:xfrm>
          <a:custGeom>
            <a:avLst/>
            <a:gdLst>
              <a:gd name="connsiteX0" fmla="*/ 83 w 86659"/>
              <a:gd name="connsiteY0" fmla="*/ 5187 h 122953"/>
              <a:gd name="connsiteX1" fmla="*/ 82633 w 86659"/>
              <a:gd name="connsiteY1" fmla="*/ 24237 h 122953"/>
              <a:gd name="connsiteX2" fmla="*/ 73108 w 86659"/>
              <a:gd name="connsiteY2" fmla="*/ 55987 h 122953"/>
              <a:gd name="connsiteX3" fmla="*/ 66758 w 86659"/>
              <a:gd name="connsiteY3" fmla="*/ 122662 h 122953"/>
              <a:gd name="connsiteX4" fmla="*/ 83 w 86659"/>
              <a:gd name="connsiteY4" fmla="*/ 5187 h 12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59" h="122953">
                <a:moveTo>
                  <a:pt x="83" y="5187"/>
                </a:moveTo>
                <a:cubicBezTo>
                  <a:pt x="2729" y="-11217"/>
                  <a:pt x="70462" y="15770"/>
                  <a:pt x="82633" y="24237"/>
                </a:cubicBezTo>
                <a:cubicBezTo>
                  <a:pt x="94804" y="32704"/>
                  <a:pt x="75754" y="39583"/>
                  <a:pt x="73108" y="55987"/>
                </a:cubicBezTo>
                <a:cubicBezTo>
                  <a:pt x="70462" y="72391"/>
                  <a:pt x="75225" y="127425"/>
                  <a:pt x="66758" y="122662"/>
                </a:cubicBezTo>
                <a:cubicBezTo>
                  <a:pt x="58291" y="117899"/>
                  <a:pt x="-2563" y="21591"/>
                  <a:pt x="83" y="5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B3495584-31A4-89C3-67C7-7067DBBAC402}"/>
              </a:ext>
            </a:extLst>
          </p:cNvPr>
          <p:cNvSpPr/>
          <p:nvPr/>
        </p:nvSpPr>
        <p:spPr>
          <a:xfrm>
            <a:off x="538446" y="852867"/>
            <a:ext cx="138032" cy="190809"/>
          </a:xfrm>
          <a:custGeom>
            <a:avLst/>
            <a:gdLst>
              <a:gd name="connsiteX0" fmla="*/ 7654 w 138032"/>
              <a:gd name="connsiteY0" fmla="*/ 1208 h 190809"/>
              <a:gd name="connsiteX1" fmla="*/ 112429 w 138032"/>
              <a:gd name="connsiteY1" fmla="*/ 159958 h 190809"/>
              <a:gd name="connsiteX2" fmla="*/ 131479 w 138032"/>
              <a:gd name="connsiteY2" fmla="*/ 185358 h 190809"/>
              <a:gd name="connsiteX3" fmla="*/ 20354 w 138032"/>
              <a:gd name="connsiteY3" fmla="*/ 90108 h 190809"/>
              <a:gd name="connsiteX4" fmla="*/ 7654 w 138032"/>
              <a:gd name="connsiteY4" fmla="*/ 1208 h 19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032" h="190809">
                <a:moveTo>
                  <a:pt x="7654" y="1208"/>
                </a:moveTo>
                <a:cubicBezTo>
                  <a:pt x="23000" y="12850"/>
                  <a:pt x="91792" y="129266"/>
                  <a:pt x="112429" y="159958"/>
                </a:cubicBezTo>
                <a:cubicBezTo>
                  <a:pt x="133066" y="190650"/>
                  <a:pt x="146825" y="197000"/>
                  <a:pt x="131479" y="185358"/>
                </a:cubicBezTo>
                <a:cubicBezTo>
                  <a:pt x="116133" y="173716"/>
                  <a:pt x="38875" y="114979"/>
                  <a:pt x="20354" y="90108"/>
                </a:cubicBezTo>
                <a:cubicBezTo>
                  <a:pt x="1833" y="65237"/>
                  <a:pt x="-7692" y="-10434"/>
                  <a:pt x="7654" y="1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67B8847A-9EDB-7489-D11F-C19F3C68A9F3}"/>
              </a:ext>
            </a:extLst>
          </p:cNvPr>
          <p:cNvSpPr/>
          <p:nvPr/>
        </p:nvSpPr>
        <p:spPr>
          <a:xfrm>
            <a:off x="582623" y="984190"/>
            <a:ext cx="93654" cy="95376"/>
          </a:xfrm>
          <a:custGeom>
            <a:avLst/>
            <a:gdLst>
              <a:gd name="connsiteX0" fmla="*/ 93652 w 93654"/>
              <a:gd name="connsiteY0" fmla="*/ 44510 h 95376"/>
              <a:gd name="connsiteX1" fmla="*/ 1577 w 93654"/>
              <a:gd name="connsiteY1" fmla="*/ 95310 h 95376"/>
              <a:gd name="connsiteX2" fmla="*/ 33327 w 93654"/>
              <a:gd name="connsiteY2" fmla="*/ 54035 h 95376"/>
              <a:gd name="connsiteX3" fmla="*/ 4752 w 93654"/>
              <a:gd name="connsiteY3" fmla="*/ 60 h 95376"/>
              <a:gd name="connsiteX4" fmla="*/ 93652 w 93654"/>
              <a:gd name="connsiteY4" fmla="*/ 44510 h 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54" h="95376">
                <a:moveTo>
                  <a:pt x="93652" y="44510"/>
                </a:moveTo>
                <a:cubicBezTo>
                  <a:pt x="93123" y="60385"/>
                  <a:pt x="11631" y="93723"/>
                  <a:pt x="1577" y="95310"/>
                </a:cubicBezTo>
                <a:cubicBezTo>
                  <a:pt x="-8477" y="96897"/>
                  <a:pt x="32798" y="69910"/>
                  <a:pt x="33327" y="54035"/>
                </a:cubicBezTo>
                <a:cubicBezTo>
                  <a:pt x="33856" y="38160"/>
                  <a:pt x="-2127" y="1647"/>
                  <a:pt x="4752" y="60"/>
                </a:cubicBezTo>
                <a:cubicBezTo>
                  <a:pt x="11631" y="-1527"/>
                  <a:pt x="94181" y="28635"/>
                  <a:pt x="93652" y="44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F30E9E75-2953-4FB3-91DA-A258A7D504BE}"/>
              </a:ext>
            </a:extLst>
          </p:cNvPr>
          <p:cNvSpPr/>
          <p:nvPr/>
        </p:nvSpPr>
        <p:spPr>
          <a:xfrm>
            <a:off x="526861" y="827912"/>
            <a:ext cx="248632" cy="149990"/>
          </a:xfrm>
          <a:custGeom>
            <a:avLst/>
            <a:gdLst>
              <a:gd name="connsiteX0" fmla="*/ 3364 w 248632"/>
              <a:gd name="connsiteY0" fmla="*/ 83313 h 149990"/>
              <a:gd name="connsiteX1" fmla="*/ 158939 w 248632"/>
              <a:gd name="connsiteY1" fmla="*/ 763 h 149990"/>
              <a:gd name="connsiteX2" fmla="*/ 200214 w 248632"/>
              <a:gd name="connsiteY2" fmla="*/ 48388 h 149990"/>
              <a:gd name="connsiteX3" fmla="*/ 247839 w 248632"/>
              <a:gd name="connsiteY3" fmla="*/ 149988 h 149990"/>
              <a:gd name="connsiteX4" fmla="*/ 158939 w 248632"/>
              <a:gd name="connsiteY4" fmla="*/ 51563 h 149990"/>
              <a:gd name="connsiteX5" fmla="*/ 104964 w 248632"/>
              <a:gd name="connsiteY5" fmla="*/ 76963 h 149990"/>
              <a:gd name="connsiteX6" fmla="*/ 54164 w 248632"/>
              <a:gd name="connsiteY6" fmla="*/ 102363 h 149990"/>
              <a:gd name="connsiteX7" fmla="*/ 3364 w 248632"/>
              <a:gd name="connsiteY7" fmla="*/ 83313 h 14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632" h="149990">
                <a:moveTo>
                  <a:pt x="3364" y="83313"/>
                </a:moveTo>
                <a:cubicBezTo>
                  <a:pt x="20826" y="66380"/>
                  <a:pt x="126131" y="6584"/>
                  <a:pt x="158939" y="763"/>
                </a:cubicBezTo>
                <a:cubicBezTo>
                  <a:pt x="191747" y="-5058"/>
                  <a:pt x="185397" y="23517"/>
                  <a:pt x="200214" y="48388"/>
                </a:cubicBezTo>
                <a:cubicBezTo>
                  <a:pt x="215031" y="73259"/>
                  <a:pt x="254718" y="149459"/>
                  <a:pt x="247839" y="149988"/>
                </a:cubicBezTo>
                <a:cubicBezTo>
                  <a:pt x="240960" y="150517"/>
                  <a:pt x="182752" y="63734"/>
                  <a:pt x="158939" y="51563"/>
                </a:cubicBezTo>
                <a:cubicBezTo>
                  <a:pt x="135127" y="39392"/>
                  <a:pt x="122426" y="68496"/>
                  <a:pt x="104964" y="76963"/>
                </a:cubicBezTo>
                <a:cubicBezTo>
                  <a:pt x="87502" y="85430"/>
                  <a:pt x="66864" y="100776"/>
                  <a:pt x="54164" y="102363"/>
                </a:cubicBezTo>
                <a:cubicBezTo>
                  <a:pt x="41464" y="103950"/>
                  <a:pt x="-14098" y="100246"/>
                  <a:pt x="3364" y="83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5E0C1FB7-085D-9FBD-F71F-E9EEEF855776}"/>
              </a:ext>
            </a:extLst>
          </p:cNvPr>
          <p:cNvSpPr/>
          <p:nvPr/>
        </p:nvSpPr>
        <p:spPr>
          <a:xfrm>
            <a:off x="721141" y="864087"/>
            <a:ext cx="279208" cy="124506"/>
          </a:xfrm>
          <a:custGeom>
            <a:avLst/>
            <a:gdLst>
              <a:gd name="connsiteX0" fmla="*/ 2759 w 279208"/>
              <a:gd name="connsiteY0" fmla="*/ 97938 h 124506"/>
              <a:gd name="connsiteX1" fmla="*/ 136109 w 279208"/>
              <a:gd name="connsiteY1" fmla="*/ 2688 h 124506"/>
              <a:gd name="connsiteX2" fmla="*/ 202784 w 279208"/>
              <a:gd name="connsiteY2" fmla="*/ 34438 h 124506"/>
              <a:gd name="connsiteX3" fmla="*/ 278984 w 279208"/>
              <a:gd name="connsiteY3" fmla="*/ 120163 h 124506"/>
              <a:gd name="connsiteX4" fmla="*/ 177384 w 279208"/>
              <a:gd name="connsiteY4" fmla="*/ 59838 h 124506"/>
              <a:gd name="connsiteX5" fmla="*/ 161509 w 279208"/>
              <a:gd name="connsiteY5" fmla="*/ 24913 h 124506"/>
              <a:gd name="connsiteX6" fmla="*/ 110709 w 279208"/>
              <a:gd name="connsiteY6" fmla="*/ 69363 h 124506"/>
              <a:gd name="connsiteX7" fmla="*/ 47209 w 279208"/>
              <a:gd name="connsiteY7" fmla="*/ 123338 h 124506"/>
              <a:gd name="connsiteX8" fmla="*/ 2759 w 279208"/>
              <a:gd name="connsiteY8" fmla="*/ 97938 h 12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08" h="124506">
                <a:moveTo>
                  <a:pt x="2759" y="97938"/>
                </a:moveTo>
                <a:cubicBezTo>
                  <a:pt x="17576" y="77830"/>
                  <a:pt x="102772" y="13271"/>
                  <a:pt x="136109" y="2688"/>
                </a:cubicBezTo>
                <a:cubicBezTo>
                  <a:pt x="169447" y="-7895"/>
                  <a:pt x="178972" y="14859"/>
                  <a:pt x="202784" y="34438"/>
                </a:cubicBezTo>
                <a:cubicBezTo>
                  <a:pt x="226596" y="54017"/>
                  <a:pt x="283217" y="115930"/>
                  <a:pt x="278984" y="120163"/>
                </a:cubicBezTo>
                <a:cubicBezTo>
                  <a:pt x="274751" y="124396"/>
                  <a:pt x="196963" y="75713"/>
                  <a:pt x="177384" y="59838"/>
                </a:cubicBezTo>
                <a:cubicBezTo>
                  <a:pt x="157805" y="43963"/>
                  <a:pt x="172621" y="23326"/>
                  <a:pt x="161509" y="24913"/>
                </a:cubicBezTo>
                <a:cubicBezTo>
                  <a:pt x="150397" y="26500"/>
                  <a:pt x="129759" y="52959"/>
                  <a:pt x="110709" y="69363"/>
                </a:cubicBezTo>
                <a:cubicBezTo>
                  <a:pt x="91659" y="85767"/>
                  <a:pt x="57263" y="118576"/>
                  <a:pt x="47209" y="123338"/>
                </a:cubicBezTo>
                <a:cubicBezTo>
                  <a:pt x="37155" y="128101"/>
                  <a:pt x="-12058" y="118046"/>
                  <a:pt x="2759" y="97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0F14C3DD-0F9F-497F-44FC-EC8223B65860}"/>
              </a:ext>
            </a:extLst>
          </p:cNvPr>
          <p:cNvSpPr/>
          <p:nvPr/>
        </p:nvSpPr>
        <p:spPr>
          <a:xfrm>
            <a:off x="684352" y="981075"/>
            <a:ext cx="304194" cy="191623"/>
          </a:xfrm>
          <a:custGeom>
            <a:avLst/>
            <a:gdLst>
              <a:gd name="connsiteX0" fmla="*/ 296723 w 304194"/>
              <a:gd name="connsiteY0" fmla="*/ 0 h 191623"/>
              <a:gd name="connsiteX1" fmla="*/ 80823 w 304194"/>
              <a:gd name="connsiteY1" fmla="*/ 146050 h 191623"/>
              <a:gd name="connsiteX2" fmla="*/ 55423 w 304194"/>
              <a:gd name="connsiteY2" fmla="*/ 168275 h 191623"/>
              <a:gd name="connsiteX3" fmla="*/ 290373 w 304194"/>
              <a:gd name="connsiteY3" fmla="*/ 165100 h 191623"/>
              <a:gd name="connsiteX4" fmla="*/ 249098 w 304194"/>
              <a:gd name="connsiteY4" fmla="*/ 190500 h 191623"/>
              <a:gd name="connsiteX5" fmla="*/ 20498 w 304194"/>
              <a:gd name="connsiteY5" fmla="*/ 180975 h 191623"/>
              <a:gd name="connsiteX6" fmla="*/ 10973 w 304194"/>
              <a:gd name="connsiteY6" fmla="*/ 127000 h 191623"/>
              <a:gd name="connsiteX7" fmla="*/ 10973 w 304194"/>
              <a:gd name="connsiteY7" fmla="*/ 146050 h 191623"/>
              <a:gd name="connsiteX8" fmla="*/ 96698 w 304194"/>
              <a:gd name="connsiteY8" fmla="*/ 95250 h 191623"/>
              <a:gd name="connsiteX9" fmla="*/ 296723 w 304194"/>
              <a:gd name="connsiteY9" fmla="*/ 0 h 19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194" h="191623">
                <a:moveTo>
                  <a:pt x="296723" y="0"/>
                </a:moveTo>
                <a:lnTo>
                  <a:pt x="80823" y="146050"/>
                </a:lnTo>
                <a:cubicBezTo>
                  <a:pt x="40606" y="174096"/>
                  <a:pt x="20498" y="165100"/>
                  <a:pt x="55423" y="168275"/>
                </a:cubicBezTo>
                <a:cubicBezTo>
                  <a:pt x="90348" y="171450"/>
                  <a:pt x="258094" y="161396"/>
                  <a:pt x="290373" y="165100"/>
                </a:cubicBezTo>
                <a:cubicBezTo>
                  <a:pt x="322652" y="168804"/>
                  <a:pt x="294077" y="187854"/>
                  <a:pt x="249098" y="190500"/>
                </a:cubicBezTo>
                <a:cubicBezTo>
                  <a:pt x="204119" y="193146"/>
                  <a:pt x="60185" y="191558"/>
                  <a:pt x="20498" y="180975"/>
                </a:cubicBezTo>
                <a:cubicBezTo>
                  <a:pt x="-19190" y="170392"/>
                  <a:pt x="10973" y="127000"/>
                  <a:pt x="10973" y="127000"/>
                </a:cubicBezTo>
                <a:cubicBezTo>
                  <a:pt x="9385" y="121179"/>
                  <a:pt x="-3314" y="151342"/>
                  <a:pt x="10973" y="146050"/>
                </a:cubicBezTo>
                <a:cubicBezTo>
                  <a:pt x="25260" y="140758"/>
                  <a:pt x="96698" y="95250"/>
                  <a:pt x="96698" y="95250"/>
                </a:cubicBezTo>
                <a:lnTo>
                  <a:pt x="29672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DC5D4157-AF93-17DA-7F92-09A36E28EFF5}"/>
              </a:ext>
            </a:extLst>
          </p:cNvPr>
          <p:cNvSpPr/>
          <p:nvPr/>
        </p:nvSpPr>
        <p:spPr>
          <a:xfrm>
            <a:off x="955675" y="1129909"/>
            <a:ext cx="41275" cy="190194"/>
          </a:xfrm>
          <a:custGeom>
            <a:avLst/>
            <a:gdLst>
              <a:gd name="connsiteX0" fmla="*/ 9525 w 41275"/>
              <a:gd name="connsiteY0" fmla="*/ 6741 h 190194"/>
              <a:gd name="connsiteX1" fmla="*/ 0 w 41275"/>
              <a:gd name="connsiteY1" fmla="*/ 175016 h 190194"/>
              <a:gd name="connsiteX2" fmla="*/ 9525 w 41275"/>
              <a:gd name="connsiteY2" fmla="*/ 140091 h 190194"/>
              <a:gd name="connsiteX3" fmla="*/ 12700 w 41275"/>
              <a:gd name="connsiteY3" fmla="*/ 187716 h 190194"/>
              <a:gd name="connsiteX4" fmla="*/ 41275 w 41275"/>
              <a:gd name="connsiteY4" fmla="*/ 48016 h 190194"/>
              <a:gd name="connsiteX5" fmla="*/ 9525 w 41275"/>
              <a:gd name="connsiteY5" fmla="*/ 6741 h 19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75" h="190194">
                <a:moveTo>
                  <a:pt x="9525" y="6741"/>
                </a:moveTo>
                <a:cubicBezTo>
                  <a:pt x="2646" y="27907"/>
                  <a:pt x="0" y="152791"/>
                  <a:pt x="0" y="175016"/>
                </a:cubicBezTo>
                <a:cubicBezTo>
                  <a:pt x="0" y="197241"/>
                  <a:pt x="7408" y="137974"/>
                  <a:pt x="9525" y="140091"/>
                </a:cubicBezTo>
                <a:cubicBezTo>
                  <a:pt x="11642" y="142208"/>
                  <a:pt x="7408" y="203062"/>
                  <a:pt x="12700" y="187716"/>
                </a:cubicBezTo>
                <a:cubicBezTo>
                  <a:pt x="17992" y="172370"/>
                  <a:pt x="41275" y="77649"/>
                  <a:pt x="41275" y="48016"/>
                </a:cubicBezTo>
                <a:cubicBezTo>
                  <a:pt x="41275" y="18383"/>
                  <a:pt x="16404" y="-14425"/>
                  <a:pt x="9525" y="6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13D99278-7A17-2D16-9340-EE41557F418E}"/>
              </a:ext>
            </a:extLst>
          </p:cNvPr>
          <p:cNvSpPr/>
          <p:nvPr/>
        </p:nvSpPr>
        <p:spPr>
          <a:xfrm>
            <a:off x="561431" y="1269534"/>
            <a:ext cx="428190" cy="55260"/>
          </a:xfrm>
          <a:custGeom>
            <a:avLst/>
            <a:gdLst>
              <a:gd name="connsiteX0" fmla="*/ 10069 w 428190"/>
              <a:gd name="connsiteY0" fmla="*/ 466 h 55260"/>
              <a:gd name="connsiteX1" fmla="*/ 394244 w 428190"/>
              <a:gd name="connsiteY1" fmla="*/ 16341 h 55260"/>
              <a:gd name="connsiteX2" fmla="*/ 410119 w 428190"/>
              <a:gd name="connsiteY2" fmla="*/ 25866 h 55260"/>
              <a:gd name="connsiteX3" fmla="*/ 403769 w 428190"/>
              <a:gd name="connsiteY3" fmla="*/ 54441 h 55260"/>
              <a:gd name="connsiteX4" fmla="*/ 321219 w 428190"/>
              <a:gd name="connsiteY4" fmla="*/ 48091 h 55260"/>
              <a:gd name="connsiteX5" fmla="*/ 127544 w 428190"/>
              <a:gd name="connsiteY5" fmla="*/ 38566 h 55260"/>
              <a:gd name="connsiteX6" fmla="*/ 10069 w 428190"/>
              <a:gd name="connsiteY6" fmla="*/ 466 h 5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190" h="55260">
                <a:moveTo>
                  <a:pt x="10069" y="466"/>
                </a:moveTo>
                <a:cubicBezTo>
                  <a:pt x="54519" y="-3238"/>
                  <a:pt x="394244" y="16341"/>
                  <a:pt x="394244" y="16341"/>
                </a:cubicBezTo>
                <a:cubicBezTo>
                  <a:pt x="460919" y="20574"/>
                  <a:pt x="408532" y="19516"/>
                  <a:pt x="410119" y="25866"/>
                </a:cubicBezTo>
                <a:cubicBezTo>
                  <a:pt x="411707" y="32216"/>
                  <a:pt x="418586" y="50737"/>
                  <a:pt x="403769" y="54441"/>
                </a:cubicBezTo>
                <a:cubicBezTo>
                  <a:pt x="388952" y="58145"/>
                  <a:pt x="321219" y="48091"/>
                  <a:pt x="321219" y="48091"/>
                </a:cubicBezTo>
                <a:lnTo>
                  <a:pt x="127544" y="38566"/>
                </a:lnTo>
                <a:cubicBezTo>
                  <a:pt x="79919" y="34862"/>
                  <a:pt x="-34381" y="4170"/>
                  <a:pt x="10069" y="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6C2BC0EB-1B07-98FA-2737-7A6F82BC7921}"/>
              </a:ext>
            </a:extLst>
          </p:cNvPr>
          <p:cNvSpPr/>
          <p:nvPr/>
        </p:nvSpPr>
        <p:spPr>
          <a:xfrm>
            <a:off x="847444" y="777248"/>
            <a:ext cx="86624" cy="150662"/>
          </a:xfrm>
          <a:custGeom>
            <a:avLst/>
            <a:gdLst>
              <a:gd name="connsiteX0" fmla="*/ 281 w 86624"/>
              <a:gd name="connsiteY0" fmla="*/ 627 h 150662"/>
              <a:gd name="connsiteX1" fmla="*/ 44731 w 86624"/>
              <a:gd name="connsiteY1" fmla="*/ 99052 h 150662"/>
              <a:gd name="connsiteX2" fmla="*/ 86006 w 86624"/>
              <a:gd name="connsiteY2" fmla="*/ 149852 h 150662"/>
              <a:gd name="connsiteX3" fmla="*/ 66956 w 86624"/>
              <a:gd name="connsiteY3" fmla="*/ 60952 h 150662"/>
              <a:gd name="connsiteX4" fmla="*/ 281 w 86624"/>
              <a:gd name="connsiteY4" fmla="*/ 627 h 1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24" h="150662">
                <a:moveTo>
                  <a:pt x="281" y="627"/>
                </a:moveTo>
                <a:cubicBezTo>
                  <a:pt x="-3423" y="6977"/>
                  <a:pt x="30444" y="74181"/>
                  <a:pt x="44731" y="99052"/>
                </a:cubicBezTo>
                <a:cubicBezTo>
                  <a:pt x="59019" y="123923"/>
                  <a:pt x="82302" y="156202"/>
                  <a:pt x="86006" y="149852"/>
                </a:cubicBezTo>
                <a:cubicBezTo>
                  <a:pt x="89710" y="143502"/>
                  <a:pt x="75952" y="84235"/>
                  <a:pt x="66956" y="60952"/>
                </a:cubicBezTo>
                <a:cubicBezTo>
                  <a:pt x="57960" y="37669"/>
                  <a:pt x="3985" y="-5723"/>
                  <a:pt x="281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21E12832-C428-3F7D-2558-CB66948F288B}"/>
              </a:ext>
            </a:extLst>
          </p:cNvPr>
          <p:cNvSpPr/>
          <p:nvPr/>
        </p:nvSpPr>
        <p:spPr>
          <a:xfrm>
            <a:off x="860327" y="780695"/>
            <a:ext cx="214436" cy="146235"/>
          </a:xfrm>
          <a:custGeom>
            <a:avLst/>
            <a:gdLst>
              <a:gd name="connsiteX0" fmla="*/ 98 w 214436"/>
              <a:gd name="connsiteY0" fmla="*/ 355 h 146235"/>
              <a:gd name="connsiteX1" fmla="*/ 88998 w 214436"/>
              <a:gd name="connsiteY1" fmla="*/ 19405 h 146235"/>
              <a:gd name="connsiteX2" fmla="*/ 104873 w 214436"/>
              <a:gd name="connsiteY2" fmla="*/ 60680 h 146235"/>
              <a:gd name="connsiteX3" fmla="*/ 130273 w 214436"/>
              <a:gd name="connsiteY3" fmla="*/ 114655 h 146235"/>
              <a:gd name="connsiteX4" fmla="*/ 50898 w 214436"/>
              <a:gd name="connsiteY4" fmla="*/ 124180 h 146235"/>
              <a:gd name="connsiteX5" fmla="*/ 82648 w 214436"/>
              <a:gd name="connsiteY5" fmla="*/ 143230 h 146235"/>
              <a:gd name="connsiteX6" fmla="*/ 190598 w 214436"/>
              <a:gd name="connsiteY6" fmla="*/ 143230 h 146235"/>
              <a:gd name="connsiteX7" fmla="*/ 209648 w 214436"/>
              <a:gd name="connsiteY7" fmla="*/ 114655 h 146235"/>
              <a:gd name="connsiteX8" fmla="*/ 123923 w 214436"/>
              <a:gd name="connsiteY8" fmla="*/ 79730 h 146235"/>
              <a:gd name="connsiteX9" fmla="*/ 108048 w 214436"/>
              <a:gd name="connsiteY9" fmla="*/ 13055 h 146235"/>
              <a:gd name="connsiteX10" fmla="*/ 98 w 214436"/>
              <a:gd name="connsiteY10" fmla="*/ 355 h 14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436" h="146235">
                <a:moveTo>
                  <a:pt x="98" y="355"/>
                </a:moveTo>
                <a:cubicBezTo>
                  <a:pt x="-3077" y="1413"/>
                  <a:pt x="71536" y="9351"/>
                  <a:pt x="88998" y="19405"/>
                </a:cubicBezTo>
                <a:cubicBezTo>
                  <a:pt x="106460" y="29459"/>
                  <a:pt x="97994" y="44805"/>
                  <a:pt x="104873" y="60680"/>
                </a:cubicBezTo>
                <a:cubicBezTo>
                  <a:pt x="111752" y="76555"/>
                  <a:pt x="139269" y="104072"/>
                  <a:pt x="130273" y="114655"/>
                </a:cubicBezTo>
                <a:cubicBezTo>
                  <a:pt x="121277" y="125238"/>
                  <a:pt x="58836" y="119418"/>
                  <a:pt x="50898" y="124180"/>
                </a:cubicBezTo>
                <a:cubicBezTo>
                  <a:pt x="42961" y="128943"/>
                  <a:pt x="59365" y="140055"/>
                  <a:pt x="82648" y="143230"/>
                </a:cubicBezTo>
                <a:cubicBezTo>
                  <a:pt x="105931" y="146405"/>
                  <a:pt x="169431" y="147992"/>
                  <a:pt x="190598" y="143230"/>
                </a:cubicBezTo>
                <a:cubicBezTo>
                  <a:pt x="211765" y="138468"/>
                  <a:pt x="220760" y="125238"/>
                  <a:pt x="209648" y="114655"/>
                </a:cubicBezTo>
                <a:cubicBezTo>
                  <a:pt x="198536" y="104072"/>
                  <a:pt x="140856" y="96663"/>
                  <a:pt x="123923" y="79730"/>
                </a:cubicBezTo>
                <a:cubicBezTo>
                  <a:pt x="106990" y="62797"/>
                  <a:pt x="122865" y="26284"/>
                  <a:pt x="108048" y="13055"/>
                </a:cubicBezTo>
                <a:cubicBezTo>
                  <a:pt x="93231" y="-174"/>
                  <a:pt x="3273" y="-703"/>
                  <a:pt x="98" y="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AF311367-C2B2-82F2-9D2E-6CF828E6B7BC}"/>
              </a:ext>
            </a:extLst>
          </p:cNvPr>
          <p:cNvSpPr/>
          <p:nvPr/>
        </p:nvSpPr>
        <p:spPr>
          <a:xfrm>
            <a:off x="1019157" y="780524"/>
            <a:ext cx="62612" cy="150299"/>
          </a:xfrm>
          <a:custGeom>
            <a:avLst/>
            <a:gdLst>
              <a:gd name="connsiteX0" fmla="*/ 18 w 62612"/>
              <a:gd name="connsiteY0" fmla="*/ 526 h 150299"/>
              <a:gd name="connsiteX1" fmla="*/ 53993 w 62612"/>
              <a:gd name="connsiteY1" fmla="*/ 146576 h 150299"/>
              <a:gd name="connsiteX2" fmla="*/ 60343 w 62612"/>
              <a:gd name="connsiteY2" fmla="*/ 98951 h 150299"/>
              <a:gd name="connsiteX3" fmla="*/ 18 w 62612"/>
              <a:gd name="connsiteY3" fmla="*/ 526 h 15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" h="150299">
                <a:moveTo>
                  <a:pt x="18" y="526"/>
                </a:moveTo>
                <a:cubicBezTo>
                  <a:pt x="-1040" y="8463"/>
                  <a:pt x="43939" y="130172"/>
                  <a:pt x="53993" y="146576"/>
                </a:cubicBezTo>
                <a:cubicBezTo>
                  <a:pt x="64047" y="162980"/>
                  <a:pt x="64047" y="121176"/>
                  <a:pt x="60343" y="98951"/>
                </a:cubicBezTo>
                <a:cubicBezTo>
                  <a:pt x="56639" y="76726"/>
                  <a:pt x="1076" y="-7411"/>
                  <a:pt x="18" y="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4A840058-6B75-AECE-7E08-65048CE493DA}"/>
              </a:ext>
            </a:extLst>
          </p:cNvPr>
          <p:cNvSpPr/>
          <p:nvPr/>
        </p:nvSpPr>
        <p:spPr>
          <a:xfrm>
            <a:off x="910822" y="948331"/>
            <a:ext cx="92890" cy="210712"/>
          </a:xfrm>
          <a:custGeom>
            <a:avLst/>
            <a:gdLst>
              <a:gd name="connsiteX0" fmla="*/ 92478 w 92890"/>
              <a:gd name="connsiteY0" fmla="*/ 994 h 210712"/>
              <a:gd name="connsiteX1" fmla="*/ 70253 w 92890"/>
              <a:gd name="connsiteY1" fmla="*/ 86719 h 210712"/>
              <a:gd name="connsiteX2" fmla="*/ 35328 w 92890"/>
              <a:gd name="connsiteY2" fmla="*/ 118469 h 210712"/>
              <a:gd name="connsiteX3" fmla="*/ 35328 w 92890"/>
              <a:gd name="connsiteY3" fmla="*/ 147044 h 210712"/>
              <a:gd name="connsiteX4" fmla="*/ 57553 w 92890"/>
              <a:gd name="connsiteY4" fmla="*/ 210544 h 210712"/>
              <a:gd name="connsiteX5" fmla="*/ 28978 w 92890"/>
              <a:gd name="connsiteY5" fmla="*/ 162919 h 210712"/>
              <a:gd name="connsiteX6" fmla="*/ 403 w 92890"/>
              <a:gd name="connsiteY6" fmla="*/ 83544 h 210712"/>
              <a:gd name="connsiteX7" fmla="*/ 51203 w 92890"/>
              <a:gd name="connsiteY7" fmla="*/ 42269 h 210712"/>
              <a:gd name="connsiteX8" fmla="*/ 92478 w 92890"/>
              <a:gd name="connsiteY8" fmla="*/ 994 h 2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90" h="210712">
                <a:moveTo>
                  <a:pt x="92478" y="994"/>
                </a:moveTo>
                <a:cubicBezTo>
                  <a:pt x="95653" y="8402"/>
                  <a:pt x="79778" y="67140"/>
                  <a:pt x="70253" y="86719"/>
                </a:cubicBezTo>
                <a:cubicBezTo>
                  <a:pt x="60728" y="106298"/>
                  <a:pt x="41149" y="108415"/>
                  <a:pt x="35328" y="118469"/>
                </a:cubicBezTo>
                <a:cubicBezTo>
                  <a:pt x="29507" y="128523"/>
                  <a:pt x="31624" y="131698"/>
                  <a:pt x="35328" y="147044"/>
                </a:cubicBezTo>
                <a:cubicBezTo>
                  <a:pt x="39032" y="162390"/>
                  <a:pt x="58611" y="207898"/>
                  <a:pt x="57553" y="210544"/>
                </a:cubicBezTo>
                <a:cubicBezTo>
                  <a:pt x="56495" y="213190"/>
                  <a:pt x="38503" y="184086"/>
                  <a:pt x="28978" y="162919"/>
                </a:cubicBezTo>
                <a:cubicBezTo>
                  <a:pt x="19453" y="141752"/>
                  <a:pt x="-3301" y="103652"/>
                  <a:pt x="403" y="83544"/>
                </a:cubicBezTo>
                <a:cubicBezTo>
                  <a:pt x="4107" y="63436"/>
                  <a:pt x="35857" y="54969"/>
                  <a:pt x="51203" y="42269"/>
                </a:cubicBezTo>
                <a:cubicBezTo>
                  <a:pt x="66549" y="29569"/>
                  <a:pt x="89303" y="-6414"/>
                  <a:pt x="92478" y="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8F5AF9F6-1938-1416-E920-6C2DA2F31DE5}"/>
              </a:ext>
            </a:extLst>
          </p:cNvPr>
          <p:cNvSpPr/>
          <p:nvPr/>
        </p:nvSpPr>
        <p:spPr>
          <a:xfrm>
            <a:off x="983537" y="1082855"/>
            <a:ext cx="23367" cy="233500"/>
          </a:xfrm>
          <a:custGeom>
            <a:avLst/>
            <a:gdLst>
              <a:gd name="connsiteX0" fmla="*/ 7063 w 23367"/>
              <a:gd name="connsiteY0" fmla="*/ 2995 h 233500"/>
              <a:gd name="connsiteX1" fmla="*/ 713 w 23367"/>
              <a:gd name="connsiteY1" fmla="*/ 231595 h 233500"/>
              <a:gd name="connsiteX2" fmla="*/ 22938 w 23367"/>
              <a:gd name="connsiteY2" fmla="*/ 107770 h 233500"/>
              <a:gd name="connsiteX3" fmla="*/ 7063 w 23367"/>
              <a:gd name="connsiteY3" fmla="*/ 2995 h 2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67" h="233500">
                <a:moveTo>
                  <a:pt x="7063" y="2995"/>
                </a:moveTo>
                <a:cubicBezTo>
                  <a:pt x="3359" y="23633"/>
                  <a:pt x="-1933" y="214132"/>
                  <a:pt x="713" y="231595"/>
                </a:cubicBezTo>
                <a:cubicBezTo>
                  <a:pt x="3359" y="249058"/>
                  <a:pt x="19763" y="141637"/>
                  <a:pt x="22938" y="107770"/>
                </a:cubicBezTo>
                <a:cubicBezTo>
                  <a:pt x="26113" y="73903"/>
                  <a:pt x="10767" y="-17643"/>
                  <a:pt x="7063" y="2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F77010EB-FA32-BCD2-8909-DA54F96B6A54}"/>
              </a:ext>
            </a:extLst>
          </p:cNvPr>
          <p:cNvSpPr/>
          <p:nvPr/>
        </p:nvSpPr>
        <p:spPr>
          <a:xfrm>
            <a:off x="965143" y="952367"/>
            <a:ext cx="190016" cy="83197"/>
          </a:xfrm>
          <a:custGeom>
            <a:avLst/>
            <a:gdLst>
              <a:gd name="connsiteX0" fmla="*/ 57 w 190016"/>
              <a:gd name="connsiteY0" fmla="*/ 41408 h 83197"/>
              <a:gd name="connsiteX1" fmla="*/ 101657 w 190016"/>
              <a:gd name="connsiteY1" fmla="*/ 38233 h 83197"/>
              <a:gd name="connsiteX2" fmla="*/ 85782 w 190016"/>
              <a:gd name="connsiteY2" fmla="*/ 82683 h 83197"/>
              <a:gd name="connsiteX3" fmla="*/ 177857 w 190016"/>
              <a:gd name="connsiteY3" fmla="*/ 63633 h 83197"/>
              <a:gd name="connsiteX4" fmla="*/ 184207 w 190016"/>
              <a:gd name="connsiteY4" fmla="*/ 44583 h 83197"/>
              <a:gd name="connsiteX5" fmla="*/ 133407 w 190016"/>
              <a:gd name="connsiteY5" fmla="*/ 41408 h 83197"/>
              <a:gd name="connsiteX6" fmla="*/ 117532 w 190016"/>
              <a:gd name="connsiteY6" fmla="*/ 133 h 83197"/>
              <a:gd name="connsiteX7" fmla="*/ 57 w 190016"/>
              <a:gd name="connsiteY7" fmla="*/ 41408 h 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16" h="83197">
                <a:moveTo>
                  <a:pt x="57" y="41408"/>
                </a:moveTo>
                <a:cubicBezTo>
                  <a:pt x="-2589" y="47758"/>
                  <a:pt x="87370" y="31354"/>
                  <a:pt x="101657" y="38233"/>
                </a:cubicBezTo>
                <a:cubicBezTo>
                  <a:pt x="115945" y="45112"/>
                  <a:pt x="73082" y="78450"/>
                  <a:pt x="85782" y="82683"/>
                </a:cubicBezTo>
                <a:cubicBezTo>
                  <a:pt x="98482" y="86916"/>
                  <a:pt x="177857" y="63633"/>
                  <a:pt x="177857" y="63633"/>
                </a:cubicBezTo>
                <a:cubicBezTo>
                  <a:pt x="194261" y="57283"/>
                  <a:pt x="191615" y="48287"/>
                  <a:pt x="184207" y="44583"/>
                </a:cubicBezTo>
                <a:cubicBezTo>
                  <a:pt x="176799" y="40879"/>
                  <a:pt x="144520" y="48816"/>
                  <a:pt x="133407" y="41408"/>
                </a:cubicBezTo>
                <a:cubicBezTo>
                  <a:pt x="122295" y="34000"/>
                  <a:pt x="136053" y="2779"/>
                  <a:pt x="117532" y="133"/>
                </a:cubicBezTo>
                <a:cubicBezTo>
                  <a:pt x="99011" y="-2513"/>
                  <a:pt x="2703" y="35058"/>
                  <a:pt x="57" y="41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5FAA2900-6BCA-345A-71D8-68F7C4E94A78}"/>
              </a:ext>
            </a:extLst>
          </p:cNvPr>
          <p:cNvSpPr/>
          <p:nvPr/>
        </p:nvSpPr>
        <p:spPr>
          <a:xfrm>
            <a:off x="1055929" y="1098014"/>
            <a:ext cx="68024" cy="227029"/>
          </a:xfrm>
          <a:custGeom>
            <a:avLst/>
            <a:gdLst>
              <a:gd name="connsiteX0" fmla="*/ 7696 w 68024"/>
              <a:gd name="connsiteY0" fmla="*/ 10061 h 227029"/>
              <a:gd name="connsiteX1" fmla="*/ 1346 w 68024"/>
              <a:gd name="connsiteY1" fmla="*/ 124361 h 227029"/>
              <a:gd name="connsiteX2" fmla="*/ 17221 w 68024"/>
              <a:gd name="connsiteY2" fmla="*/ 206911 h 227029"/>
              <a:gd name="connsiteX3" fmla="*/ 23571 w 68024"/>
              <a:gd name="connsiteY3" fmla="*/ 225961 h 227029"/>
              <a:gd name="connsiteX4" fmla="*/ 23571 w 68024"/>
              <a:gd name="connsiteY4" fmla="*/ 184686 h 227029"/>
              <a:gd name="connsiteX5" fmla="*/ 23571 w 68024"/>
              <a:gd name="connsiteY5" fmla="*/ 108486 h 227029"/>
              <a:gd name="connsiteX6" fmla="*/ 64846 w 68024"/>
              <a:gd name="connsiteY6" fmla="*/ 95786 h 227029"/>
              <a:gd name="connsiteX7" fmla="*/ 64846 w 68024"/>
              <a:gd name="connsiteY7" fmla="*/ 48161 h 227029"/>
              <a:gd name="connsiteX8" fmla="*/ 61671 w 68024"/>
              <a:gd name="connsiteY8" fmla="*/ 10061 h 227029"/>
              <a:gd name="connsiteX9" fmla="*/ 7696 w 68024"/>
              <a:gd name="connsiteY9" fmla="*/ 10061 h 22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024" h="227029">
                <a:moveTo>
                  <a:pt x="7696" y="10061"/>
                </a:moveTo>
                <a:cubicBezTo>
                  <a:pt x="-2358" y="29111"/>
                  <a:pt x="-242" y="91553"/>
                  <a:pt x="1346" y="124361"/>
                </a:cubicBezTo>
                <a:cubicBezTo>
                  <a:pt x="2933" y="157169"/>
                  <a:pt x="17221" y="206911"/>
                  <a:pt x="17221" y="206911"/>
                </a:cubicBezTo>
                <a:cubicBezTo>
                  <a:pt x="20925" y="223844"/>
                  <a:pt x="22513" y="229665"/>
                  <a:pt x="23571" y="225961"/>
                </a:cubicBezTo>
                <a:cubicBezTo>
                  <a:pt x="24629" y="222257"/>
                  <a:pt x="23571" y="184686"/>
                  <a:pt x="23571" y="184686"/>
                </a:cubicBezTo>
                <a:cubicBezTo>
                  <a:pt x="23571" y="165107"/>
                  <a:pt x="16692" y="123303"/>
                  <a:pt x="23571" y="108486"/>
                </a:cubicBezTo>
                <a:cubicBezTo>
                  <a:pt x="30450" y="93669"/>
                  <a:pt x="57967" y="105840"/>
                  <a:pt x="64846" y="95786"/>
                </a:cubicBezTo>
                <a:cubicBezTo>
                  <a:pt x="71725" y="85732"/>
                  <a:pt x="65375" y="62449"/>
                  <a:pt x="64846" y="48161"/>
                </a:cubicBezTo>
                <a:cubicBezTo>
                  <a:pt x="64317" y="33874"/>
                  <a:pt x="68550" y="16411"/>
                  <a:pt x="61671" y="10061"/>
                </a:cubicBezTo>
                <a:cubicBezTo>
                  <a:pt x="54792" y="3711"/>
                  <a:pt x="17750" y="-8989"/>
                  <a:pt x="7696" y="10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E32453E9-CE5A-BFC6-B12F-65D94FBF29A1}"/>
              </a:ext>
            </a:extLst>
          </p:cNvPr>
          <p:cNvSpPr/>
          <p:nvPr/>
        </p:nvSpPr>
        <p:spPr>
          <a:xfrm>
            <a:off x="961557" y="1187159"/>
            <a:ext cx="303129" cy="149526"/>
          </a:xfrm>
          <a:custGeom>
            <a:avLst/>
            <a:gdLst>
              <a:gd name="connsiteX0" fmla="*/ 468 w 303129"/>
              <a:gd name="connsiteY0" fmla="*/ 86016 h 149526"/>
              <a:gd name="connsiteX1" fmla="*/ 95718 w 303129"/>
              <a:gd name="connsiteY1" fmla="*/ 105066 h 149526"/>
              <a:gd name="connsiteX2" fmla="*/ 121118 w 303129"/>
              <a:gd name="connsiteY2" fmla="*/ 76491 h 149526"/>
              <a:gd name="connsiteX3" fmla="*/ 222718 w 303129"/>
              <a:gd name="connsiteY3" fmla="*/ 79666 h 149526"/>
              <a:gd name="connsiteX4" fmla="*/ 238593 w 303129"/>
              <a:gd name="connsiteY4" fmla="*/ 76491 h 149526"/>
              <a:gd name="connsiteX5" fmla="*/ 235418 w 303129"/>
              <a:gd name="connsiteY5" fmla="*/ 291 h 149526"/>
              <a:gd name="connsiteX6" fmla="*/ 302093 w 303129"/>
              <a:gd name="connsiteY6" fmla="*/ 108241 h 149526"/>
              <a:gd name="connsiteX7" fmla="*/ 175093 w 303129"/>
              <a:gd name="connsiteY7" fmla="*/ 114591 h 149526"/>
              <a:gd name="connsiteX8" fmla="*/ 149693 w 303129"/>
              <a:gd name="connsiteY8" fmla="*/ 124116 h 149526"/>
              <a:gd name="connsiteX9" fmla="*/ 140168 w 303129"/>
              <a:gd name="connsiteY9" fmla="*/ 149516 h 149526"/>
              <a:gd name="connsiteX10" fmla="*/ 468 w 303129"/>
              <a:gd name="connsiteY10" fmla="*/ 86016 h 14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3129" h="149526">
                <a:moveTo>
                  <a:pt x="468" y="86016"/>
                </a:moveTo>
                <a:cubicBezTo>
                  <a:pt x="-6940" y="78608"/>
                  <a:pt x="75610" y="106654"/>
                  <a:pt x="95718" y="105066"/>
                </a:cubicBezTo>
                <a:cubicBezTo>
                  <a:pt x="115826" y="103479"/>
                  <a:pt x="99951" y="80724"/>
                  <a:pt x="121118" y="76491"/>
                </a:cubicBezTo>
                <a:cubicBezTo>
                  <a:pt x="142285" y="72258"/>
                  <a:pt x="222718" y="79666"/>
                  <a:pt x="222718" y="79666"/>
                </a:cubicBezTo>
                <a:cubicBezTo>
                  <a:pt x="242297" y="79666"/>
                  <a:pt x="236476" y="89720"/>
                  <a:pt x="238593" y="76491"/>
                </a:cubicBezTo>
                <a:cubicBezTo>
                  <a:pt x="240710" y="63262"/>
                  <a:pt x="224835" y="-5001"/>
                  <a:pt x="235418" y="291"/>
                </a:cubicBezTo>
                <a:cubicBezTo>
                  <a:pt x="246001" y="5583"/>
                  <a:pt x="312147" y="89191"/>
                  <a:pt x="302093" y="108241"/>
                </a:cubicBezTo>
                <a:cubicBezTo>
                  <a:pt x="292039" y="127291"/>
                  <a:pt x="200493" y="111945"/>
                  <a:pt x="175093" y="114591"/>
                </a:cubicBezTo>
                <a:cubicBezTo>
                  <a:pt x="149693" y="117237"/>
                  <a:pt x="155514" y="118295"/>
                  <a:pt x="149693" y="124116"/>
                </a:cubicBezTo>
                <a:cubicBezTo>
                  <a:pt x="143872" y="129937"/>
                  <a:pt x="161864" y="150045"/>
                  <a:pt x="140168" y="149516"/>
                </a:cubicBezTo>
                <a:cubicBezTo>
                  <a:pt x="118472" y="148987"/>
                  <a:pt x="7876" y="93424"/>
                  <a:pt x="468" y="86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34477360-1F00-E454-4935-131DC19BAFFA}"/>
              </a:ext>
            </a:extLst>
          </p:cNvPr>
          <p:cNvSpPr/>
          <p:nvPr/>
        </p:nvSpPr>
        <p:spPr>
          <a:xfrm>
            <a:off x="1058569" y="885391"/>
            <a:ext cx="109949" cy="127894"/>
          </a:xfrm>
          <a:custGeom>
            <a:avLst/>
            <a:gdLst>
              <a:gd name="connsiteX0" fmla="*/ 1881 w 109949"/>
              <a:gd name="connsiteY0" fmla="*/ 25834 h 127894"/>
              <a:gd name="connsiteX1" fmla="*/ 43156 w 109949"/>
              <a:gd name="connsiteY1" fmla="*/ 82984 h 127894"/>
              <a:gd name="connsiteX2" fmla="*/ 68556 w 109949"/>
              <a:gd name="connsiteY2" fmla="*/ 127434 h 127894"/>
              <a:gd name="connsiteX3" fmla="*/ 81256 w 109949"/>
              <a:gd name="connsiteY3" fmla="*/ 102034 h 127894"/>
              <a:gd name="connsiteX4" fmla="*/ 65381 w 109949"/>
              <a:gd name="connsiteY4" fmla="*/ 38534 h 127894"/>
              <a:gd name="connsiteX5" fmla="*/ 109831 w 109949"/>
              <a:gd name="connsiteY5" fmla="*/ 434 h 127894"/>
              <a:gd name="connsiteX6" fmla="*/ 1881 w 109949"/>
              <a:gd name="connsiteY6" fmla="*/ 25834 h 1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49" h="127894">
                <a:moveTo>
                  <a:pt x="1881" y="25834"/>
                </a:moveTo>
                <a:cubicBezTo>
                  <a:pt x="-9232" y="39592"/>
                  <a:pt x="32044" y="66051"/>
                  <a:pt x="43156" y="82984"/>
                </a:cubicBezTo>
                <a:cubicBezTo>
                  <a:pt x="54268" y="99917"/>
                  <a:pt x="62206" y="124259"/>
                  <a:pt x="68556" y="127434"/>
                </a:cubicBezTo>
                <a:cubicBezTo>
                  <a:pt x="74906" y="130609"/>
                  <a:pt x="81785" y="116851"/>
                  <a:pt x="81256" y="102034"/>
                </a:cubicBezTo>
                <a:cubicBezTo>
                  <a:pt x="80727" y="87217"/>
                  <a:pt x="60619" y="55467"/>
                  <a:pt x="65381" y="38534"/>
                </a:cubicBezTo>
                <a:cubicBezTo>
                  <a:pt x="70143" y="21601"/>
                  <a:pt x="112477" y="3609"/>
                  <a:pt x="109831" y="434"/>
                </a:cubicBezTo>
                <a:cubicBezTo>
                  <a:pt x="107185" y="-2741"/>
                  <a:pt x="12994" y="12076"/>
                  <a:pt x="1881" y="25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87C2A382-78C9-F5F8-9DF0-FB1AD0E4C8EE}"/>
              </a:ext>
            </a:extLst>
          </p:cNvPr>
          <p:cNvSpPr/>
          <p:nvPr/>
        </p:nvSpPr>
        <p:spPr>
          <a:xfrm>
            <a:off x="1130295" y="863591"/>
            <a:ext cx="121845" cy="140003"/>
          </a:xfrm>
          <a:custGeom>
            <a:avLst/>
            <a:gdLst>
              <a:gd name="connsiteX0" fmla="*/ 5 w 121845"/>
              <a:gd name="connsiteY0" fmla="*/ 9 h 140003"/>
              <a:gd name="connsiteX1" fmla="*/ 57155 w 121845"/>
              <a:gd name="connsiteY1" fmla="*/ 104784 h 140003"/>
              <a:gd name="connsiteX2" fmla="*/ 31755 w 121845"/>
              <a:gd name="connsiteY2" fmla="*/ 120659 h 140003"/>
              <a:gd name="connsiteX3" fmla="*/ 3180 w 121845"/>
              <a:gd name="connsiteY3" fmla="*/ 139709 h 140003"/>
              <a:gd name="connsiteX4" fmla="*/ 50805 w 121845"/>
              <a:gd name="connsiteY4" fmla="*/ 104784 h 140003"/>
              <a:gd name="connsiteX5" fmla="*/ 114305 w 121845"/>
              <a:gd name="connsiteY5" fmla="*/ 92084 h 140003"/>
              <a:gd name="connsiteX6" fmla="*/ 117480 w 121845"/>
              <a:gd name="connsiteY6" fmla="*/ 63509 h 140003"/>
              <a:gd name="connsiteX7" fmla="*/ 85730 w 121845"/>
              <a:gd name="connsiteY7" fmla="*/ 9534 h 140003"/>
              <a:gd name="connsiteX8" fmla="*/ 95255 w 121845"/>
              <a:gd name="connsiteY8" fmla="*/ 79384 h 140003"/>
              <a:gd name="connsiteX9" fmla="*/ 53980 w 121845"/>
              <a:gd name="connsiteY9" fmla="*/ 98434 h 140003"/>
              <a:gd name="connsiteX10" fmla="*/ 5 w 121845"/>
              <a:gd name="connsiteY10" fmla="*/ 9 h 14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45" h="140003">
                <a:moveTo>
                  <a:pt x="5" y="9"/>
                </a:moveTo>
                <a:cubicBezTo>
                  <a:pt x="534" y="1067"/>
                  <a:pt x="51863" y="84676"/>
                  <a:pt x="57155" y="104784"/>
                </a:cubicBezTo>
                <a:cubicBezTo>
                  <a:pt x="62447" y="124892"/>
                  <a:pt x="40751" y="114838"/>
                  <a:pt x="31755" y="120659"/>
                </a:cubicBezTo>
                <a:cubicBezTo>
                  <a:pt x="22759" y="126480"/>
                  <a:pt x="5" y="142355"/>
                  <a:pt x="3180" y="139709"/>
                </a:cubicBezTo>
                <a:cubicBezTo>
                  <a:pt x="6355" y="137063"/>
                  <a:pt x="32284" y="112721"/>
                  <a:pt x="50805" y="104784"/>
                </a:cubicBezTo>
                <a:cubicBezTo>
                  <a:pt x="69326" y="96847"/>
                  <a:pt x="103193" y="98963"/>
                  <a:pt x="114305" y="92084"/>
                </a:cubicBezTo>
                <a:cubicBezTo>
                  <a:pt x="125417" y="85205"/>
                  <a:pt x="122242" y="77267"/>
                  <a:pt x="117480" y="63509"/>
                </a:cubicBezTo>
                <a:cubicBezTo>
                  <a:pt x="112718" y="49751"/>
                  <a:pt x="89434" y="6888"/>
                  <a:pt x="85730" y="9534"/>
                </a:cubicBezTo>
                <a:cubicBezTo>
                  <a:pt x="82026" y="12180"/>
                  <a:pt x="100547" y="64567"/>
                  <a:pt x="95255" y="79384"/>
                </a:cubicBezTo>
                <a:cubicBezTo>
                  <a:pt x="89963" y="94201"/>
                  <a:pt x="68268" y="109017"/>
                  <a:pt x="53980" y="98434"/>
                </a:cubicBezTo>
                <a:cubicBezTo>
                  <a:pt x="39693" y="87851"/>
                  <a:pt x="-524" y="-1049"/>
                  <a:pt x="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D8852873-C0E7-5ABC-F7DF-54BB49F28038}"/>
              </a:ext>
            </a:extLst>
          </p:cNvPr>
          <p:cNvSpPr/>
          <p:nvPr/>
        </p:nvSpPr>
        <p:spPr>
          <a:xfrm>
            <a:off x="1141524" y="846688"/>
            <a:ext cx="96849" cy="78114"/>
          </a:xfrm>
          <a:custGeom>
            <a:avLst/>
            <a:gdLst>
              <a:gd name="connsiteX0" fmla="*/ 1476 w 96849"/>
              <a:gd name="connsiteY0" fmla="*/ 35962 h 78114"/>
              <a:gd name="connsiteX1" fmla="*/ 42751 w 96849"/>
              <a:gd name="connsiteY1" fmla="*/ 1037 h 78114"/>
              <a:gd name="connsiteX2" fmla="*/ 96726 w 96849"/>
              <a:gd name="connsiteY2" fmla="*/ 77237 h 78114"/>
              <a:gd name="connsiteX3" fmla="*/ 1476 w 96849"/>
              <a:gd name="connsiteY3" fmla="*/ 35962 h 7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49" h="78114">
                <a:moveTo>
                  <a:pt x="1476" y="35962"/>
                </a:moveTo>
                <a:cubicBezTo>
                  <a:pt x="-7520" y="23262"/>
                  <a:pt x="26876" y="-5842"/>
                  <a:pt x="42751" y="1037"/>
                </a:cubicBezTo>
                <a:cubicBezTo>
                  <a:pt x="58626" y="7916"/>
                  <a:pt x="99372" y="70358"/>
                  <a:pt x="96726" y="77237"/>
                </a:cubicBezTo>
                <a:cubicBezTo>
                  <a:pt x="94080" y="84116"/>
                  <a:pt x="10472" y="48662"/>
                  <a:pt x="1476" y="35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42778662-4A18-E173-13C2-9B25FCAA8476}"/>
              </a:ext>
            </a:extLst>
          </p:cNvPr>
          <p:cNvSpPr/>
          <p:nvPr/>
        </p:nvSpPr>
        <p:spPr>
          <a:xfrm>
            <a:off x="1127113" y="977182"/>
            <a:ext cx="95078" cy="252325"/>
          </a:xfrm>
          <a:custGeom>
            <a:avLst/>
            <a:gdLst>
              <a:gd name="connsiteX0" fmla="*/ 12 w 95078"/>
              <a:gd name="connsiteY0" fmla="*/ 718 h 252325"/>
              <a:gd name="connsiteX1" fmla="*/ 82562 w 95078"/>
              <a:gd name="connsiteY1" fmla="*/ 245193 h 252325"/>
              <a:gd name="connsiteX2" fmla="*/ 88912 w 95078"/>
              <a:gd name="connsiteY2" fmla="*/ 172168 h 252325"/>
              <a:gd name="connsiteX3" fmla="*/ 12 w 95078"/>
              <a:gd name="connsiteY3" fmla="*/ 718 h 25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78" h="252325">
                <a:moveTo>
                  <a:pt x="12" y="718"/>
                </a:moveTo>
                <a:cubicBezTo>
                  <a:pt x="-1046" y="12889"/>
                  <a:pt x="67745" y="216618"/>
                  <a:pt x="82562" y="245193"/>
                </a:cubicBezTo>
                <a:cubicBezTo>
                  <a:pt x="97379" y="273768"/>
                  <a:pt x="98437" y="209739"/>
                  <a:pt x="88912" y="172168"/>
                </a:cubicBezTo>
                <a:cubicBezTo>
                  <a:pt x="79387" y="134597"/>
                  <a:pt x="1070" y="-11453"/>
                  <a:pt x="12" y="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EB26D778-C0B8-A889-D2F3-C258C6866499}"/>
              </a:ext>
            </a:extLst>
          </p:cNvPr>
          <p:cNvSpPr/>
          <p:nvPr/>
        </p:nvSpPr>
        <p:spPr>
          <a:xfrm>
            <a:off x="1202440" y="958716"/>
            <a:ext cx="94913" cy="235090"/>
          </a:xfrm>
          <a:custGeom>
            <a:avLst/>
            <a:gdLst>
              <a:gd name="connsiteX0" fmla="*/ 16760 w 94913"/>
              <a:gd name="connsiteY0" fmla="*/ 134 h 235090"/>
              <a:gd name="connsiteX1" fmla="*/ 70735 w 94913"/>
              <a:gd name="connsiteY1" fmla="*/ 174759 h 235090"/>
              <a:gd name="connsiteX2" fmla="*/ 89785 w 94913"/>
              <a:gd name="connsiteY2" fmla="*/ 206509 h 235090"/>
              <a:gd name="connsiteX3" fmla="*/ 86610 w 94913"/>
              <a:gd name="connsiteY3" fmla="*/ 200159 h 235090"/>
              <a:gd name="connsiteX4" fmla="*/ 885 w 94913"/>
              <a:gd name="connsiteY4" fmla="*/ 235084 h 235090"/>
              <a:gd name="connsiteX5" fmla="*/ 42160 w 94913"/>
              <a:gd name="connsiteY5" fmla="*/ 196984 h 235090"/>
              <a:gd name="connsiteX6" fmla="*/ 45335 w 94913"/>
              <a:gd name="connsiteY6" fmla="*/ 146184 h 235090"/>
              <a:gd name="connsiteX7" fmla="*/ 16760 w 94913"/>
              <a:gd name="connsiteY7" fmla="*/ 134 h 23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13" h="235090">
                <a:moveTo>
                  <a:pt x="16760" y="134"/>
                </a:moveTo>
                <a:cubicBezTo>
                  <a:pt x="20993" y="4896"/>
                  <a:pt x="58564" y="140363"/>
                  <a:pt x="70735" y="174759"/>
                </a:cubicBezTo>
                <a:cubicBezTo>
                  <a:pt x="82906" y="209155"/>
                  <a:pt x="89785" y="206509"/>
                  <a:pt x="89785" y="206509"/>
                </a:cubicBezTo>
                <a:cubicBezTo>
                  <a:pt x="92431" y="210742"/>
                  <a:pt x="101427" y="195396"/>
                  <a:pt x="86610" y="200159"/>
                </a:cubicBezTo>
                <a:cubicBezTo>
                  <a:pt x="71793" y="204922"/>
                  <a:pt x="8293" y="235613"/>
                  <a:pt x="885" y="235084"/>
                </a:cubicBezTo>
                <a:cubicBezTo>
                  <a:pt x="-6523" y="234555"/>
                  <a:pt x="34752" y="211801"/>
                  <a:pt x="42160" y="196984"/>
                </a:cubicBezTo>
                <a:cubicBezTo>
                  <a:pt x="49568" y="182167"/>
                  <a:pt x="49568" y="173701"/>
                  <a:pt x="45335" y="146184"/>
                </a:cubicBezTo>
                <a:cubicBezTo>
                  <a:pt x="41102" y="118667"/>
                  <a:pt x="12527" y="-4628"/>
                  <a:pt x="16760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B410288E-363A-4598-BF6B-4623DD97B8E6}"/>
              </a:ext>
            </a:extLst>
          </p:cNvPr>
          <p:cNvSpPr/>
          <p:nvPr/>
        </p:nvSpPr>
        <p:spPr>
          <a:xfrm>
            <a:off x="1217458" y="860007"/>
            <a:ext cx="523735" cy="185805"/>
          </a:xfrm>
          <a:custGeom>
            <a:avLst/>
            <a:gdLst>
              <a:gd name="connsiteX0" fmla="*/ 4917 w 523735"/>
              <a:gd name="connsiteY0" fmla="*/ 28993 h 185805"/>
              <a:gd name="connsiteX1" fmla="*/ 125567 w 523735"/>
              <a:gd name="connsiteY1" fmla="*/ 28993 h 185805"/>
              <a:gd name="connsiteX2" fmla="*/ 154142 w 523735"/>
              <a:gd name="connsiteY2" fmla="*/ 418 h 185805"/>
              <a:gd name="connsiteX3" fmla="*/ 262092 w 523735"/>
              <a:gd name="connsiteY3" fmla="*/ 13118 h 185805"/>
              <a:gd name="connsiteX4" fmla="*/ 293842 w 523735"/>
              <a:gd name="connsiteY4" fmla="*/ 28993 h 185805"/>
              <a:gd name="connsiteX5" fmla="*/ 382742 w 523735"/>
              <a:gd name="connsiteY5" fmla="*/ 28993 h 185805"/>
              <a:gd name="connsiteX6" fmla="*/ 366867 w 523735"/>
              <a:gd name="connsiteY6" fmla="*/ 25818 h 185805"/>
              <a:gd name="connsiteX7" fmla="*/ 512917 w 523735"/>
              <a:gd name="connsiteY7" fmla="*/ 19468 h 185805"/>
              <a:gd name="connsiteX8" fmla="*/ 512917 w 523735"/>
              <a:gd name="connsiteY8" fmla="*/ 79793 h 185805"/>
              <a:gd name="connsiteX9" fmla="*/ 512917 w 523735"/>
              <a:gd name="connsiteY9" fmla="*/ 184568 h 185805"/>
              <a:gd name="connsiteX10" fmla="*/ 509742 w 523735"/>
              <a:gd name="connsiteY10" fmla="*/ 140118 h 185805"/>
              <a:gd name="connsiteX11" fmla="*/ 500217 w 523735"/>
              <a:gd name="connsiteY11" fmla="*/ 143293 h 185805"/>
              <a:gd name="connsiteX12" fmla="*/ 493867 w 523735"/>
              <a:gd name="connsiteY12" fmla="*/ 76618 h 185805"/>
              <a:gd name="connsiteX13" fmla="*/ 376392 w 523735"/>
              <a:gd name="connsiteY13" fmla="*/ 67093 h 185805"/>
              <a:gd name="connsiteX14" fmla="*/ 290667 w 523735"/>
              <a:gd name="connsiteY14" fmla="*/ 60743 h 185805"/>
              <a:gd name="connsiteX15" fmla="*/ 284317 w 523735"/>
              <a:gd name="connsiteY15" fmla="*/ 48043 h 185805"/>
              <a:gd name="connsiteX16" fmla="*/ 179542 w 523735"/>
              <a:gd name="connsiteY16" fmla="*/ 41693 h 185805"/>
              <a:gd name="connsiteX17" fmla="*/ 173192 w 523735"/>
              <a:gd name="connsiteY17" fmla="*/ 67093 h 185805"/>
              <a:gd name="connsiteX18" fmla="*/ 87467 w 523735"/>
              <a:gd name="connsiteY18" fmla="*/ 73443 h 185805"/>
              <a:gd name="connsiteX19" fmla="*/ 27142 w 523735"/>
              <a:gd name="connsiteY19" fmla="*/ 76618 h 185805"/>
              <a:gd name="connsiteX20" fmla="*/ 4917 w 523735"/>
              <a:gd name="connsiteY20" fmla="*/ 28993 h 18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3735" h="185805">
                <a:moveTo>
                  <a:pt x="4917" y="28993"/>
                </a:moveTo>
                <a:cubicBezTo>
                  <a:pt x="21321" y="21055"/>
                  <a:pt x="100696" y="33755"/>
                  <a:pt x="125567" y="28993"/>
                </a:cubicBezTo>
                <a:cubicBezTo>
                  <a:pt x="150438" y="24231"/>
                  <a:pt x="131388" y="3064"/>
                  <a:pt x="154142" y="418"/>
                </a:cubicBezTo>
                <a:cubicBezTo>
                  <a:pt x="176896" y="-2228"/>
                  <a:pt x="238809" y="8355"/>
                  <a:pt x="262092" y="13118"/>
                </a:cubicBezTo>
                <a:cubicBezTo>
                  <a:pt x="285375" y="17880"/>
                  <a:pt x="273734" y="26347"/>
                  <a:pt x="293842" y="28993"/>
                </a:cubicBezTo>
                <a:cubicBezTo>
                  <a:pt x="313950" y="31639"/>
                  <a:pt x="382742" y="28993"/>
                  <a:pt x="382742" y="28993"/>
                </a:cubicBezTo>
                <a:cubicBezTo>
                  <a:pt x="394913" y="28464"/>
                  <a:pt x="345171" y="27405"/>
                  <a:pt x="366867" y="25818"/>
                </a:cubicBezTo>
                <a:cubicBezTo>
                  <a:pt x="388563" y="24231"/>
                  <a:pt x="488575" y="10472"/>
                  <a:pt x="512917" y="19468"/>
                </a:cubicBezTo>
                <a:cubicBezTo>
                  <a:pt x="537259" y="28464"/>
                  <a:pt x="512917" y="79793"/>
                  <a:pt x="512917" y="79793"/>
                </a:cubicBezTo>
                <a:cubicBezTo>
                  <a:pt x="512917" y="107310"/>
                  <a:pt x="513446" y="174514"/>
                  <a:pt x="512917" y="184568"/>
                </a:cubicBezTo>
                <a:cubicBezTo>
                  <a:pt x="512388" y="194622"/>
                  <a:pt x="509742" y="140118"/>
                  <a:pt x="509742" y="140118"/>
                </a:cubicBezTo>
                <a:cubicBezTo>
                  <a:pt x="507625" y="133239"/>
                  <a:pt x="502863" y="153876"/>
                  <a:pt x="500217" y="143293"/>
                </a:cubicBezTo>
                <a:cubicBezTo>
                  <a:pt x="497571" y="132710"/>
                  <a:pt x="514504" y="89318"/>
                  <a:pt x="493867" y="76618"/>
                </a:cubicBezTo>
                <a:cubicBezTo>
                  <a:pt x="473230" y="63918"/>
                  <a:pt x="376392" y="67093"/>
                  <a:pt x="376392" y="67093"/>
                </a:cubicBezTo>
                <a:lnTo>
                  <a:pt x="290667" y="60743"/>
                </a:lnTo>
                <a:cubicBezTo>
                  <a:pt x="275321" y="57568"/>
                  <a:pt x="302838" y="51218"/>
                  <a:pt x="284317" y="48043"/>
                </a:cubicBezTo>
                <a:cubicBezTo>
                  <a:pt x="265796" y="44868"/>
                  <a:pt x="198063" y="38518"/>
                  <a:pt x="179542" y="41693"/>
                </a:cubicBezTo>
                <a:cubicBezTo>
                  <a:pt x="161021" y="44868"/>
                  <a:pt x="188538" y="61801"/>
                  <a:pt x="173192" y="67093"/>
                </a:cubicBezTo>
                <a:cubicBezTo>
                  <a:pt x="157846" y="72385"/>
                  <a:pt x="111809" y="71856"/>
                  <a:pt x="87467" y="73443"/>
                </a:cubicBezTo>
                <a:cubicBezTo>
                  <a:pt x="63125" y="75031"/>
                  <a:pt x="36667" y="82439"/>
                  <a:pt x="27142" y="76618"/>
                </a:cubicBezTo>
                <a:cubicBezTo>
                  <a:pt x="17617" y="70797"/>
                  <a:pt x="-11487" y="36931"/>
                  <a:pt x="4917" y="28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C0AF9B63-E058-A102-F237-45D2A8BC443B}"/>
              </a:ext>
            </a:extLst>
          </p:cNvPr>
          <p:cNvSpPr/>
          <p:nvPr/>
        </p:nvSpPr>
        <p:spPr>
          <a:xfrm>
            <a:off x="1212402" y="882574"/>
            <a:ext cx="184702" cy="226096"/>
          </a:xfrm>
          <a:custGeom>
            <a:avLst/>
            <a:gdLst>
              <a:gd name="connsiteX0" fmla="*/ 6798 w 184702"/>
              <a:gd name="connsiteY0" fmla="*/ 3251 h 226096"/>
              <a:gd name="connsiteX1" fmla="*/ 6798 w 184702"/>
              <a:gd name="connsiteY1" fmla="*/ 142951 h 226096"/>
              <a:gd name="connsiteX2" fmla="*/ 51248 w 184702"/>
              <a:gd name="connsiteY2" fmla="*/ 222326 h 226096"/>
              <a:gd name="connsiteX3" fmla="*/ 95698 w 184702"/>
              <a:gd name="connsiteY3" fmla="*/ 206451 h 226096"/>
              <a:gd name="connsiteX4" fmla="*/ 184598 w 184702"/>
              <a:gd name="connsiteY4" fmla="*/ 146126 h 226096"/>
              <a:gd name="connsiteX5" fmla="*/ 76648 w 184702"/>
              <a:gd name="connsiteY5" fmla="*/ 139776 h 226096"/>
              <a:gd name="connsiteX6" fmla="*/ 70298 w 184702"/>
              <a:gd name="connsiteY6" fmla="*/ 50876 h 226096"/>
              <a:gd name="connsiteX7" fmla="*/ 6798 w 184702"/>
              <a:gd name="connsiteY7" fmla="*/ 3251 h 22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702" h="226096">
                <a:moveTo>
                  <a:pt x="6798" y="3251"/>
                </a:moveTo>
                <a:cubicBezTo>
                  <a:pt x="-3785" y="18597"/>
                  <a:pt x="-610" y="106439"/>
                  <a:pt x="6798" y="142951"/>
                </a:cubicBezTo>
                <a:cubicBezTo>
                  <a:pt x="14206" y="179463"/>
                  <a:pt x="36431" y="211743"/>
                  <a:pt x="51248" y="222326"/>
                </a:cubicBezTo>
                <a:cubicBezTo>
                  <a:pt x="66065" y="232909"/>
                  <a:pt x="73473" y="219151"/>
                  <a:pt x="95698" y="206451"/>
                </a:cubicBezTo>
                <a:cubicBezTo>
                  <a:pt x="117923" y="193751"/>
                  <a:pt x="187773" y="157239"/>
                  <a:pt x="184598" y="146126"/>
                </a:cubicBezTo>
                <a:cubicBezTo>
                  <a:pt x="181423" y="135013"/>
                  <a:pt x="95698" y="155651"/>
                  <a:pt x="76648" y="139776"/>
                </a:cubicBezTo>
                <a:cubicBezTo>
                  <a:pt x="57598" y="123901"/>
                  <a:pt x="78765" y="70984"/>
                  <a:pt x="70298" y="50876"/>
                </a:cubicBezTo>
                <a:cubicBezTo>
                  <a:pt x="61831" y="30768"/>
                  <a:pt x="17381" y="-12095"/>
                  <a:pt x="6798" y="3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683FD252-366A-48AE-4DF5-13FBADE562FD}"/>
              </a:ext>
            </a:extLst>
          </p:cNvPr>
          <p:cNvSpPr/>
          <p:nvPr/>
        </p:nvSpPr>
        <p:spPr>
          <a:xfrm>
            <a:off x="1485758" y="908033"/>
            <a:ext cx="257386" cy="218791"/>
          </a:xfrm>
          <a:custGeom>
            <a:avLst/>
            <a:gdLst>
              <a:gd name="connsiteX0" fmla="*/ 142 w 257386"/>
              <a:gd name="connsiteY0" fmla="*/ 111142 h 218791"/>
              <a:gd name="connsiteX1" fmla="*/ 200167 w 257386"/>
              <a:gd name="connsiteY1" fmla="*/ 101617 h 218791"/>
              <a:gd name="connsiteX2" fmla="*/ 212867 w 257386"/>
              <a:gd name="connsiteY2" fmla="*/ 63517 h 218791"/>
              <a:gd name="connsiteX3" fmla="*/ 212867 w 257386"/>
              <a:gd name="connsiteY3" fmla="*/ 17 h 218791"/>
              <a:gd name="connsiteX4" fmla="*/ 225567 w 257386"/>
              <a:gd name="connsiteY4" fmla="*/ 69867 h 218791"/>
              <a:gd name="connsiteX5" fmla="*/ 257317 w 257386"/>
              <a:gd name="connsiteY5" fmla="*/ 215917 h 218791"/>
              <a:gd name="connsiteX6" fmla="*/ 216042 w 257386"/>
              <a:gd name="connsiteY6" fmla="*/ 165117 h 218791"/>
              <a:gd name="connsiteX7" fmla="*/ 168417 w 257386"/>
              <a:gd name="connsiteY7" fmla="*/ 142892 h 218791"/>
              <a:gd name="connsiteX8" fmla="*/ 142 w 257386"/>
              <a:gd name="connsiteY8" fmla="*/ 111142 h 21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386" h="218791">
                <a:moveTo>
                  <a:pt x="142" y="111142"/>
                </a:moveTo>
                <a:cubicBezTo>
                  <a:pt x="5434" y="104263"/>
                  <a:pt x="164713" y="109554"/>
                  <a:pt x="200167" y="101617"/>
                </a:cubicBezTo>
                <a:cubicBezTo>
                  <a:pt x="235621" y="93680"/>
                  <a:pt x="210750" y="80450"/>
                  <a:pt x="212867" y="63517"/>
                </a:cubicBezTo>
                <a:cubicBezTo>
                  <a:pt x="214984" y="46584"/>
                  <a:pt x="210750" y="-1041"/>
                  <a:pt x="212867" y="17"/>
                </a:cubicBezTo>
                <a:cubicBezTo>
                  <a:pt x="214984" y="1075"/>
                  <a:pt x="218159" y="33884"/>
                  <a:pt x="225567" y="69867"/>
                </a:cubicBezTo>
                <a:cubicBezTo>
                  <a:pt x="232975" y="105850"/>
                  <a:pt x="258905" y="200042"/>
                  <a:pt x="257317" y="215917"/>
                </a:cubicBezTo>
                <a:cubicBezTo>
                  <a:pt x="255730" y="231792"/>
                  <a:pt x="230859" y="177288"/>
                  <a:pt x="216042" y="165117"/>
                </a:cubicBezTo>
                <a:cubicBezTo>
                  <a:pt x="201225" y="152946"/>
                  <a:pt x="198050" y="149242"/>
                  <a:pt x="168417" y="142892"/>
                </a:cubicBezTo>
                <a:cubicBezTo>
                  <a:pt x="138784" y="136542"/>
                  <a:pt x="-5150" y="118021"/>
                  <a:pt x="142" y="111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D8AAD754-DEE3-99BB-728E-C8CE60FE9FAE}"/>
              </a:ext>
            </a:extLst>
          </p:cNvPr>
          <p:cNvSpPr/>
          <p:nvPr/>
        </p:nvSpPr>
        <p:spPr>
          <a:xfrm>
            <a:off x="1238001" y="1061842"/>
            <a:ext cx="321575" cy="320232"/>
          </a:xfrm>
          <a:custGeom>
            <a:avLst/>
            <a:gdLst>
              <a:gd name="connsiteX0" fmla="*/ 249 w 321575"/>
              <a:gd name="connsiteY0" fmla="*/ 1783 h 320232"/>
              <a:gd name="connsiteX1" fmla="*/ 35174 w 321575"/>
              <a:gd name="connsiteY1" fmla="*/ 173233 h 320232"/>
              <a:gd name="connsiteX2" fmla="*/ 60574 w 321575"/>
              <a:gd name="connsiteY2" fmla="*/ 309758 h 320232"/>
              <a:gd name="connsiteX3" fmla="*/ 127249 w 321575"/>
              <a:gd name="connsiteY3" fmla="*/ 309758 h 320232"/>
              <a:gd name="connsiteX4" fmla="*/ 317749 w 321575"/>
              <a:gd name="connsiteY4" fmla="*/ 300233 h 320232"/>
              <a:gd name="connsiteX5" fmla="*/ 244724 w 321575"/>
              <a:gd name="connsiteY5" fmla="*/ 278008 h 320232"/>
              <a:gd name="connsiteX6" fmla="*/ 124074 w 321575"/>
              <a:gd name="connsiteY6" fmla="*/ 268483 h 320232"/>
              <a:gd name="connsiteX7" fmla="*/ 70099 w 321575"/>
              <a:gd name="connsiteY7" fmla="*/ 236733 h 320232"/>
              <a:gd name="connsiteX8" fmla="*/ 54224 w 321575"/>
              <a:gd name="connsiteY8" fmla="*/ 90683 h 320232"/>
              <a:gd name="connsiteX9" fmla="*/ 249 w 321575"/>
              <a:gd name="connsiteY9" fmla="*/ 1783 h 32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575" h="320232">
                <a:moveTo>
                  <a:pt x="249" y="1783"/>
                </a:moveTo>
                <a:cubicBezTo>
                  <a:pt x="-2926" y="15541"/>
                  <a:pt x="25120" y="121904"/>
                  <a:pt x="35174" y="173233"/>
                </a:cubicBezTo>
                <a:cubicBezTo>
                  <a:pt x="45228" y="224562"/>
                  <a:pt x="45228" y="287004"/>
                  <a:pt x="60574" y="309758"/>
                </a:cubicBezTo>
                <a:cubicBezTo>
                  <a:pt x="75920" y="332512"/>
                  <a:pt x="84387" y="311345"/>
                  <a:pt x="127249" y="309758"/>
                </a:cubicBezTo>
                <a:cubicBezTo>
                  <a:pt x="170111" y="308171"/>
                  <a:pt x="298170" y="305525"/>
                  <a:pt x="317749" y="300233"/>
                </a:cubicBezTo>
                <a:cubicBezTo>
                  <a:pt x="337328" y="294941"/>
                  <a:pt x="277003" y="283300"/>
                  <a:pt x="244724" y="278008"/>
                </a:cubicBezTo>
                <a:cubicBezTo>
                  <a:pt x="212445" y="272716"/>
                  <a:pt x="153178" y="275362"/>
                  <a:pt x="124074" y="268483"/>
                </a:cubicBezTo>
                <a:cubicBezTo>
                  <a:pt x="94970" y="261604"/>
                  <a:pt x="81741" y="266366"/>
                  <a:pt x="70099" y="236733"/>
                </a:cubicBezTo>
                <a:cubicBezTo>
                  <a:pt x="58457" y="207100"/>
                  <a:pt x="68511" y="124020"/>
                  <a:pt x="54224" y="90683"/>
                </a:cubicBezTo>
                <a:cubicBezTo>
                  <a:pt x="39937" y="57346"/>
                  <a:pt x="3424" y="-11975"/>
                  <a:pt x="249" y="1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EB28918A-257D-31FA-7BDF-FDE1B60C46DF}"/>
              </a:ext>
            </a:extLst>
          </p:cNvPr>
          <p:cNvSpPr/>
          <p:nvPr/>
        </p:nvSpPr>
        <p:spPr>
          <a:xfrm>
            <a:off x="1383894" y="1117566"/>
            <a:ext cx="35726" cy="146129"/>
          </a:xfrm>
          <a:custGeom>
            <a:avLst/>
            <a:gdLst>
              <a:gd name="connsiteX0" fmla="*/ 22631 w 35726"/>
              <a:gd name="connsiteY0" fmla="*/ 34 h 146129"/>
              <a:gd name="connsiteX1" fmla="*/ 19456 w 35726"/>
              <a:gd name="connsiteY1" fmla="*/ 76234 h 146129"/>
              <a:gd name="connsiteX2" fmla="*/ 35331 w 35726"/>
              <a:gd name="connsiteY2" fmla="*/ 146084 h 146129"/>
              <a:gd name="connsiteX3" fmla="*/ 406 w 35726"/>
              <a:gd name="connsiteY3" fmla="*/ 85759 h 146129"/>
              <a:gd name="connsiteX4" fmla="*/ 22631 w 35726"/>
              <a:gd name="connsiteY4" fmla="*/ 34 h 14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26" h="146129">
                <a:moveTo>
                  <a:pt x="22631" y="34"/>
                </a:moveTo>
                <a:cubicBezTo>
                  <a:pt x="25806" y="-1553"/>
                  <a:pt x="17339" y="51892"/>
                  <a:pt x="19456" y="76234"/>
                </a:cubicBezTo>
                <a:cubicBezTo>
                  <a:pt x="21573" y="100576"/>
                  <a:pt x="38506" y="144497"/>
                  <a:pt x="35331" y="146084"/>
                </a:cubicBezTo>
                <a:cubicBezTo>
                  <a:pt x="32156" y="147671"/>
                  <a:pt x="4110" y="106926"/>
                  <a:pt x="406" y="85759"/>
                </a:cubicBezTo>
                <a:cubicBezTo>
                  <a:pt x="-3298" y="64592"/>
                  <a:pt x="19456" y="1621"/>
                  <a:pt x="22631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63CA1CA1-0FF1-8720-4821-05326CB14210}"/>
              </a:ext>
            </a:extLst>
          </p:cNvPr>
          <p:cNvSpPr/>
          <p:nvPr/>
        </p:nvSpPr>
        <p:spPr>
          <a:xfrm>
            <a:off x="1500790" y="1087247"/>
            <a:ext cx="36041" cy="128294"/>
          </a:xfrm>
          <a:custGeom>
            <a:avLst/>
            <a:gdLst>
              <a:gd name="connsiteX0" fmla="*/ 985 w 36041"/>
              <a:gd name="connsiteY0" fmla="*/ 1778 h 128294"/>
              <a:gd name="connsiteX1" fmla="*/ 10510 w 36041"/>
              <a:gd name="connsiteY1" fmla="*/ 125603 h 128294"/>
              <a:gd name="connsiteX2" fmla="*/ 20035 w 36041"/>
              <a:gd name="connsiteY2" fmla="*/ 84328 h 128294"/>
              <a:gd name="connsiteX3" fmla="*/ 35910 w 36041"/>
              <a:gd name="connsiteY3" fmla="*/ 52578 h 128294"/>
              <a:gd name="connsiteX4" fmla="*/ 985 w 36041"/>
              <a:gd name="connsiteY4" fmla="*/ 1778 h 1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41" h="128294">
                <a:moveTo>
                  <a:pt x="985" y="1778"/>
                </a:moveTo>
                <a:cubicBezTo>
                  <a:pt x="-3248" y="13949"/>
                  <a:pt x="7335" y="111845"/>
                  <a:pt x="10510" y="125603"/>
                </a:cubicBezTo>
                <a:cubicBezTo>
                  <a:pt x="13685" y="139361"/>
                  <a:pt x="15802" y="96499"/>
                  <a:pt x="20035" y="84328"/>
                </a:cubicBezTo>
                <a:cubicBezTo>
                  <a:pt x="24268" y="72157"/>
                  <a:pt x="37497" y="61574"/>
                  <a:pt x="35910" y="52578"/>
                </a:cubicBezTo>
                <a:cubicBezTo>
                  <a:pt x="34323" y="43582"/>
                  <a:pt x="5218" y="-10393"/>
                  <a:pt x="985" y="1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27348741-8114-35F4-59E6-426734C23053}"/>
              </a:ext>
            </a:extLst>
          </p:cNvPr>
          <p:cNvSpPr/>
          <p:nvPr/>
        </p:nvSpPr>
        <p:spPr>
          <a:xfrm>
            <a:off x="1463672" y="1170934"/>
            <a:ext cx="170748" cy="163515"/>
          </a:xfrm>
          <a:custGeom>
            <a:avLst/>
            <a:gdLst>
              <a:gd name="connsiteX0" fmla="*/ 3 w 170748"/>
              <a:gd name="connsiteY0" fmla="*/ 159391 h 163515"/>
              <a:gd name="connsiteX1" fmla="*/ 82553 w 170748"/>
              <a:gd name="connsiteY1" fmla="*/ 99066 h 163515"/>
              <a:gd name="connsiteX2" fmla="*/ 168278 w 170748"/>
              <a:gd name="connsiteY2" fmla="*/ 641 h 163515"/>
              <a:gd name="connsiteX3" fmla="*/ 146053 w 170748"/>
              <a:gd name="connsiteY3" fmla="*/ 60966 h 163515"/>
              <a:gd name="connsiteX4" fmla="*/ 130178 w 170748"/>
              <a:gd name="connsiteY4" fmla="*/ 146691 h 163515"/>
              <a:gd name="connsiteX5" fmla="*/ 85728 w 170748"/>
              <a:gd name="connsiteY5" fmla="*/ 156216 h 163515"/>
              <a:gd name="connsiteX6" fmla="*/ 3 w 170748"/>
              <a:gd name="connsiteY6" fmla="*/ 159391 h 16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748" h="163515">
                <a:moveTo>
                  <a:pt x="3" y="159391"/>
                </a:moveTo>
                <a:cubicBezTo>
                  <a:pt x="-526" y="149866"/>
                  <a:pt x="54507" y="125524"/>
                  <a:pt x="82553" y="99066"/>
                </a:cubicBezTo>
                <a:cubicBezTo>
                  <a:pt x="110599" y="72608"/>
                  <a:pt x="157695" y="6991"/>
                  <a:pt x="168278" y="641"/>
                </a:cubicBezTo>
                <a:cubicBezTo>
                  <a:pt x="178861" y="-5709"/>
                  <a:pt x="152403" y="36624"/>
                  <a:pt x="146053" y="60966"/>
                </a:cubicBezTo>
                <a:cubicBezTo>
                  <a:pt x="139703" y="85308"/>
                  <a:pt x="140232" y="130816"/>
                  <a:pt x="130178" y="146691"/>
                </a:cubicBezTo>
                <a:cubicBezTo>
                  <a:pt x="120124" y="162566"/>
                  <a:pt x="106895" y="153041"/>
                  <a:pt x="85728" y="156216"/>
                </a:cubicBezTo>
                <a:cubicBezTo>
                  <a:pt x="64561" y="159391"/>
                  <a:pt x="532" y="168916"/>
                  <a:pt x="3" y="159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83D921DB-B8FF-E3C8-1223-566149D157F3}"/>
              </a:ext>
            </a:extLst>
          </p:cNvPr>
          <p:cNvSpPr/>
          <p:nvPr/>
        </p:nvSpPr>
        <p:spPr>
          <a:xfrm>
            <a:off x="1487444" y="1050905"/>
            <a:ext cx="286161" cy="343146"/>
          </a:xfrm>
          <a:custGeom>
            <a:avLst/>
            <a:gdLst>
              <a:gd name="connsiteX0" fmla="*/ 201656 w 286161"/>
              <a:gd name="connsiteY0" fmla="*/ 20 h 343146"/>
              <a:gd name="connsiteX1" fmla="*/ 242931 w 286161"/>
              <a:gd name="connsiteY1" fmla="*/ 136545 h 343146"/>
              <a:gd name="connsiteX2" fmla="*/ 223881 w 286161"/>
              <a:gd name="connsiteY2" fmla="*/ 295295 h 343146"/>
              <a:gd name="connsiteX3" fmla="*/ 192131 w 286161"/>
              <a:gd name="connsiteY3" fmla="*/ 282595 h 343146"/>
              <a:gd name="connsiteX4" fmla="*/ 128631 w 286161"/>
              <a:gd name="connsiteY4" fmla="*/ 269895 h 343146"/>
              <a:gd name="connsiteX5" fmla="*/ 1631 w 286161"/>
              <a:gd name="connsiteY5" fmla="*/ 295295 h 343146"/>
              <a:gd name="connsiteX6" fmla="*/ 71481 w 286161"/>
              <a:gd name="connsiteY6" fmla="*/ 292120 h 343146"/>
              <a:gd name="connsiteX7" fmla="*/ 277856 w 286161"/>
              <a:gd name="connsiteY7" fmla="*/ 342920 h 343146"/>
              <a:gd name="connsiteX8" fmla="*/ 249281 w 286161"/>
              <a:gd name="connsiteY8" fmla="*/ 304820 h 343146"/>
              <a:gd name="connsiteX9" fmla="*/ 284206 w 286161"/>
              <a:gd name="connsiteY9" fmla="*/ 177820 h 343146"/>
              <a:gd name="connsiteX10" fmla="*/ 249281 w 286161"/>
              <a:gd name="connsiteY10" fmla="*/ 111145 h 343146"/>
              <a:gd name="connsiteX11" fmla="*/ 271506 w 286161"/>
              <a:gd name="connsiteY11" fmla="*/ 146070 h 343146"/>
              <a:gd name="connsiteX12" fmla="*/ 201656 w 286161"/>
              <a:gd name="connsiteY12" fmla="*/ 20 h 34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6161" h="343146">
                <a:moveTo>
                  <a:pt x="201656" y="20"/>
                </a:moveTo>
                <a:cubicBezTo>
                  <a:pt x="196894" y="-1567"/>
                  <a:pt x="239227" y="87333"/>
                  <a:pt x="242931" y="136545"/>
                </a:cubicBezTo>
                <a:cubicBezTo>
                  <a:pt x="246635" y="185758"/>
                  <a:pt x="232348" y="270953"/>
                  <a:pt x="223881" y="295295"/>
                </a:cubicBezTo>
                <a:cubicBezTo>
                  <a:pt x="215414" y="319637"/>
                  <a:pt x="208006" y="286828"/>
                  <a:pt x="192131" y="282595"/>
                </a:cubicBezTo>
                <a:cubicBezTo>
                  <a:pt x="176256" y="278362"/>
                  <a:pt x="160381" y="267778"/>
                  <a:pt x="128631" y="269895"/>
                </a:cubicBezTo>
                <a:cubicBezTo>
                  <a:pt x="96881" y="272012"/>
                  <a:pt x="11156" y="291591"/>
                  <a:pt x="1631" y="295295"/>
                </a:cubicBezTo>
                <a:cubicBezTo>
                  <a:pt x="-7894" y="298999"/>
                  <a:pt x="25444" y="284183"/>
                  <a:pt x="71481" y="292120"/>
                </a:cubicBezTo>
                <a:cubicBezTo>
                  <a:pt x="117518" y="300057"/>
                  <a:pt x="248223" y="340803"/>
                  <a:pt x="277856" y="342920"/>
                </a:cubicBezTo>
                <a:cubicBezTo>
                  <a:pt x="307489" y="345037"/>
                  <a:pt x="248223" y="332337"/>
                  <a:pt x="249281" y="304820"/>
                </a:cubicBezTo>
                <a:cubicBezTo>
                  <a:pt x="250339" y="277303"/>
                  <a:pt x="284206" y="210099"/>
                  <a:pt x="284206" y="177820"/>
                </a:cubicBezTo>
                <a:cubicBezTo>
                  <a:pt x="284206" y="145541"/>
                  <a:pt x="251398" y="116437"/>
                  <a:pt x="249281" y="111145"/>
                </a:cubicBezTo>
                <a:cubicBezTo>
                  <a:pt x="247164" y="105853"/>
                  <a:pt x="274152" y="162474"/>
                  <a:pt x="271506" y="146070"/>
                </a:cubicBezTo>
                <a:cubicBezTo>
                  <a:pt x="268860" y="129666"/>
                  <a:pt x="206418" y="1607"/>
                  <a:pt x="201656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0499B582-DCF1-6ADE-74DE-475A9B4233EF}"/>
              </a:ext>
            </a:extLst>
          </p:cNvPr>
          <p:cNvSpPr/>
          <p:nvPr/>
        </p:nvSpPr>
        <p:spPr>
          <a:xfrm>
            <a:off x="1717245" y="825085"/>
            <a:ext cx="191312" cy="260835"/>
          </a:xfrm>
          <a:custGeom>
            <a:avLst/>
            <a:gdLst>
              <a:gd name="connsiteX0" fmla="*/ 6780 w 191312"/>
              <a:gd name="connsiteY0" fmla="*/ 415 h 260835"/>
              <a:gd name="connsiteX1" fmla="*/ 41705 w 191312"/>
              <a:gd name="connsiteY1" fmla="*/ 67090 h 260835"/>
              <a:gd name="connsiteX2" fmla="*/ 51230 w 191312"/>
              <a:gd name="connsiteY2" fmla="*/ 117890 h 260835"/>
              <a:gd name="connsiteX3" fmla="*/ 25830 w 191312"/>
              <a:gd name="connsiteY3" fmla="*/ 130590 h 260835"/>
              <a:gd name="connsiteX4" fmla="*/ 48055 w 191312"/>
              <a:gd name="connsiteY4" fmla="*/ 130590 h 260835"/>
              <a:gd name="connsiteX5" fmla="*/ 25830 w 191312"/>
              <a:gd name="connsiteY5" fmla="*/ 181390 h 260835"/>
              <a:gd name="connsiteX6" fmla="*/ 430 w 191312"/>
              <a:gd name="connsiteY6" fmla="*/ 260765 h 260835"/>
              <a:gd name="connsiteX7" fmla="*/ 48055 w 191312"/>
              <a:gd name="connsiteY7" fmla="*/ 194090 h 260835"/>
              <a:gd name="connsiteX8" fmla="*/ 190930 w 191312"/>
              <a:gd name="connsiteY8" fmla="*/ 124240 h 260835"/>
              <a:gd name="connsiteX9" fmla="*/ 89330 w 191312"/>
              <a:gd name="connsiteY9" fmla="*/ 114715 h 260835"/>
              <a:gd name="connsiteX10" fmla="*/ 67105 w 191312"/>
              <a:gd name="connsiteY10" fmla="*/ 41690 h 260835"/>
              <a:gd name="connsiteX11" fmla="*/ 6780 w 191312"/>
              <a:gd name="connsiteY11" fmla="*/ 415 h 26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312" h="260835">
                <a:moveTo>
                  <a:pt x="6780" y="415"/>
                </a:moveTo>
                <a:cubicBezTo>
                  <a:pt x="2547" y="4648"/>
                  <a:pt x="34297" y="47511"/>
                  <a:pt x="41705" y="67090"/>
                </a:cubicBezTo>
                <a:cubicBezTo>
                  <a:pt x="49113" y="86669"/>
                  <a:pt x="53876" y="107307"/>
                  <a:pt x="51230" y="117890"/>
                </a:cubicBezTo>
                <a:cubicBezTo>
                  <a:pt x="48584" y="128473"/>
                  <a:pt x="26359" y="128473"/>
                  <a:pt x="25830" y="130590"/>
                </a:cubicBezTo>
                <a:cubicBezTo>
                  <a:pt x="25301" y="132707"/>
                  <a:pt x="48055" y="122123"/>
                  <a:pt x="48055" y="130590"/>
                </a:cubicBezTo>
                <a:cubicBezTo>
                  <a:pt x="48055" y="139057"/>
                  <a:pt x="33767" y="159694"/>
                  <a:pt x="25830" y="181390"/>
                </a:cubicBezTo>
                <a:cubicBezTo>
                  <a:pt x="17893" y="203086"/>
                  <a:pt x="-3274" y="258648"/>
                  <a:pt x="430" y="260765"/>
                </a:cubicBezTo>
                <a:cubicBezTo>
                  <a:pt x="4134" y="262882"/>
                  <a:pt x="16305" y="216844"/>
                  <a:pt x="48055" y="194090"/>
                </a:cubicBezTo>
                <a:cubicBezTo>
                  <a:pt x="79805" y="171336"/>
                  <a:pt x="184051" y="137469"/>
                  <a:pt x="190930" y="124240"/>
                </a:cubicBezTo>
                <a:cubicBezTo>
                  <a:pt x="197809" y="111011"/>
                  <a:pt x="109968" y="128473"/>
                  <a:pt x="89330" y="114715"/>
                </a:cubicBezTo>
                <a:cubicBezTo>
                  <a:pt x="68692" y="100957"/>
                  <a:pt x="75043" y="58094"/>
                  <a:pt x="67105" y="41690"/>
                </a:cubicBezTo>
                <a:cubicBezTo>
                  <a:pt x="59168" y="25286"/>
                  <a:pt x="11013" y="-3818"/>
                  <a:pt x="6780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8E01EA86-7A57-3619-AE4D-ACA736F925D8}"/>
              </a:ext>
            </a:extLst>
          </p:cNvPr>
          <p:cNvSpPr/>
          <p:nvPr/>
        </p:nvSpPr>
        <p:spPr>
          <a:xfrm>
            <a:off x="1771103" y="863510"/>
            <a:ext cx="347092" cy="156323"/>
          </a:xfrm>
          <a:custGeom>
            <a:avLst/>
            <a:gdLst>
              <a:gd name="connsiteX0" fmla="*/ 547 w 347092"/>
              <a:gd name="connsiteY0" fmla="*/ 12790 h 156323"/>
              <a:gd name="connsiteX1" fmla="*/ 283122 w 347092"/>
              <a:gd name="connsiteY1" fmla="*/ 31840 h 156323"/>
              <a:gd name="connsiteX2" fmla="*/ 311697 w 347092"/>
              <a:gd name="connsiteY2" fmla="*/ 41365 h 156323"/>
              <a:gd name="connsiteX3" fmla="*/ 314872 w 347092"/>
              <a:gd name="connsiteY3" fmla="*/ 92165 h 156323"/>
              <a:gd name="connsiteX4" fmla="*/ 286297 w 347092"/>
              <a:gd name="connsiteY4" fmla="*/ 114390 h 156323"/>
              <a:gd name="connsiteX5" fmla="*/ 213272 w 347092"/>
              <a:gd name="connsiteY5" fmla="*/ 155665 h 156323"/>
              <a:gd name="connsiteX6" fmla="*/ 286297 w 347092"/>
              <a:gd name="connsiteY6" fmla="*/ 139790 h 156323"/>
              <a:gd name="connsiteX7" fmla="*/ 321222 w 347092"/>
              <a:gd name="connsiteY7" fmla="*/ 139790 h 156323"/>
              <a:gd name="connsiteX8" fmla="*/ 346622 w 347092"/>
              <a:gd name="connsiteY8" fmla="*/ 31840 h 156323"/>
              <a:gd name="connsiteX9" fmla="*/ 298997 w 347092"/>
              <a:gd name="connsiteY9" fmla="*/ 6440 h 156323"/>
              <a:gd name="connsiteX10" fmla="*/ 213272 w 347092"/>
              <a:gd name="connsiteY10" fmla="*/ 90 h 156323"/>
              <a:gd name="connsiteX11" fmla="*/ 547 w 347092"/>
              <a:gd name="connsiteY11" fmla="*/ 12790 h 15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092" h="156323">
                <a:moveTo>
                  <a:pt x="547" y="12790"/>
                </a:moveTo>
                <a:cubicBezTo>
                  <a:pt x="12189" y="18082"/>
                  <a:pt x="231264" y="27078"/>
                  <a:pt x="283122" y="31840"/>
                </a:cubicBezTo>
                <a:cubicBezTo>
                  <a:pt x="334980" y="36603"/>
                  <a:pt x="306405" y="31311"/>
                  <a:pt x="311697" y="41365"/>
                </a:cubicBezTo>
                <a:cubicBezTo>
                  <a:pt x="316989" y="51419"/>
                  <a:pt x="319105" y="79994"/>
                  <a:pt x="314872" y="92165"/>
                </a:cubicBezTo>
                <a:cubicBezTo>
                  <a:pt x="310639" y="104336"/>
                  <a:pt x="303230" y="103807"/>
                  <a:pt x="286297" y="114390"/>
                </a:cubicBezTo>
                <a:cubicBezTo>
                  <a:pt x="269364" y="124973"/>
                  <a:pt x="213272" y="151432"/>
                  <a:pt x="213272" y="155665"/>
                </a:cubicBezTo>
                <a:cubicBezTo>
                  <a:pt x="213272" y="159898"/>
                  <a:pt x="268305" y="142436"/>
                  <a:pt x="286297" y="139790"/>
                </a:cubicBezTo>
                <a:cubicBezTo>
                  <a:pt x="304289" y="137144"/>
                  <a:pt x="311168" y="157782"/>
                  <a:pt x="321222" y="139790"/>
                </a:cubicBezTo>
                <a:cubicBezTo>
                  <a:pt x="331276" y="121798"/>
                  <a:pt x="350326" y="54065"/>
                  <a:pt x="346622" y="31840"/>
                </a:cubicBezTo>
                <a:cubicBezTo>
                  <a:pt x="342918" y="9615"/>
                  <a:pt x="321222" y="11732"/>
                  <a:pt x="298997" y="6440"/>
                </a:cubicBezTo>
                <a:cubicBezTo>
                  <a:pt x="276772" y="1148"/>
                  <a:pt x="260368" y="1148"/>
                  <a:pt x="213272" y="90"/>
                </a:cubicBezTo>
                <a:cubicBezTo>
                  <a:pt x="166176" y="-968"/>
                  <a:pt x="-11095" y="7498"/>
                  <a:pt x="547" y="12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0F78C70E-35D8-D679-155A-2AFDA923AE01}"/>
              </a:ext>
            </a:extLst>
          </p:cNvPr>
          <p:cNvSpPr/>
          <p:nvPr/>
        </p:nvSpPr>
        <p:spPr>
          <a:xfrm>
            <a:off x="1745422" y="1050813"/>
            <a:ext cx="264363" cy="102075"/>
          </a:xfrm>
          <a:custGeom>
            <a:avLst/>
            <a:gdLst>
              <a:gd name="connsiteX0" fmla="*/ 828 w 264363"/>
              <a:gd name="connsiteY0" fmla="*/ 112 h 102075"/>
              <a:gd name="connsiteX1" fmla="*/ 223078 w 264363"/>
              <a:gd name="connsiteY1" fmla="*/ 22337 h 102075"/>
              <a:gd name="connsiteX2" fmla="*/ 264353 w 264363"/>
              <a:gd name="connsiteY2" fmla="*/ 101712 h 102075"/>
              <a:gd name="connsiteX3" fmla="*/ 226253 w 264363"/>
              <a:gd name="connsiteY3" fmla="*/ 50912 h 102075"/>
              <a:gd name="connsiteX4" fmla="*/ 150053 w 264363"/>
              <a:gd name="connsiteY4" fmla="*/ 28687 h 102075"/>
              <a:gd name="connsiteX5" fmla="*/ 828 w 264363"/>
              <a:gd name="connsiteY5" fmla="*/ 112 h 10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363" h="102075">
                <a:moveTo>
                  <a:pt x="828" y="112"/>
                </a:moveTo>
                <a:cubicBezTo>
                  <a:pt x="12999" y="-946"/>
                  <a:pt x="179157" y="5404"/>
                  <a:pt x="223078" y="22337"/>
                </a:cubicBezTo>
                <a:cubicBezTo>
                  <a:pt x="266999" y="39270"/>
                  <a:pt x="263824" y="96950"/>
                  <a:pt x="264353" y="101712"/>
                </a:cubicBezTo>
                <a:cubicBezTo>
                  <a:pt x="264882" y="106475"/>
                  <a:pt x="245303" y="63083"/>
                  <a:pt x="226253" y="50912"/>
                </a:cubicBezTo>
                <a:cubicBezTo>
                  <a:pt x="207203" y="38741"/>
                  <a:pt x="186036" y="33449"/>
                  <a:pt x="150053" y="28687"/>
                </a:cubicBezTo>
                <a:cubicBezTo>
                  <a:pt x="114070" y="23925"/>
                  <a:pt x="-11343" y="1170"/>
                  <a:pt x="828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BA623718-A749-405A-7C21-CBD24CD50FC1}"/>
              </a:ext>
            </a:extLst>
          </p:cNvPr>
          <p:cNvSpPr/>
          <p:nvPr/>
        </p:nvSpPr>
        <p:spPr>
          <a:xfrm>
            <a:off x="1717398" y="1057260"/>
            <a:ext cx="89730" cy="206946"/>
          </a:xfrm>
          <a:custGeom>
            <a:avLst/>
            <a:gdLst>
              <a:gd name="connsiteX0" fmla="*/ 89177 w 89730"/>
              <a:gd name="connsiteY0" fmla="*/ 15 h 206946"/>
              <a:gd name="connsiteX1" fmla="*/ 38377 w 89730"/>
              <a:gd name="connsiteY1" fmla="*/ 82565 h 206946"/>
              <a:gd name="connsiteX2" fmla="*/ 47902 w 89730"/>
              <a:gd name="connsiteY2" fmla="*/ 114315 h 206946"/>
              <a:gd name="connsiteX3" fmla="*/ 79652 w 89730"/>
              <a:gd name="connsiteY3" fmla="*/ 206390 h 206946"/>
              <a:gd name="connsiteX4" fmla="*/ 35202 w 89730"/>
              <a:gd name="connsiteY4" fmla="*/ 149240 h 206946"/>
              <a:gd name="connsiteX5" fmla="*/ 277 w 89730"/>
              <a:gd name="connsiteY5" fmla="*/ 76215 h 206946"/>
              <a:gd name="connsiteX6" fmla="*/ 89177 w 89730"/>
              <a:gd name="connsiteY6" fmla="*/ 15 h 20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30" h="206946">
                <a:moveTo>
                  <a:pt x="89177" y="15"/>
                </a:moveTo>
                <a:cubicBezTo>
                  <a:pt x="95527" y="1073"/>
                  <a:pt x="45256" y="63515"/>
                  <a:pt x="38377" y="82565"/>
                </a:cubicBezTo>
                <a:cubicBezTo>
                  <a:pt x="31498" y="101615"/>
                  <a:pt x="41023" y="93678"/>
                  <a:pt x="47902" y="114315"/>
                </a:cubicBezTo>
                <a:cubicBezTo>
                  <a:pt x="54781" y="134952"/>
                  <a:pt x="81769" y="200569"/>
                  <a:pt x="79652" y="206390"/>
                </a:cubicBezTo>
                <a:cubicBezTo>
                  <a:pt x="77535" y="212211"/>
                  <a:pt x="48431" y="170936"/>
                  <a:pt x="35202" y="149240"/>
                </a:cubicBezTo>
                <a:cubicBezTo>
                  <a:pt x="21973" y="127544"/>
                  <a:pt x="-2898" y="99498"/>
                  <a:pt x="277" y="76215"/>
                </a:cubicBezTo>
                <a:cubicBezTo>
                  <a:pt x="3452" y="52932"/>
                  <a:pt x="82827" y="-1043"/>
                  <a:pt x="89177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2E3A7C28-1219-6CE0-6233-37FF0F1ECD6B}"/>
              </a:ext>
            </a:extLst>
          </p:cNvPr>
          <p:cNvSpPr/>
          <p:nvPr/>
        </p:nvSpPr>
        <p:spPr>
          <a:xfrm>
            <a:off x="2001657" y="1009632"/>
            <a:ext cx="139137" cy="263596"/>
          </a:xfrm>
          <a:custGeom>
            <a:avLst/>
            <a:gdLst>
              <a:gd name="connsiteX0" fmla="*/ 68443 w 139137"/>
              <a:gd name="connsiteY0" fmla="*/ 18 h 263596"/>
              <a:gd name="connsiteX1" fmla="*/ 106543 w 139137"/>
              <a:gd name="connsiteY1" fmla="*/ 146068 h 263596"/>
              <a:gd name="connsiteX2" fmla="*/ 17643 w 139137"/>
              <a:gd name="connsiteY2" fmla="*/ 222268 h 263596"/>
              <a:gd name="connsiteX3" fmla="*/ 1768 w 139137"/>
              <a:gd name="connsiteY3" fmla="*/ 263543 h 263596"/>
              <a:gd name="connsiteX4" fmla="*/ 43043 w 139137"/>
              <a:gd name="connsiteY4" fmla="*/ 228618 h 263596"/>
              <a:gd name="connsiteX5" fmla="*/ 138293 w 139137"/>
              <a:gd name="connsiteY5" fmla="*/ 136543 h 263596"/>
              <a:gd name="connsiteX6" fmla="*/ 68443 w 139137"/>
              <a:gd name="connsiteY6" fmla="*/ 18 h 26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137" h="263596">
                <a:moveTo>
                  <a:pt x="68443" y="18"/>
                </a:moveTo>
                <a:cubicBezTo>
                  <a:pt x="63151" y="1605"/>
                  <a:pt x="115010" y="109026"/>
                  <a:pt x="106543" y="146068"/>
                </a:cubicBezTo>
                <a:cubicBezTo>
                  <a:pt x="98076" y="183110"/>
                  <a:pt x="35105" y="202689"/>
                  <a:pt x="17643" y="222268"/>
                </a:cubicBezTo>
                <a:cubicBezTo>
                  <a:pt x="181" y="241847"/>
                  <a:pt x="-2465" y="262485"/>
                  <a:pt x="1768" y="263543"/>
                </a:cubicBezTo>
                <a:cubicBezTo>
                  <a:pt x="6001" y="264601"/>
                  <a:pt x="20289" y="249785"/>
                  <a:pt x="43043" y="228618"/>
                </a:cubicBezTo>
                <a:cubicBezTo>
                  <a:pt x="65797" y="207451"/>
                  <a:pt x="128768" y="173585"/>
                  <a:pt x="138293" y="136543"/>
                </a:cubicBezTo>
                <a:cubicBezTo>
                  <a:pt x="147818" y="99501"/>
                  <a:pt x="73735" y="-1569"/>
                  <a:pt x="68443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2C2D40D0-E2E5-0532-1A96-50C2027F0413}"/>
              </a:ext>
            </a:extLst>
          </p:cNvPr>
          <p:cNvSpPr/>
          <p:nvPr/>
        </p:nvSpPr>
        <p:spPr>
          <a:xfrm>
            <a:off x="1745244" y="1206481"/>
            <a:ext cx="345609" cy="73300"/>
          </a:xfrm>
          <a:custGeom>
            <a:avLst/>
            <a:gdLst>
              <a:gd name="connsiteX0" fmla="*/ 1006 w 345609"/>
              <a:gd name="connsiteY0" fmla="*/ 34944 h 73300"/>
              <a:gd name="connsiteX1" fmla="*/ 280406 w 345609"/>
              <a:gd name="connsiteY1" fmla="*/ 47644 h 73300"/>
              <a:gd name="connsiteX2" fmla="*/ 343906 w 345609"/>
              <a:gd name="connsiteY2" fmla="*/ 19 h 73300"/>
              <a:gd name="connsiteX3" fmla="*/ 315331 w 345609"/>
              <a:gd name="connsiteY3" fmla="*/ 53994 h 73300"/>
              <a:gd name="connsiteX4" fmla="*/ 191506 w 345609"/>
              <a:gd name="connsiteY4" fmla="*/ 73044 h 73300"/>
              <a:gd name="connsiteX5" fmla="*/ 1006 w 345609"/>
              <a:gd name="connsiteY5" fmla="*/ 34944 h 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609" h="73300">
                <a:moveTo>
                  <a:pt x="1006" y="34944"/>
                </a:moveTo>
                <a:cubicBezTo>
                  <a:pt x="15823" y="30711"/>
                  <a:pt x="223256" y="53465"/>
                  <a:pt x="280406" y="47644"/>
                </a:cubicBezTo>
                <a:cubicBezTo>
                  <a:pt x="337556" y="41823"/>
                  <a:pt x="338085" y="-1039"/>
                  <a:pt x="343906" y="19"/>
                </a:cubicBezTo>
                <a:cubicBezTo>
                  <a:pt x="349727" y="1077"/>
                  <a:pt x="340731" y="41823"/>
                  <a:pt x="315331" y="53994"/>
                </a:cubicBezTo>
                <a:cubicBezTo>
                  <a:pt x="289931" y="66165"/>
                  <a:pt x="243894" y="69340"/>
                  <a:pt x="191506" y="73044"/>
                </a:cubicBezTo>
                <a:cubicBezTo>
                  <a:pt x="139119" y="76748"/>
                  <a:pt x="-13811" y="39177"/>
                  <a:pt x="1006" y="34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DEE517A1-63B9-E9A8-CA96-076E6B705921}"/>
              </a:ext>
            </a:extLst>
          </p:cNvPr>
          <p:cNvSpPr/>
          <p:nvPr/>
        </p:nvSpPr>
        <p:spPr>
          <a:xfrm>
            <a:off x="1839992" y="1120771"/>
            <a:ext cx="68541" cy="64305"/>
          </a:xfrm>
          <a:custGeom>
            <a:avLst/>
            <a:gdLst>
              <a:gd name="connsiteX0" fmla="*/ 26908 w 68541"/>
              <a:gd name="connsiteY0" fmla="*/ 4 h 64305"/>
              <a:gd name="connsiteX1" fmla="*/ 68183 w 68541"/>
              <a:gd name="connsiteY1" fmla="*/ 57154 h 64305"/>
              <a:gd name="connsiteX2" fmla="*/ 1508 w 68541"/>
              <a:gd name="connsiteY2" fmla="*/ 60329 h 64305"/>
              <a:gd name="connsiteX3" fmla="*/ 26908 w 68541"/>
              <a:gd name="connsiteY3" fmla="*/ 4 h 6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41" h="64305">
                <a:moveTo>
                  <a:pt x="26908" y="4"/>
                </a:moveTo>
                <a:cubicBezTo>
                  <a:pt x="38020" y="-525"/>
                  <a:pt x="72416" y="47100"/>
                  <a:pt x="68183" y="57154"/>
                </a:cubicBezTo>
                <a:cubicBezTo>
                  <a:pt x="63950" y="67208"/>
                  <a:pt x="8916" y="65092"/>
                  <a:pt x="1508" y="60329"/>
                </a:cubicBezTo>
                <a:cubicBezTo>
                  <a:pt x="-5900" y="55567"/>
                  <a:pt x="15796" y="533"/>
                  <a:pt x="2690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3E4DF2F1-F631-D5C1-E17E-6BA4A90B0F40}"/>
              </a:ext>
            </a:extLst>
          </p:cNvPr>
          <p:cNvSpPr/>
          <p:nvPr/>
        </p:nvSpPr>
        <p:spPr>
          <a:xfrm>
            <a:off x="2107504" y="871438"/>
            <a:ext cx="57861" cy="331936"/>
          </a:xfrm>
          <a:custGeom>
            <a:avLst/>
            <a:gdLst>
              <a:gd name="connsiteX0" fmla="*/ 696 w 57861"/>
              <a:gd name="connsiteY0" fmla="*/ 11212 h 331936"/>
              <a:gd name="connsiteX1" fmla="*/ 26096 w 57861"/>
              <a:gd name="connsiteY1" fmla="*/ 242987 h 331936"/>
              <a:gd name="connsiteX2" fmla="*/ 26096 w 57861"/>
              <a:gd name="connsiteY2" fmla="*/ 331887 h 331936"/>
              <a:gd name="connsiteX3" fmla="*/ 29271 w 57861"/>
              <a:gd name="connsiteY3" fmla="*/ 233462 h 331936"/>
              <a:gd name="connsiteX4" fmla="*/ 57846 w 57861"/>
              <a:gd name="connsiteY4" fmla="*/ 55662 h 331936"/>
              <a:gd name="connsiteX5" fmla="*/ 696 w 57861"/>
              <a:gd name="connsiteY5" fmla="*/ 11212 h 3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61" h="331936">
                <a:moveTo>
                  <a:pt x="696" y="11212"/>
                </a:moveTo>
                <a:cubicBezTo>
                  <a:pt x="-4596" y="42433"/>
                  <a:pt x="21863" y="189541"/>
                  <a:pt x="26096" y="242987"/>
                </a:cubicBezTo>
                <a:cubicBezTo>
                  <a:pt x="30329" y="296433"/>
                  <a:pt x="25567" y="333474"/>
                  <a:pt x="26096" y="331887"/>
                </a:cubicBezTo>
                <a:cubicBezTo>
                  <a:pt x="26625" y="330300"/>
                  <a:pt x="23979" y="279500"/>
                  <a:pt x="29271" y="233462"/>
                </a:cubicBezTo>
                <a:cubicBezTo>
                  <a:pt x="34563" y="187425"/>
                  <a:pt x="56788" y="91116"/>
                  <a:pt x="57846" y="55662"/>
                </a:cubicBezTo>
                <a:cubicBezTo>
                  <a:pt x="58904" y="20208"/>
                  <a:pt x="5988" y="-20009"/>
                  <a:pt x="696" y="11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D94D0019-04FC-1ADA-3635-EA0F2047566F}"/>
              </a:ext>
            </a:extLst>
          </p:cNvPr>
          <p:cNvSpPr/>
          <p:nvPr/>
        </p:nvSpPr>
        <p:spPr>
          <a:xfrm>
            <a:off x="2095080" y="888343"/>
            <a:ext cx="242663" cy="335865"/>
          </a:xfrm>
          <a:custGeom>
            <a:avLst/>
            <a:gdLst>
              <a:gd name="connsiteX0" fmla="*/ 420 w 242663"/>
              <a:gd name="connsiteY0" fmla="*/ 657 h 335865"/>
              <a:gd name="connsiteX1" fmla="*/ 225845 w 242663"/>
              <a:gd name="connsiteY1" fmla="*/ 19707 h 335865"/>
              <a:gd name="connsiteX2" fmla="*/ 222670 w 242663"/>
              <a:gd name="connsiteY2" fmla="*/ 60982 h 335865"/>
              <a:gd name="connsiteX3" fmla="*/ 194095 w 242663"/>
              <a:gd name="connsiteY3" fmla="*/ 194332 h 335865"/>
              <a:gd name="connsiteX4" fmla="*/ 175045 w 242663"/>
              <a:gd name="connsiteY4" fmla="*/ 327682 h 335865"/>
              <a:gd name="connsiteX5" fmla="*/ 143295 w 242663"/>
              <a:gd name="connsiteY5" fmla="*/ 321332 h 335865"/>
              <a:gd name="connsiteX6" fmla="*/ 420 w 242663"/>
              <a:gd name="connsiteY6" fmla="*/ 321332 h 335865"/>
              <a:gd name="connsiteX7" fmla="*/ 117895 w 242663"/>
              <a:gd name="connsiteY7" fmla="*/ 311807 h 335865"/>
              <a:gd name="connsiteX8" fmla="*/ 136945 w 242663"/>
              <a:gd name="connsiteY8" fmla="*/ 276882 h 335865"/>
              <a:gd name="connsiteX9" fmla="*/ 171870 w 242663"/>
              <a:gd name="connsiteY9" fmla="*/ 60982 h 335865"/>
              <a:gd name="connsiteX10" fmla="*/ 162345 w 242663"/>
              <a:gd name="connsiteY10" fmla="*/ 95907 h 335865"/>
              <a:gd name="connsiteX11" fmla="*/ 168695 w 242663"/>
              <a:gd name="connsiteY11" fmla="*/ 41932 h 335865"/>
              <a:gd name="connsiteX12" fmla="*/ 420 w 242663"/>
              <a:gd name="connsiteY12" fmla="*/ 657 h 33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663" h="335865">
                <a:moveTo>
                  <a:pt x="420" y="657"/>
                </a:moveTo>
                <a:cubicBezTo>
                  <a:pt x="9945" y="-3047"/>
                  <a:pt x="188803" y="9653"/>
                  <a:pt x="225845" y="19707"/>
                </a:cubicBezTo>
                <a:cubicBezTo>
                  <a:pt x="262887" y="29761"/>
                  <a:pt x="227962" y="31878"/>
                  <a:pt x="222670" y="60982"/>
                </a:cubicBezTo>
                <a:cubicBezTo>
                  <a:pt x="217378" y="90086"/>
                  <a:pt x="202032" y="149882"/>
                  <a:pt x="194095" y="194332"/>
                </a:cubicBezTo>
                <a:cubicBezTo>
                  <a:pt x="186158" y="238782"/>
                  <a:pt x="183512" y="306515"/>
                  <a:pt x="175045" y="327682"/>
                </a:cubicBezTo>
                <a:cubicBezTo>
                  <a:pt x="166578" y="348849"/>
                  <a:pt x="172399" y="322390"/>
                  <a:pt x="143295" y="321332"/>
                </a:cubicBezTo>
                <a:cubicBezTo>
                  <a:pt x="114191" y="320274"/>
                  <a:pt x="4653" y="322919"/>
                  <a:pt x="420" y="321332"/>
                </a:cubicBezTo>
                <a:cubicBezTo>
                  <a:pt x="-3813" y="319745"/>
                  <a:pt x="95141" y="319215"/>
                  <a:pt x="117895" y="311807"/>
                </a:cubicBezTo>
                <a:cubicBezTo>
                  <a:pt x="140649" y="304399"/>
                  <a:pt x="127949" y="318686"/>
                  <a:pt x="136945" y="276882"/>
                </a:cubicBezTo>
                <a:cubicBezTo>
                  <a:pt x="145941" y="235078"/>
                  <a:pt x="167637" y="91144"/>
                  <a:pt x="171870" y="60982"/>
                </a:cubicBezTo>
                <a:cubicBezTo>
                  <a:pt x="176103" y="30820"/>
                  <a:pt x="162874" y="99082"/>
                  <a:pt x="162345" y="95907"/>
                </a:cubicBezTo>
                <a:cubicBezTo>
                  <a:pt x="161816" y="92732"/>
                  <a:pt x="191449" y="53044"/>
                  <a:pt x="168695" y="41932"/>
                </a:cubicBezTo>
                <a:cubicBezTo>
                  <a:pt x="145941" y="30820"/>
                  <a:pt x="-9105" y="4361"/>
                  <a:pt x="420" y="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B932967F-815D-58B5-53DE-00CAA577CF21}"/>
              </a:ext>
            </a:extLst>
          </p:cNvPr>
          <p:cNvSpPr/>
          <p:nvPr/>
        </p:nvSpPr>
        <p:spPr>
          <a:xfrm>
            <a:off x="2091574" y="1132599"/>
            <a:ext cx="188198" cy="230536"/>
          </a:xfrm>
          <a:custGeom>
            <a:avLst/>
            <a:gdLst>
              <a:gd name="connsiteX0" fmla="*/ 19801 w 188198"/>
              <a:gd name="connsiteY0" fmla="*/ 4051 h 230536"/>
              <a:gd name="connsiteX1" fmla="*/ 751 w 188198"/>
              <a:gd name="connsiteY1" fmla="*/ 216776 h 230536"/>
              <a:gd name="connsiteX2" fmla="*/ 10276 w 188198"/>
              <a:gd name="connsiteY2" fmla="*/ 204076 h 230536"/>
              <a:gd name="connsiteX3" fmla="*/ 67426 w 188198"/>
              <a:gd name="connsiteY3" fmla="*/ 219951 h 230536"/>
              <a:gd name="connsiteX4" fmla="*/ 181726 w 188198"/>
              <a:gd name="connsiteY4" fmla="*/ 229476 h 230536"/>
              <a:gd name="connsiteX5" fmla="*/ 159501 w 188198"/>
              <a:gd name="connsiteY5" fmla="*/ 194551 h 230536"/>
              <a:gd name="connsiteX6" fmla="*/ 38851 w 188198"/>
              <a:gd name="connsiteY6" fmla="*/ 191376 h 230536"/>
              <a:gd name="connsiteX7" fmla="*/ 42026 w 188198"/>
              <a:gd name="connsiteY7" fmla="*/ 118351 h 230536"/>
              <a:gd name="connsiteX8" fmla="*/ 48376 w 188198"/>
              <a:gd name="connsiteY8" fmla="*/ 77076 h 230536"/>
              <a:gd name="connsiteX9" fmla="*/ 19801 w 188198"/>
              <a:gd name="connsiteY9" fmla="*/ 4051 h 23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198" h="230536">
                <a:moveTo>
                  <a:pt x="19801" y="4051"/>
                </a:moveTo>
                <a:cubicBezTo>
                  <a:pt x="11863" y="27334"/>
                  <a:pt x="751" y="216776"/>
                  <a:pt x="751" y="216776"/>
                </a:cubicBezTo>
                <a:cubicBezTo>
                  <a:pt x="-836" y="250113"/>
                  <a:pt x="-836" y="203547"/>
                  <a:pt x="10276" y="204076"/>
                </a:cubicBezTo>
                <a:cubicBezTo>
                  <a:pt x="21388" y="204605"/>
                  <a:pt x="38851" y="215718"/>
                  <a:pt x="67426" y="219951"/>
                </a:cubicBezTo>
                <a:cubicBezTo>
                  <a:pt x="96001" y="224184"/>
                  <a:pt x="166380" y="233709"/>
                  <a:pt x="181726" y="229476"/>
                </a:cubicBezTo>
                <a:cubicBezTo>
                  <a:pt x="197072" y="225243"/>
                  <a:pt x="183313" y="200901"/>
                  <a:pt x="159501" y="194551"/>
                </a:cubicBezTo>
                <a:cubicBezTo>
                  <a:pt x="135689" y="188201"/>
                  <a:pt x="58430" y="204076"/>
                  <a:pt x="38851" y="191376"/>
                </a:cubicBezTo>
                <a:cubicBezTo>
                  <a:pt x="19272" y="178676"/>
                  <a:pt x="40439" y="137401"/>
                  <a:pt x="42026" y="118351"/>
                </a:cubicBezTo>
                <a:cubicBezTo>
                  <a:pt x="43613" y="99301"/>
                  <a:pt x="48905" y="89247"/>
                  <a:pt x="48376" y="77076"/>
                </a:cubicBezTo>
                <a:cubicBezTo>
                  <a:pt x="47847" y="64905"/>
                  <a:pt x="27739" y="-19232"/>
                  <a:pt x="19801" y="4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2D19D24E-9B37-DFB7-E214-A7C6AB112989}"/>
              </a:ext>
            </a:extLst>
          </p:cNvPr>
          <p:cNvSpPr/>
          <p:nvPr/>
        </p:nvSpPr>
        <p:spPr>
          <a:xfrm>
            <a:off x="2116498" y="1173583"/>
            <a:ext cx="165068" cy="204589"/>
          </a:xfrm>
          <a:custGeom>
            <a:avLst/>
            <a:gdLst>
              <a:gd name="connsiteX0" fmla="*/ 1227 w 165068"/>
              <a:gd name="connsiteY0" fmla="*/ 1167 h 204589"/>
              <a:gd name="connsiteX1" fmla="*/ 131402 w 165068"/>
              <a:gd name="connsiteY1" fmla="*/ 20217 h 204589"/>
              <a:gd name="connsiteX2" fmla="*/ 144102 w 165068"/>
              <a:gd name="connsiteY2" fmla="*/ 45617 h 204589"/>
              <a:gd name="connsiteX3" fmla="*/ 156802 w 165068"/>
              <a:gd name="connsiteY3" fmla="*/ 121817 h 204589"/>
              <a:gd name="connsiteX4" fmla="*/ 163152 w 165068"/>
              <a:gd name="connsiteY4" fmla="*/ 204367 h 204589"/>
              <a:gd name="connsiteX5" fmla="*/ 121877 w 165068"/>
              <a:gd name="connsiteY5" fmla="*/ 144042 h 204589"/>
              <a:gd name="connsiteX6" fmla="*/ 118702 w 165068"/>
              <a:gd name="connsiteY6" fmla="*/ 80542 h 204589"/>
              <a:gd name="connsiteX7" fmla="*/ 67902 w 165068"/>
              <a:gd name="connsiteY7" fmla="*/ 55142 h 204589"/>
              <a:gd name="connsiteX8" fmla="*/ 1227 w 165068"/>
              <a:gd name="connsiteY8" fmla="*/ 1167 h 20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068" h="204589">
                <a:moveTo>
                  <a:pt x="1227" y="1167"/>
                </a:moveTo>
                <a:cubicBezTo>
                  <a:pt x="11810" y="-4654"/>
                  <a:pt x="107590" y="12809"/>
                  <a:pt x="131402" y="20217"/>
                </a:cubicBezTo>
                <a:cubicBezTo>
                  <a:pt x="155215" y="27625"/>
                  <a:pt x="139869" y="28684"/>
                  <a:pt x="144102" y="45617"/>
                </a:cubicBezTo>
                <a:cubicBezTo>
                  <a:pt x="148335" y="62550"/>
                  <a:pt x="153627" y="95359"/>
                  <a:pt x="156802" y="121817"/>
                </a:cubicBezTo>
                <a:cubicBezTo>
                  <a:pt x="159977" y="148275"/>
                  <a:pt x="168973" y="200663"/>
                  <a:pt x="163152" y="204367"/>
                </a:cubicBezTo>
                <a:cubicBezTo>
                  <a:pt x="157331" y="208071"/>
                  <a:pt x="129285" y="164679"/>
                  <a:pt x="121877" y="144042"/>
                </a:cubicBezTo>
                <a:cubicBezTo>
                  <a:pt x="114469" y="123405"/>
                  <a:pt x="127698" y="95359"/>
                  <a:pt x="118702" y="80542"/>
                </a:cubicBezTo>
                <a:cubicBezTo>
                  <a:pt x="109706" y="65725"/>
                  <a:pt x="84306" y="63609"/>
                  <a:pt x="67902" y="55142"/>
                </a:cubicBezTo>
                <a:cubicBezTo>
                  <a:pt x="51498" y="46675"/>
                  <a:pt x="-9356" y="6988"/>
                  <a:pt x="1227" y="1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9D133AA8-58D8-9916-481F-0772CF96601A}"/>
              </a:ext>
            </a:extLst>
          </p:cNvPr>
          <p:cNvSpPr/>
          <p:nvPr/>
        </p:nvSpPr>
        <p:spPr>
          <a:xfrm>
            <a:off x="3343190" y="5292507"/>
            <a:ext cx="489039" cy="508567"/>
          </a:xfrm>
          <a:custGeom>
            <a:avLst/>
            <a:gdLst>
              <a:gd name="connsiteX0" fmla="*/ 241385 w 489039"/>
              <a:gd name="connsiteY0" fmla="*/ 218 h 508567"/>
              <a:gd name="connsiteX1" fmla="*/ 247735 w 489039"/>
              <a:gd name="connsiteY1" fmla="*/ 219293 h 508567"/>
              <a:gd name="connsiteX2" fmla="*/ 409660 w 489039"/>
              <a:gd name="connsiteY2" fmla="*/ 409793 h 508567"/>
              <a:gd name="connsiteX3" fmla="*/ 362035 w 489039"/>
              <a:gd name="connsiteY3" fmla="*/ 378043 h 508567"/>
              <a:gd name="connsiteX4" fmla="*/ 489035 w 489039"/>
              <a:gd name="connsiteY4" fmla="*/ 508218 h 508567"/>
              <a:gd name="connsiteX5" fmla="*/ 365210 w 489039"/>
              <a:gd name="connsiteY5" fmla="*/ 412968 h 508567"/>
              <a:gd name="connsiteX6" fmla="*/ 6435 w 489039"/>
              <a:gd name="connsiteY6" fmla="*/ 311368 h 508567"/>
              <a:gd name="connsiteX7" fmla="*/ 133435 w 489039"/>
              <a:gd name="connsiteY7" fmla="*/ 330418 h 508567"/>
              <a:gd name="connsiteX8" fmla="*/ 117560 w 489039"/>
              <a:gd name="connsiteY8" fmla="*/ 270093 h 508567"/>
              <a:gd name="connsiteX9" fmla="*/ 114385 w 489039"/>
              <a:gd name="connsiteY9" fmla="*/ 292318 h 508567"/>
              <a:gd name="connsiteX10" fmla="*/ 174710 w 489039"/>
              <a:gd name="connsiteY10" fmla="*/ 136743 h 508567"/>
              <a:gd name="connsiteX11" fmla="*/ 101685 w 489039"/>
              <a:gd name="connsiteY11" fmla="*/ 260568 h 508567"/>
              <a:gd name="connsiteX12" fmla="*/ 241385 w 489039"/>
              <a:gd name="connsiteY12" fmla="*/ 218 h 50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9039" h="508567">
                <a:moveTo>
                  <a:pt x="241385" y="218"/>
                </a:moveTo>
                <a:cubicBezTo>
                  <a:pt x="265727" y="-6661"/>
                  <a:pt x="219689" y="151031"/>
                  <a:pt x="247735" y="219293"/>
                </a:cubicBezTo>
                <a:cubicBezTo>
                  <a:pt x="275781" y="287555"/>
                  <a:pt x="390610" y="383335"/>
                  <a:pt x="409660" y="409793"/>
                </a:cubicBezTo>
                <a:cubicBezTo>
                  <a:pt x="428710" y="436251"/>
                  <a:pt x="348806" y="361639"/>
                  <a:pt x="362035" y="378043"/>
                </a:cubicBezTo>
                <a:cubicBezTo>
                  <a:pt x="375264" y="394447"/>
                  <a:pt x="488506" y="502397"/>
                  <a:pt x="489035" y="508218"/>
                </a:cubicBezTo>
                <a:cubicBezTo>
                  <a:pt x="489564" y="514039"/>
                  <a:pt x="445643" y="445776"/>
                  <a:pt x="365210" y="412968"/>
                </a:cubicBezTo>
                <a:cubicBezTo>
                  <a:pt x="284777" y="380160"/>
                  <a:pt x="45064" y="325126"/>
                  <a:pt x="6435" y="311368"/>
                </a:cubicBezTo>
                <a:cubicBezTo>
                  <a:pt x="-32194" y="297610"/>
                  <a:pt x="114914" y="337297"/>
                  <a:pt x="133435" y="330418"/>
                </a:cubicBezTo>
                <a:cubicBezTo>
                  <a:pt x="151956" y="323539"/>
                  <a:pt x="120735" y="276443"/>
                  <a:pt x="117560" y="270093"/>
                </a:cubicBezTo>
                <a:cubicBezTo>
                  <a:pt x="114385" y="263743"/>
                  <a:pt x="104860" y="314543"/>
                  <a:pt x="114385" y="292318"/>
                </a:cubicBezTo>
                <a:cubicBezTo>
                  <a:pt x="123910" y="270093"/>
                  <a:pt x="176827" y="142035"/>
                  <a:pt x="174710" y="136743"/>
                </a:cubicBezTo>
                <a:cubicBezTo>
                  <a:pt x="172593" y="131451"/>
                  <a:pt x="93218" y="276972"/>
                  <a:pt x="101685" y="260568"/>
                </a:cubicBezTo>
                <a:cubicBezTo>
                  <a:pt x="110152" y="244164"/>
                  <a:pt x="217043" y="7097"/>
                  <a:pt x="241385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5FF8ED84-A82E-FCAF-A1FB-491742798DB8}"/>
              </a:ext>
            </a:extLst>
          </p:cNvPr>
          <p:cNvSpPr/>
          <p:nvPr/>
        </p:nvSpPr>
        <p:spPr>
          <a:xfrm>
            <a:off x="6270490" y="4005426"/>
            <a:ext cx="254207" cy="499017"/>
          </a:xfrm>
          <a:custGeom>
            <a:avLst/>
            <a:gdLst>
              <a:gd name="connsiteX0" fmla="*/ 135 w 254207"/>
              <a:gd name="connsiteY0" fmla="*/ 1424 h 499017"/>
              <a:gd name="connsiteX1" fmla="*/ 111260 w 254207"/>
              <a:gd name="connsiteY1" fmla="*/ 369724 h 499017"/>
              <a:gd name="connsiteX2" fmla="*/ 120785 w 254207"/>
              <a:gd name="connsiteY2" fmla="*/ 271299 h 499017"/>
              <a:gd name="connsiteX3" fmla="*/ 139835 w 254207"/>
              <a:gd name="connsiteY3" fmla="*/ 496724 h 499017"/>
              <a:gd name="connsiteX4" fmla="*/ 136660 w 254207"/>
              <a:gd name="connsiteY4" fmla="*/ 369724 h 499017"/>
              <a:gd name="connsiteX5" fmla="*/ 254135 w 254207"/>
              <a:gd name="connsiteY5" fmla="*/ 83974 h 499017"/>
              <a:gd name="connsiteX6" fmla="*/ 117610 w 254207"/>
              <a:gd name="connsiteY6" fmla="*/ 366549 h 499017"/>
              <a:gd name="connsiteX7" fmla="*/ 89035 w 254207"/>
              <a:gd name="connsiteY7" fmla="*/ 245899 h 499017"/>
              <a:gd name="connsiteX8" fmla="*/ 135 w 254207"/>
              <a:gd name="connsiteY8" fmla="*/ 1424 h 49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207" h="499017">
                <a:moveTo>
                  <a:pt x="135" y="1424"/>
                </a:moveTo>
                <a:cubicBezTo>
                  <a:pt x="3839" y="22062"/>
                  <a:pt x="91152" y="324745"/>
                  <a:pt x="111260" y="369724"/>
                </a:cubicBezTo>
                <a:cubicBezTo>
                  <a:pt x="131368" y="414703"/>
                  <a:pt x="116023" y="250132"/>
                  <a:pt x="120785" y="271299"/>
                </a:cubicBezTo>
                <a:cubicBezTo>
                  <a:pt x="125547" y="292466"/>
                  <a:pt x="137189" y="480320"/>
                  <a:pt x="139835" y="496724"/>
                </a:cubicBezTo>
                <a:cubicBezTo>
                  <a:pt x="142481" y="513128"/>
                  <a:pt x="117610" y="438516"/>
                  <a:pt x="136660" y="369724"/>
                </a:cubicBezTo>
                <a:cubicBezTo>
                  <a:pt x="155710" y="300932"/>
                  <a:pt x="257310" y="84503"/>
                  <a:pt x="254135" y="83974"/>
                </a:cubicBezTo>
                <a:cubicBezTo>
                  <a:pt x="250960" y="83445"/>
                  <a:pt x="145127" y="339562"/>
                  <a:pt x="117610" y="366549"/>
                </a:cubicBezTo>
                <a:cubicBezTo>
                  <a:pt x="90093" y="393537"/>
                  <a:pt x="108085" y="301462"/>
                  <a:pt x="89035" y="245899"/>
                </a:cubicBezTo>
                <a:cubicBezTo>
                  <a:pt x="69985" y="190337"/>
                  <a:pt x="-3569" y="-19214"/>
                  <a:pt x="135" y="1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BD4CB295-A86A-FAEF-6EB5-8ED74DEFE2ED}"/>
              </a:ext>
            </a:extLst>
          </p:cNvPr>
          <p:cNvSpPr/>
          <p:nvPr/>
        </p:nvSpPr>
        <p:spPr>
          <a:xfrm>
            <a:off x="320906" y="650512"/>
            <a:ext cx="2816949" cy="9403881"/>
          </a:xfrm>
          <a:custGeom>
            <a:avLst/>
            <a:gdLst>
              <a:gd name="connsiteX0" fmla="*/ 2814180 w 2816949"/>
              <a:gd name="connsiteY0" fmla="*/ 77276 h 9403881"/>
              <a:gd name="connsiteX1" fmla="*/ 910735 w 2816949"/>
              <a:gd name="connsiteY1" fmla="*/ 4070778 h 9403881"/>
              <a:gd name="connsiteX2" fmla="*/ 1358604 w 2816949"/>
              <a:gd name="connsiteY2" fmla="*/ 3548264 h 9403881"/>
              <a:gd name="connsiteX3" fmla="*/ 854751 w 2816949"/>
              <a:gd name="connsiteY3" fmla="*/ 5489031 h 9403881"/>
              <a:gd name="connsiteX4" fmla="*/ 1078686 w 2816949"/>
              <a:gd name="connsiteY4" fmla="*/ 4873210 h 9403881"/>
              <a:gd name="connsiteX5" fmla="*/ 350898 w 2816949"/>
              <a:gd name="connsiteY5" fmla="*/ 7187202 h 9403881"/>
              <a:gd name="connsiteX6" fmla="*/ 892074 w 2816949"/>
              <a:gd name="connsiteY6" fmla="*/ 6067529 h 9403881"/>
              <a:gd name="connsiteX7" fmla="*/ 929396 w 2816949"/>
              <a:gd name="connsiteY7" fmla="*/ 6888623 h 9403881"/>
              <a:gd name="connsiteX8" fmla="*/ 1060025 w 2816949"/>
              <a:gd name="connsiteY8" fmla="*/ 7373815 h 9403881"/>
              <a:gd name="connsiteX9" fmla="*/ 574833 w 2816949"/>
              <a:gd name="connsiteY9" fmla="*/ 9090647 h 9403881"/>
              <a:gd name="connsiteX10" fmla="*/ 836090 w 2816949"/>
              <a:gd name="connsiteY10" fmla="*/ 7672394 h 9403881"/>
              <a:gd name="connsiteX11" fmla="*/ 929396 w 2816949"/>
              <a:gd name="connsiteY11" fmla="*/ 5358402 h 9403881"/>
              <a:gd name="connsiteX12" fmla="*/ 70980 w 2816949"/>
              <a:gd name="connsiteY12" fmla="*/ 9314582 h 9403881"/>
              <a:gd name="connsiteX13" fmla="*/ 52318 w 2816949"/>
              <a:gd name="connsiteY13" fmla="*/ 7560427 h 9403881"/>
              <a:gd name="connsiteX14" fmla="*/ 89641 w 2816949"/>
              <a:gd name="connsiteY14" fmla="*/ 1383561 h 9403881"/>
              <a:gd name="connsiteX15" fmla="*/ 89641 w 2816949"/>
              <a:gd name="connsiteY15" fmla="*/ 3473619 h 9403881"/>
              <a:gd name="connsiteX16" fmla="*/ 836090 w 2816949"/>
              <a:gd name="connsiteY16" fmla="*/ 1346239 h 9403881"/>
              <a:gd name="connsiteX17" fmla="*/ 705461 w 2816949"/>
              <a:gd name="connsiteY17" fmla="*/ 1850092 h 9403881"/>
              <a:gd name="connsiteX18" fmla="*/ 630816 w 2816949"/>
              <a:gd name="connsiteY18" fmla="*/ 3846843 h 9403881"/>
              <a:gd name="connsiteX19" fmla="*/ 761445 w 2816949"/>
              <a:gd name="connsiteY19" fmla="*/ 2783153 h 9403881"/>
              <a:gd name="connsiteX20" fmla="*/ 1321282 w 2816949"/>
              <a:gd name="connsiteY20" fmla="*/ 1532851 h 9403881"/>
              <a:gd name="connsiteX21" fmla="*/ 2814180 w 2816949"/>
              <a:gd name="connsiteY21" fmla="*/ 77276 h 940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16949" h="9403881">
                <a:moveTo>
                  <a:pt x="2814180" y="77276"/>
                </a:moveTo>
                <a:cubicBezTo>
                  <a:pt x="2745756" y="500264"/>
                  <a:pt x="1153331" y="3492280"/>
                  <a:pt x="910735" y="4070778"/>
                </a:cubicBezTo>
                <a:cubicBezTo>
                  <a:pt x="668139" y="4649276"/>
                  <a:pt x="1367935" y="3311889"/>
                  <a:pt x="1358604" y="3548264"/>
                </a:cubicBezTo>
                <a:cubicBezTo>
                  <a:pt x="1349273" y="3784639"/>
                  <a:pt x="901404" y="5268207"/>
                  <a:pt x="854751" y="5489031"/>
                </a:cubicBezTo>
                <a:cubicBezTo>
                  <a:pt x="808098" y="5709855"/>
                  <a:pt x="1162661" y="4590182"/>
                  <a:pt x="1078686" y="4873210"/>
                </a:cubicBezTo>
                <a:cubicBezTo>
                  <a:pt x="994711" y="5156238"/>
                  <a:pt x="382000" y="6988149"/>
                  <a:pt x="350898" y="7187202"/>
                </a:cubicBezTo>
                <a:cubicBezTo>
                  <a:pt x="319796" y="7386255"/>
                  <a:pt x="795658" y="6117292"/>
                  <a:pt x="892074" y="6067529"/>
                </a:cubicBezTo>
                <a:cubicBezTo>
                  <a:pt x="988490" y="6017766"/>
                  <a:pt x="901404" y="6670909"/>
                  <a:pt x="929396" y="6888623"/>
                </a:cubicBezTo>
                <a:cubicBezTo>
                  <a:pt x="957388" y="7106337"/>
                  <a:pt x="1119119" y="7006811"/>
                  <a:pt x="1060025" y="7373815"/>
                </a:cubicBezTo>
                <a:cubicBezTo>
                  <a:pt x="1000931" y="7740819"/>
                  <a:pt x="612155" y="9040884"/>
                  <a:pt x="574833" y="9090647"/>
                </a:cubicBezTo>
                <a:cubicBezTo>
                  <a:pt x="537511" y="9140410"/>
                  <a:pt x="776996" y="8294435"/>
                  <a:pt x="836090" y="7672394"/>
                </a:cubicBezTo>
                <a:cubicBezTo>
                  <a:pt x="895184" y="7050353"/>
                  <a:pt x="1056914" y="5084704"/>
                  <a:pt x="929396" y="5358402"/>
                </a:cubicBezTo>
                <a:cubicBezTo>
                  <a:pt x="801878" y="5632100"/>
                  <a:pt x="217160" y="8947578"/>
                  <a:pt x="70980" y="9314582"/>
                </a:cubicBezTo>
                <a:cubicBezTo>
                  <a:pt x="-75200" y="9681586"/>
                  <a:pt x="49208" y="8882264"/>
                  <a:pt x="52318" y="7560427"/>
                </a:cubicBezTo>
                <a:cubicBezTo>
                  <a:pt x="55428" y="6238590"/>
                  <a:pt x="83420" y="2064696"/>
                  <a:pt x="89641" y="1383561"/>
                </a:cubicBezTo>
                <a:cubicBezTo>
                  <a:pt x="95861" y="702426"/>
                  <a:pt x="-34767" y="3479839"/>
                  <a:pt x="89641" y="3473619"/>
                </a:cubicBezTo>
                <a:cubicBezTo>
                  <a:pt x="214049" y="3467399"/>
                  <a:pt x="733453" y="1616827"/>
                  <a:pt x="836090" y="1346239"/>
                </a:cubicBezTo>
                <a:cubicBezTo>
                  <a:pt x="938727" y="1075651"/>
                  <a:pt x="739673" y="1433325"/>
                  <a:pt x="705461" y="1850092"/>
                </a:cubicBezTo>
                <a:cubicBezTo>
                  <a:pt x="671249" y="2266859"/>
                  <a:pt x="621485" y="3691333"/>
                  <a:pt x="630816" y="3846843"/>
                </a:cubicBezTo>
                <a:cubicBezTo>
                  <a:pt x="640147" y="4002353"/>
                  <a:pt x="646367" y="3168818"/>
                  <a:pt x="761445" y="2783153"/>
                </a:cubicBezTo>
                <a:cubicBezTo>
                  <a:pt x="876523" y="2397488"/>
                  <a:pt x="979159" y="1980720"/>
                  <a:pt x="1321282" y="1532851"/>
                </a:cubicBezTo>
                <a:cubicBezTo>
                  <a:pt x="1663404" y="1084982"/>
                  <a:pt x="2882604" y="-345712"/>
                  <a:pt x="2814180" y="772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314AC51C-A157-BE7A-37CB-D31192BD9D5D}"/>
              </a:ext>
            </a:extLst>
          </p:cNvPr>
          <p:cNvSpPr/>
          <p:nvPr/>
        </p:nvSpPr>
        <p:spPr>
          <a:xfrm>
            <a:off x="2635656" y="235725"/>
            <a:ext cx="6796034" cy="5003378"/>
          </a:xfrm>
          <a:custGeom>
            <a:avLst/>
            <a:gdLst>
              <a:gd name="connsiteX0" fmla="*/ 88883 w 6796034"/>
              <a:gd name="connsiteY0" fmla="*/ 6871 h 5003378"/>
              <a:gd name="connsiteX1" fmla="*/ 6191103 w 6796034"/>
              <a:gd name="connsiteY1" fmla="*/ 44193 h 5003378"/>
              <a:gd name="connsiteX2" fmla="*/ 5761895 w 6796034"/>
              <a:gd name="connsiteY2" fmla="*/ 81516 h 5003378"/>
              <a:gd name="connsiteX3" fmla="*/ 3559871 w 6796034"/>
              <a:gd name="connsiteY3" fmla="*/ 212144 h 5003378"/>
              <a:gd name="connsiteX4" fmla="*/ 5687250 w 6796034"/>
              <a:gd name="connsiteY4" fmla="*/ 510724 h 5003378"/>
              <a:gd name="connsiteX5" fmla="*/ 6638973 w 6796034"/>
              <a:gd name="connsiteY5" fmla="*/ 2376846 h 5003378"/>
              <a:gd name="connsiteX6" fmla="*/ 6228426 w 6796034"/>
              <a:gd name="connsiteY6" fmla="*/ 1742365 h 5003378"/>
              <a:gd name="connsiteX7" fmla="*/ 6694956 w 6796034"/>
              <a:gd name="connsiteY7" fmla="*/ 3552504 h 5003378"/>
              <a:gd name="connsiteX8" fmla="*/ 6788262 w 6796034"/>
              <a:gd name="connsiteY8" fmla="*/ 4952095 h 5003378"/>
              <a:gd name="connsiteX9" fmla="*/ 6564328 w 6796034"/>
              <a:gd name="connsiteY9" fmla="*/ 4392259 h 5003378"/>
              <a:gd name="connsiteX10" fmla="*/ 5108752 w 6796034"/>
              <a:gd name="connsiteY10" fmla="*/ 1555753 h 5003378"/>
              <a:gd name="connsiteX11" fmla="*/ 2962711 w 6796034"/>
              <a:gd name="connsiteY11" fmla="*/ 324112 h 5003378"/>
              <a:gd name="connsiteX12" fmla="*/ 686042 w 6796034"/>
              <a:gd name="connsiteY12" fmla="*/ 174822 h 5003378"/>
              <a:gd name="connsiteX13" fmla="*/ 2440197 w 6796034"/>
              <a:gd name="connsiteY13" fmla="*/ 193483 h 5003378"/>
              <a:gd name="connsiteX14" fmla="*/ 88883 w 6796034"/>
              <a:gd name="connsiteY14" fmla="*/ 6871 h 500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96034" h="5003378">
                <a:moveTo>
                  <a:pt x="88883" y="6871"/>
                </a:moveTo>
                <a:cubicBezTo>
                  <a:pt x="714034" y="-18011"/>
                  <a:pt x="5245601" y="31752"/>
                  <a:pt x="6191103" y="44193"/>
                </a:cubicBezTo>
                <a:cubicBezTo>
                  <a:pt x="7136605" y="56634"/>
                  <a:pt x="5761895" y="81516"/>
                  <a:pt x="5761895" y="81516"/>
                </a:cubicBezTo>
                <a:cubicBezTo>
                  <a:pt x="5323356" y="109508"/>
                  <a:pt x="3572312" y="140609"/>
                  <a:pt x="3559871" y="212144"/>
                </a:cubicBezTo>
                <a:cubicBezTo>
                  <a:pt x="3547430" y="283679"/>
                  <a:pt x="5174066" y="149940"/>
                  <a:pt x="5687250" y="510724"/>
                </a:cubicBezTo>
                <a:cubicBezTo>
                  <a:pt x="6200434" y="871508"/>
                  <a:pt x="6548777" y="2171573"/>
                  <a:pt x="6638973" y="2376846"/>
                </a:cubicBezTo>
                <a:cubicBezTo>
                  <a:pt x="6729169" y="2582120"/>
                  <a:pt x="6219096" y="1546422"/>
                  <a:pt x="6228426" y="1742365"/>
                </a:cubicBezTo>
                <a:cubicBezTo>
                  <a:pt x="6237756" y="1938308"/>
                  <a:pt x="6601650" y="3017549"/>
                  <a:pt x="6694956" y="3552504"/>
                </a:cubicBezTo>
                <a:cubicBezTo>
                  <a:pt x="6788262" y="4087459"/>
                  <a:pt x="6810033" y="4812136"/>
                  <a:pt x="6788262" y="4952095"/>
                </a:cubicBezTo>
                <a:cubicBezTo>
                  <a:pt x="6766491" y="5092054"/>
                  <a:pt x="6844246" y="4958316"/>
                  <a:pt x="6564328" y="4392259"/>
                </a:cubicBezTo>
                <a:cubicBezTo>
                  <a:pt x="6284410" y="3826202"/>
                  <a:pt x="5709021" y="2233777"/>
                  <a:pt x="5108752" y="1555753"/>
                </a:cubicBezTo>
                <a:cubicBezTo>
                  <a:pt x="4508483" y="877729"/>
                  <a:pt x="3699829" y="554267"/>
                  <a:pt x="2962711" y="324112"/>
                </a:cubicBezTo>
                <a:cubicBezTo>
                  <a:pt x="2225593" y="93957"/>
                  <a:pt x="773128" y="196594"/>
                  <a:pt x="686042" y="174822"/>
                </a:cubicBezTo>
                <a:cubicBezTo>
                  <a:pt x="598956" y="153051"/>
                  <a:pt x="2542834" y="221475"/>
                  <a:pt x="2440197" y="193483"/>
                </a:cubicBezTo>
                <a:cubicBezTo>
                  <a:pt x="2337560" y="165491"/>
                  <a:pt x="-536268" y="31753"/>
                  <a:pt x="88883" y="68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32505D27-441B-6438-181F-EE86C0C7F3A2}"/>
              </a:ext>
            </a:extLst>
          </p:cNvPr>
          <p:cNvSpPr/>
          <p:nvPr/>
        </p:nvSpPr>
        <p:spPr>
          <a:xfrm>
            <a:off x="7626440" y="1142436"/>
            <a:ext cx="1779757" cy="9836027"/>
          </a:xfrm>
          <a:custGeom>
            <a:avLst/>
            <a:gdLst>
              <a:gd name="connsiteX0" fmla="*/ 528515 w 1779757"/>
              <a:gd name="connsiteY0" fmla="*/ 723686 h 9836027"/>
              <a:gd name="connsiteX1" fmla="*/ 1181658 w 1779757"/>
              <a:gd name="connsiteY1" fmla="*/ 3392242 h 9836027"/>
              <a:gd name="connsiteX2" fmla="*/ 1256303 w 1779757"/>
              <a:gd name="connsiteY2" fmla="*/ 2757760 h 9836027"/>
              <a:gd name="connsiteX3" fmla="*/ 1498899 w 1779757"/>
              <a:gd name="connsiteY3" fmla="*/ 4343964 h 9836027"/>
              <a:gd name="connsiteX4" fmla="*/ 1368270 w 1779757"/>
              <a:gd name="connsiteY4" fmla="*/ 6769923 h 9836027"/>
              <a:gd name="connsiteX5" fmla="*/ 1386931 w 1779757"/>
              <a:gd name="connsiteY5" fmla="*/ 5668911 h 9836027"/>
              <a:gd name="connsiteX6" fmla="*/ 1162997 w 1779757"/>
              <a:gd name="connsiteY6" fmla="*/ 6788584 h 9836027"/>
              <a:gd name="connsiteX7" fmla="*/ 1200319 w 1779757"/>
              <a:gd name="connsiteY7" fmla="*/ 5818201 h 9836027"/>
              <a:gd name="connsiteX8" fmla="*/ 1051029 w 1779757"/>
              <a:gd name="connsiteY8" fmla="*/ 6937874 h 9836027"/>
              <a:gd name="connsiteX9" fmla="*/ 1200319 w 1779757"/>
              <a:gd name="connsiteY9" fmla="*/ 8020225 h 9836027"/>
              <a:gd name="connsiteX10" fmla="*/ 1181658 w 1779757"/>
              <a:gd name="connsiteY10" fmla="*/ 7665662 h 9836027"/>
              <a:gd name="connsiteX11" fmla="*/ 845756 w 1779757"/>
              <a:gd name="connsiteY11" fmla="*/ 7740307 h 9836027"/>
              <a:gd name="connsiteX12" fmla="*/ 136629 w 1779757"/>
              <a:gd name="connsiteY12" fmla="*/ 8673368 h 9836027"/>
              <a:gd name="connsiteX13" fmla="*/ 341903 w 1779757"/>
              <a:gd name="connsiteY13" fmla="*/ 8244160 h 9836027"/>
              <a:gd name="connsiteX14" fmla="*/ 6001 w 1779757"/>
              <a:gd name="connsiteY14" fmla="*/ 8580062 h 9836027"/>
              <a:gd name="connsiteX15" fmla="*/ 136629 w 1779757"/>
              <a:gd name="connsiteY15" fmla="*/ 8206837 h 9836027"/>
              <a:gd name="connsiteX16" fmla="*/ 267258 w 1779757"/>
              <a:gd name="connsiteY16" fmla="*/ 8505417 h 9836027"/>
              <a:gd name="connsiteX17" fmla="*/ 491193 w 1779757"/>
              <a:gd name="connsiteY17" fmla="*/ 9102576 h 9836027"/>
              <a:gd name="connsiteX18" fmla="*/ 640482 w 1779757"/>
              <a:gd name="connsiteY18" fmla="*/ 8859980 h 9836027"/>
              <a:gd name="connsiteX19" fmla="*/ 1330948 w 1779757"/>
              <a:gd name="connsiteY19" fmla="*/ 9830364 h 9836027"/>
              <a:gd name="connsiteX20" fmla="*/ 1349609 w 1779757"/>
              <a:gd name="connsiteY20" fmla="*/ 9139899 h 9836027"/>
              <a:gd name="connsiteX21" fmla="*/ 1778817 w 1779757"/>
              <a:gd name="connsiteY21" fmla="*/ 6863229 h 9836027"/>
              <a:gd name="connsiteX22" fmla="*/ 1461576 w 1779757"/>
              <a:gd name="connsiteY22" fmla="*/ 107866 h 9836027"/>
              <a:gd name="connsiteX23" fmla="*/ 1349609 w 1779757"/>
              <a:gd name="connsiteY23" fmla="*/ 2571148 h 9836027"/>
              <a:gd name="connsiteX24" fmla="*/ 528515 w 1779757"/>
              <a:gd name="connsiteY24" fmla="*/ 723686 h 983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79757" h="9836027">
                <a:moveTo>
                  <a:pt x="528515" y="723686"/>
                </a:moveTo>
                <a:cubicBezTo>
                  <a:pt x="500523" y="860535"/>
                  <a:pt x="1060360" y="3053230"/>
                  <a:pt x="1181658" y="3392242"/>
                </a:cubicBezTo>
                <a:cubicBezTo>
                  <a:pt x="1302956" y="3731254"/>
                  <a:pt x="1203429" y="2599140"/>
                  <a:pt x="1256303" y="2757760"/>
                </a:cubicBezTo>
                <a:cubicBezTo>
                  <a:pt x="1309177" y="2916380"/>
                  <a:pt x="1480238" y="3675270"/>
                  <a:pt x="1498899" y="4343964"/>
                </a:cubicBezTo>
                <a:cubicBezTo>
                  <a:pt x="1517560" y="5012658"/>
                  <a:pt x="1386931" y="6549099"/>
                  <a:pt x="1368270" y="6769923"/>
                </a:cubicBezTo>
                <a:cubicBezTo>
                  <a:pt x="1349609" y="6990747"/>
                  <a:pt x="1421143" y="5665801"/>
                  <a:pt x="1386931" y="5668911"/>
                </a:cubicBezTo>
                <a:cubicBezTo>
                  <a:pt x="1352719" y="5672021"/>
                  <a:pt x="1194099" y="6763702"/>
                  <a:pt x="1162997" y="6788584"/>
                </a:cubicBezTo>
                <a:cubicBezTo>
                  <a:pt x="1131895" y="6813466"/>
                  <a:pt x="1218980" y="5793319"/>
                  <a:pt x="1200319" y="5818201"/>
                </a:cubicBezTo>
                <a:cubicBezTo>
                  <a:pt x="1181658" y="5843083"/>
                  <a:pt x="1051029" y="6570870"/>
                  <a:pt x="1051029" y="6937874"/>
                </a:cubicBezTo>
                <a:cubicBezTo>
                  <a:pt x="1051029" y="7304878"/>
                  <a:pt x="1178548" y="7898927"/>
                  <a:pt x="1200319" y="8020225"/>
                </a:cubicBezTo>
                <a:cubicBezTo>
                  <a:pt x="1222090" y="8141523"/>
                  <a:pt x="1240752" y="7712315"/>
                  <a:pt x="1181658" y="7665662"/>
                </a:cubicBezTo>
                <a:cubicBezTo>
                  <a:pt x="1122564" y="7619009"/>
                  <a:pt x="1019927" y="7572356"/>
                  <a:pt x="845756" y="7740307"/>
                </a:cubicBezTo>
                <a:cubicBezTo>
                  <a:pt x="671585" y="7908258"/>
                  <a:pt x="220604" y="8589393"/>
                  <a:pt x="136629" y="8673368"/>
                </a:cubicBezTo>
                <a:cubicBezTo>
                  <a:pt x="52654" y="8757343"/>
                  <a:pt x="363674" y="8259711"/>
                  <a:pt x="341903" y="8244160"/>
                </a:cubicBezTo>
                <a:cubicBezTo>
                  <a:pt x="320132" y="8228609"/>
                  <a:pt x="40213" y="8586283"/>
                  <a:pt x="6001" y="8580062"/>
                </a:cubicBezTo>
                <a:cubicBezTo>
                  <a:pt x="-28211" y="8573842"/>
                  <a:pt x="93086" y="8219278"/>
                  <a:pt x="136629" y="8206837"/>
                </a:cubicBezTo>
                <a:cubicBezTo>
                  <a:pt x="180172" y="8194396"/>
                  <a:pt x="208164" y="8356127"/>
                  <a:pt x="267258" y="8505417"/>
                </a:cubicBezTo>
                <a:cubicBezTo>
                  <a:pt x="326352" y="8654707"/>
                  <a:pt x="428989" y="9043482"/>
                  <a:pt x="491193" y="9102576"/>
                </a:cubicBezTo>
                <a:cubicBezTo>
                  <a:pt x="553397" y="9161670"/>
                  <a:pt x="500523" y="8738682"/>
                  <a:pt x="640482" y="8859980"/>
                </a:cubicBezTo>
                <a:cubicBezTo>
                  <a:pt x="780441" y="8981278"/>
                  <a:pt x="1212760" y="9783711"/>
                  <a:pt x="1330948" y="9830364"/>
                </a:cubicBezTo>
                <a:cubicBezTo>
                  <a:pt x="1449136" y="9877017"/>
                  <a:pt x="1274964" y="9634421"/>
                  <a:pt x="1349609" y="9139899"/>
                </a:cubicBezTo>
                <a:cubicBezTo>
                  <a:pt x="1424254" y="8645377"/>
                  <a:pt x="1760156" y="8368568"/>
                  <a:pt x="1778817" y="6863229"/>
                </a:cubicBezTo>
                <a:cubicBezTo>
                  <a:pt x="1797478" y="5357890"/>
                  <a:pt x="1533111" y="823213"/>
                  <a:pt x="1461576" y="107866"/>
                </a:cubicBezTo>
                <a:cubicBezTo>
                  <a:pt x="1390041" y="-607481"/>
                  <a:pt x="1508229" y="2465401"/>
                  <a:pt x="1349609" y="2571148"/>
                </a:cubicBezTo>
                <a:cubicBezTo>
                  <a:pt x="1190989" y="2676895"/>
                  <a:pt x="556507" y="586837"/>
                  <a:pt x="528515" y="72368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24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河合優実、坂元愛登が出演 阿部サダヲ主演新ドラマ『不適切にもほどがある！』 – Page 2 – Sirabee">
            <a:extLst>
              <a:ext uri="{FF2B5EF4-FFF2-40B4-BE49-F238E27FC236}">
                <a16:creationId xmlns:a16="http://schemas.microsoft.com/office/drawing/2014/main" id="{128C3B4B-F992-A60D-7238-234DE7ABC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t="9643" r="29762"/>
          <a:stretch/>
        </p:blipFill>
        <p:spPr bwMode="auto">
          <a:xfrm>
            <a:off x="0" y="589547"/>
            <a:ext cx="9601200" cy="1162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99F87DFA-A144-E493-ED7B-6A2254DA1FE9}"/>
              </a:ext>
            </a:extLst>
          </p:cNvPr>
          <p:cNvSpPr/>
          <p:nvPr/>
        </p:nvSpPr>
        <p:spPr>
          <a:xfrm>
            <a:off x="3995621" y="3941266"/>
            <a:ext cx="760999" cy="794506"/>
          </a:xfrm>
          <a:custGeom>
            <a:avLst/>
            <a:gdLst>
              <a:gd name="connsiteX0" fmla="*/ 1704 w 760999"/>
              <a:gd name="connsiteY0" fmla="*/ 789484 h 794506"/>
              <a:gd name="connsiteX1" fmla="*/ 230304 w 760999"/>
              <a:gd name="connsiteY1" fmla="*/ 427534 h 794506"/>
              <a:gd name="connsiteX2" fmla="*/ 287454 w 760999"/>
              <a:gd name="connsiteY2" fmla="*/ 459284 h 794506"/>
              <a:gd name="connsiteX3" fmla="*/ 382704 w 760999"/>
              <a:gd name="connsiteY3" fmla="*/ 322759 h 794506"/>
              <a:gd name="connsiteX4" fmla="*/ 379529 w 760999"/>
              <a:gd name="connsiteY4" fmla="*/ 405309 h 794506"/>
              <a:gd name="connsiteX5" fmla="*/ 598604 w 760999"/>
              <a:gd name="connsiteY5" fmla="*/ 132259 h 794506"/>
              <a:gd name="connsiteX6" fmla="*/ 585904 w 760999"/>
              <a:gd name="connsiteY6" fmla="*/ 160834 h 794506"/>
              <a:gd name="connsiteX7" fmla="*/ 595429 w 760999"/>
              <a:gd name="connsiteY7" fmla="*/ 192584 h 794506"/>
              <a:gd name="connsiteX8" fmla="*/ 712904 w 760999"/>
              <a:gd name="connsiteY8" fmla="*/ 71934 h 794506"/>
              <a:gd name="connsiteX9" fmla="*/ 731954 w 760999"/>
              <a:gd name="connsiteY9" fmla="*/ 278309 h 794506"/>
              <a:gd name="connsiteX10" fmla="*/ 754179 w 760999"/>
              <a:gd name="connsiteY10" fmla="*/ 97334 h 794506"/>
              <a:gd name="connsiteX11" fmla="*/ 757354 w 760999"/>
              <a:gd name="connsiteY11" fmla="*/ 122734 h 794506"/>
              <a:gd name="connsiteX12" fmla="*/ 706554 w 760999"/>
              <a:gd name="connsiteY12" fmla="*/ 2084 h 794506"/>
              <a:gd name="connsiteX13" fmla="*/ 531929 w 760999"/>
              <a:gd name="connsiteY13" fmla="*/ 240209 h 794506"/>
              <a:gd name="connsiteX14" fmla="*/ 522404 w 760999"/>
              <a:gd name="connsiteY14" fmla="*/ 144959 h 794506"/>
              <a:gd name="connsiteX15" fmla="*/ 341429 w 760999"/>
              <a:gd name="connsiteY15" fmla="*/ 405309 h 794506"/>
              <a:gd name="connsiteX16" fmla="*/ 325554 w 760999"/>
              <a:gd name="connsiteY16" fmla="*/ 262434 h 794506"/>
              <a:gd name="connsiteX17" fmla="*/ 135054 w 760999"/>
              <a:gd name="connsiteY17" fmla="*/ 614859 h 794506"/>
              <a:gd name="connsiteX18" fmla="*/ 1704 w 760999"/>
              <a:gd name="connsiteY18" fmla="*/ 789484 h 79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0999" h="794506">
                <a:moveTo>
                  <a:pt x="1704" y="789484"/>
                </a:moveTo>
                <a:cubicBezTo>
                  <a:pt x="17579" y="758263"/>
                  <a:pt x="182679" y="482567"/>
                  <a:pt x="230304" y="427534"/>
                </a:cubicBezTo>
                <a:cubicBezTo>
                  <a:pt x="277929" y="372501"/>
                  <a:pt x="262054" y="476747"/>
                  <a:pt x="287454" y="459284"/>
                </a:cubicBezTo>
                <a:cubicBezTo>
                  <a:pt x="312854" y="441821"/>
                  <a:pt x="367358" y="331755"/>
                  <a:pt x="382704" y="322759"/>
                </a:cubicBezTo>
                <a:cubicBezTo>
                  <a:pt x="398050" y="313763"/>
                  <a:pt x="343546" y="437059"/>
                  <a:pt x="379529" y="405309"/>
                </a:cubicBezTo>
                <a:cubicBezTo>
                  <a:pt x="415512" y="373559"/>
                  <a:pt x="564208" y="173005"/>
                  <a:pt x="598604" y="132259"/>
                </a:cubicBezTo>
                <a:cubicBezTo>
                  <a:pt x="633000" y="91513"/>
                  <a:pt x="586433" y="150780"/>
                  <a:pt x="585904" y="160834"/>
                </a:cubicBezTo>
                <a:cubicBezTo>
                  <a:pt x="585375" y="170888"/>
                  <a:pt x="574262" y="207401"/>
                  <a:pt x="595429" y="192584"/>
                </a:cubicBezTo>
                <a:cubicBezTo>
                  <a:pt x="616596" y="177767"/>
                  <a:pt x="690150" y="57646"/>
                  <a:pt x="712904" y="71934"/>
                </a:cubicBezTo>
                <a:cubicBezTo>
                  <a:pt x="735658" y="86221"/>
                  <a:pt x="725075" y="274076"/>
                  <a:pt x="731954" y="278309"/>
                </a:cubicBezTo>
                <a:cubicBezTo>
                  <a:pt x="738833" y="282542"/>
                  <a:pt x="749946" y="123263"/>
                  <a:pt x="754179" y="97334"/>
                </a:cubicBezTo>
                <a:cubicBezTo>
                  <a:pt x="758412" y="71405"/>
                  <a:pt x="765291" y="138609"/>
                  <a:pt x="757354" y="122734"/>
                </a:cubicBezTo>
                <a:cubicBezTo>
                  <a:pt x="749417" y="106859"/>
                  <a:pt x="744125" y="-17495"/>
                  <a:pt x="706554" y="2084"/>
                </a:cubicBezTo>
                <a:cubicBezTo>
                  <a:pt x="668983" y="21663"/>
                  <a:pt x="562621" y="216397"/>
                  <a:pt x="531929" y="240209"/>
                </a:cubicBezTo>
                <a:cubicBezTo>
                  <a:pt x="501237" y="264021"/>
                  <a:pt x="554154" y="117442"/>
                  <a:pt x="522404" y="144959"/>
                </a:cubicBezTo>
                <a:cubicBezTo>
                  <a:pt x="490654" y="172476"/>
                  <a:pt x="374237" y="385730"/>
                  <a:pt x="341429" y="405309"/>
                </a:cubicBezTo>
                <a:cubicBezTo>
                  <a:pt x="308621" y="424888"/>
                  <a:pt x="359950" y="227509"/>
                  <a:pt x="325554" y="262434"/>
                </a:cubicBezTo>
                <a:cubicBezTo>
                  <a:pt x="291158" y="297359"/>
                  <a:pt x="185325" y="530192"/>
                  <a:pt x="135054" y="614859"/>
                </a:cubicBezTo>
                <a:cubicBezTo>
                  <a:pt x="84783" y="699526"/>
                  <a:pt x="-14171" y="820705"/>
                  <a:pt x="1704" y="789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651BB235-C79A-5D9D-557B-0A51B6C53DDC}"/>
              </a:ext>
            </a:extLst>
          </p:cNvPr>
          <p:cNvSpPr/>
          <p:nvPr/>
        </p:nvSpPr>
        <p:spPr>
          <a:xfrm>
            <a:off x="4732217" y="3817682"/>
            <a:ext cx="605042" cy="414941"/>
          </a:xfrm>
          <a:custGeom>
            <a:avLst/>
            <a:gdLst>
              <a:gd name="connsiteX0" fmla="*/ 1708 w 605042"/>
              <a:gd name="connsiteY0" fmla="*/ 1843 h 414941"/>
              <a:gd name="connsiteX1" fmla="*/ 192208 w 605042"/>
              <a:gd name="connsiteY1" fmla="*/ 230443 h 414941"/>
              <a:gd name="connsiteX2" fmla="*/ 198558 w 605042"/>
              <a:gd name="connsiteY2" fmla="*/ 414593 h 414941"/>
              <a:gd name="connsiteX3" fmla="*/ 277933 w 605042"/>
              <a:gd name="connsiteY3" fmla="*/ 274893 h 414941"/>
              <a:gd name="connsiteX4" fmla="*/ 398583 w 605042"/>
              <a:gd name="connsiteY4" fmla="*/ 208218 h 414941"/>
              <a:gd name="connsiteX5" fmla="*/ 604958 w 605042"/>
              <a:gd name="connsiteY5" fmla="*/ 312993 h 414941"/>
              <a:gd name="connsiteX6" fmla="*/ 373183 w 605042"/>
              <a:gd name="connsiteY6" fmla="*/ 217743 h 414941"/>
              <a:gd name="connsiteX7" fmla="*/ 233483 w 605042"/>
              <a:gd name="connsiteY7" fmla="*/ 271718 h 414941"/>
              <a:gd name="connsiteX8" fmla="*/ 106483 w 605042"/>
              <a:gd name="connsiteY8" fmla="*/ 128843 h 414941"/>
              <a:gd name="connsiteX9" fmla="*/ 1708 w 605042"/>
              <a:gd name="connsiteY9" fmla="*/ 1843 h 41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5042" h="414941">
                <a:moveTo>
                  <a:pt x="1708" y="1843"/>
                </a:moveTo>
                <a:cubicBezTo>
                  <a:pt x="15995" y="18776"/>
                  <a:pt x="159400" y="161651"/>
                  <a:pt x="192208" y="230443"/>
                </a:cubicBezTo>
                <a:cubicBezTo>
                  <a:pt x="225016" y="299235"/>
                  <a:pt x="184271" y="407185"/>
                  <a:pt x="198558" y="414593"/>
                </a:cubicBezTo>
                <a:cubicBezTo>
                  <a:pt x="212845" y="422001"/>
                  <a:pt x="244596" y="309289"/>
                  <a:pt x="277933" y="274893"/>
                </a:cubicBezTo>
                <a:cubicBezTo>
                  <a:pt x="311271" y="240497"/>
                  <a:pt x="344079" y="201868"/>
                  <a:pt x="398583" y="208218"/>
                </a:cubicBezTo>
                <a:cubicBezTo>
                  <a:pt x="453087" y="214568"/>
                  <a:pt x="609191" y="311406"/>
                  <a:pt x="604958" y="312993"/>
                </a:cubicBezTo>
                <a:cubicBezTo>
                  <a:pt x="600725" y="314580"/>
                  <a:pt x="435095" y="224622"/>
                  <a:pt x="373183" y="217743"/>
                </a:cubicBezTo>
                <a:cubicBezTo>
                  <a:pt x="311271" y="210864"/>
                  <a:pt x="277933" y="286535"/>
                  <a:pt x="233483" y="271718"/>
                </a:cubicBezTo>
                <a:cubicBezTo>
                  <a:pt x="189033" y="256901"/>
                  <a:pt x="146700" y="168530"/>
                  <a:pt x="106483" y="128843"/>
                </a:cubicBezTo>
                <a:cubicBezTo>
                  <a:pt x="66266" y="89156"/>
                  <a:pt x="-12579" y="-15090"/>
                  <a:pt x="1708" y="1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84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河合優実、坂元愛登が出演 阿部サダヲ主演新ドラマ『不適切にもほどがある！』 – Page 2 – Sirabee" hidden="1">
            <a:extLst>
              <a:ext uri="{FF2B5EF4-FFF2-40B4-BE49-F238E27FC236}">
                <a16:creationId xmlns:a16="http://schemas.microsoft.com/office/drawing/2014/main" id="{128C3B4B-F992-A60D-7238-234DE7ABC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t="9643" r="29762"/>
          <a:stretch/>
        </p:blipFill>
        <p:spPr bwMode="auto">
          <a:xfrm>
            <a:off x="0" y="589547"/>
            <a:ext cx="9601200" cy="1162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517216AD-C336-309B-5F50-635A44F26E08}"/>
              </a:ext>
            </a:extLst>
          </p:cNvPr>
          <p:cNvSpPr/>
          <p:nvPr/>
        </p:nvSpPr>
        <p:spPr>
          <a:xfrm>
            <a:off x="5617200" y="6137272"/>
            <a:ext cx="1526743" cy="400466"/>
          </a:xfrm>
          <a:custGeom>
            <a:avLst/>
            <a:gdLst>
              <a:gd name="connsiteX0" fmla="*/ 12075 w 1526743"/>
              <a:gd name="connsiteY0" fmla="*/ 285753 h 400466"/>
              <a:gd name="connsiteX1" fmla="*/ 735975 w 1526743"/>
              <a:gd name="connsiteY1" fmla="*/ 3178 h 400466"/>
              <a:gd name="connsiteX2" fmla="*/ 440700 w 1526743"/>
              <a:gd name="connsiteY2" fmla="*/ 146053 h 400466"/>
              <a:gd name="connsiteX3" fmla="*/ 786775 w 1526743"/>
              <a:gd name="connsiteY3" fmla="*/ 44453 h 400466"/>
              <a:gd name="connsiteX4" fmla="*/ 967750 w 1526743"/>
              <a:gd name="connsiteY4" fmla="*/ 31753 h 400466"/>
              <a:gd name="connsiteX5" fmla="*/ 882025 w 1526743"/>
              <a:gd name="connsiteY5" fmla="*/ 60328 h 400466"/>
              <a:gd name="connsiteX6" fmla="*/ 1002675 w 1526743"/>
              <a:gd name="connsiteY6" fmla="*/ 3 h 400466"/>
              <a:gd name="connsiteX7" fmla="*/ 1336050 w 1526743"/>
              <a:gd name="connsiteY7" fmla="*/ 63503 h 400466"/>
              <a:gd name="connsiteX8" fmla="*/ 1323350 w 1526743"/>
              <a:gd name="connsiteY8" fmla="*/ 25403 h 400466"/>
              <a:gd name="connsiteX9" fmla="*/ 1526550 w 1526743"/>
              <a:gd name="connsiteY9" fmla="*/ 146053 h 400466"/>
              <a:gd name="connsiteX10" fmla="*/ 1282075 w 1526743"/>
              <a:gd name="connsiteY10" fmla="*/ 187328 h 400466"/>
              <a:gd name="connsiteX11" fmla="*/ 755025 w 1526743"/>
              <a:gd name="connsiteY11" fmla="*/ 393703 h 400466"/>
              <a:gd name="connsiteX12" fmla="*/ 789950 w 1526743"/>
              <a:gd name="connsiteY12" fmla="*/ 352428 h 400466"/>
              <a:gd name="connsiteX13" fmla="*/ 418475 w 1526743"/>
              <a:gd name="connsiteY13" fmla="*/ 371478 h 400466"/>
              <a:gd name="connsiteX14" fmla="*/ 50175 w 1526743"/>
              <a:gd name="connsiteY14" fmla="*/ 384178 h 400466"/>
              <a:gd name="connsiteX15" fmla="*/ 266075 w 1526743"/>
              <a:gd name="connsiteY15" fmla="*/ 342903 h 400466"/>
              <a:gd name="connsiteX16" fmla="*/ 12075 w 1526743"/>
              <a:gd name="connsiteY16" fmla="*/ 285753 h 40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6743" h="400466">
                <a:moveTo>
                  <a:pt x="12075" y="285753"/>
                </a:moveTo>
                <a:cubicBezTo>
                  <a:pt x="90392" y="229132"/>
                  <a:pt x="664537" y="26461"/>
                  <a:pt x="735975" y="3178"/>
                </a:cubicBezTo>
                <a:cubicBezTo>
                  <a:pt x="807413" y="-20105"/>
                  <a:pt x="432233" y="139174"/>
                  <a:pt x="440700" y="146053"/>
                </a:cubicBezTo>
                <a:cubicBezTo>
                  <a:pt x="449167" y="152932"/>
                  <a:pt x="698933" y="63503"/>
                  <a:pt x="786775" y="44453"/>
                </a:cubicBezTo>
                <a:cubicBezTo>
                  <a:pt x="874617" y="25403"/>
                  <a:pt x="951875" y="29107"/>
                  <a:pt x="967750" y="31753"/>
                </a:cubicBezTo>
                <a:cubicBezTo>
                  <a:pt x="983625" y="34399"/>
                  <a:pt x="876204" y="65620"/>
                  <a:pt x="882025" y="60328"/>
                </a:cubicBezTo>
                <a:cubicBezTo>
                  <a:pt x="887846" y="55036"/>
                  <a:pt x="927004" y="-526"/>
                  <a:pt x="1002675" y="3"/>
                </a:cubicBezTo>
                <a:cubicBezTo>
                  <a:pt x="1078346" y="532"/>
                  <a:pt x="1282604" y="59270"/>
                  <a:pt x="1336050" y="63503"/>
                </a:cubicBezTo>
                <a:cubicBezTo>
                  <a:pt x="1389496" y="67736"/>
                  <a:pt x="1291600" y="11645"/>
                  <a:pt x="1323350" y="25403"/>
                </a:cubicBezTo>
                <a:cubicBezTo>
                  <a:pt x="1355100" y="39161"/>
                  <a:pt x="1533429" y="119066"/>
                  <a:pt x="1526550" y="146053"/>
                </a:cubicBezTo>
                <a:cubicBezTo>
                  <a:pt x="1519671" y="173040"/>
                  <a:pt x="1410662" y="146053"/>
                  <a:pt x="1282075" y="187328"/>
                </a:cubicBezTo>
                <a:cubicBezTo>
                  <a:pt x="1153488" y="228603"/>
                  <a:pt x="837046" y="366186"/>
                  <a:pt x="755025" y="393703"/>
                </a:cubicBezTo>
                <a:cubicBezTo>
                  <a:pt x="673004" y="421220"/>
                  <a:pt x="846042" y="356132"/>
                  <a:pt x="789950" y="352428"/>
                </a:cubicBezTo>
                <a:cubicBezTo>
                  <a:pt x="733858" y="348724"/>
                  <a:pt x="418475" y="371478"/>
                  <a:pt x="418475" y="371478"/>
                </a:cubicBezTo>
                <a:cubicBezTo>
                  <a:pt x="295179" y="376770"/>
                  <a:pt x="75575" y="388940"/>
                  <a:pt x="50175" y="384178"/>
                </a:cubicBezTo>
                <a:cubicBezTo>
                  <a:pt x="24775" y="379416"/>
                  <a:pt x="270308" y="358249"/>
                  <a:pt x="266075" y="342903"/>
                </a:cubicBezTo>
                <a:cubicBezTo>
                  <a:pt x="261842" y="327557"/>
                  <a:pt x="-66242" y="342374"/>
                  <a:pt x="12075" y="28575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0AF6794F-B80F-7EFB-5CE7-5ACF8E155923}"/>
              </a:ext>
            </a:extLst>
          </p:cNvPr>
          <p:cNvSpPr/>
          <p:nvPr/>
        </p:nvSpPr>
        <p:spPr>
          <a:xfrm>
            <a:off x="5647850" y="6280128"/>
            <a:ext cx="1490241" cy="524117"/>
          </a:xfrm>
          <a:custGeom>
            <a:avLst/>
            <a:gdLst>
              <a:gd name="connsiteX0" fmla="*/ 51275 w 1490241"/>
              <a:gd name="connsiteY0" fmla="*/ 104797 h 524117"/>
              <a:gd name="connsiteX1" fmla="*/ 756125 w 1490241"/>
              <a:gd name="connsiteY1" fmla="*/ 190522 h 524117"/>
              <a:gd name="connsiteX2" fmla="*/ 1206975 w 1490241"/>
              <a:gd name="connsiteY2" fmla="*/ 31772 h 524117"/>
              <a:gd name="connsiteX3" fmla="*/ 1032350 w 1490241"/>
              <a:gd name="connsiteY3" fmla="*/ 82572 h 524117"/>
              <a:gd name="connsiteX4" fmla="*/ 1476850 w 1490241"/>
              <a:gd name="connsiteY4" fmla="*/ 22 h 524117"/>
              <a:gd name="connsiteX5" fmla="*/ 1368900 w 1490241"/>
              <a:gd name="connsiteY5" fmla="*/ 76222 h 524117"/>
              <a:gd name="connsiteX6" fmla="*/ 1311750 w 1490241"/>
              <a:gd name="connsiteY6" fmla="*/ 247672 h 524117"/>
              <a:gd name="connsiteX7" fmla="*/ 1435575 w 1490241"/>
              <a:gd name="connsiteY7" fmla="*/ 117497 h 524117"/>
              <a:gd name="connsiteX8" fmla="*/ 949800 w 1490241"/>
              <a:gd name="connsiteY8" fmla="*/ 444522 h 524117"/>
              <a:gd name="connsiteX9" fmla="*/ 848200 w 1490241"/>
              <a:gd name="connsiteY9" fmla="*/ 523897 h 524117"/>
              <a:gd name="connsiteX10" fmla="*/ 664050 w 1490241"/>
              <a:gd name="connsiteY10" fmla="*/ 469922 h 524117"/>
              <a:gd name="connsiteX11" fmla="*/ 254475 w 1490241"/>
              <a:gd name="connsiteY11" fmla="*/ 358797 h 524117"/>
              <a:gd name="connsiteX12" fmla="*/ 467200 w 1490241"/>
              <a:gd name="connsiteY12" fmla="*/ 450872 h 524117"/>
              <a:gd name="connsiteX13" fmla="*/ 3650 w 1490241"/>
              <a:gd name="connsiteY13" fmla="*/ 200047 h 524117"/>
              <a:gd name="connsiteX14" fmla="*/ 241775 w 1490241"/>
              <a:gd name="connsiteY14" fmla="*/ 314347 h 524117"/>
              <a:gd name="connsiteX15" fmla="*/ 51275 w 1490241"/>
              <a:gd name="connsiteY15" fmla="*/ 104797 h 52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90241" h="524117">
                <a:moveTo>
                  <a:pt x="51275" y="104797"/>
                </a:moveTo>
                <a:cubicBezTo>
                  <a:pt x="137000" y="84160"/>
                  <a:pt x="563508" y="202693"/>
                  <a:pt x="756125" y="190522"/>
                </a:cubicBezTo>
                <a:cubicBezTo>
                  <a:pt x="948742" y="178351"/>
                  <a:pt x="1160938" y="49764"/>
                  <a:pt x="1206975" y="31772"/>
                </a:cubicBezTo>
                <a:cubicBezTo>
                  <a:pt x="1253012" y="13780"/>
                  <a:pt x="987371" y="87864"/>
                  <a:pt x="1032350" y="82572"/>
                </a:cubicBezTo>
                <a:cubicBezTo>
                  <a:pt x="1077329" y="77280"/>
                  <a:pt x="1420758" y="1080"/>
                  <a:pt x="1476850" y="22"/>
                </a:cubicBezTo>
                <a:cubicBezTo>
                  <a:pt x="1532942" y="-1036"/>
                  <a:pt x="1396417" y="34947"/>
                  <a:pt x="1368900" y="76222"/>
                </a:cubicBezTo>
                <a:cubicBezTo>
                  <a:pt x="1341383" y="117497"/>
                  <a:pt x="1300638" y="240793"/>
                  <a:pt x="1311750" y="247672"/>
                </a:cubicBezTo>
                <a:cubicBezTo>
                  <a:pt x="1322862" y="254551"/>
                  <a:pt x="1495900" y="84689"/>
                  <a:pt x="1435575" y="117497"/>
                </a:cubicBezTo>
                <a:cubicBezTo>
                  <a:pt x="1375250" y="150305"/>
                  <a:pt x="1047696" y="376789"/>
                  <a:pt x="949800" y="444522"/>
                </a:cubicBezTo>
                <a:cubicBezTo>
                  <a:pt x="851904" y="512255"/>
                  <a:pt x="895825" y="519664"/>
                  <a:pt x="848200" y="523897"/>
                </a:cubicBezTo>
                <a:cubicBezTo>
                  <a:pt x="800575" y="528130"/>
                  <a:pt x="664050" y="469922"/>
                  <a:pt x="664050" y="469922"/>
                </a:cubicBezTo>
                <a:cubicBezTo>
                  <a:pt x="565096" y="442405"/>
                  <a:pt x="287283" y="361972"/>
                  <a:pt x="254475" y="358797"/>
                </a:cubicBezTo>
                <a:cubicBezTo>
                  <a:pt x="221667" y="355622"/>
                  <a:pt x="509004" y="477330"/>
                  <a:pt x="467200" y="450872"/>
                </a:cubicBezTo>
                <a:cubicBezTo>
                  <a:pt x="425396" y="424414"/>
                  <a:pt x="41221" y="222801"/>
                  <a:pt x="3650" y="200047"/>
                </a:cubicBezTo>
                <a:cubicBezTo>
                  <a:pt x="-33921" y="177293"/>
                  <a:pt x="230663" y="327047"/>
                  <a:pt x="241775" y="314347"/>
                </a:cubicBezTo>
                <a:cubicBezTo>
                  <a:pt x="252887" y="301647"/>
                  <a:pt x="-34450" y="125434"/>
                  <a:pt x="51275" y="104797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B2BB5089-B591-A50F-0CA7-211CF43EAC91}"/>
              </a:ext>
            </a:extLst>
          </p:cNvPr>
          <p:cNvSpPr/>
          <p:nvPr/>
        </p:nvSpPr>
        <p:spPr>
          <a:xfrm>
            <a:off x="2148097" y="8193495"/>
            <a:ext cx="2691824" cy="1518158"/>
          </a:xfrm>
          <a:custGeom>
            <a:avLst/>
            <a:gdLst>
              <a:gd name="connsiteX0" fmla="*/ 39291 w 2691824"/>
              <a:gd name="connsiteY0" fmla="*/ 36105 h 1518158"/>
              <a:gd name="connsiteX1" fmla="*/ 182727 w 2691824"/>
              <a:gd name="connsiteY1" fmla="*/ 54034 h 1518158"/>
              <a:gd name="connsiteX2" fmla="*/ 1742585 w 2691824"/>
              <a:gd name="connsiteY2" fmla="*/ 556058 h 1518158"/>
              <a:gd name="connsiteX3" fmla="*/ 2674915 w 2691824"/>
              <a:gd name="connsiteY3" fmla="*/ 1488387 h 1518158"/>
              <a:gd name="connsiteX4" fmla="*/ 2262538 w 2691824"/>
              <a:gd name="connsiteY4" fmla="*/ 1237376 h 1518158"/>
              <a:gd name="connsiteX5" fmla="*/ 1258491 w 2691824"/>
              <a:gd name="connsiteY5" fmla="*/ 735352 h 1518158"/>
              <a:gd name="connsiteX6" fmla="*/ 756468 w 2691824"/>
              <a:gd name="connsiteY6" fmla="*/ 573987 h 1518158"/>
              <a:gd name="connsiteX7" fmla="*/ 200656 w 2691824"/>
              <a:gd name="connsiteY7" fmla="*/ 233329 h 1518158"/>
              <a:gd name="connsiteX8" fmla="*/ 254444 w 2691824"/>
              <a:gd name="connsiteY8" fmla="*/ 251258 h 1518158"/>
              <a:gd name="connsiteX9" fmla="*/ 39291 w 2691824"/>
              <a:gd name="connsiteY9" fmla="*/ 36105 h 151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1824" h="1518158">
                <a:moveTo>
                  <a:pt x="39291" y="36105"/>
                </a:moveTo>
                <a:cubicBezTo>
                  <a:pt x="27338" y="3234"/>
                  <a:pt x="-101155" y="-32625"/>
                  <a:pt x="182727" y="54034"/>
                </a:cubicBezTo>
                <a:cubicBezTo>
                  <a:pt x="466609" y="140693"/>
                  <a:pt x="1327220" y="316999"/>
                  <a:pt x="1742585" y="556058"/>
                </a:cubicBezTo>
                <a:cubicBezTo>
                  <a:pt x="2157950" y="795117"/>
                  <a:pt x="2588256" y="1374834"/>
                  <a:pt x="2674915" y="1488387"/>
                </a:cubicBezTo>
                <a:cubicBezTo>
                  <a:pt x="2761574" y="1601940"/>
                  <a:pt x="2498608" y="1362882"/>
                  <a:pt x="2262538" y="1237376"/>
                </a:cubicBezTo>
                <a:cubicBezTo>
                  <a:pt x="2026468" y="1111870"/>
                  <a:pt x="1509503" y="845917"/>
                  <a:pt x="1258491" y="735352"/>
                </a:cubicBezTo>
                <a:cubicBezTo>
                  <a:pt x="1007479" y="624787"/>
                  <a:pt x="932774" y="657657"/>
                  <a:pt x="756468" y="573987"/>
                </a:cubicBezTo>
                <a:cubicBezTo>
                  <a:pt x="580162" y="490317"/>
                  <a:pt x="284327" y="287117"/>
                  <a:pt x="200656" y="233329"/>
                </a:cubicBezTo>
                <a:cubicBezTo>
                  <a:pt x="116985" y="179541"/>
                  <a:pt x="281338" y="290105"/>
                  <a:pt x="254444" y="251258"/>
                </a:cubicBezTo>
                <a:cubicBezTo>
                  <a:pt x="227550" y="212411"/>
                  <a:pt x="51244" y="68976"/>
                  <a:pt x="39291" y="36105"/>
                </a:cubicBezTo>
                <a:close/>
              </a:path>
            </a:pathLst>
          </a:custGeom>
          <a:solidFill>
            <a:srgbClr val="E4AE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7EDD63AC-6514-DB8F-862A-07333B8619FF}"/>
              </a:ext>
            </a:extLst>
          </p:cNvPr>
          <p:cNvSpPr/>
          <p:nvPr/>
        </p:nvSpPr>
        <p:spPr>
          <a:xfrm>
            <a:off x="4743161" y="4447933"/>
            <a:ext cx="997519" cy="235201"/>
          </a:xfrm>
          <a:custGeom>
            <a:avLst/>
            <a:gdLst>
              <a:gd name="connsiteX0" fmla="*/ 3464 w 997519"/>
              <a:gd name="connsiteY0" fmla="*/ 206617 h 235201"/>
              <a:gd name="connsiteX1" fmla="*/ 476539 w 997519"/>
              <a:gd name="connsiteY1" fmla="*/ 6592 h 235201"/>
              <a:gd name="connsiteX2" fmla="*/ 343189 w 997519"/>
              <a:gd name="connsiteY2" fmla="*/ 44692 h 235201"/>
              <a:gd name="connsiteX3" fmla="*/ 552739 w 997519"/>
              <a:gd name="connsiteY3" fmla="*/ 9767 h 235201"/>
              <a:gd name="connsiteX4" fmla="*/ 730539 w 997519"/>
              <a:gd name="connsiteY4" fmla="*/ 66917 h 235201"/>
              <a:gd name="connsiteX5" fmla="*/ 692439 w 997519"/>
              <a:gd name="connsiteY5" fmla="*/ 41517 h 235201"/>
              <a:gd name="connsiteX6" fmla="*/ 851189 w 997519"/>
              <a:gd name="connsiteY6" fmla="*/ 120892 h 235201"/>
              <a:gd name="connsiteX7" fmla="*/ 838489 w 997519"/>
              <a:gd name="connsiteY7" fmla="*/ 105017 h 235201"/>
              <a:gd name="connsiteX8" fmla="*/ 997239 w 997519"/>
              <a:gd name="connsiteY8" fmla="*/ 235192 h 235201"/>
              <a:gd name="connsiteX9" fmla="*/ 794039 w 997519"/>
              <a:gd name="connsiteY9" fmla="*/ 111367 h 235201"/>
              <a:gd name="connsiteX10" fmla="*/ 552739 w 997519"/>
              <a:gd name="connsiteY10" fmla="*/ 31992 h 235201"/>
              <a:gd name="connsiteX11" fmla="*/ 393989 w 997519"/>
              <a:gd name="connsiteY11" fmla="*/ 54217 h 235201"/>
              <a:gd name="connsiteX12" fmla="*/ 184439 w 997519"/>
              <a:gd name="connsiteY12" fmla="*/ 200267 h 235201"/>
              <a:gd name="connsiteX13" fmla="*/ 257464 w 997519"/>
              <a:gd name="connsiteY13" fmla="*/ 101842 h 235201"/>
              <a:gd name="connsiteX14" fmla="*/ 3464 w 997519"/>
              <a:gd name="connsiteY14" fmla="*/ 206617 h 23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7519" h="235201">
                <a:moveTo>
                  <a:pt x="3464" y="206617"/>
                </a:moveTo>
                <a:cubicBezTo>
                  <a:pt x="39977" y="190742"/>
                  <a:pt x="419918" y="33579"/>
                  <a:pt x="476539" y="6592"/>
                </a:cubicBezTo>
                <a:cubicBezTo>
                  <a:pt x="533160" y="-20395"/>
                  <a:pt x="330489" y="44163"/>
                  <a:pt x="343189" y="44692"/>
                </a:cubicBezTo>
                <a:cubicBezTo>
                  <a:pt x="355889" y="45221"/>
                  <a:pt x="488181" y="6063"/>
                  <a:pt x="552739" y="9767"/>
                </a:cubicBezTo>
                <a:cubicBezTo>
                  <a:pt x="617297" y="13471"/>
                  <a:pt x="707256" y="61625"/>
                  <a:pt x="730539" y="66917"/>
                </a:cubicBezTo>
                <a:cubicBezTo>
                  <a:pt x="753822" y="72209"/>
                  <a:pt x="672331" y="32521"/>
                  <a:pt x="692439" y="41517"/>
                </a:cubicBezTo>
                <a:cubicBezTo>
                  <a:pt x="712547" y="50513"/>
                  <a:pt x="826847" y="110309"/>
                  <a:pt x="851189" y="120892"/>
                </a:cubicBezTo>
                <a:cubicBezTo>
                  <a:pt x="875531" y="131475"/>
                  <a:pt x="814147" y="85967"/>
                  <a:pt x="838489" y="105017"/>
                </a:cubicBezTo>
                <a:cubicBezTo>
                  <a:pt x="862831" y="124067"/>
                  <a:pt x="1004647" y="234134"/>
                  <a:pt x="997239" y="235192"/>
                </a:cubicBezTo>
                <a:cubicBezTo>
                  <a:pt x="989831" y="236250"/>
                  <a:pt x="868122" y="145234"/>
                  <a:pt x="794039" y="111367"/>
                </a:cubicBezTo>
                <a:cubicBezTo>
                  <a:pt x="719956" y="77500"/>
                  <a:pt x="619414" y="41517"/>
                  <a:pt x="552739" y="31992"/>
                </a:cubicBezTo>
                <a:cubicBezTo>
                  <a:pt x="486064" y="22467"/>
                  <a:pt x="455372" y="26171"/>
                  <a:pt x="393989" y="54217"/>
                </a:cubicBezTo>
                <a:cubicBezTo>
                  <a:pt x="332606" y="82263"/>
                  <a:pt x="207193" y="192329"/>
                  <a:pt x="184439" y="200267"/>
                </a:cubicBezTo>
                <a:cubicBezTo>
                  <a:pt x="161685" y="208205"/>
                  <a:pt x="284451" y="101842"/>
                  <a:pt x="257464" y="101842"/>
                </a:cubicBezTo>
                <a:cubicBezTo>
                  <a:pt x="230477" y="101842"/>
                  <a:pt x="-33049" y="222492"/>
                  <a:pt x="3464" y="206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82A0778E-BE9B-1126-D497-FA5716C6087F}"/>
              </a:ext>
            </a:extLst>
          </p:cNvPr>
          <p:cNvSpPr/>
          <p:nvPr/>
        </p:nvSpPr>
        <p:spPr>
          <a:xfrm>
            <a:off x="4821239" y="4441131"/>
            <a:ext cx="738307" cy="172354"/>
          </a:xfrm>
          <a:custGeom>
            <a:avLst/>
            <a:gdLst>
              <a:gd name="connsiteX0" fmla="*/ 1586 w 738307"/>
              <a:gd name="connsiteY0" fmla="*/ 172144 h 172354"/>
              <a:gd name="connsiteX1" fmla="*/ 373061 w 738307"/>
              <a:gd name="connsiteY1" fmla="*/ 32444 h 172354"/>
              <a:gd name="connsiteX2" fmla="*/ 576261 w 738307"/>
              <a:gd name="connsiteY2" fmla="*/ 41969 h 172354"/>
              <a:gd name="connsiteX3" fmla="*/ 531811 w 738307"/>
              <a:gd name="connsiteY3" fmla="*/ 41969 h 172354"/>
              <a:gd name="connsiteX4" fmla="*/ 649286 w 738307"/>
              <a:gd name="connsiteY4" fmla="*/ 80069 h 172354"/>
              <a:gd name="connsiteX5" fmla="*/ 585786 w 738307"/>
              <a:gd name="connsiteY5" fmla="*/ 54669 h 172354"/>
              <a:gd name="connsiteX6" fmla="*/ 661986 w 738307"/>
              <a:gd name="connsiteY6" fmla="*/ 108644 h 172354"/>
              <a:gd name="connsiteX7" fmla="*/ 738186 w 738307"/>
              <a:gd name="connsiteY7" fmla="*/ 149919 h 172354"/>
              <a:gd name="connsiteX8" fmla="*/ 677861 w 738307"/>
              <a:gd name="connsiteY8" fmla="*/ 102294 h 172354"/>
              <a:gd name="connsiteX9" fmla="*/ 608011 w 738307"/>
              <a:gd name="connsiteY9" fmla="*/ 45144 h 172354"/>
              <a:gd name="connsiteX10" fmla="*/ 446086 w 738307"/>
              <a:gd name="connsiteY10" fmla="*/ 694 h 172354"/>
              <a:gd name="connsiteX11" fmla="*/ 284161 w 738307"/>
              <a:gd name="connsiteY11" fmla="*/ 22919 h 172354"/>
              <a:gd name="connsiteX12" fmla="*/ 163511 w 738307"/>
              <a:gd name="connsiteY12" fmla="*/ 86419 h 172354"/>
              <a:gd name="connsiteX13" fmla="*/ 236536 w 738307"/>
              <a:gd name="connsiteY13" fmla="*/ 64194 h 172354"/>
              <a:gd name="connsiteX14" fmla="*/ 1586 w 738307"/>
              <a:gd name="connsiteY14" fmla="*/ 172144 h 17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8307" h="172354">
                <a:moveTo>
                  <a:pt x="1586" y="172144"/>
                </a:moveTo>
                <a:cubicBezTo>
                  <a:pt x="24340" y="166852"/>
                  <a:pt x="277282" y="54140"/>
                  <a:pt x="373061" y="32444"/>
                </a:cubicBezTo>
                <a:cubicBezTo>
                  <a:pt x="468840" y="10748"/>
                  <a:pt x="549803" y="40381"/>
                  <a:pt x="576261" y="41969"/>
                </a:cubicBezTo>
                <a:cubicBezTo>
                  <a:pt x="602719" y="43556"/>
                  <a:pt x="519640" y="35619"/>
                  <a:pt x="531811" y="41969"/>
                </a:cubicBezTo>
                <a:cubicBezTo>
                  <a:pt x="543982" y="48319"/>
                  <a:pt x="640290" y="77952"/>
                  <a:pt x="649286" y="80069"/>
                </a:cubicBezTo>
                <a:cubicBezTo>
                  <a:pt x="658282" y="82186"/>
                  <a:pt x="583669" y="49907"/>
                  <a:pt x="585786" y="54669"/>
                </a:cubicBezTo>
                <a:cubicBezTo>
                  <a:pt x="587903" y="59431"/>
                  <a:pt x="636586" y="92769"/>
                  <a:pt x="661986" y="108644"/>
                </a:cubicBezTo>
                <a:cubicBezTo>
                  <a:pt x="687386" y="124519"/>
                  <a:pt x="735540" y="150977"/>
                  <a:pt x="738186" y="149919"/>
                </a:cubicBezTo>
                <a:cubicBezTo>
                  <a:pt x="740832" y="148861"/>
                  <a:pt x="699557" y="119756"/>
                  <a:pt x="677861" y="102294"/>
                </a:cubicBezTo>
                <a:cubicBezTo>
                  <a:pt x="656165" y="84832"/>
                  <a:pt x="646640" y="62077"/>
                  <a:pt x="608011" y="45144"/>
                </a:cubicBezTo>
                <a:cubicBezTo>
                  <a:pt x="569382" y="28211"/>
                  <a:pt x="500061" y="4398"/>
                  <a:pt x="446086" y="694"/>
                </a:cubicBezTo>
                <a:cubicBezTo>
                  <a:pt x="392111" y="-3010"/>
                  <a:pt x="331257" y="8632"/>
                  <a:pt x="284161" y="22919"/>
                </a:cubicBezTo>
                <a:cubicBezTo>
                  <a:pt x="237065" y="37206"/>
                  <a:pt x="171449" y="79540"/>
                  <a:pt x="163511" y="86419"/>
                </a:cubicBezTo>
                <a:cubicBezTo>
                  <a:pt x="155573" y="93298"/>
                  <a:pt x="265111" y="47261"/>
                  <a:pt x="236536" y="64194"/>
                </a:cubicBezTo>
                <a:cubicBezTo>
                  <a:pt x="207961" y="81127"/>
                  <a:pt x="-21168" y="177436"/>
                  <a:pt x="1586" y="172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87D9E02-3038-2E67-9A4C-166854CF269A}"/>
              </a:ext>
            </a:extLst>
          </p:cNvPr>
          <p:cNvSpPr/>
          <p:nvPr/>
        </p:nvSpPr>
        <p:spPr>
          <a:xfrm>
            <a:off x="5441693" y="4489450"/>
            <a:ext cx="129043" cy="195144"/>
          </a:xfrm>
          <a:custGeom>
            <a:avLst/>
            <a:gdLst>
              <a:gd name="connsiteX0" fmla="*/ 257 w 129043"/>
              <a:gd name="connsiteY0" fmla="*/ 0 h 195144"/>
              <a:gd name="connsiteX1" fmla="*/ 92332 w 129043"/>
              <a:gd name="connsiteY1" fmla="*/ 95250 h 195144"/>
              <a:gd name="connsiteX2" fmla="*/ 117732 w 129043"/>
              <a:gd name="connsiteY2" fmla="*/ 149225 h 195144"/>
              <a:gd name="connsiteX3" fmla="*/ 111382 w 129043"/>
              <a:gd name="connsiteY3" fmla="*/ 104775 h 195144"/>
              <a:gd name="connsiteX4" fmla="*/ 127257 w 129043"/>
              <a:gd name="connsiteY4" fmla="*/ 193675 h 195144"/>
              <a:gd name="connsiteX5" fmla="*/ 117732 w 129043"/>
              <a:gd name="connsiteY5" fmla="*/ 155575 h 195144"/>
              <a:gd name="connsiteX6" fmla="*/ 124082 w 129043"/>
              <a:gd name="connsiteY6" fmla="*/ 95250 h 195144"/>
              <a:gd name="connsiteX7" fmla="*/ 257 w 129043"/>
              <a:gd name="connsiteY7" fmla="*/ 0 h 19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43" h="195144">
                <a:moveTo>
                  <a:pt x="257" y="0"/>
                </a:moveTo>
                <a:cubicBezTo>
                  <a:pt x="-5035" y="0"/>
                  <a:pt x="72753" y="70379"/>
                  <a:pt x="92332" y="95250"/>
                </a:cubicBezTo>
                <a:cubicBezTo>
                  <a:pt x="111911" y="120121"/>
                  <a:pt x="114557" y="147638"/>
                  <a:pt x="117732" y="149225"/>
                </a:cubicBezTo>
                <a:cubicBezTo>
                  <a:pt x="120907" y="150812"/>
                  <a:pt x="109795" y="97367"/>
                  <a:pt x="111382" y="104775"/>
                </a:cubicBezTo>
                <a:cubicBezTo>
                  <a:pt x="112969" y="112183"/>
                  <a:pt x="126199" y="185208"/>
                  <a:pt x="127257" y="193675"/>
                </a:cubicBezTo>
                <a:cubicBezTo>
                  <a:pt x="128315" y="202142"/>
                  <a:pt x="118261" y="171979"/>
                  <a:pt x="117732" y="155575"/>
                </a:cubicBezTo>
                <a:cubicBezTo>
                  <a:pt x="117203" y="139171"/>
                  <a:pt x="138369" y="118533"/>
                  <a:pt x="124082" y="95250"/>
                </a:cubicBezTo>
                <a:cubicBezTo>
                  <a:pt x="109795" y="71967"/>
                  <a:pt x="5549" y="0"/>
                  <a:pt x="2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01A28A0-D17F-03B2-7EE6-2E4631A116C5}"/>
              </a:ext>
            </a:extLst>
          </p:cNvPr>
          <p:cNvSpPr/>
          <p:nvPr/>
        </p:nvSpPr>
        <p:spPr>
          <a:xfrm>
            <a:off x="5314729" y="4562458"/>
            <a:ext cx="308752" cy="209570"/>
          </a:xfrm>
          <a:custGeom>
            <a:avLst/>
            <a:gdLst>
              <a:gd name="connsiteX0" fmla="*/ 308196 w 308752"/>
              <a:gd name="connsiteY0" fmla="*/ 17 h 209570"/>
              <a:gd name="connsiteX1" fmla="*/ 292321 w 308752"/>
              <a:gd name="connsiteY1" fmla="*/ 63517 h 209570"/>
              <a:gd name="connsiteX2" fmla="*/ 285971 w 308752"/>
              <a:gd name="connsiteY2" fmla="*/ 101617 h 209570"/>
              <a:gd name="connsiteX3" fmla="*/ 127221 w 308752"/>
              <a:gd name="connsiteY3" fmla="*/ 152417 h 209570"/>
              <a:gd name="connsiteX4" fmla="*/ 219296 w 308752"/>
              <a:gd name="connsiteY4" fmla="*/ 123842 h 209570"/>
              <a:gd name="connsiteX5" fmla="*/ 76421 w 308752"/>
              <a:gd name="connsiteY5" fmla="*/ 158767 h 209570"/>
              <a:gd name="connsiteX6" fmla="*/ 221 w 308752"/>
              <a:gd name="connsiteY6" fmla="*/ 206392 h 209570"/>
              <a:gd name="connsiteX7" fmla="*/ 98646 w 308752"/>
              <a:gd name="connsiteY7" fmla="*/ 168292 h 209570"/>
              <a:gd name="connsiteX8" fmla="*/ 305021 w 308752"/>
              <a:gd name="connsiteY8" fmla="*/ 117492 h 209570"/>
              <a:gd name="connsiteX9" fmla="*/ 35146 w 308752"/>
              <a:gd name="connsiteY9" fmla="*/ 209567 h 209570"/>
              <a:gd name="connsiteX10" fmla="*/ 282796 w 308752"/>
              <a:gd name="connsiteY10" fmla="*/ 120667 h 209570"/>
              <a:gd name="connsiteX11" fmla="*/ 270096 w 308752"/>
              <a:gd name="connsiteY11" fmla="*/ 69867 h 209570"/>
              <a:gd name="connsiteX12" fmla="*/ 308196 w 308752"/>
              <a:gd name="connsiteY12" fmla="*/ 17 h 20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752" h="209570">
                <a:moveTo>
                  <a:pt x="308196" y="17"/>
                </a:moveTo>
                <a:cubicBezTo>
                  <a:pt x="311900" y="-1041"/>
                  <a:pt x="296025" y="46584"/>
                  <a:pt x="292321" y="63517"/>
                </a:cubicBezTo>
                <a:cubicBezTo>
                  <a:pt x="288617" y="80450"/>
                  <a:pt x="313488" y="86800"/>
                  <a:pt x="285971" y="101617"/>
                </a:cubicBezTo>
                <a:cubicBezTo>
                  <a:pt x="258454" y="116434"/>
                  <a:pt x="138333" y="148713"/>
                  <a:pt x="127221" y="152417"/>
                </a:cubicBezTo>
                <a:cubicBezTo>
                  <a:pt x="116109" y="156121"/>
                  <a:pt x="227763" y="122784"/>
                  <a:pt x="219296" y="123842"/>
                </a:cubicBezTo>
                <a:cubicBezTo>
                  <a:pt x="210829" y="124900"/>
                  <a:pt x="112933" y="145009"/>
                  <a:pt x="76421" y="158767"/>
                </a:cubicBezTo>
                <a:cubicBezTo>
                  <a:pt x="39909" y="172525"/>
                  <a:pt x="-3483" y="204805"/>
                  <a:pt x="221" y="206392"/>
                </a:cubicBezTo>
                <a:cubicBezTo>
                  <a:pt x="3925" y="207979"/>
                  <a:pt x="47846" y="183109"/>
                  <a:pt x="98646" y="168292"/>
                </a:cubicBezTo>
                <a:cubicBezTo>
                  <a:pt x="149446" y="153475"/>
                  <a:pt x="315604" y="110613"/>
                  <a:pt x="305021" y="117492"/>
                </a:cubicBezTo>
                <a:cubicBezTo>
                  <a:pt x="294438" y="124371"/>
                  <a:pt x="38850" y="209038"/>
                  <a:pt x="35146" y="209567"/>
                </a:cubicBezTo>
                <a:cubicBezTo>
                  <a:pt x="31442" y="210096"/>
                  <a:pt x="243638" y="143950"/>
                  <a:pt x="282796" y="120667"/>
                </a:cubicBezTo>
                <a:cubicBezTo>
                  <a:pt x="321954" y="97384"/>
                  <a:pt x="266921" y="86271"/>
                  <a:pt x="270096" y="69867"/>
                </a:cubicBezTo>
                <a:cubicBezTo>
                  <a:pt x="273271" y="53463"/>
                  <a:pt x="304492" y="1075"/>
                  <a:pt x="30819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9D6F98E-846B-1CE1-4C54-9D25B146A62B}"/>
              </a:ext>
            </a:extLst>
          </p:cNvPr>
          <p:cNvSpPr/>
          <p:nvPr/>
        </p:nvSpPr>
        <p:spPr>
          <a:xfrm>
            <a:off x="5555865" y="4489291"/>
            <a:ext cx="134122" cy="229404"/>
          </a:xfrm>
          <a:custGeom>
            <a:avLst/>
            <a:gdLst>
              <a:gd name="connsiteX0" fmla="*/ 385 w 134122"/>
              <a:gd name="connsiteY0" fmla="*/ 159 h 229404"/>
              <a:gd name="connsiteX1" fmla="*/ 86110 w 134122"/>
              <a:gd name="connsiteY1" fmla="*/ 123984 h 229404"/>
              <a:gd name="connsiteX2" fmla="*/ 121035 w 134122"/>
              <a:gd name="connsiteY2" fmla="*/ 158909 h 229404"/>
              <a:gd name="connsiteX3" fmla="*/ 133735 w 134122"/>
              <a:gd name="connsiteY3" fmla="*/ 206534 h 229404"/>
              <a:gd name="connsiteX4" fmla="*/ 108335 w 134122"/>
              <a:gd name="connsiteY4" fmla="*/ 158909 h 229404"/>
              <a:gd name="connsiteX5" fmla="*/ 130560 w 134122"/>
              <a:gd name="connsiteY5" fmla="*/ 228759 h 229404"/>
              <a:gd name="connsiteX6" fmla="*/ 86110 w 134122"/>
              <a:gd name="connsiteY6" fmla="*/ 190659 h 229404"/>
              <a:gd name="connsiteX7" fmla="*/ 57535 w 134122"/>
              <a:gd name="connsiteY7" fmla="*/ 139859 h 229404"/>
              <a:gd name="connsiteX8" fmla="*/ 54360 w 134122"/>
              <a:gd name="connsiteY8" fmla="*/ 98584 h 229404"/>
              <a:gd name="connsiteX9" fmla="*/ 385 w 134122"/>
              <a:gd name="connsiteY9" fmla="*/ 159 h 22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22" h="229404">
                <a:moveTo>
                  <a:pt x="385" y="159"/>
                </a:moveTo>
                <a:cubicBezTo>
                  <a:pt x="5677" y="4392"/>
                  <a:pt x="66002" y="97526"/>
                  <a:pt x="86110" y="123984"/>
                </a:cubicBezTo>
                <a:cubicBezTo>
                  <a:pt x="106218" y="150442"/>
                  <a:pt x="113098" y="145151"/>
                  <a:pt x="121035" y="158909"/>
                </a:cubicBezTo>
                <a:cubicBezTo>
                  <a:pt x="128973" y="172667"/>
                  <a:pt x="135852" y="206534"/>
                  <a:pt x="133735" y="206534"/>
                </a:cubicBezTo>
                <a:cubicBezTo>
                  <a:pt x="131618" y="206534"/>
                  <a:pt x="108864" y="155205"/>
                  <a:pt x="108335" y="158909"/>
                </a:cubicBezTo>
                <a:cubicBezTo>
                  <a:pt x="107806" y="162613"/>
                  <a:pt x="134264" y="223467"/>
                  <a:pt x="130560" y="228759"/>
                </a:cubicBezTo>
                <a:cubicBezTo>
                  <a:pt x="126856" y="234051"/>
                  <a:pt x="98281" y="205476"/>
                  <a:pt x="86110" y="190659"/>
                </a:cubicBezTo>
                <a:cubicBezTo>
                  <a:pt x="73939" y="175842"/>
                  <a:pt x="62827" y="155205"/>
                  <a:pt x="57535" y="139859"/>
                </a:cubicBezTo>
                <a:cubicBezTo>
                  <a:pt x="52243" y="124513"/>
                  <a:pt x="62827" y="119751"/>
                  <a:pt x="54360" y="98584"/>
                </a:cubicBezTo>
                <a:cubicBezTo>
                  <a:pt x="45893" y="77417"/>
                  <a:pt x="-4907" y="-4074"/>
                  <a:pt x="385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336E4AE-9AB7-B239-1EE0-ECED87A77408}"/>
              </a:ext>
            </a:extLst>
          </p:cNvPr>
          <p:cNvSpPr/>
          <p:nvPr/>
        </p:nvSpPr>
        <p:spPr>
          <a:xfrm>
            <a:off x="5066811" y="4745869"/>
            <a:ext cx="317692" cy="15043"/>
          </a:xfrm>
          <a:custGeom>
            <a:avLst/>
            <a:gdLst>
              <a:gd name="connsiteX0" fmla="*/ 489 w 317692"/>
              <a:gd name="connsiteY0" fmla="*/ 13456 h 15043"/>
              <a:gd name="connsiteX1" fmla="*/ 305289 w 317692"/>
              <a:gd name="connsiteY1" fmla="*/ 13456 h 15043"/>
              <a:gd name="connsiteX2" fmla="*/ 235439 w 317692"/>
              <a:gd name="connsiteY2" fmla="*/ 756 h 15043"/>
              <a:gd name="connsiteX3" fmla="*/ 489 w 317692"/>
              <a:gd name="connsiteY3" fmla="*/ 13456 h 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692" h="15043">
                <a:moveTo>
                  <a:pt x="489" y="13456"/>
                </a:moveTo>
                <a:cubicBezTo>
                  <a:pt x="12131" y="15573"/>
                  <a:pt x="266131" y="15573"/>
                  <a:pt x="305289" y="13456"/>
                </a:cubicBezTo>
                <a:cubicBezTo>
                  <a:pt x="344447" y="11339"/>
                  <a:pt x="282535" y="-3477"/>
                  <a:pt x="235439" y="756"/>
                </a:cubicBezTo>
                <a:cubicBezTo>
                  <a:pt x="188343" y="4989"/>
                  <a:pt x="-11153" y="11339"/>
                  <a:pt x="489" y="13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C5F3066-9D5F-8645-51A4-DA48EA0EA977}"/>
              </a:ext>
            </a:extLst>
          </p:cNvPr>
          <p:cNvSpPr/>
          <p:nvPr/>
        </p:nvSpPr>
        <p:spPr>
          <a:xfrm>
            <a:off x="4878845" y="4666906"/>
            <a:ext cx="268221" cy="105732"/>
          </a:xfrm>
          <a:custGeom>
            <a:avLst/>
            <a:gdLst>
              <a:gd name="connsiteX0" fmla="*/ 1130 w 268221"/>
              <a:gd name="connsiteY0" fmla="*/ 344 h 105732"/>
              <a:gd name="connsiteX1" fmla="*/ 147180 w 268221"/>
              <a:gd name="connsiteY1" fmla="*/ 82894 h 105732"/>
              <a:gd name="connsiteX2" fmla="*/ 128130 w 268221"/>
              <a:gd name="connsiteY2" fmla="*/ 76544 h 105732"/>
              <a:gd name="connsiteX3" fmla="*/ 267830 w 268221"/>
              <a:gd name="connsiteY3" fmla="*/ 105119 h 105732"/>
              <a:gd name="connsiteX4" fmla="*/ 166230 w 268221"/>
              <a:gd name="connsiteY4" fmla="*/ 95594 h 105732"/>
              <a:gd name="connsiteX5" fmla="*/ 55105 w 268221"/>
              <a:gd name="connsiteY5" fmla="*/ 89244 h 105732"/>
              <a:gd name="connsiteX6" fmla="*/ 99555 w 268221"/>
              <a:gd name="connsiteY6" fmla="*/ 82894 h 105732"/>
              <a:gd name="connsiteX7" fmla="*/ 80505 w 268221"/>
              <a:gd name="connsiteY7" fmla="*/ 54319 h 105732"/>
              <a:gd name="connsiteX8" fmla="*/ 1130 w 268221"/>
              <a:gd name="connsiteY8" fmla="*/ 344 h 10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221" h="105732">
                <a:moveTo>
                  <a:pt x="1130" y="344"/>
                </a:moveTo>
                <a:cubicBezTo>
                  <a:pt x="12242" y="5106"/>
                  <a:pt x="126013" y="70194"/>
                  <a:pt x="147180" y="82894"/>
                </a:cubicBezTo>
                <a:cubicBezTo>
                  <a:pt x="168347" y="95594"/>
                  <a:pt x="108022" y="72840"/>
                  <a:pt x="128130" y="76544"/>
                </a:cubicBezTo>
                <a:cubicBezTo>
                  <a:pt x="148238" y="80248"/>
                  <a:pt x="261480" y="101944"/>
                  <a:pt x="267830" y="105119"/>
                </a:cubicBezTo>
                <a:cubicBezTo>
                  <a:pt x="274180" y="108294"/>
                  <a:pt x="201684" y="98240"/>
                  <a:pt x="166230" y="95594"/>
                </a:cubicBezTo>
                <a:cubicBezTo>
                  <a:pt x="130776" y="92948"/>
                  <a:pt x="66217" y="91361"/>
                  <a:pt x="55105" y="89244"/>
                </a:cubicBezTo>
                <a:cubicBezTo>
                  <a:pt x="43993" y="87127"/>
                  <a:pt x="95322" y="88715"/>
                  <a:pt x="99555" y="82894"/>
                </a:cubicBezTo>
                <a:cubicBezTo>
                  <a:pt x="103788" y="77073"/>
                  <a:pt x="96909" y="67019"/>
                  <a:pt x="80505" y="54319"/>
                </a:cubicBezTo>
                <a:cubicBezTo>
                  <a:pt x="64101" y="41619"/>
                  <a:pt x="-9982" y="-4418"/>
                  <a:pt x="1130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9C0056C-A361-E5C2-971D-40F791B9A2E4}"/>
              </a:ext>
            </a:extLst>
          </p:cNvPr>
          <p:cNvSpPr/>
          <p:nvPr/>
        </p:nvSpPr>
        <p:spPr>
          <a:xfrm>
            <a:off x="4727575" y="4492618"/>
            <a:ext cx="381766" cy="280006"/>
          </a:xfrm>
          <a:custGeom>
            <a:avLst/>
            <a:gdLst>
              <a:gd name="connsiteX0" fmla="*/ 381000 w 381766"/>
              <a:gd name="connsiteY0" fmla="*/ 7 h 280006"/>
              <a:gd name="connsiteX1" fmla="*/ 120650 w 381766"/>
              <a:gd name="connsiteY1" fmla="*/ 133357 h 280006"/>
              <a:gd name="connsiteX2" fmla="*/ 19050 w 381766"/>
              <a:gd name="connsiteY2" fmla="*/ 187332 h 280006"/>
              <a:gd name="connsiteX3" fmla="*/ 120650 w 381766"/>
              <a:gd name="connsiteY3" fmla="*/ 136532 h 280006"/>
              <a:gd name="connsiteX4" fmla="*/ 0 w 381766"/>
              <a:gd name="connsiteY4" fmla="*/ 279407 h 280006"/>
              <a:gd name="connsiteX5" fmla="*/ 120650 w 381766"/>
              <a:gd name="connsiteY5" fmla="*/ 190507 h 280006"/>
              <a:gd name="connsiteX6" fmla="*/ 66675 w 381766"/>
              <a:gd name="connsiteY6" fmla="*/ 263532 h 280006"/>
              <a:gd name="connsiteX7" fmla="*/ 273050 w 381766"/>
              <a:gd name="connsiteY7" fmla="*/ 101607 h 280006"/>
              <a:gd name="connsiteX8" fmla="*/ 203200 w 381766"/>
              <a:gd name="connsiteY8" fmla="*/ 127007 h 280006"/>
              <a:gd name="connsiteX9" fmla="*/ 381000 w 381766"/>
              <a:gd name="connsiteY9" fmla="*/ 7 h 28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766" h="280006">
                <a:moveTo>
                  <a:pt x="381000" y="7"/>
                </a:moveTo>
                <a:cubicBezTo>
                  <a:pt x="367242" y="1065"/>
                  <a:pt x="180975" y="102136"/>
                  <a:pt x="120650" y="133357"/>
                </a:cubicBezTo>
                <a:cubicBezTo>
                  <a:pt x="60325" y="164578"/>
                  <a:pt x="19050" y="186803"/>
                  <a:pt x="19050" y="187332"/>
                </a:cubicBezTo>
                <a:cubicBezTo>
                  <a:pt x="19050" y="187861"/>
                  <a:pt x="123825" y="121186"/>
                  <a:pt x="120650" y="136532"/>
                </a:cubicBezTo>
                <a:cubicBezTo>
                  <a:pt x="117475" y="151878"/>
                  <a:pt x="0" y="270411"/>
                  <a:pt x="0" y="279407"/>
                </a:cubicBezTo>
                <a:cubicBezTo>
                  <a:pt x="0" y="288403"/>
                  <a:pt x="109537" y="193153"/>
                  <a:pt x="120650" y="190507"/>
                </a:cubicBezTo>
                <a:cubicBezTo>
                  <a:pt x="131763" y="187861"/>
                  <a:pt x="41275" y="278349"/>
                  <a:pt x="66675" y="263532"/>
                </a:cubicBezTo>
                <a:cubicBezTo>
                  <a:pt x="92075" y="248715"/>
                  <a:pt x="250296" y="124361"/>
                  <a:pt x="273050" y="101607"/>
                </a:cubicBezTo>
                <a:cubicBezTo>
                  <a:pt x="295804" y="78853"/>
                  <a:pt x="187325" y="143411"/>
                  <a:pt x="203200" y="127007"/>
                </a:cubicBezTo>
                <a:cubicBezTo>
                  <a:pt x="219075" y="110603"/>
                  <a:pt x="394758" y="-1051"/>
                  <a:pt x="38100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DDB899E-2DD1-D456-7A2D-F9F25F651F26}"/>
              </a:ext>
            </a:extLst>
          </p:cNvPr>
          <p:cNvSpPr/>
          <p:nvPr/>
        </p:nvSpPr>
        <p:spPr>
          <a:xfrm>
            <a:off x="4698515" y="4467178"/>
            <a:ext cx="454626" cy="208158"/>
          </a:xfrm>
          <a:custGeom>
            <a:avLst/>
            <a:gdLst>
              <a:gd name="connsiteX0" fmla="*/ 6835 w 454626"/>
              <a:gd name="connsiteY0" fmla="*/ 200072 h 208158"/>
              <a:gd name="connsiteX1" fmla="*/ 381485 w 454626"/>
              <a:gd name="connsiteY1" fmla="*/ 15922 h 208158"/>
              <a:gd name="connsiteX2" fmla="*/ 289410 w 454626"/>
              <a:gd name="connsiteY2" fmla="*/ 69897 h 208158"/>
              <a:gd name="connsiteX3" fmla="*/ 454510 w 454626"/>
              <a:gd name="connsiteY3" fmla="*/ 47 h 208158"/>
              <a:gd name="connsiteX4" fmla="*/ 311635 w 454626"/>
              <a:gd name="connsiteY4" fmla="*/ 82597 h 208158"/>
              <a:gd name="connsiteX5" fmla="*/ 86210 w 454626"/>
              <a:gd name="connsiteY5" fmla="*/ 203247 h 208158"/>
              <a:gd name="connsiteX6" fmla="*/ 133835 w 454626"/>
              <a:gd name="connsiteY6" fmla="*/ 177847 h 208158"/>
              <a:gd name="connsiteX7" fmla="*/ 6835 w 454626"/>
              <a:gd name="connsiteY7" fmla="*/ 200072 h 20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626" h="208158">
                <a:moveTo>
                  <a:pt x="6835" y="200072"/>
                </a:moveTo>
                <a:cubicBezTo>
                  <a:pt x="48110" y="173085"/>
                  <a:pt x="334389" y="37618"/>
                  <a:pt x="381485" y="15922"/>
                </a:cubicBezTo>
                <a:cubicBezTo>
                  <a:pt x="428581" y="-5774"/>
                  <a:pt x="277239" y="72543"/>
                  <a:pt x="289410" y="69897"/>
                </a:cubicBezTo>
                <a:cubicBezTo>
                  <a:pt x="301581" y="67251"/>
                  <a:pt x="450806" y="-2070"/>
                  <a:pt x="454510" y="47"/>
                </a:cubicBezTo>
                <a:cubicBezTo>
                  <a:pt x="458214" y="2164"/>
                  <a:pt x="373018" y="48730"/>
                  <a:pt x="311635" y="82597"/>
                </a:cubicBezTo>
                <a:cubicBezTo>
                  <a:pt x="250252" y="116464"/>
                  <a:pt x="86210" y="203247"/>
                  <a:pt x="86210" y="203247"/>
                </a:cubicBezTo>
                <a:cubicBezTo>
                  <a:pt x="56577" y="219122"/>
                  <a:pt x="143360" y="177847"/>
                  <a:pt x="133835" y="177847"/>
                </a:cubicBezTo>
                <a:cubicBezTo>
                  <a:pt x="124310" y="177847"/>
                  <a:pt x="-34440" y="227059"/>
                  <a:pt x="6835" y="200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8772443-F728-6832-9E11-F113E92016AA}"/>
              </a:ext>
            </a:extLst>
          </p:cNvPr>
          <p:cNvSpPr/>
          <p:nvPr/>
        </p:nvSpPr>
        <p:spPr>
          <a:xfrm>
            <a:off x="4795949" y="4378500"/>
            <a:ext cx="811787" cy="193759"/>
          </a:xfrm>
          <a:custGeom>
            <a:avLst/>
            <a:gdLst>
              <a:gd name="connsiteX0" fmla="*/ 4651 w 811787"/>
              <a:gd name="connsiteY0" fmla="*/ 193500 h 193759"/>
              <a:gd name="connsiteX1" fmla="*/ 404701 w 811787"/>
              <a:gd name="connsiteY1" fmla="*/ 34750 h 193759"/>
              <a:gd name="connsiteX2" fmla="*/ 582501 w 811787"/>
              <a:gd name="connsiteY2" fmla="*/ 37925 h 193759"/>
              <a:gd name="connsiteX3" fmla="*/ 547576 w 811787"/>
              <a:gd name="connsiteY3" fmla="*/ 18875 h 193759"/>
              <a:gd name="connsiteX4" fmla="*/ 744426 w 811787"/>
              <a:gd name="connsiteY4" fmla="*/ 91900 h 193759"/>
              <a:gd name="connsiteX5" fmla="*/ 655526 w 811787"/>
              <a:gd name="connsiteY5" fmla="*/ 69675 h 193759"/>
              <a:gd name="connsiteX6" fmla="*/ 811101 w 811787"/>
              <a:gd name="connsiteY6" fmla="*/ 149050 h 193759"/>
              <a:gd name="connsiteX7" fmla="*/ 703151 w 811787"/>
              <a:gd name="connsiteY7" fmla="*/ 72850 h 193759"/>
              <a:gd name="connsiteX8" fmla="*/ 490426 w 811787"/>
              <a:gd name="connsiteY8" fmla="*/ 6175 h 193759"/>
              <a:gd name="connsiteX9" fmla="*/ 528526 w 811787"/>
              <a:gd name="connsiteY9" fmla="*/ 6175 h 193759"/>
              <a:gd name="connsiteX10" fmla="*/ 646001 w 811787"/>
              <a:gd name="connsiteY10" fmla="*/ 34750 h 193759"/>
              <a:gd name="connsiteX11" fmla="*/ 366601 w 811787"/>
              <a:gd name="connsiteY11" fmla="*/ 6175 h 193759"/>
              <a:gd name="connsiteX12" fmla="*/ 306276 w 811787"/>
              <a:gd name="connsiteY12" fmla="*/ 9350 h 193759"/>
              <a:gd name="connsiteX13" fmla="*/ 366601 w 811787"/>
              <a:gd name="connsiteY13" fmla="*/ 9350 h 193759"/>
              <a:gd name="connsiteX14" fmla="*/ 122126 w 811787"/>
              <a:gd name="connsiteY14" fmla="*/ 91900 h 193759"/>
              <a:gd name="connsiteX15" fmla="*/ 182451 w 811787"/>
              <a:gd name="connsiteY15" fmla="*/ 72850 h 193759"/>
              <a:gd name="connsiteX16" fmla="*/ 4651 w 811787"/>
              <a:gd name="connsiteY16" fmla="*/ 193500 h 19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1787" h="193759">
                <a:moveTo>
                  <a:pt x="4651" y="193500"/>
                </a:moveTo>
                <a:cubicBezTo>
                  <a:pt x="41693" y="187150"/>
                  <a:pt x="308393" y="60679"/>
                  <a:pt x="404701" y="34750"/>
                </a:cubicBezTo>
                <a:cubicBezTo>
                  <a:pt x="501009" y="8821"/>
                  <a:pt x="558689" y="40571"/>
                  <a:pt x="582501" y="37925"/>
                </a:cubicBezTo>
                <a:cubicBezTo>
                  <a:pt x="606313" y="35279"/>
                  <a:pt x="520589" y="9879"/>
                  <a:pt x="547576" y="18875"/>
                </a:cubicBezTo>
                <a:cubicBezTo>
                  <a:pt x="574563" y="27871"/>
                  <a:pt x="726434" y="83433"/>
                  <a:pt x="744426" y="91900"/>
                </a:cubicBezTo>
                <a:cubicBezTo>
                  <a:pt x="762418" y="100367"/>
                  <a:pt x="644414" y="60150"/>
                  <a:pt x="655526" y="69675"/>
                </a:cubicBezTo>
                <a:cubicBezTo>
                  <a:pt x="666639" y="79200"/>
                  <a:pt x="803164" y="148521"/>
                  <a:pt x="811101" y="149050"/>
                </a:cubicBezTo>
                <a:cubicBezTo>
                  <a:pt x="819039" y="149579"/>
                  <a:pt x="756597" y="96663"/>
                  <a:pt x="703151" y="72850"/>
                </a:cubicBezTo>
                <a:cubicBezTo>
                  <a:pt x="649705" y="49037"/>
                  <a:pt x="519530" y="17287"/>
                  <a:pt x="490426" y="6175"/>
                </a:cubicBezTo>
                <a:cubicBezTo>
                  <a:pt x="461322" y="-4938"/>
                  <a:pt x="502597" y="1413"/>
                  <a:pt x="528526" y="6175"/>
                </a:cubicBezTo>
                <a:cubicBezTo>
                  <a:pt x="554455" y="10937"/>
                  <a:pt x="672988" y="34750"/>
                  <a:pt x="646001" y="34750"/>
                </a:cubicBezTo>
                <a:cubicBezTo>
                  <a:pt x="619014" y="34750"/>
                  <a:pt x="423222" y="10408"/>
                  <a:pt x="366601" y="6175"/>
                </a:cubicBezTo>
                <a:cubicBezTo>
                  <a:pt x="309980" y="1942"/>
                  <a:pt x="306276" y="8821"/>
                  <a:pt x="306276" y="9350"/>
                </a:cubicBezTo>
                <a:cubicBezTo>
                  <a:pt x="306276" y="9879"/>
                  <a:pt x="397293" y="-4408"/>
                  <a:pt x="366601" y="9350"/>
                </a:cubicBezTo>
                <a:cubicBezTo>
                  <a:pt x="335909" y="23108"/>
                  <a:pt x="152818" y="81317"/>
                  <a:pt x="122126" y="91900"/>
                </a:cubicBezTo>
                <a:cubicBezTo>
                  <a:pt x="91434" y="102483"/>
                  <a:pt x="201501" y="58033"/>
                  <a:pt x="182451" y="72850"/>
                </a:cubicBezTo>
                <a:cubicBezTo>
                  <a:pt x="163401" y="87667"/>
                  <a:pt x="-32391" y="199850"/>
                  <a:pt x="4651" y="193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A3B88E3D-9D87-1307-2ACD-18A91A5C857F}"/>
              </a:ext>
            </a:extLst>
          </p:cNvPr>
          <p:cNvSpPr/>
          <p:nvPr/>
        </p:nvSpPr>
        <p:spPr>
          <a:xfrm>
            <a:off x="5096326" y="4428272"/>
            <a:ext cx="406629" cy="61403"/>
          </a:xfrm>
          <a:custGeom>
            <a:avLst/>
            <a:gdLst>
              <a:gd name="connsiteX0" fmla="*/ 2724 w 406629"/>
              <a:gd name="connsiteY0" fmla="*/ 7203 h 61403"/>
              <a:gd name="connsiteX1" fmla="*/ 282124 w 406629"/>
              <a:gd name="connsiteY1" fmla="*/ 4028 h 61403"/>
              <a:gd name="connsiteX2" fmla="*/ 405949 w 406629"/>
              <a:gd name="connsiteY2" fmla="*/ 61178 h 61403"/>
              <a:gd name="connsiteX3" fmla="*/ 323399 w 406629"/>
              <a:gd name="connsiteY3" fmla="*/ 23078 h 61403"/>
              <a:gd name="connsiteX4" fmla="*/ 148774 w 406629"/>
              <a:gd name="connsiteY4" fmla="*/ 853 h 61403"/>
              <a:gd name="connsiteX5" fmla="*/ 2724 w 406629"/>
              <a:gd name="connsiteY5" fmla="*/ 7203 h 6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629" h="61403">
                <a:moveTo>
                  <a:pt x="2724" y="7203"/>
                </a:moveTo>
                <a:cubicBezTo>
                  <a:pt x="24949" y="7732"/>
                  <a:pt x="214920" y="-4968"/>
                  <a:pt x="282124" y="4028"/>
                </a:cubicBezTo>
                <a:cubicBezTo>
                  <a:pt x="349328" y="13024"/>
                  <a:pt x="405949" y="61178"/>
                  <a:pt x="405949" y="61178"/>
                </a:cubicBezTo>
                <a:cubicBezTo>
                  <a:pt x="412828" y="64353"/>
                  <a:pt x="366262" y="33132"/>
                  <a:pt x="323399" y="23078"/>
                </a:cubicBezTo>
                <a:cubicBezTo>
                  <a:pt x="280537" y="13024"/>
                  <a:pt x="197457" y="4557"/>
                  <a:pt x="148774" y="853"/>
                </a:cubicBezTo>
                <a:cubicBezTo>
                  <a:pt x="100091" y="-2851"/>
                  <a:pt x="-19501" y="6674"/>
                  <a:pt x="2724" y="7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D010806-798D-CB41-4BCF-3178DF525343}"/>
              </a:ext>
            </a:extLst>
          </p:cNvPr>
          <p:cNvSpPr/>
          <p:nvPr/>
        </p:nvSpPr>
        <p:spPr>
          <a:xfrm>
            <a:off x="4721092" y="4657654"/>
            <a:ext cx="267183" cy="68647"/>
          </a:xfrm>
          <a:custGeom>
            <a:avLst/>
            <a:gdLst>
              <a:gd name="connsiteX0" fmla="*/ 133 w 267183"/>
              <a:gd name="connsiteY0" fmla="*/ 71 h 68647"/>
              <a:gd name="connsiteX1" fmla="*/ 181108 w 267183"/>
              <a:gd name="connsiteY1" fmla="*/ 63571 h 68647"/>
              <a:gd name="connsiteX2" fmla="*/ 266833 w 267183"/>
              <a:gd name="connsiteY2" fmla="*/ 63571 h 68647"/>
              <a:gd name="connsiteX3" fmla="*/ 209683 w 267183"/>
              <a:gd name="connsiteY3" fmla="*/ 54046 h 68647"/>
              <a:gd name="connsiteX4" fmla="*/ 165233 w 267183"/>
              <a:gd name="connsiteY4" fmla="*/ 12771 h 68647"/>
              <a:gd name="connsiteX5" fmla="*/ 212858 w 267183"/>
              <a:gd name="connsiteY5" fmla="*/ 57221 h 68647"/>
              <a:gd name="connsiteX6" fmla="*/ 152533 w 267183"/>
              <a:gd name="connsiteY6" fmla="*/ 50871 h 68647"/>
              <a:gd name="connsiteX7" fmla="*/ 133 w 267183"/>
              <a:gd name="connsiteY7" fmla="*/ 71 h 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183" h="68647">
                <a:moveTo>
                  <a:pt x="133" y="71"/>
                </a:moveTo>
                <a:cubicBezTo>
                  <a:pt x="4895" y="2188"/>
                  <a:pt x="136658" y="52988"/>
                  <a:pt x="181108" y="63571"/>
                </a:cubicBezTo>
                <a:cubicBezTo>
                  <a:pt x="225558" y="74154"/>
                  <a:pt x="262071" y="65158"/>
                  <a:pt x="266833" y="63571"/>
                </a:cubicBezTo>
                <a:cubicBezTo>
                  <a:pt x="271595" y="61984"/>
                  <a:pt x="226616" y="62513"/>
                  <a:pt x="209683" y="54046"/>
                </a:cubicBezTo>
                <a:cubicBezTo>
                  <a:pt x="192750" y="45579"/>
                  <a:pt x="164704" y="12242"/>
                  <a:pt x="165233" y="12771"/>
                </a:cubicBezTo>
                <a:cubicBezTo>
                  <a:pt x="165762" y="13300"/>
                  <a:pt x="214975" y="50871"/>
                  <a:pt x="212858" y="57221"/>
                </a:cubicBezTo>
                <a:cubicBezTo>
                  <a:pt x="210741" y="63571"/>
                  <a:pt x="185870" y="58279"/>
                  <a:pt x="152533" y="50871"/>
                </a:cubicBezTo>
                <a:cubicBezTo>
                  <a:pt x="119196" y="43463"/>
                  <a:pt x="-4629" y="-2046"/>
                  <a:pt x="133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BBD0782-8EF8-82BA-7E21-F729668CDD08}"/>
              </a:ext>
            </a:extLst>
          </p:cNvPr>
          <p:cNvSpPr/>
          <p:nvPr/>
        </p:nvSpPr>
        <p:spPr>
          <a:xfrm>
            <a:off x="4797195" y="4714859"/>
            <a:ext cx="629105" cy="74042"/>
          </a:xfrm>
          <a:custGeom>
            <a:avLst/>
            <a:gdLst>
              <a:gd name="connsiteX0" fmla="*/ 230 w 629105"/>
              <a:gd name="connsiteY0" fmla="*/ 16 h 74042"/>
              <a:gd name="connsiteX1" fmla="*/ 133580 w 629105"/>
              <a:gd name="connsiteY1" fmla="*/ 53991 h 74042"/>
              <a:gd name="connsiteX2" fmla="*/ 498705 w 629105"/>
              <a:gd name="connsiteY2" fmla="*/ 63516 h 74042"/>
              <a:gd name="connsiteX3" fmla="*/ 266930 w 629105"/>
              <a:gd name="connsiteY3" fmla="*/ 73041 h 74042"/>
              <a:gd name="connsiteX4" fmla="*/ 628880 w 629105"/>
              <a:gd name="connsiteY4" fmla="*/ 73041 h 74042"/>
              <a:gd name="connsiteX5" fmla="*/ 317730 w 629105"/>
              <a:gd name="connsiteY5" fmla="*/ 66691 h 74042"/>
              <a:gd name="connsiteX6" fmla="*/ 101830 w 629105"/>
              <a:gd name="connsiteY6" fmla="*/ 22241 h 74042"/>
              <a:gd name="connsiteX7" fmla="*/ 158980 w 629105"/>
              <a:gd name="connsiteY7" fmla="*/ 47641 h 74042"/>
              <a:gd name="connsiteX8" fmla="*/ 230 w 629105"/>
              <a:gd name="connsiteY8" fmla="*/ 16 h 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105" h="74042">
                <a:moveTo>
                  <a:pt x="230" y="16"/>
                </a:moveTo>
                <a:cubicBezTo>
                  <a:pt x="-4003" y="1074"/>
                  <a:pt x="50501" y="43408"/>
                  <a:pt x="133580" y="53991"/>
                </a:cubicBezTo>
                <a:cubicBezTo>
                  <a:pt x="216659" y="64574"/>
                  <a:pt x="476480" y="60341"/>
                  <a:pt x="498705" y="63516"/>
                </a:cubicBezTo>
                <a:cubicBezTo>
                  <a:pt x="520930" y="66691"/>
                  <a:pt x="245234" y="71454"/>
                  <a:pt x="266930" y="73041"/>
                </a:cubicBezTo>
                <a:cubicBezTo>
                  <a:pt x="288626" y="74628"/>
                  <a:pt x="620413" y="74099"/>
                  <a:pt x="628880" y="73041"/>
                </a:cubicBezTo>
                <a:cubicBezTo>
                  <a:pt x="637347" y="71983"/>
                  <a:pt x="405572" y="75158"/>
                  <a:pt x="317730" y="66691"/>
                </a:cubicBezTo>
                <a:cubicBezTo>
                  <a:pt x="229888" y="58224"/>
                  <a:pt x="128288" y="25416"/>
                  <a:pt x="101830" y="22241"/>
                </a:cubicBezTo>
                <a:cubicBezTo>
                  <a:pt x="75372" y="19066"/>
                  <a:pt x="170622" y="47641"/>
                  <a:pt x="158980" y="47641"/>
                </a:cubicBezTo>
                <a:cubicBezTo>
                  <a:pt x="147338" y="47641"/>
                  <a:pt x="4463" y="-1042"/>
                  <a:pt x="23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EFABE8A-2860-099E-99CC-9E20AD4D12DB}"/>
              </a:ext>
            </a:extLst>
          </p:cNvPr>
          <p:cNvSpPr/>
          <p:nvPr/>
        </p:nvSpPr>
        <p:spPr>
          <a:xfrm>
            <a:off x="5204684" y="4692219"/>
            <a:ext cx="486408" cy="127528"/>
          </a:xfrm>
          <a:custGeom>
            <a:avLst/>
            <a:gdLst>
              <a:gd name="connsiteX0" fmla="*/ 484916 w 486408"/>
              <a:gd name="connsiteY0" fmla="*/ 431 h 127528"/>
              <a:gd name="connsiteX1" fmla="*/ 2316 w 486408"/>
              <a:gd name="connsiteY1" fmla="*/ 127431 h 127528"/>
              <a:gd name="connsiteX2" fmla="*/ 294416 w 486408"/>
              <a:gd name="connsiteY2" fmla="*/ 22656 h 127528"/>
              <a:gd name="connsiteX3" fmla="*/ 116616 w 486408"/>
              <a:gd name="connsiteY3" fmla="*/ 95681 h 127528"/>
              <a:gd name="connsiteX4" fmla="*/ 361091 w 486408"/>
              <a:gd name="connsiteY4" fmla="*/ 9956 h 127528"/>
              <a:gd name="connsiteX5" fmla="*/ 161066 w 486408"/>
              <a:gd name="connsiteY5" fmla="*/ 82981 h 127528"/>
              <a:gd name="connsiteX6" fmla="*/ 484916 w 486408"/>
              <a:gd name="connsiteY6" fmla="*/ 431 h 1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408" h="127528">
                <a:moveTo>
                  <a:pt x="484916" y="431"/>
                </a:moveTo>
                <a:cubicBezTo>
                  <a:pt x="458458" y="7839"/>
                  <a:pt x="34066" y="123727"/>
                  <a:pt x="2316" y="127431"/>
                </a:cubicBezTo>
                <a:cubicBezTo>
                  <a:pt x="-29434" y="131135"/>
                  <a:pt x="275366" y="27948"/>
                  <a:pt x="294416" y="22656"/>
                </a:cubicBezTo>
                <a:cubicBezTo>
                  <a:pt x="313466" y="17364"/>
                  <a:pt x="105504" y="97798"/>
                  <a:pt x="116616" y="95681"/>
                </a:cubicBezTo>
                <a:cubicBezTo>
                  <a:pt x="127728" y="93564"/>
                  <a:pt x="353683" y="12073"/>
                  <a:pt x="361091" y="9956"/>
                </a:cubicBezTo>
                <a:cubicBezTo>
                  <a:pt x="368499" y="7839"/>
                  <a:pt x="144662" y="82452"/>
                  <a:pt x="161066" y="82981"/>
                </a:cubicBezTo>
                <a:cubicBezTo>
                  <a:pt x="177470" y="83510"/>
                  <a:pt x="511374" y="-6977"/>
                  <a:pt x="484916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072D7F5-1C72-AEEC-C588-B07DDF01E058}"/>
              </a:ext>
            </a:extLst>
          </p:cNvPr>
          <p:cNvSpPr/>
          <p:nvPr/>
        </p:nvSpPr>
        <p:spPr>
          <a:xfrm>
            <a:off x="5198661" y="4450047"/>
            <a:ext cx="313418" cy="99762"/>
          </a:xfrm>
          <a:custGeom>
            <a:avLst/>
            <a:gdLst>
              <a:gd name="connsiteX0" fmla="*/ 5164 w 313418"/>
              <a:gd name="connsiteY0" fmla="*/ 4478 h 99762"/>
              <a:gd name="connsiteX1" fmla="*/ 59139 w 313418"/>
              <a:gd name="connsiteY1" fmla="*/ 4478 h 99762"/>
              <a:gd name="connsiteX2" fmla="*/ 233764 w 313418"/>
              <a:gd name="connsiteY2" fmla="*/ 61628 h 99762"/>
              <a:gd name="connsiteX3" fmla="*/ 313139 w 313418"/>
              <a:gd name="connsiteY3" fmla="*/ 99728 h 99762"/>
              <a:gd name="connsiteX4" fmla="*/ 259164 w 313418"/>
              <a:gd name="connsiteY4" fmla="*/ 55278 h 99762"/>
              <a:gd name="connsiteX5" fmla="*/ 233764 w 313418"/>
              <a:gd name="connsiteY5" fmla="*/ 10828 h 99762"/>
              <a:gd name="connsiteX6" fmla="*/ 170264 w 313418"/>
              <a:gd name="connsiteY6" fmla="*/ 10828 h 99762"/>
              <a:gd name="connsiteX7" fmla="*/ 5164 w 313418"/>
              <a:gd name="connsiteY7" fmla="*/ 4478 h 9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418" h="99762">
                <a:moveTo>
                  <a:pt x="5164" y="4478"/>
                </a:moveTo>
                <a:cubicBezTo>
                  <a:pt x="-13357" y="3420"/>
                  <a:pt x="21039" y="-5047"/>
                  <a:pt x="59139" y="4478"/>
                </a:cubicBezTo>
                <a:cubicBezTo>
                  <a:pt x="97239" y="14003"/>
                  <a:pt x="191431" y="45753"/>
                  <a:pt x="233764" y="61628"/>
                </a:cubicBezTo>
                <a:cubicBezTo>
                  <a:pt x="276097" y="77503"/>
                  <a:pt x="308906" y="100786"/>
                  <a:pt x="313139" y="99728"/>
                </a:cubicBezTo>
                <a:cubicBezTo>
                  <a:pt x="317372" y="98670"/>
                  <a:pt x="272393" y="70095"/>
                  <a:pt x="259164" y="55278"/>
                </a:cubicBezTo>
                <a:cubicBezTo>
                  <a:pt x="245935" y="40461"/>
                  <a:pt x="248581" y="18236"/>
                  <a:pt x="233764" y="10828"/>
                </a:cubicBezTo>
                <a:cubicBezTo>
                  <a:pt x="218947" y="3420"/>
                  <a:pt x="208364" y="11886"/>
                  <a:pt x="170264" y="10828"/>
                </a:cubicBezTo>
                <a:cubicBezTo>
                  <a:pt x="132164" y="9770"/>
                  <a:pt x="23685" y="5536"/>
                  <a:pt x="5164" y="4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554FB07-A144-2812-77EA-73EADBA3DBB6}"/>
              </a:ext>
            </a:extLst>
          </p:cNvPr>
          <p:cNvSpPr/>
          <p:nvPr/>
        </p:nvSpPr>
        <p:spPr>
          <a:xfrm>
            <a:off x="4918047" y="4457340"/>
            <a:ext cx="631969" cy="310915"/>
          </a:xfrm>
          <a:custGeom>
            <a:avLst/>
            <a:gdLst>
              <a:gd name="connsiteX0" fmla="*/ 28 w 631969"/>
              <a:gd name="connsiteY0" fmla="*/ 146410 h 310915"/>
              <a:gd name="connsiteX1" fmla="*/ 139728 w 631969"/>
              <a:gd name="connsiteY1" fmla="*/ 105135 h 310915"/>
              <a:gd name="connsiteX2" fmla="*/ 142903 w 631969"/>
              <a:gd name="connsiteY2" fmla="*/ 82910 h 310915"/>
              <a:gd name="connsiteX3" fmla="*/ 123853 w 631969"/>
              <a:gd name="connsiteY3" fmla="*/ 136885 h 310915"/>
              <a:gd name="connsiteX4" fmla="*/ 155603 w 631969"/>
              <a:gd name="connsiteY4" fmla="*/ 216260 h 310915"/>
              <a:gd name="connsiteX5" fmla="*/ 234978 w 631969"/>
              <a:gd name="connsiteY5" fmla="*/ 292460 h 310915"/>
              <a:gd name="connsiteX6" fmla="*/ 336578 w 631969"/>
              <a:gd name="connsiteY6" fmla="*/ 308335 h 310915"/>
              <a:gd name="connsiteX7" fmla="*/ 435003 w 631969"/>
              <a:gd name="connsiteY7" fmla="*/ 251185 h 310915"/>
              <a:gd name="connsiteX8" fmla="*/ 488978 w 631969"/>
              <a:gd name="connsiteY8" fmla="*/ 162285 h 310915"/>
              <a:gd name="connsiteX9" fmla="*/ 485803 w 631969"/>
              <a:gd name="connsiteY9" fmla="*/ 101960 h 310915"/>
              <a:gd name="connsiteX10" fmla="*/ 476278 w 631969"/>
              <a:gd name="connsiteY10" fmla="*/ 70210 h 310915"/>
              <a:gd name="connsiteX11" fmla="*/ 523903 w 631969"/>
              <a:gd name="connsiteY11" fmla="*/ 95610 h 310915"/>
              <a:gd name="connsiteX12" fmla="*/ 631853 w 631969"/>
              <a:gd name="connsiteY12" fmla="*/ 114660 h 310915"/>
              <a:gd name="connsiteX13" fmla="*/ 501678 w 631969"/>
              <a:gd name="connsiteY13" fmla="*/ 28935 h 310915"/>
              <a:gd name="connsiteX14" fmla="*/ 308003 w 631969"/>
              <a:gd name="connsiteY14" fmla="*/ 360 h 310915"/>
              <a:gd name="connsiteX15" fmla="*/ 152428 w 631969"/>
              <a:gd name="connsiteY15" fmla="*/ 44810 h 310915"/>
              <a:gd name="connsiteX16" fmla="*/ 28 w 631969"/>
              <a:gd name="connsiteY16" fmla="*/ 146410 h 31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1969" h="310915">
                <a:moveTo>
                  <a:pt x="28" y="146410"/>
                </a:moveTo>
                <a:cubicBezTo>
                  <a:pt x="-2089" y="156464"/>
                  <a:pt x="115916" y="115718"/>
                  <a:pt x="139728" y="105135"/>
                </a:cubicBezTo>
                <a:cubicBezTo>
                  <a:pt x="163540" y="94552"/>
                  <a:pt x="145549" y="77618"/>
                  <a:pt x="142903" y="82910"/>
                </a:cubicBezTo>
                <a:cubicBezTo>
                  <a:pt x="140257" y="88202"/>
                  <a:pt x="121736" y="114660"/>
                  <a:pt x="123853" y="136885"/>
                </a:cubicBezTo>
                <a:cubicBezTo>
                  <a:pt x="125970" y="159110"/>
                  <a:pt x="137082" y="190331"/>
                  <a:pt x="155603" y="216260"/>
                </a:cubicBezTo>
                <a:cubicBezTo>
                  <a:pt x="174124" y="242189"/>
                  <a:pt x="204816" y="277114"/>
                  <a:pt x="234978" y="292460"/>
                </a:cubicBezTo>
                <a:cubicBezTo>
                  <a:pt x="265141" y="307806"/>
                  <a:pt x="303240" y="315214"/>
                  <a:pt x="336578" y="308335"/>
                </a:cubicBezTo>
                <a:cubicBezTo>
                  <a:pt x="369916" y="301456"/>
                  <a:pt x="409603" y="275527"/>
                  <a:pt x="435003" y="251185"/>
                </a:cubicBezTo>
                <a:cubicBezTo>
                  <a:pt x="460403" y="226843"/>
                  <a:pt x="480511" y="187156"/>
                  <a:pt x="488978" y="162285"/>
                </a:cubicBezTo>
                <a:cubicBezTo>
                  <a:pt x="497445" y="137414"/>
                  <a:pt x="487920" y="117306"/>
                  <a:pt x="485803" y="101960"/>
                </a:cubicBezTo>
                <a:cubicBezTo>
                  <a:pt x="483686" y="86614"/>
                  <a:pt x="469928" y="71268"/>
                  <a:pt x="476278" y="70210"/>
                </a:cubicBezTo>
                <a:cubicBezTo>
                  <a:pt x="482628" y="69152"/>
                  <a:pt x="497974" y="88202"/>
                  <a:pt x="523903" y="95610"/>
                </a:cubicBezTo>
                <a:cubicBezTo>
                  <a:pt x="549832" y="103018"/>
                  <a:pt x="635557" y="125772"/>
                  <a:pt x="631853" y="114660"/>
                </a:cubicBezTo>
                <a:cubicBezTo>
                  <a:pt x="628149" y="103548"/>
                  <a:pt x="555653" y="47985"/>
                  <a:pt x="501678" y="28935"/>
                </a:cubicBezTo>
                <a:cubicBezTo>
                  <a:pt x="447703" y="9885"/>
                  <a:pt x="366211" y="-2286"/>
                  <a:pt x="308003" y="360"/>
                </a:cubicBezTo>
                <a:cubicBezTo>
                  <a:pt x="249795" y="3006"/>
                  <a:pt x="202170" y="18352"/>
                  <a:pt x="152428" y="44810"/>
                </a:cubicBezTo>
                <a:cubicBezTo>
                  <a:pt x="102686" y="71268"/>
                  <a:pt x="2145" y="136356"/>
                  <a:pt x="28" y="1464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348CE949-4B1D-F904-5DB5-7115F05D73A7}"/>
              </a:ext>
            </a:extLst>
          </p:cNvPr>
          <p:cNvSpPr/>
          <p:nvPr/>
        </p:nvSpPr>
        <p:spPr>
          <a:xfrm>
            <a:off x="5239812" y="4515164"/>
            <a:ext cx="91539" cy="915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ACFF145A-C46D-DEE9-8DFA-873219374BFC}"/>
              </a:ext>
            </a:extLst>
          </p:cNvPr>
          <p:cNvSpPr/>
          <p:nvPr/>
        </p:nvSpPr>
        <p:spPr>
          <a:xfrm>
            <a:off x="4568233" y="4495706"/>
            <a:ext cx="432435" cy="280096"/>
          </a:xfrm>
          <a:custGeom>
            <a:avLst/>
            <a:gdLst>
              <a:gd name="connsiteX0" fmla="*/ 432392 w 432435"/>
              <a:gd name="connsiteY0" fmla="*/ 94 h 280096"/>
              <a:gd name="connsiteX1" fmla="*/ 83142 w 432435"/>
              <a:gd name="connsiteY1" fmla="*/ 174719 h 280096"/>
              <a:gd name="connsiteX2" fmla="*/ 149817 w 432435"/>
              <a:gd name="connsiteY2" fmla="*/ 136619 h 280096"/>
              <a:gd name="connsiteX3" fmla="*/ 25992 w 432435"/>
              <a:gd name="connsiteY3" fmla="*/ 228694 h 280096"/>
              <a:gd name="connsiteX4" fmla="*/ 187917 w 432435"/>
              <a:gd name="connsiteY4" fmla="*/ 162019 h 280096"/>
              <a:gd name="connsiteX5" fmla="*/ 592 w 432435"/>
              <a:gd name="connsiteY5" fmla="*/ 279494 h 280096"/>
              <a:gd name="connsiteX6" fmla="*/ 264117 w 432435"/>
              <a:gd name="connsiteY6" fmla="*/ 101694 h 280096"/>
              <a:gd name="connsiteX7" fmla="*/ 57742 w 432435"/>
              <a:gd name="connsiteY7" fmla="*/ 149319 h 280096"/>
              <a:gd name="connsiteX8" fmla="*/ 432392 w 432435"/>
              <a:gd name="connsiteY8" fmla="*/ 94 h 28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435" h="280096">
                <a:moveTo>
                  <a:pt x="432392" y="94"/>
                </a:moveTo>
                <a:cubicBezTo>
                  <a:pt x="436625" y="4327"/>
                  <a:pt x="130238" y="151965"/>
                  <a:pt x="83142" y="174719"/>
                </a:cubicBezTo>
                <a:cubicBezTo>
                  <a:pt x="36046" y="197473"/>
                  <a:pt x="159342" y="127623"/>
                  <a:pt x="149817" y="136619"/>
                </a:cubicBezTo>
                <a:cubicBezTo>
                  <a:pt x="140292" y="145615"/>
                  <a:pt x="19642" y="224461"/>
                  <a:pt x="25992" y="228694"/>
                </a:cubicBezTo>
                <a:cubicBezTo>
                  <a:pt x="32342" y="232927"/>
                  <a:pt x="192150" y="153552"/>
                  <a:pt x="187917" y="162019"/>
                </a:cubicBezTo>
                <a:cubicBezTo>
                  <a:pt x="183684" y="170486"/>
                  <a:pt x="-12108" y="289548"/>
                  <a:pt x="592" y="279494"/>
                </a:cubicBezTo>
                <a:cubicBezTo>
                  <a:pt x="13292" y="269440"/>
                  <a:pt x="254592" y="123390"/>
                  <a:pt x="264117" y="101694"/>
                </a:cubicBezTo>
                <a:cubicBezTo>
                  <a:pt x="273642" y="79998"/>
                  <a:pt x="32342" y="163077"/>
                  <a:pt x="57742" y="149319"/>
                </a:cubicBezTo>
                <a:cubicBezTo>
                  <a:pt x="83142" y="135561"/>
                  <a:pt x="428159" y="-4139"/>
                  <a:pt x="432392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104BB88-77E0-AC6F-12A3-134CE04D64D2}"/>
              </a:ext>
            </a:extLst>
          </p:cNvPr>
          <p:cNvSpPr/>
          <p:nvPr/>
        </p:nvSpPr>
        <p:spPr>
          <a:xfrm>
            <a:off x="5221721" y="4699126"/>
            <a:ext cx="473719" cy="146542"/>
          </a:xfrm>
          <a:custGeom>
            <a:avLst/>
            <a:gdLst>
              <a:gd name="connsiteX0" fmla="*/ 467879 w 473719"/>
              <a:gd name="connsiteY0" fmla="*/ 3049 h 146542"/>
              <a:gd name="connsiteX1" fmla="*/ 4329 w 473719"/>
              <a:gd name="connsiteY1" fmla="*/ 145924 h 146542"/>
              <a:gd name="connsiteX2" fmla="*/ 248804 w 473719"/>
              <a:gd name="connsiteY2" fmla="*/ 53849 h 146542"/>
              <a:gd name="connsiteX3" fmla="*/ 467879 w 473719"/>
              <a:gd name="connsiteY3" fmla="*/ 3049 h 14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719" h="146542">
                <a:moveTo>
                  <a:pt x="467879" y="3049"/>
                </a:moveTo>
                <a:cubicBezTo>
                  <a:pt x="427133" y="18395"/>
                  <a:pt x="40841" y="137457"/>
                  <a:pt x="4329" y="145924"/>
                </a:cubicBezTo>
                <a:cubicBezTo>
                  <a:pt x="-32184" y="154391"/>
                  <a:pt x="172075" y="73428"/>
                  <a:pt x="248804" y="53849"/>
                </a:cubicBezTo>
                <a:cubicBezTo>
                  <a:pt x="325533" y="34270"/>
                  <a:pt x="508625" y="-12297"/>
                  <a:pt x="467879" y="3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C2A586F-D1F9-617F-BFE0-58420048F1D9}"/>
              </a:ext>
            </a:extLst>
          </p:cNvPr>
          <p:cNvSpPr/>
          <p:nvPr/>
        </p:nvSpPr>
        <p:spPr>
          <a:xfrm>
            <a:off x="4667026" y="4730747"/>
            <a:ext cx="650861" cy="96019"/>
          </a:xfrm>
          <a:custGeom>
            <a:avLst/>
            <a:gdLst>
              <a:gd name="connsiteX0" fmla="*/ 224 w 650861"/>
              <a:gd name="connsiteY0" fmla="*/ 6353 h 96019"/>
              <a:gd name="connsiteX1" fmla="*/ 397099 w 650861"/>
              <a:gd name="connsiteY1" fmla="*/ 95253 h 96019"/>
              <a:gd name="connsiteX2" fmla="*/ 358999 w 650861"/>
              <a:gd name="connsiteY2" fmla="*/ 50803 h 96019"/>
              <a:gd name="connsiteX3" fmla="*/ 647924 w 650861"/>
              <a:gd name="connsiteY3" fmla="*/ 76203 h 96019"/>
              <a:gd name="connsiteX4" fmla="*/ 501874 w 650861"/>
              <a:gd name="connsiteY4" fmla="*/ 66678 h 96019"/>
              <a:gd name="connsiteX5" fmla="*/ 393924 w 650861"/>
              <a:gd name="connsiteY5" fmla="*/ 73028 h 96019"/>
              <a:gd name="connsiteX6" fmla="*/ 409799 w 650861"/>
              <a:gd name="connsiteY6" fmla="*/ 73028 h 96019"/>
              <a:gd name="connsiteX7" fmla="*/ 117699 w 650861"/>
              <a:gd name="connsiteY7" fmla="*/ 3 h 96019"/>
              <a:gd name="connsiteX8" fmla="*/ 336774 w 650861"/>
              <a:gd name="connsiteY8" fmla="*/ 69853 h 96019"/>
              <a:gd name="connsiteX9" fmla="*/ 224 w 650861"/>
              <a:gd name="connsiteY9" fmla="*/ 6353 h 9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0861" h="96019">
                <a:moveTo>
                  <a:pt x="224" y="6353"/>
                </a:moveTo>
                <a:cubicBezTo>
                  <a:pt x="10278" y="10586"/>
                  <a:pt x="337303" y="87845"/>
                  <a:pt x="397099" y="95253"/>
                </a:cubicBezTo>
                <a:cubicBezTo>
                  <a:pt x="456895" y="102661"/>
                  <a:pt x="317195" y="53978"/>
                  <a:pt x="358999" y="50803"/>
                </a:cubicBezTo>
                <a:cubicBezTo>
                  <a:pt x="400803" y="47628"/>
                  <a:pt x="624112" y="73557"/>
                  <a:pt x="647924" y="76203"/>
                </a:cubicBezTo>
                <a:cubicBezTo>
                  <a:pt x="671736" y="78849"/>
                  <a:pt x="544207" y="67207"/>
                  <a:pt x="501874" y="66678"/>
                </a:cubicBezTo>
                <a:cubicBezTo>
                  <a:pt x="459541" y="66149"/>
                  <a:pt x="409270" y="71970"/>
                  <a:pt x="393924" y="73028"/>
                </a:cubicBezTo>
                <a:cubicBezTo>
                  <a:pt x="378578" y="74086"/>
                  <a:pt x="455837" y="85199"/>
                  <a:pt x="409799" y="73028"/>
                </a:cubicBezTo>
                <a:cubicBezTo>
                  <a:pt x="363761" y="60857"/>
                  <a:pt x="129870" y="532"/>
                  <a:pt x="117699" y="3"/>
                </a:cubicBezTo>
                <a:cubicBezTo>
                  <a:pt x="105528" y="-526"/>
                  <a:pt x="353178" y="67736"/>
                  <a:pt x="336774" y="69853"/>
                </a:cubicBezTo>
                <a:cubicBezTo>
                  <a:pt x="320370" y="71970"/>
                  <a:pt x="-9830" y="2120"/>
                  <a:pt x="224" y="6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B6ACAE9-4E95-8283-CA11-E05C9048123A}"/>
              </a:ext>
            </a:extLst>
          </p:cNvPr>
          <p:cNvSpPr/>
          <p:nvPr/>
        </p:nvSpPr>
        <p:spPr>
          <a:xfrm>
            <a:off x="4794223" y="4733918"/>
            <a:ext cx="851278" cy="123330"/>
          </a:xfrm>
          <a:custGeom>
            <a:avLst/>
            <a:gdLst>
              <a:gd name="connsiteX0" fmla="*/ 27 w 851278"/>
              <a:gd name="connsiteY0" fmla="*/ 57157 h 123330"/>
              <a:gd name="connsiteX1" fmla="*/ 352452 w 851278"/>
              <a:gd name="connsiteY1" fmla="*/ 107957 h 123330"/>
              <a:gd name="connsiteX2" fmla="*/ 498502 w 851278"/>
              <a:gd name="connsiteY2" fmla="*/ 50807 h 123330"/>
              <a:gd name="connsiteX3" fmla="*/ 381027 w 851278"/>
              <a:gd name="connsiteY3" fmla="*/ 114307 h 123330"/>
              <a:gd name="connsiteX4" fmla="*/ 850927 w 851278"/>
              <a:gd name="connsiteY4" fmla="*/ 7 h 123330"/>
              <a:gd name="connsiteX5" fmla="*/ 295302 w 851278"/>
              <a:gd name="connsiteY5" fmla="*/ 120657 h 123330"/>
              <a:gd name="connsiteX6" fmla="*/ 387377 w 851278"/>
              <a:gd name="connsiteY6" fmla="*/ 82557 h 123330"/>
              <a:gd name="connsiteX7" fmla="*/ 165127 w 851278"/>
              <a:gd name="connsiteY7" fmla="*/ 69857 h 123330"/>
              <a:gd name="connsiteX8" fmla="*/ 371502 w 851278"/>
              <a:gd name="connsiteY8" fmla="*/ 85732 h 123330"/>
              <a:gd name="connsiteX9" fmla="*/ 27 w 851278"/>
              <a:gd name="connsiteY9" fmla="*/ 57157 h 1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1278" h="123330">
                <a:moveTo>
                  <a:pt x="27" y="57157"/>
                </a:moveTo>
                <a:cubicBezTo>
                  <a:pt x="-3148" y="60861"/>
                  <a:pt x="269373" y="109015"/>
                  <a:pt x="352452" y="107957"/>
                </a:cubicBezTo>
                <a:cubicBezTo>
                  <a:pt x="435531" y="106899"/>
                  <a:pt x="493740" y="49749"/>
                  <a:pt x="498502" y="50807"/>
                </a:cubicBezTo>
                <a:cubicBezTo>
                  <a:pt x="503264" y="51865"/>
                  <a:pt x="322290" y="122774"/>
                  <a:pt x="381027" y="114307"/>
                </a:cubicBezTo>
                <a:cubicBezTo>
                  <a:pt x="439764" y="105840"/>
                  <a:pt x="865214" y="-1051"/>
                  <a:pt x="850927" y="7"/>
                </a:cubicBezTo>
                <a:cubicBezTo>
                  <a:pt x="836640" y="1065"/>
                  <a:pt x="372560" y="106899"/>
                  <a:pt x="295302" y="120657"/>
                </a:cubicBezTo>
                <a:cubicBezTo>
                  <a:pt x="218044" y="134415"/>
                  <a:pt x="409073" y="91024"/>
                  <a:pt x="387377" y="82557"/>
                </a:cubicBezTo>
                <a:cubicBezTo>
                  <a:pt x="365681" y="74090"/>
                  <a:pt x="167773" y="69328"/>
                  <a:pt x="165127" y="69857"/>
                </a:cubicBezTo>
                <a:cubicBezTo>
                  <a:pt x="162481" y="70386"/>
                  <a:pt x="394785" y="88907"/>
                  <a:pt x="371502" y="85732"/>
                </a:cubicBezTo>
                <a:cubicBezTo>
                  <a:pt x="348219" y="82557"/>
                  <a:pt x="3202" y="53453"/>
                  <a:pt x="27" y="57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143C3847-8773-47AC-63EC-FB1EABE2B2B2}"/>
              </a:ext>
            </a:extLst>
          </p:cNvPr>
          <p:cNvSpPr/>
          <p:nvPr/>
        </p:nvSpPr>
        <p:spPr>
          <a:xfrm>
            <a:off x="4785042" y="4740185"/>
            <a:ext cx="929658" cy="159638"/>
          </a:xfrm>
          <a:custGeom>
            <a:avLst/>
            <a:gdLst>
              <a:gd name="connsiteX0" fmla="*/ 2858 w 929658"/>
              <a:gd name="connsiteY0" fmla="*/ 92165 h 159638"/>
              <a:gd name="connsiteX1" fmla="*/ 53658 w 929658"/>
              <a:gd name="connsiteY1" fmla="*/ 95340 h 159638"/>
              <a:gd name="connsiteX2" fmla="*/ 517208 w 929658"/>
              <a:gd name="connsiteY2" fmla="*/ 152490 h 159638"/>
              <a:gd name="connsiteX3" fmla="*/ 482283 w 929658"/>
              <a:gd name="connsiteY3" fmla="*/ 149315 h 159638"/>
              <a:gd name="connsiteX4" fmla="*/ 701358 w 929658"/>
              <a:gd name="connsiteY4" fmla="*/ 66765 h 159638"/>
              <a:gd name="connsiteX5" fmla="*/ 647383 w 929658"/>
              <a:gd name="connsiteY5" fmla="*/ 88990 h 159638"/>
              <a:gd name="connsiteX6" fmla="*/ 926783 w 929658"/>
              <a:gd name="connsiteY6" fmla="*/ 90 h 159638"/>
              <a:gd name="connsiteX7" fmla="*/ 444183 w 929658"/>
              <a:gd name="connsiteY7" fmla="*/ 108040 h 159638"/>
              <a:gd name="connsiteX8" fmla="*/ 774383 w 929658"/>
              <a:gd name="connsiteY8" fmla="*/ 54065 h 159638"/>
              <a:gd name="connsiteX9" fmla="*/ 425133 w 929658"/>
              <a:gd name="connsiteY9" fmla="*/ 146140 h 159638"/>
              <a:gd name="connsiteX10" fmla="*/ 228283 w 929658"/>
              <a:gd name="connsiteY10" fmla="*/ 108040 h 159638"/>
              <a:gd name="connsiteX11" fmla="*/ 2858 w 929658"/>
              <a:gd name="connsiteY11" fmla="*/ 92165 h 15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9658" h="159638">
                <a:moveTo>
                  <a:pt x="2858" y="92165"/>
                </a:moveTo>
                <a:cubicBezTo>
                  <a:pt x="-14605" y="88725"/>
                  <a:pt x="53658" y="95340"/>
                  <a:pt x="53658" y="95340"/>
                </a:cubicBezTo>
                <a:lnTo>
                  <a:pt x="517208" y="152490"/>
                </a:lnTo>
                <a:cubicBezTo>
                  <a:pt x="588645" y="161486"/>
                  <a:pt x="451591" y="163602"/>
                  <a:pt x="482283" y="149315"/>
                </a:cubicBezTo>
                <a:cubicBezTo>
                  <a:pt x="512975" y="135028"/>
                  <a:pt x="673841" y="76819"/>
                  <a:pt x="701358" y="66765"/>
                </a:cubicBezTo>
                <a:cubicBezTo>
                  <a:pt x="728875" y="56711"/>
                  <a:pt x="609812" y="100103"/>
                  <a:pt x="647383" y="88990"/>
                </a:cubicBezTo>
                <a:cubicBezTo>
                  <a:pt x="684954" y="77877"/>
                  <a:pt x="960650" y="-3085"/>
                  <a:pt x="926783" y="90"/>
                </a:cubicBezTo>
                <a:cubicBezTo>
                  <a:pt x="892916" y="3265"/>
                  <a:pt x="469583" y="99044"/>
                  <a:pt x="444183" y="108040"/>
                </a:cubicBezTo>
                <a:cubicBezTo>
                  <a:pt x="418783" y="117036"/>
                  <a:pt x="777558" y="47715"/>
                  <a:pt x="774383" y="54065"/>
                </a:cubicBezTo>
                <a:cubicBezTo>
                  <a:pt x="771208" y="60415"/>
                  <a:pt x="516150" y="137144"/>
                  <a:pt x="425133" y="146140"/>
                </a:cubicBezTo>
                <a:cubicBezTo>
                  <a:pt x="334116" y="155136"/>
                  <a:pt x="294429" y="115977"/>
                  <a:pt x="228283" y="108040"/>
                </a:cubicBezTo>
                <a:cubicBezTo>
                  <a:pt x="162137" y="100103"/>
                  <a:pt x="95197" y="99309"/>
                  <a:pt x="2858" y="92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640904B9-8EB7-42EF-653C-78A84838DBEE}"/>
              </a:ext>
            </a:extLst>
          </p:cNvPr>
          <p:cNvSpPr/>
          <p:nvPr/>
        </p:nvSpPr>
        <p:spPr>
          <a:xfrm>
            <a:off x="4511656" y="4618791"/>
            <a:ext cx="210037" cy="74802"/>
          </a:xfrm>
          <a:custGeom>
            <a:avLst/>
            <a:gdLst>
              <a:gd name="connsiteX0" fmla="*/ 19 w 210037"/>
              <a:gd name="connsiteY0" fmla="*/ 32584 h 74802"/>
              <a:gd name="connsiteX1" fmla="*/ 196869 w 210037"/>
              <a:gd name="connsiteY1" fmla="*/ 38934 h 74802"/>
              <a:gd name="connsiteX2" fmla="*/ 146069 w 210037"/>
              <a:gd name="connsiteY2" fmla="*/ 42109 h 74802"/>
              <a:gd name="connsiteX3" fmla="*/ 69869 w 210037"/>
              <a:gd name="connsiteY3" fmla="*/ 73859 h 74802"/>
              <a:gd name="connsiteX4" fmla="*/ 209569 w 210037"/>
              <a:gd name="connsiteY4" fmla="*/ 834 h 74802"/>
              <a:gd name="connsiteX5" fmla="*/ 19 w 210037"/>
              <a:gd name="connsiteY5" fmla="*/ 32584 h 7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037" h="74802">
                <a:moveTo>
                  <a:pt x="19" y="32584"/>
                </a:moveTo>
                <a:cubicBezTo>
                  <a:pt x="-2098" y="38934"/>
                  <a:pt x="172527" y="37347"/>
                  <a:pt x="196869" y="38934"/>
                </a:cubicBezTo>
                <a:cubicBezTo>
                  <a:pt x="221211" y="40522"/>
                  <a:pt x="167236" y="36288"/>
                  <a:pt x="146069" y="42109"/>
                </a:cubicBezTo>
                <a:cubicBezTo>
                  <a:pt x="124902" y="47930"/>
                  <a:pt x="59286" y="80738"/>
                  <a:pt x="69869" y="73859"/>
                </a:cubicBezTo>
                <a:cubicBezTo>
                  <a:pt x="80452" y="66980"/>
                  <a:pt x="219094" y="7184"/>
                  <a:pt x="209569" y="834"/>
                </a:cubicBezTo>
                <a:cubicBezTo>
                  <a:pt x="200044" y="-5516"/>
                  <a:pt x="2136" y="26234"/>
                  <a:pt x="19" y="32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87020882-BA46-6EE1-B64C-952CF26675A3}"/>
              </a:ext>
            </a:extLst>
          </p:cNvPr>
          <p:cNvSpPr/>
          <p:nvPr/>
        </p:nvSpPr>
        <p:spPr>
          <a:xfrm>
            <a:off x="5215922" y="4604872"/>
            <a:ext cx="615315" cy="314601"/>
          </a:xfrm>
          <a:custGeom>
            <a:avLst/>
            <a:gdLst>
              <a:gd name="connsiteX0" fmla="*/ 610203 w 615315"/>
              <a:gd name="connsiteY0" fmla="*/ 2053 h 314601"/>
              <a:gd name="connsiteX1" fmla="*/ 486378 w 615315"/>
              <a:gd name="connsiteY1" fmla="*/ 122703 h 314601"/>
              <a:gd name="connsiteX2" fmla="*/ 197453 w 615315"/>
              <a:gd name="connsiteY2" fmla="*/ 310028 h 314601"/>
              <a:gd name="connsiteX3" fmla="*/ 270478 w 615315"/>
              <a:gd name="connsiteY3" fmla="*/ 259228 h 314601"/>
              <a:gd name="connsiteX4" fmla="*/ 13303 w 615315"/>
              <a:gd name="connsiteY4" fmla="*/ 284628 h 314601"/>
              <a:gd name="connsiteX5" fmla="*/ 67278 w 615315"/>
              <a:gd name="connsiteY5" fmla="*/ 268753 h 314601"/>
              <a:gd name="connsiteX6" fmla="*/ 327628 w 615315"/>
              <a:gd name="connsiteY6" fmla="*/ 221128 h 314601"/>
              <a:gd name="connsiteX7" fmla="*/ 610203 w 615315"/>
              <a:gd name="connsiteY7" fmla="*/ 2053 h 31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315" h="314601">
                <a:moveTo>
                  <a:pt x="610203" y="2053"/>
                </a:moveTo>
                <a:cubicBezTo>
                  <a:pt x="636661" y="-14351"/>
                  <a:pt x="555170" y="71374"/>
                  <a:pt x="486378" y="122703"/>
                </a:cubicBezTo>
                <a:cubicBezTo>
                  <a:pt x="417586" y="174032"/>
                  <a:pt x="233436" y="287274"/>
                  <a:pt x="197453" y="310028"/>
                </a:cubicBezTo>
                <a:cubicBezTo>
                  <a:pt x="161470" y="332782"/>
                  <a:pt x="301170" y="263461"/>
                  <a:pt x="270478" y="259228"/>
                </a:cubicBezTo>
                <a:cubicBezTo>
                  <a:pt x="239786" y="254995"/>
                  <a:pt x="47170" y="283041"/>
                  <a:pt x="13303" y="284628"/>
                </a:cubicBezTo>
                <a:cubicBezTo>
                  <a:pt x="-20564" y="286215"/>
                  <a:pt x="14890" y="279336"/>
                  <a:pt x="67278" y="268753"/>
                </a:cubicBezTo>
                <a:cubicBezTo>
                  <a:pt x="119666" y="258170"/>
                  <a:pt x="232378" y="268224"/>
                  <a:pt x="327628" y="221128"/>
                </a:cubicBezTo>
                <a:cubicBezTo>
                  <a:pt x="422878" y="174032"/>
                  <a:pt x="583745" y="18457"/>
                  <a:pt x="610203" y="2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3F25D12B-CFDE-564E-C868-5865C212EF6A}"/>
              </a:ext>
            </a:extLst>
          </p:cNvPr>
          <p:cNvSpPr/>
          <p:nvPr/>
        </p:nvSpPr>
        <p:spPr>
          <a:xfrm>
            <a:off x="5466539" y="4392895"/>
            <a:ext cx="287639" cy="316674"/>
          </a:xfrm>
          <a:custGeom>
            <a:avLst/>
            <a:gdLst>
              <a:gd name="connsiteX0" fmla="*/ 811 w 287639"/>
              <a:gd name="connsiteY0" fmla="*/ 1305 h 316674"/>
              <a:gd name="connsiteX1" fmla="*/ 223061 w 287639"/>
              <a:gd name="connsiteY1" fmla="*/ 204505 h 316674"/>
              <a:gd name="connsiteX2" fmla="*/ 175436 w 287639"/>
              <a:gd name="connsiteY2" fmla="*/ 153705 h 316674"/>
              <a:gd name="connsiteX3" fmla="*/ 286561 w 287639"/>
              <a:gd name="connsiteY3" fmla="*/ 315630 h 316674"/>
              <a:gd name="connsiteX4" fmla="*/ 226236 w 287639"/>
              <a:gd name="connsiteY4" fmla="*/ 217205 h 316674"/>
              <a:gd name="connsiteX5" fmla="*/ 134161 w 287639"/>
              <a:gd name="connsiteY5" fmla="*/ 96555 h 316674"/>
              <a:gd name="connsiteX6" fmla="*/ 146861 w 287639"/>
              <a:gd name="connsiteY6" fmla="*/ 115605 h 316674"/>
              <a:gd name="connsiteX7" fmla="*/ 811 w 287639"/>
              <a:gd name="connsiteY7" fmla="*/ 1305 h 3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639" h="316674">
                <a:moveTo>
                  <a:pt x="811" y="1305"/>
                </a:moveTo>
                <a:cubicBezTo>
                  <a:pt x="13511" y="16122"/>
                  <a:pt x="193957" y="179105"/>
                  <a:pt x="223061" y="204505"/>
                </a:cubicBezTo>
                <a:cubicBezTo>
                  <a:pt x="252165" y="229905"/>
                  <a:pt x="164853" y="135184"/>
                  <a:pt x="175436" y="153705"/>
                </a:cubicBezTo>
                <a:cubicBezTo>
                  <a:pt x="186019" y="172226"/>
                  <a:pt x="278094" y="305047"/>
                  <a:pt x="286561" y="315630"/>
                </a:cubicBezTo>
                <a:cubicBezTo>
                  <a:pt x="295028" y="326213"/>
                  <a:pt x="251636" y="253717"/>
                  <a:pt x="226236" y="217205"/>
                </a:cubicBezTo>
                <a:cubicBezTo>
                  <a:pt x="200836" y="180693"/>
                  <a:pt x="134161" y="96555"/>
                  <a:pt x="134161" y="96555"/>
                </a:cubicBezTo>
                <a:cubicBezTo>
                  <a:pt x="120932" y="79622"/>
                  <a:pt x="165382" y="128834"/>
                  <a:pt x="146861" y="115605"/>
                </a:cubicBezTo>
                <a:cubicBezTo>
                  <a:pt x="128340" y="102376"/>
                  <a:pt x="-11889" y="-13512"/>
                  <a:pt x="811" y="1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F51E2C48-D31B-7EE5-ECD6-9925FAB35B41}"/>
              </a:ext>
            </a:extLst>
          </p:cNvPr>
          <p:cNvSpPr/>
          <p:nvPr/>
        </p:nvSpPr>
        <p:spPr>
          <a:xfrm>
            <a:off x="6675798" y="4179623"/>
            <a:ext cx="814028" cy="358000"/>
          </a:xfrm>
          <a:custGeom>
            <a:avLst/>
            <a:gdLst>
              <a:gd name="connsiteX0" fmla="*/ 1227 w 814028"/>
              <a:gd name="connsiteY0" fmla="*/ 357452 h 358000"/>
              <a:gd name="connsiteX1" fmla="*/ 172677 w 814028"/>
              <a:gd name="connsiteY1" fmla="*/ 93927 h 358000"/>
              <a:gd name="connsiteX2" fmla="*/ 121877 w 814028"/>
              <a:gd name="connsiteY2" fmla="*/ 147902 h 358000"/>
              <a:gd name="connsiteX3" fmla="*/ 325077 w 814028"/>
              <a:gd name="connsiteY3" fmla="*/ 39952 h 358000"/>
              <a:gd name="connsiteX4" fmla="*/ 531452 w 814028"/>
              <a:gd name="connsiteY4" fmla="*/ 74877 h 358000"/>
              <a:gd name="connsiteX5" fmla="*/ 525102 w 814028"/>
              <a:gd name="connsiteY5" fmla="*/ 49477 h 358000"/>
              <a:gd name="connsiteX6" fmla="*/ 718777 w 814028"/>
              <a:gd name="connsiteY6" fmla="*/ 125677 h 358000"/>
              <a:gd name="connsiteX7" fmla="*/ 652102 w 814028"/>
              <a:gd name="connsiteY7" fmla="*/ 93927 h 358000"/>
              <a:gd name="connsiteX8" fmla="*/ 814027 w 814028"/>
              <a:gd name="connsiteY8" fmla="*/ 122502 h 358000"/>
              <a:gd name="connsiteX9" fmla="*/ 648927 w 814028"/>
              <a:gd name="connsiteY9" fmla="*/ 55827 h 358000"/>
              <a:gd name="connsiteX10" fmla="*/ 588602 w 814028"/>
              <a:gd name="connsiteY10" fmla="*/ 5027 h 358000"/>
              <a:gd name="connsiteX11" fmla="*/ 356827 w 814028"/>
              <a:gd name="connsiteY11" fmla="*/ 1852 h 358000"/>
              <a:gd name="connsiteX12" fmla="*/ 461602 w 814028"/>
              <a:gd name="connsiteY12" fmla="*/ 5027 h 358000"/>
              <a:gd name="connsiteX13" fmla="*/ 302852 w 814028"/>
              <a:gd name="connsiteY13" fmla="*/ 27252 h 358000"/>
              <a:gd name="connsiteX14" fmla="*/ 226652 w 814028"/>
              <a:gd name="connsiteY14" fmla="*/ 62177 h 358000"/>
              <a:gd name="connsiteX15" fmla="*/ 61552 w 814028"/>
              <a:gd name="connsiteY15" fmla="*/ 157427 h 358000"/>
              <a:gd name="connsiteX16" fmla="*/ 45677 w 814028"/>
              <a:gd name="connsiteY16" fmla="*/ 186002 h 358000"/>
              <a:gd name="connsiteX17" fmla="*/ 93302 w 814028"/>
              <a:gd name="connsiteY17" fmla="*/ 163777 h 358000"/>
              <a:gd name="connsiteX18" fmla="*/ 1227 w 814028"/>
              <a:gd name="connsiteY18" fmla="*/ 357452 h 3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14028" h="358000">
                <a:moveTo>
                  <a:pt x="1227" y="357452"/>
                </a:moveTo>
                <a:cubicBezTo>
                  <a:pt x="14456" y="345810"/>
                  <a:pt x="152569" y="128852"/>
                  <a:pt x="172677" y="93927"/>
                </a:cubicBezTo>
                <a:cubicBezTo>
                  <a:pt x="192785" y="59002"/>
                  <a:pt x="96477" y="156898"/>
                  <a:pt x="121877" y="147902"/>
                </a:cubicBezTo>
                <a:cubicBezTo>
                  <a:pt x="147277" y="138906"/>
                  <a:pt x="256815" y="52123"/>
                  <a:pt x="325077" y="39952"/>
                </a:cubicBezTo>
                <a:cubicBezTo>
                  <a:pt x="393340" y="27781"/>
                  <a:pt x="498115" y="73290"/>
                  <a:pt x="531452" y="74877"/>
                </a:cubicBezTo>
                <a:cubicBezTo>
                  <a:pt x="564789" y="76464"/>
                  <a:pt x="493881" y="41010"/>
                  <a:pt x="525102" y="49477"/>
                </a:cubicBezTo>
                <a:cubicBezTo>
                  <a:pt x="556323" y="57944"/>
                  <a:pt x="697610" y="118269"/>
                  <a:pt x="718777" y="125677"/>
                </a:cubicBezTo>
                <a:cubicBezTo>
                  <a:pt x="739944" y="133085"/>
                  <a:pt x="636227" y="94456"/>
                  <a:pt x="652102" y="93927"/>
                </a:cubicBezTo>
                <a:cubicBezTo>
                  <a:pt x="667977" y="93398"/>
                  <a:pt x="814556" y="128852"/>
                  <a:pt x="814027" y="122502"/>
                </a:cubicBezTo>
                <a:cubicBezTo>
                  <a:pt x="813498" y="116152"/>
                  <a:pt x="686498" y="75406"/>
                  <a:pt x="648927" y="55827"/>
                </a:cubicBezTo>
                <a:cubicBezTo>
                  <a:pt x="611356" y="36248"/>
                  <a:pt x="637285" y="14023"/>
                  <a:pt x="588602" y="5027"/>
                </a:cubicBezTo>
                <a:cubicBezTo>
                  <a:pt x="539919" y="-3969"/>
                  <a:pt x="377994" y="1852"/>
                  <a:pt x="356827" y="1852"/>
                </a:cubicBezTo>
                <a:cubicBezTo>
                  <a:pt x="335660" y="1852"/>
                  <a:pt x="470598" y="794"/>
                  <a:pt x="461602" y="5027"/>
                </a:cubicBezTo>
                <a:cubicBezTo>
                  <a:pt x="452606" y="9260"/>
                  <a:pt x="342010" y="17727"/>
                  <a:pt x="302852" y="27252"/>
                </a:cubicBezTo>
                <a:cubicBezTo>
                  <a:pt x="263694" y="36777"/>
                  <a:pt x="266868" y="40481"/>
                  <a:pt x="226652" y="62177"/>
                </a:cubicBezTo>
                <a:cubicBezTo>
                  <a:pt x="186436" y="83873"/>
                  <a:pt x="91714" y="136790"/>
                  <a:pt x="61552" y="157427"/>
                </a:cubicBezTo>
                <a:cubicBezTo>
                  <a:pt x="31390" y="178064"/>
                  <a:pt x="40386" y="184944"/>
                  <a:pt x="45677" y="186002"/>
                </a:cubicBezTo>
                <a:cubicBezTo>
                  <a:pt x="50968" y="187060"/>
                  <a:pt x="100710" y="135731"/>
                  <a:pt x="93302" y="163777"/>
                </a:cubicBezTo>
                <a:cubicBezTo>
                  <a:pt x="85894" y="191823"/>
                  <a:pt x="-12002" y="369094"/>
                  <a:pt x="1227" y="357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B4DFC89-69EF-300A-021A-F937EF7E2EEB}"/>
              </a:ext>
            </a:extLst>
          </p:cNvPr>
          <p:cNvSpPr/>
          <p:nvPr/>
        </p:nvSpPr>
        <p:spPr>
          <a:xfrm>
            <a:off x="6727555" y="4317694"/>
            <a:ext cx="181359" cy="194644"/>
          </a:xfrm>
          <a:custGeom>
            <a:avLst/>
            <a:gdLst>
              <a:gd name="connsiteX0" fmla="*/ 35195 w 181359"/>
              <a:gd name="connsiteY0" fmla="*/ 306 h 194644"/>
              <a:gd name="connsiteX1" fmla="*/ 270 w 181359"/>
              <a:gd name="connsiteY1" fmla="*/ 162231 h 194644"/>
              <a:gd name="connsiteX2" fmla="*/ 57420 w 181359"/>
              <a:gd name="connsiteY2" fmla="*/ 187631 h 194644"/>
              <a:gd name="connsiteX3" fmla="*/ 47895 w 181359"/>
              <a:gd name="connsiteY3" fmla="*/ 193981 h 194644"/>
              <a:gd name="connsiteX4" fmla="*/ 181245 w 181359"/>
              <a:gd name="connsiteY4" fmla="*/ 174931 h 194644"/>
              <a:gd name="connsiteX5" fmla="*/ 70120 w 181359"/>
              <a:gd name="connsiteY5" fmla="*/ 193981 h 194644"/>
              <a:gd name="connsiteX6" fmla="*/ 16145 w 181359"/>
              <a:gd name="connsiteY6" fmla="*/ 171756 h 194644"/>
              <a:gd name="connsiteX7" fmla="*/ 16145 w 181359"/>
              <a:gd name="connsiteY7" fmla="*/ 108256 h 194644"/>
              <a:gd name="connsiteX8" fmla="*/ 19320 w 181359"/>
              <a:gd name="connsiteY8" fmla="*/ 120956 h 194644"/>
              <a:gd name="connsiteX9" fmla="*/ 35195 w 181359"/>
              <a:gd name="connsiteY9" fmla="*/ 306 h 19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359" h="194644">
                <a:moveTo>
                  <a:pt x="35195" y="306"/>
                </a:moveTo>
                <a:cubicBezTo>
                  <a:pt x="32020" y="7185"/>
                  <a:pt x="-3434" y="131010"/>
                  <a:pt x="270" y="162231"/>
                </a:cubicBezTo>
                <a:cubicBezTo>
                  <a:pt x="3974" y="193452"/>
                  <a:pt x="57420" y="187631"/>
                  <a:pt x="57420" y="187631"/>
                </a:cubicBezTo>
                <a:cubicBezTo>
                  <a:pt x="65357" y="192923"/>
                  <a:pt x="27258" y="196098"/>
                  <a:pt x="47895" y="193981"/>
                </a:cubicBezTo>
                <a:cubicBezTo>
                  <a:pt x="68532" y="191864"/>
                  <a:pt x="177541" y="174931"/>
                  <a:pt x="181245" y="174931"/>
                </a:cubicBezTo>
                <a:cubicBezTo>
                  <a:pt x="184949" y="174931"/>
                  <a:pt x="97637" y="194510"/>
                  <a:pt x="70120" y="193981"/>
                </a:cubicBezTo>
                <a:cubicBezTo>
                  <a:pt x="42603" y="193452"/>
                  <a:pt x="25141" y="186043"/>
                  <a:pt x="16145" y="171756"/>
                </a:cubicBezTo>
                <a:cubicBezTo>
                  <a:pt x="7149" y="157469"/>
                  <a:pt x="16145" y="108256"/>
                  <a:pt x="16145" y="108256"/>
                </a:cubicBezTo>
                <a:cubicBezTo>
                  <a:pt x="16674" y="99789"/>
                  <a:pt x="17203" y="137360"/>
                  <a:pt x="19320" y="120956"/>
                </a:cubicBezTo>
                <a:cubicBezTo>
                  <a:pt x="21437" y="104552"/>
                  <a:pt x="38370" y="-6573"/>
                  <a:pt x="35195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9EA619B-0671-E9F4-53E5-CE68E651EE77}"/>
              </a:ext>
            </a:extLst>
          </p:cNvPr>
          <p:cNvSpPr/>
          <p:nvPr/>
        </p:nvSpPr>
        <p:spPr>
          <a:xfrm>
            <a:off x="6679644" y="4484973"/>
            <a:ext cx="468318" cy="74445"/>
          </a:xfrm>
          <a:custGeom>
            <a:avLst/>
            <a:gdLst>
              <a:gd name="connsiteX0" fmla="*/ 556 w 468318"/>
              <a:gd name="connsiteY0" fmla="*/ 74327 h 74445"/>
              <a:gd name="connsiteX1" fmla="*/ 118031 w 468318"/>
              <a:gd name="connsiteY1" fmla="*/ 26702 h 74445"/>
              <a:gd name="connsiteX2" fmla="*/ 330756 w 468318"/>
              <a:gd name="connsiteY2" fmla="*/ 26702 h 74445"/>
              <a:gd name="connsiteX3" fmla="*/ 292656 w 468318"/>
              <a:gd name="connsiteY3" fmla="*/ 17177 h 74445"/>
              <a:gd name="connsiteX4" fmla="*/ 467281 w 468318"/>
              <a:gd name="connsiteY4" fmla="*/ 4477 h 74445"/>
              <a:gd name="connsiteX5" fmla="*/ 359331 w 468318"/>
              <a:gd name="connsiteY5" fmla="*/ 1302 h 74445"/>
              <a:gd name="connsiteX6" fmla="*/ 238681 w 468318"/>
              <a:gd name="connsiteY6" fmla="*/ 1302 h 74445"/>
              <a:gd name="connsiteX7" fmla="*/ 114856 w 468318"/>
              <a:gd name="connsiteY7" fmla="*/ 17177 h 74445"/>
              <a:gd name="connsiteX8" fmla="*/ 51356 w 468318"/>
              <a:gd name="connsiteY8" fmla="*/ 36227 h 74445"/>
              <a:gd name="connsiteX9" fmla="*/ 73581 w 468318"/>
              <a:gd name="connsiteY9" fmla="*/ 10827 h 74445"/>
              <a:gd name="connsiteX10" fmla="*/ 556 w 468318"/>
              <a:gd name="connsiteY10" fmla="*/ 74327 h 7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8318" h="74445">
                <a:moveTo>
                  <a:pt x="556" y="74327"/>
                </a:moveTo>
                <a:cubicBezTo>
                  <a:pt x="7964" y="76973"/>
                  <a:pt x="62998" y="34639"/>
                  <a:pt x="118031" y="26702"/>
                </a:cubicBezTo>
                <a:cubicBezTo>
                  <a:pt x="173064" y="18765"/>
                  <a:pt x="301652" y="28289"/>
                  <a:pt x="330756" y="26702"/>
                </a:cubicBezTo>
                <a:cubicBezTo>
                  <a:pt x="359860" y="25115"/>
                  <a:pt x="269902" y="20881"/>
                  <a:pt x="292656" y="17177"/>
                </a:cubicBezTo>
                <a:cubicBezTo>
                  <a:pt x="315410" y="13473"/>
                  <a:pt x="456168" y="7123"/>
                  <a:pt x="467281" y="4477"/>
                </a:cubicBezTo>
                <a:cubicBezTo>
                  <a:pt x="478394" y="1831"/>
                  <a:pt x="397431" y="1831"/>
                  <a:pt x="359331" y="1302"/>
                </a:cubicBezTo>
                <a:cubicBezTo>
                  <a:pt x="321231" y="773"/>
                  <a:pt x="279427" y="-1344"/>
                  <a:pt x="238681" y="1302"/>
                </a:cubicBezTo>
                <a:cubicBezTo>
                  <a:pt x="197935" y="3948"/>
                  <a:pt x="146077" y="11356"/>
                  <a:pt x="114856" y="17177"/>
                </a:cubicBezTo>
                <a:cubicBezTo>
                  <a:pt x="83635" y="22998"/>
                  <a:pt x="58235" y="37285"/>
                  <a:pt x="51356" y="36227"/>
                </a:cubicBezTo>
                <a:cubicBezTo>
                  <a:pt x="44477" y="35169"/>
                  <a:pt x="85223" y="5006"/>
                  <a:pt x="73581" y="10827"/>
                </a:cubicBezTo>
                <a:cubicBezTo>
                  <a:pt x="61939" y="16648"/>
                  <a:pt x="-6852" y="71681"/>
                  <a:pt x="556" y="74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426847E7-D0D1-C8AE-24B2-9CA2506B1C93}"/>
              </a:ext>
            </a:extLst>
          </p:cNvPr>
          <p:cNvSpPr/>
          <p:nvPr/>
        </p:nvSpPr>
        <p:spPr>
          <a:xfrm>
            <a:off x="7038803" y="4317795"/>
            <a:ext cx="333748" cy="172434"/>
          </a:xfrm>
          <a:custGeom>
            <a:avLst/>
            <a:gdLst>
              <a:gd name="connsiteX0" fmla="*/ 333547 w 333748"/>
              <a:gd name="connsiteY0" fmla="*/ 205 h 172434"/>
              <a:gd name="connsiteX1" fmla="*/ 206547 w 333748"/>
              <a:gd name="connsiteY1" fmla="*/ 117680 h 172434"/>
              <a:gd name="connsiteX2" fmla="*/ 314497 w 333748"/>
              <a:gd name="connsiteY2" fmla="*/ 66880 h 172434"/>
              <a:gd name="connsiteX3" fmla="*/ 165272 w 333748"/>
              <a:gd name="connsiteY3" fmla="*/ 136730 h 172434"/>
              <a:gd name="connsiteX4" fmla="*/ 172 w 333748"/>
              <a:gd name="connsiteY4" fmla="*/ 171655 h 172434"/>
              <a:gd name="connsiteX5" fmla="*/ 197022 w 333748"/>
              <a:gd name="connsiteY5" fmla="*/ 104980 h 172434"/>
              <a:gd name="connsiteX6" fmla="*/ 235122 w 333748"/>
              <a:gd name="connsiteY6" fmla="*/ 89105 h 172434"/>
              <a:gd name="connsiteX7" fmla="*/ 333547 w 333748"/>
              <a:gd name="connsiteY7" fmla="*/ 205 h 17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748" h="172434">
                <a:moveTo>
                  <a:pt x="333547" y="205"/>
                </a:moveTo>
                <a:cubicBezTo>
                  <a:pt x="328785" y="4967"/>
                  <a:pt x="209722" y="106567"/>
                  <a:pt x="206547" y="117680"/>
                </a:cubicBezTo>
                <a:cubicBezTo>
                  <a:pt x="203372" y="128793"/>
                  <a:pt x="314497" y="66880"/>
                  <a:pt x="314497" y="66880"/>
                </a:cubicBezTo>
                <a:cubicBezTo>
                  <a:pt x="307618" y="70055"/>
                  <a:pt x="217659" y="119268"/>
                  <a:pt x="165272" y="136730"/>
                </a:cubicBezTo>
                <a:cubicBezTo>
                  <a:pt x="112885" y="154192"/>
                  <a:pt x="-5120" y="176947"/>
                  <a:pt x="172" y="171655"/>
                </a:cubicBezTo>
                <a:cubicBezTo>
                  <a:pt x="5464" y="166363"/>
                  <a:pt x="157864" y="118738"/>
                  <a:pt x="197022" y="104980"/>
                </a:cubicBezTo>
                <a:cubicBezTo>
                  <a:pt x="236180" y="91222"/>
                  <a:pt x="212897" y="103393"/>
                  <a:pt x="235122" y="89105"/>
                </a:cubicBezTo>
                <a:cubicBezTo>
                  <a:pt x="257347" y="74817"/>
                  <a:pt x="338309" y="-4557"/>
                  <a:pt x="333547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CA9F14AC-6C1F-9308-051B-6737A0A411DA}"/>
              </a:ext>
            </a:extLst>
          </p:cNvPr>
          <p:cNvSpPr/>
          <p:nvPr/>
        </p:nvSpPr>
        <p:spPr>
          <a:xfrm>
            <a:off x="7153248" y="4206843"/>
            <a:ext cx="152901" cy="273215"/>
          </a:xfrm>
          <a:custGeom>
            <a:avLst/>
            <a:gdLst>
              <a:gd name="connsiteX0" fmla="*/ 27 w 152901"/>
              <a:gd name="connsiteY0" fmla="*/ 32 h 273215"/>
              <a:gd name="connsiteX1" fmla="*/ 136552 w 152901"/>
              <a:gd name="connsiteY1" fmla="*/ 139732 h 273215"/>
              <a:gd name="connsiteX2" fmla="*/ 98452 w 152901"/>
              <a:gd name="connsiteY2" fmla="*/ 168307 h 273215"/>
              <a:gd name="connsiteX3" fmla="*/ 114327 w 152901"/>
              <a:gd name="connsiteY3" fmla="*/ 155607 h 273215"/>
              <a:gd name="connsiteX4" fmla="*/ 63527 w 152901"/>
              <a:gd name="connsiteY4" fmla="*/ 273082 h 273215"/>
              <a:gd name="connsiteX5" fmla="*/ 107977 w 152901"/>
              <a:gd name="connsiteY5" fmla="*/ 177832 h 273215"/>
              <a:gd name="connsiteX6" fmla="*/ 149252 w 152901"/>
              <a:gd name="connsiteY6" fmla="*/ 127032 h 273215"/>
              <a:gd name="connsiteX7" fmla="*/ 27 w 152901"/>
              <a:gd name="connsiteY7" fmla="*/ 32 h 2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901" h="273215">
                <a:moveTo>
                  <a:pt x="27" y="32"/>
                </a:moveTo>
                <a:cubicBezTo>
                  <a:pt x="-2090" y="2149"/>
                  <a:pt x="120148" y="111686"/>
                  <a:pt x="136552" y="139732"/>
                </a:cubicBezTo>
                <a:cubicBezTo>
                  <a:pt x="152956" y="167778"/>
                  <a:pt x="98452" y="168307"/>
                  <a:pt x="98452" y="168307"/>
                </a:cubicBezTo>
                <a:cubicBezTo>
                  <a:pt x="94748" y="170953"/>
                  <a:pt x="120148" y="138145"/>
                  <a:pt x="114327" y="155607"/>
                </a:cubicBezTo>
                <a:cubicBezTo>
                  <a:pt x="108506" y="173069"/>
                  <a:pt x="64585" y="269378"/>
                  <a:pt x="63527" y="273082"/>
                </a:cubicBezTo>
                <a:cubicBezTo>
                  <a:pt x="62469" y="276786"/>
                  <a:pt x="93690" y="202174"/>
                  <a:pt x="107977" y="177832"/>
                </a:cubicBezTo>
                <a:cubicBezTo>
                  <a:pt x="122264" y="153490"/>
                  <a:pt x="165656" y="154549"/>
                  <a:pt x="149252" y="127032"/>
                </a:cubicBezTo>
                <a:cubicBezTo>
                  <a:pt x="132848" y="99515"/>
                  <a:pt x="2144" y="-2085"/>
                  <a:pt x="27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90646172-F8FD-9BCF-67C0-EBA805EAE4CC}"/>
              </a:ext>
            </a:extLst>
          </p:cNvPr>
          <p:cNvSpPr/>
          <p:nvPr/>
        </p:nvSpPr>
        <p:spPr>
          <a:xfrm>
            <a:off x="7172321" y="4228881"/>
            <a:ext cx="314833" cy="119220"/>
          </a:xfrm>
          <a:custGeom>
            <a:avLst/>
            <a:gdLst>
              <a:gd name="connsiteX0" fmla="*/ 4 w 314833"/>
              <a:gd name="connsiteY0" fmla="*/ 219 h 119220"/>
              <a:gd name="connsiteX1" fmla="*/ 219079 w 314833"/>
              <a:gd name="connsiteY1" fmla="*/ 114519 h 119220"/>
              <a:gd name="connsiteX2" fmla="*/ 190504 w 314833"/>
              <a:gd name="connsiteY2" fmla="*/ 98644 h 119220"/>
              <a:gd name="connsiteX3" fmla="*/ 314329 w 314833"/>
              <a:gd name="connsiteY3" fmla="*/ 111344 h 119220"/>
              <a:gd name="connsiteX4" fmla="*/ 225429 w 314833"/>
              <a:gd name="connsiteY4" fmla="*/ 85944 h 119220"/>
              <a:gd name="connsiteX5" fmla="*/ 4 w 314833"/>
              <a:gd name="connsiteY5" fmla="*/ 219 h 11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833" h="119220">
                <a:moveTo>
                  <a:pt x="4" y="219"/>
                </a:moveTo>
                <a:cubicBezTo>
                  <a:pt x="-1054" y="4981"/>
                  <a:pt x="187329" y="98115"/>
                  <a:pt x="219079" y="114519"/>
                </a:cubicBezTo>
                <a:cubicBezTo>
                  <a:pt x="250829" y="130923"/>
                  <a:pt x="174629" y="99173"/>
                  <a:pt x="190504" y="98644"/>
                </a:cubicBezTo>
                <a:cubicBezTo>
                  <a:pt x="206379" y="98115"/>
                  <a:pt x="308508" y="113461"/>
                  <a:pt x="314329" y="111344"/>
                </a:cubicBezTo>
                <a:cubicBezTo>
                  <a:pt x="320150" y="109227"/>
                  <a:pt x="274642" y="102348"/>
                  <a:pt x="225429" y="85944"/>
                </a:cubicBezTo>
                <a:cubicBezTo>
                  <a:pt x="176217" y="69540"/>
                  <a:pt x="1062" y="-4543"/>
                  <a:pt x="4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A8014F48-873A-A6C4-B0BF-17FF38F8128A}"/>
              </a:ext>
            </a:extLst>
          </p:cNvPr>
          <p:cNvSpPr/>
          <p:nvPr/>
        </p:nvSpPr>
        <p:spPr>
          <a:xfrm>
            <a:off x="7082850" y="4259785"/>
            <a:ext cx="299782" cy="236077"/>
          </a:xfrm>
          <a:custGeom>
            <a:avLst/>
            <a:gdLst>
              <a:gd name="connsiteX0" fmla="*/ 133925 w 299782"/>
              <a:gd name="connsiteY0" fmla="*/ 1065 h 236077"/>
              <a:gd name="connsiteX1" fmla="*/ 289500 w 299782"/>
              <a:gd name="connsiteY1" fmla="*/ 131240 h 236077"/>
              <a:gd name="connsiteX2" fmla="*/ 241875 w 299782"/>
              <a:gd name="connsiteY2" fmla="*/ 80440 h 236077"/>
              <a:gd name="connsiteX3" fmla="*/ 279975 w 299782"/>
              <a:gd name="connsiteY3" fmla="*/ 112190 h 236077"/>
              <a:gd name="connsiteX4" fmla="*/ 245050 w 299782"/>
              <a:gd name="connsiteY4" fmla="*/ 147115 h 236077"/>
              <a:gd name="connsiteX5" fmla="*/ 200600 w 299782"/>
              <a:gd name="connsiteY5" fmla="*/ 169340 h 236077"/>
              <a:gd name="connsiteX6" fmla="*/ 276800 w 299782"/>
              <a:gd name="connsiteY6" fmla="*/ 153465 h 236077"/>
              <a:gd name="connsiteX7" fmla="*/ 575 w 299782"/>
              <a:gd name="connsiteY7" fmla="*/ 236015 h 236077"/>
              <a:gd name="connsiteX8" fmla="*/ 206950 w 299782"/>
              <a:gd name="connsiteY8" fmla="*/ 166165 h 236077"/>
              <a:gd name="connsiteX9" fmla="*/ 299025 w 299782"/>
              <a:gd name="connsiteY9" fmla="*/ 115365 h 236077"/>
              <a:gd name="connsiteX10" fmla="*/ 245050 w 299782"/>
              <a:gd name="connsiteY10" fmla="*/ 70915 h 236077"/>
              <a:gd name="connsiteX11" fmla="*/ 133925 w 299782"/>
              <a:gd name="connsiteY11" fmla="*/ 1065 h 23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782" h="236077">
                <a:moveTo>
                  <a:pt x="133925" y="1065"/>
                </a:moveTo>
                <a:cubicBezTo>
                  <a:pt x="141333" y="11119"/>
                  <a:pt x="271508" y="118011"/>
                  <a:pt x="289500" y="131240"/>
                </a:cubicBezTo>
                <a:cubicBezTo>
                  <a:pt x="307492" y="144469"/>
                  <a:pt x="243462" y="83615"/>
                  <a:pt x="241875" y="80440"/>
                </a:cubicBezTo>
                <a:cubicBezTo>
                  <a:pt x="240288" y="77265"/>
                  <a:pt x="279446" y="101078"/>
                  <a:pt x="279975" y="112190"/>
                </a:cubicBezTo>
                <a:cubicBezTo>
                  <a:pt x="280504" y="123302"/>
                  <a:pt x="258279" y="137590"/>
                  <a:pt x="245050" y="147115"/>
                </a:cubicBezTo>
                <a:cubicBezTo>
                  <a:pt x="231821" y="156640"/>
                  <a:pt x="195309" y="168282"/>
                  <a:pt x="200600" y="169340"/>
                </a:cubicBezTo>
                <a:cubicBezTo>
                  <a:pt x="205891" y="170398"/>
                  <a:pt x="310137" y="142353"/>
                  <a:pt x="276800" y="153465"/>
                </a:cubicBezTo>
                <a:cubicBezTo>
                  <a:pt x="243463" y="164577"/>
                  <a:pt x="12217" y="233898"/>
                  <a:pt x="575" y="236015"/>
                </a:cubicBezTo>
                <a:cubicBezTo>
                  <a:pt x="-11067" y="238132"/>
                  <a:pt x="157208" y="186273"/>
                  <a:pt x="206950" y="166165"/>
                </a:cubicBezTo>
                <a:cubicBezTo>
                  <a:pt x="256692" y="146057"/>
                  <a:pt x="292675" y="131240"/>
                  <a:pt x="299025" y="115365"/>
                </a:cubicBezTo>
                <a:cubicBezTo>
                  <a:pt x="305375" y="99490"/>
                  <a:pt x="270450" y="86790"/>
                  <a:pt x="245050" y="70915"/>
                </a:cubicBezTo>
                <a:cubicBezTo>
                  <a:pt x="219650" y="55040"/>
                  <a:pt x="126517" y="-8989"/>
                  <a:pt x="133925" y="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505FFEB-564F-2DEE-7D5A-F86D65B57076}"/>
              </a:ext>
            </a:extLst>
          </p:cNvPr>
          <p:cNvSpPr/>
          <p:nvPr/>
        </p:nvSpPr>
        <p:spPr>
          <a:xfrm>
            <a:off x="6904534" y="4396729"/>
            <a:ext cx="544389" cy="118530"/>
          </a:xfrm>
          <a:custGeom>
            <a:avLst/>
            <a:gdLst>
              <a:gd name="connsiteX0" fmla="*/ 1091 w 544389"/>
              <a:gd name="connsiteY0" fmla="*/ 118121 h 118530"/>
              <a:gd name="connsiteX1" fmla="*/ 429716 w 544389"/>
              <a:gd name="connsiteY1" fmla="*/ 41921 h 118530"/>
              <a:gd name="connsiteX2" fmla="*/ 363041 w 544389"/>
              <a:gd name="connsiteY2" fmla="*/ 67321 h 118530"/>
              <a:gd name="connsiteX3" fmla="*/ 544016 w 544389"/>
              <a:gd name="connsiteY3" fmla="*/ 646 h 118530"/>
              <a:gd name="connsiteX4" fmla="*/ 407491 w 544389"/>
              <a:gd name="connsiteY4" fmla="*/ 35571 h 118530"/>
              <a:gd name="connsiteX5" fmla="*/ 309066 w 544389"/>
              <a:gd name="connsiteY5" fmla="*/ 70496 h 118530"/>
              <a:gd name="connsiteX6" fmla="*/ 1091 w 544389"/>
              <a:gd name="connsiteY6" fmla="*/ 118121 h 11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89" h="118530">
                <a:moveTo>
                  <a:pt x="1091" y="118121"/>
                </a:moveTo>
                <a:cubicBezTo>
                  <a:pt x="21199" y="113359"/>
                  <a:pt x="369391" y="50388"/>
                  <a:pt x="429716" y="41921"/>
                </a:cubicBezTo>
                <a:cubicBezTo>
                  <a:pt x="490041" y="33454"/>
                  <a:pt x="363041" y="67321"/>
                  <a:pt x="363041" y="67321"/>
                </a:cubicBezTo>
                <a:cubicBezTo>
                  <a:pt x="382091" y="60442"/>
                  <a:pt x="536608" y="5938"/>
                  <a:pt x="544016" y="646"/>
                </a:cubicBezTo>
                <a:cubicBezTo>
                  <a:pt x="551424" y="-4646"/>
                  <a:pt x="446649" y="23929"/>
                  <a:pt x="407491" y="35571"/>
                </a:cubicBezTo>
                <a:cubicBezTo>
                  <a:pt x="368333" y="47213"/>
                  <a:pt x="373624" y="56209"/>
                  <a:pt x="309066" y="70496"/>
                </a:cubicBezTo>
                <a:cubicBezTo>
                  <a:pt x="244508" y="84783"/>
                  <a:pt x="-19017" y="122883"/>
                  <a:pt x="1091" y="118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C3D4708-2983-4A02-A345-2BC6E17981BF}"/>
              </a:ext>
            </a:extLst>
          </p:cNvPr>
          <p:cNvSpPr/>
          <p:nvPr/>
        </p:nvSpPr>
        <p:spPr>
          <a:xfrm>
            <a:off x="6693139" y="4314373"/>
            <a:ext cx="738585" cy="251767"/>
          </a:xfrm>
          <a:custGeom>
            <a:avLst/>
            <a:gdLst>
              <a:gd name="connsiteX0" fmla="*/ 736361 w 738585"/>
              <a:gd name="connsiteY0" fmla="*/ 452 h 251767"/>
              <a:gd name="connsiteX1" fmla="*/ 672861 w 738585"/>
              <a:gd name="connsiteY1" fmla="*/ 102052 h 251767"/>
              <a:gd name="connsiteX2" fmla="*/ 510936 w 738585"/>
              <a:gd name="connsiteY2" fmla="*/ 165552 h 251767"/>
              <a:gd name="connsiteX3" fmla="*/ 583961 w 738585"/>
              <a:gd name="connsiteY3" fmla="*/ 156027 h 251767"/>
              <a:gd name="connsiteX4" fmla="*/ 437911 w 738585"/>
              <a:gd name="connsiteY4" fmla="*/ 194127 h 251767"/>
              <a:gd name="connsiteX5" fmla="*/ 275986 w 738585"/>
              <a:gd name="connsiteY5" fmla="*/ 200477 h 251767"/>
              <a:gd name="connsiteX6" fmla="*/ 133111 w 738585"/>
              <a:gd name="connsiteY6" fmla="*/ 222702 h 251767"/>
              <a:gd name="connsiteX7" fmla="*/ 6111 w 738585"/>
              <a:gd name="connsiteY7" fmla="*/ 251277 h 251767"/>
              <a:gd name="connsiteX8" fmla="*/ 336311 w 738585"/>
              <a:gd name="connsiteY8" fmla="*/ 197302 h 251767"/>
              <a:gd name="connsiteX9" fmla="*/ 571261 w 738585"/>
              <a:gd name="connsiteY9" fmla="*/ 178252 h 251767"/>
              <a:gd name="connsiteX10" fmla="*/ 660161 w 738585"/>
              <a:gd name="connsiteY10" fmla="*/ 121102 h 251767"/>
              <a:gd name="connsiteX11" fmla="*/ 564911 w 738585"/>
              <a:gd name="connsiteY11" fmla="*/ 146502 h 251767"/>
              <a:gd name="connsiteX12" fmla="*/ 710961 w 738585"/>
              <a:gd name="connsiteY12" fmla="*/ 67127 h 251767"/>
              <a:gd name="connsiteX13" fmla="*/ 736361 w 738585"/>
              <a:gd name="connsiteY13" fmla="*/ 452 h 2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8585" h="251767">
                <a:moveTo>
                  <a:pt x="736361" y="452"/>
                </a:moveTo>
                <a:cubicBezTo>
                  <a:pt x="730011" y="6273"/>
                  <a:pt x="710432" y="74535"/>
                  <a:pt x="672861" y="102052"/>
                </a:cubicBezTo>
                <a:cubicBezTo>
                  <a:pt x="635290" y="129569"/>
                  <a:pt x="525753" y="156556"/>
                  <a:pt x="510936" y="165552"/>
                </a:cubicBezTo>
                <a:cubicBezTo>
                  <a:pt x="496119" y="174548"/>
                  <a:pt x="596132" y="151265"/>
                  <a:pt x="583961" y="156027"/>
                </a:cubicBezTo>
                <a:cubicBezTo>
                  <a:pt x="571790" y="160789"/>
                  <a:pt x="489240" y="186719"/>
                  <a:pt x="437911" y="194127"/>
                </a:cubicBezTo>
                <a:cubicBezTo>
                  <a:pt x="386582" y="201535"/>
                  <a:pt x="326786" y="195715"/>
                  <a:pt x="275986" y="200477"/>
                </a:cubicBezTo>
                <a:cubicBezTo>
                  <a:pt x="225186" y="205239"/>
                  <a:pt x="178090" y="214235"/>
                  <a:pt x="133111" y="222702"/>
                </a:cubicBezTo>
                <a:cubicBezTo>
                  <a:pt x="88132" y="231169"/>
                  <a:pt x="-27756" y="255510"/>
                  <a:pt x="6111" y="251277"/>
                </a:cubicBezTo>
                <a:cubicBezTo>
                  <a:pt x="39978" y="247044"/>
                  <a:pt x="242119" y="209473"/>
                  <a:pt x="336311" y="197302"/>
                </a:cubicBezTo>
                <a:cubicBezTo>
                  <a:pt x="430503" y="185131"/>
                  <a:pt x="517286" y="190952"/>
                  <a:pt x="571261" y="178252"/>
                </a:cubicBezTo>
                <a:cubicBezTo>
                  <a:pt x="625236" y="165552"/>
                  <a:pt x="661219" y="126393"/>
                  <a:pt x="660161" y="121102"/>
                </a:cubicBezTo>
                <a:cubicBezTo>
                  <a:pt x="659103" y="115811"/>
                  <a:pt x="556444" y="155498"/>
                  <a:pt x="564911" y="146502"/>
                </a:cubicBezTo>
                <a:cubicBezTo>
                  <a:pt x="573378" y="137506"/>
                  <a:pt x="686090" y="87764"/>
                  <a:pt x="710961" y="67127"/>
                </a:cubicBezTo>
                <a:cubicBezTo>
                  <a:pt x="735832" y="46490"/>
                  <a:pt x="742711" y="-5369"/>
                  <a:pt x="736361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5C6CC4D5-87CF-C84A-4D43-4F36D17BCCF9}"/>
              </a:ext>
            </a:extLst>
          </p:cNvPr>
          <p:cNvSpPr/>
          <p:nvPr/>
        </p:nvSpPr>
        <p:spPr>
          <a:xfrm>
            <a:off x="6762747" y="4138280"/>
            <a:ext cx="730273" cy="144865"/>
          </a:xfrm>
          <a:custGeom>
            <a:avLst/>
            <a:gdLst>
              <a:gd name="connsiteX0" fmla="*/ 3 w 730273"/>
              <a:gd name="connsiteY0" fmla="*/ 144795 h 144865"/>
              <a:gd name="connsiteX1" fmla="*/ 260353 w 730273"/>
              <a:gd name="connsiteY1" fmla="*/ 11445 h 144865"/>
              <a:gd name="connsiteX2" fmla="*/ 457203 w 730273"/>
              <a:gd name="connsiteY2" fmla="*/ 11445 h 144865"/>
              <a:gd name="connsiteX3" fmla="*/ 212728 w 730273"/>
              <a:gd name="connsiteY3" fmla="*/ 49545 h 144865"/>
              <a:gd name="connsiteX4" fmla="*/ 473078 w 730273"/>
              <a:gd name="connsiteY4" fmla="*/ 5095 h 144865"/>
              <a:gd name="connsiteX5" fmla="*/ 571503 w 730273"/>
              <a:gd name="connsiteY5" fmla="*/ 46370 h 144865"/>
              <a:gd name="connsiteX6" fmla="*/ 542928 w 730273"/>
              <a:gd name="connsiteY6" fmla="*/ 14620 h 144865"/>
              <a:gd name="connsiteX7" fmla="*/ 727078 w 730273"/>
              <a:gd name="connsiteY7" fmla="*/ 103520 h 144865"/>
              <a:gd name="connsiteX8" fmla="*/ 650878 w 730273"/>
              <a:gd name="connsiteY8" fmla="*/ 68595 h 144865"/>
              <a:gd name="connsiteX9" fmla="*/ 536578 w 730273"/>
              <a:gd name="connsiteY9" fmla="*/ 49545 h 144865"/>
              <a:gd name="connsiteX10" fmla="*/ 612778 w 730273"/>
              <a:gd name="connsiteY10" fmla="*/ 74945 h 144865"/>
              <a:gd name="connsiteX11" fmla="*/ 482603 w 730273"/>
              <a:gd name="connsiteY11" fmla="*/ 24145 h 144865"/>
              <a:gd name="connsiteX12" fmla="*/ 323853 w 730273"/>
              <a:gd name="connsiteY12" fmla="*/ 30495 h 144865"/>
              <a:gd name="connsiteX13" fmla="*/ 155578 w 730273"/>
              <a:gd name="connsiteY13" fmla="*/ 65420 h 144865"/>
              <a:gd name="connsiteX14" fmla="*/ 254003 w 730273"/>
              <a:gd name="connsiteY14" fmla="*/ 30495 h 144865"/>
              <a:gd name="connsiteX15" fmla="*/ 3 w 730273"/>
              <a:gd name="connsiteY15" fmla="*/ 144795 h 14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0273" h="144865">
                <a:moveTo>
                  <a:pt x="3" y="144795"/>
                </a:moveTo>
                <a:cubicBezTo>
                  <a:pt x="1061" y="141620"/>
                  <a:pt x="184153" y="33670"/>
                  <a:pt x="260353" y="11445"/>
                </a:cubicBezTo>
                <a:cubicBezTo>
                  <a:pt x="336553" y="-10780"/>
                  <a:pt x="465140" y="5095"/>
                  <a:pt x="457203" y="11445"/>
                </a:cubicBezTo>
                <a:cubicBezTo>
                  <a:pt x="449266" y="17795"/>
                  <a:pt x="210082" y="50603"/>
                  <a:pt x="212728" y="49545"/>
                </a:cubicBezTo>
                <a:cubicBezTo>
                  <a:pt x="215374" y="48487"/>
                  <a:pt x="413282" y="5624"/>
                  <a:pt x="473078" y="5095"/>
                </a:cubicBezTo>
                <a:cubicBezTo>
                  <a:pt x="532874" y="4566"/>
                  <a:pt x="559861" y="44783"/>
                  <a:pt x="571503" y="46370"/>
                </a:cubicBezTo>
                <a:cubicBezTo>
                  <a:pt x="583145" y="47957"/>
                  <a:pt x="516999" y="5095"/>
                  <a:pt x="542928" y="14620"/>
                </a:cubicBezTo>
                <a:cubicBezTo>
                  <a:pt x="568857" y="24145"/>
                  <a:pt x="709086" y="94524"/>
                  <a:pt x="727078" y="103520"/>
                </a:cubicBezTo>
                <a:cubicBezTo>
                  <a:pt x="745070" y="112516"/>
                  <a:pt x="682628" y="77591"/>
                  <a:pt x="650878" y="68595"/>
                </a:cubicBezTo>
                <a:cubicBezTo>
                  <a:pt x="619128" y="59599"/>
                  <a:pt x="542928" y="48487"/>
                  <a:pt x="536578" y="49545"/>
                </a:cubicBezTo>
                <a:cubicBezTo>
                  <a:pt x="530228" y="50603"/>
                  <a:pt x="621774" y="79178"/>
                  <a:pt x="612778" y="74945"/>
                </a:cubicBezTo>
                <a:cubicBezTo>
                  <a:pt x="603782" y="70712"/>
                  <a:pt x="530757" y="31553"/>
                  <a:pt x="482603" y="24145"/>
                </a:cubicBezTo>
                <a:cubicBezTo>
                  <a:pt x="434449" y="16737"/>
                  <a:pt x="378357" y="23616"/>
                  <a:pt x="323853" y="30495"/>
                </a:cubicBezTo>
                <a:cubicBezTo>
                  <a:pt x="269349" y="37374"/>
                  <a:pt x="167220" y="65420"/>
                  <a:pt x="155578" y="65420"/>
                </a:cubicBezTo>
                <a:cubicBezTo>
                  <a:pt x="143936" y="65420"/>
                  <a:pt x="279403" y="18324"/>
                  <a:pt x="254003" y="30495"/>
                </a:cubicBezTo>
                <a:cubicBezTo>
                  <a:pt x="228603" y="42666"/>
                  <a:pt x="-1055" y="147970"/>
                  <a:pt x="3" y="144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1EB4E82-C15D-4C46-B48F-734445434939}"/>
              </a:ext>
            </a:extLst>
          </p:cNvPr>
          <p:cNvSpPr/>
          <p:nvPr/>
        </p:nvSpPr>
        <p:spPr>
          <a:xfrm>
            <a:off x="6748348" y="4200512"/>
            <a:ext cx="517219" cy="305136"/>
          </a:xfrm>
          <a:custGeom>
            <a:avLst/>
            <a:gdLst>
              <a:gd name="connsiteX0" fmla="*/ 516052 w 517219"/>
              <a:gd name="connsiteY0" fmla="*/ 79388 h 305136"/>
              <a:gd name="connsiteX1" fmla="*/ 344602 w 517219"/>
              <a:gd name="connsiteY1" fmla="*/ 53988 h 305136"/>
              <a:gd name="connsiteX2" fmla="*/ 357302 w 517219"/>
              <a:gd name="connsiteY2" fmla="*/ 123838 h 305136"/>
              <a:gd name="connsiteX3" fmla="*/ 354127 w 517219"/>
              <a:gd name="connsiteY3" fmla="*/ 196863 h 305136"/>
              <a:gd name="connsiteX4" fmla="*/ 296977 w 517219"/>
              <a:gd name="connsiteY4" fmla="*/ 266713 h 305136"/>
              <a:gd name="connsiteX5" fmla="*/ 169977 w 517219"/>
              <a:gd name="connsiteY5" fmla="*/ 301638 h 305136"/>
              <a:gd name="connsiteX6" fmla="*/ 71552 w 517219"/>
              <a:gd name="connsiteY6" fmla="*/ 295288 h 305136"/>
              <a:gd name="connsiteX7" fmla="*/ 17577 w 517219"/>
              <a:gd name="connsiteY7" fmla="*/ 225438 h 305136"/>
              <a:gd name="connsiteX8" fmla="*/ 1702 w 517219"/>
              <a:gd name="connsiteY8" fmla="*/ 241313 h 305136"/>
              <a:gd name="connsiteX9" fmla="*/ 52502 w 517219"/>
              <a:gd name="connsiteY9" fmla="*/ 92088 h 305136"/>
              <a:gd name="connsiteX10" fmla="*/ 147752 w 517219"/>
              <a:gd name="connsiteY10" fmla="*/ 31763 h 305136"/>
              <a:gd name="connsiteX11" fmla="*/ 100127 w 517219"/>
              <a:gd name="connsiteY11" fmla="*/ 66688 h 305136"/>
              <a:gd name="connsiteX12" fmla="*/ 246177 w 517219"/>
              <a:gd name="connsiteY12" fmla="*/ 13 h 305136"/>
              <a:gd name="connsiteX13" fmla="*/ 516052 w 517219"/>
              <a:gd name="connsiteY13" fmla="*/ 79388 h 30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7219" h="305136">
                <a:moveTo>
                  <a:pt x="516052" y="79388"/>
                </a:moveTo>
                <a:cubicBezTo>
                  <a:pt x="532456" y="88384"/>
                  <a:pt x="371060" y="46580"/>
                  <a:pt x="344602" y="53988"/>
                </a:cubicBezTo>
                <a:cubicBezTo>
                  <a:pt x="318144" y="61396"/>
                  <a:pt x="355714" y="100025"/>
                  <a:pt x="357302" y="123838"/>
                </a:cubicBezTo>
                <a:cubicBezTo>
                  <a:pt x="358890" y="147651"/>
                  <a:pt x="364181" y="173051"/>
                  <a:pt x="354127" y="196863"/>
                </a:cubicBezTo>
                <a:cubicBezTo>
                  <a:pt x="344073" y="220675"/>
                  <a:pt x="327669" y="249251"/>
                  <a:pt x="296977" y="266713"/>
                </a:cubicBezTo>
                <a:cubicBezTo>
                  <a:pt x="266285" y="284176"/>
                  <a:pt x="207548" y="296876"/>
                  <a:pt x="169977" y="301638"/>
                </a:cubicBezTo>
                <a:cubicBezTo>
                  <a:pt x="132406" y="306400"/>
                  <a:pt x="96952" y="307988"/>
                  <a:pt x="71552" y="295288"/>
                </a:cubicBezTo>
                <a:cubicBezTo>
                  <a:pt x="46152" y="282588"/>
                  <a:pt x="17577" y="225438"/>
                  <a:pt x="17577" y="225438"/>
                </a:cubicBezTo>
                <a:cubicBezTo>
                  <a:pt x="5935" y="216442"/>
                  <a:pt x="-4119" y="263538"/>
                  <a:pt x="1702" y="241313"/>
                </a:cubicBezTo>
                <a:cubicBezTo>
                  <a:pt x="7523" y="219088"/>
                  <a:pt x="28160" y="127013"/>
                  <a:pt x="52502" y="92088"/>
                </a:cubicBezTo>
                <a:cubicBezTo>
                  <a:pt x="76844" y="57163"/>
                  <a:pt x="139815" y="35996"/>
                  <a:pt x="147752" y="31763"/>
                </a:cubicBezTo>
                <a:cubicBezTo>
                  <a:pt x="155689" y="27530"/>
                  <a:pt x="83723" y="71980"/>
                  <a:pt x="100127" y="66688"/>
                </a:cubicBezTo>
                <a:cubicBezTo>
                  <a:pt x="116531" y="61396"/>
                  <a:pt x="182148" y="-1045"/>
                  <a:pt x="246177" y="13"/>
                </a:cubicBezTo>
                <a:cubicBezTo>
                  <a:pt x="310206" y="1071"/>
                  <a:pt x="499648" y="70392"/>
                  <a:pt x="516052" y="79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B2BF7DE1-7BCF-CC15-FE20-2C96145C00FB}"/>
              </a:ext>
            </a:extLst>
          </p:cNvPr>
          <p:cNvSpPr/>
          <p:nvPr/>
        </p:nvSpPr>
        <p:spPr>
          <a:xfrm>
            <a:off x="6950729" y="4261268"/>
            <a:ext cx="91539" cy="915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DCC0F29-4E77-1336-9EAC-95AA2319CCB8}"/>
              </a:ext>
            </a:extLst>
          </p:cNvPr>
          <p:cNvSpPr/>
          <p:nvPr/>
        </p:nvSpPr>
        <p:spPr>
          <a:xfrm>
            <a:off x="6686504" y="4435475"/>
            <a:ext cx="730651" cy="162069"/>
          </a:xfrm>
          <a:custGeom>
            <a:avLst/>
            <a:gdLst>
              <a:gd name="connsiteX0" fmla="*/ 46 w 730651"/>
              <a:gd name="connsiteY0" fmla="*/ 161925 h 162069"/>
              <a:gd name="connsiteX1" fmla="*/ 333421 w 730651"/>
              <a:gd name="connsiteY1" fmla="*/ 104775 h 162069"/>
              <a:gd name="connsiteX2" fmla="*/ 304846 w 730651"/>
              <a:gd name="connsiteY2" fmla="*/ 101600 h 162069"/>
              <a:gd name="connsiteX3" fmla="*/ 574721 w 730651"/>
              <a:gd name="connsiteY3" fmla="*/ 88900 h 162069"/>
              <a:gd name="connsiteX4" fmla="*/ 536621 w 730651"/>
              <a:gd name="connsiteY4" fmla="*/ 88900 h 162069"/>
              <a:gd name="connsiteX5" fmla="*/ 676321 w 730651"/>
              <a:gd name="connsiteY5" fmla="*/ 50800 h 162069"/>
              <a:gd name="connsiteX6" fmla="*/ 587421 w 730651"/>
              <a:gd name="connsiteY6" fmla="*/ 0 h 162069"/>
              <a:gd name="connsiteX7" fmla="*/ 730296 w 730651"/>
              <a:gd name="connsiteY7" fmla="*/ 50800 h 162069"/>
              <a:gd name="connsiteX8" fmla="*/ 619171 w 730651"/>
              <a:gd name="connsiteY8" fmla="*/ 47625 h 162069"/>
              <a:gd name="connsiteX9" fmla="*/ 358821 w 730651"/>
              <a:gd name="connsiteY9" fmla="*/ 85725 h 162069"/>
              <a:gd name="connsiteX10" fmla="*/ 46 w 730651"/>
              <a:gd name="connsiteY10" fmla="*/ 161925 h 16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651" h="162069">
                <a:moveTo>
                  <a:pt x="46" y="161925"/>
                </a:moveTo>
                <a:cubicBezTo>
                  <a:pt x="-4187" y="165100"/>
                  <a:pt x="282621" y="114829"/>
                  <a:pt x="333421" y="104775"/>
                </a:cubicBezTo>
                <a:cubicBezTo>
                  <a:pt x="384221" y="94721"/>
                  <a:pt x="264629" y="104246"/>
                  <a:pt x="304846" y="101600"/>
                </a:cubicBezTo>
                <a:cubicBezTo>
                  <a:pt x="345063" y="98954"/>
                  <a:pt x="536092" y="91017"/>
                  <a:pt x="574721" y="88900"/>
                </a:cubicBezTo>
                <a:cubicBezTo>
                  <a:pt x="613350" y="86783"/>
                  <a:pt x="519688" y="95250"/>
                  <a:pt x="536621" y="88900"/>
                </a:cubicBezTo>
                <a:cubicBezTo>
                  <a:pt x="553554" y="82550"/>
                  <a:pt x="667854" y="65617"/>
                  <a:pt x="676321" y="50800"/>
                </a:cubicBezTo>
                <a:cubicBezTo>
                  <a:pt x="684788" y="35983"/>
                  <a:pt x="578425" y="0"/>
                  <a:pt x="587421" y="0"/>
                </a:cubicBezTo>
                <a:cubicBezTo>
                  <a:pt x="596417" y="0"/>
                  <a:pt x="725004" y="42863"/>
                  <a:pt x="730296" y="50800"/>
                </a:cubicBezTo>
                <a:cubicBezTo>
                  <a:pt x="735588" y="58737"/>
                  <a:pt x="681083" y="41804"/>
                  <a:pt x="619171" y="47625"/>
                </a:cubicBezTo>
                <a:cubicBezTo>
                  <a:pt x="557259" y="53446"/>
                  <a:pt x="464654" y="65617"/>
                  <a:pt x="358821" y="85725"/>
                </a:cubicBezTo>
                <a:cubicBezTo>
                  <a:pt x="252988" y="105833"/>
                  <a:pt x="4279" y="158750"/>
                  <a:pt x="46" y="161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23720C0B-0456-93B8-5E9B-3B247E883EED}"/>
              </a:ext>
            </a:extLst>
          </p:cNvPr>
          <p:cNvSpPr/>
          <p:nvPr/>
        </p:nvSpPr>
        <p:spPr>
          <a:xfrm>
            <a:off x="6617289" y="4171663"/>
            <a:ext cx="187097" cy="486786"/>
          </a:xfrm>
          <a:custGeom>
            <a:avLst/>
            <a:gdLst>
              <a:gd name="connsiteX0" fmla="*/ 186736 w 187097"/>
              <a:gd name="connsiteY0" fmla="*/ 287 h 486786"/>
              <a:gd name="connsiteX1" fmla="*/ 56561 w 187097"/>
              <a:gd name="connsiteY1" fmla="*/ 235237 h 486786"/>
              <a:gd name="connsiteX2" fmla="*/ 12111 w 187097"/>
              <a:gd name="connsiteY2" fmla="*/ 374937 h 486786"/>
              <a:gd name="connsiteX3" fmla="*/ 21636 w 187097"/>
              <a:gd name="connsiteY3" fmla="*/ 333662 h 486786"/>
              <a:gd name="connsiteX4" fmla="*/ 75611 w 187097"/>
              <a:gd name="connsiteY4" fmla="*/ 486062 h 486786"/>
              <a:gd name="connsiteX5" fmla="*/ 37511 w 187097"/>
              <a:gd name="connsiteY5" fmla="*/ 384462 h 486786"/>
              <a:gd name="connsiteX6" fmla="*/ 15286 w 187097"/>
              <a:gd name="connsiteY6" fmla="*/ 232062 h 486786"/>
              <a:gd name="connsiteX7" fmla="*/ 12111 w 187097"/>
              <a:gd name="connsiteY7" fmla="*/ 286037 h 486786"/>
              <a:gd name="connsiteX8" fmla="*/ 186736 w 187097"/>
              <a:gd name="connsiteY8" fmla="*/ 287 h 48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97" h="486786">
                <a:moveTo>
                  <a:pt x="186736" y="287"/>
                </a:moveTo>
                <a:cubicBezTo>
                  <a:pt x="194144" y="-8180"/>
                  <a:pt x="85665" y="172795"/>
                  <a:pt x="56561" y="235237"/>
                </a:cubicBezTo>
                <a:cubicBezTo>
                  <a:pt x="27457" y="297679"/>
                  <a:pt x="17932" y="358533"/>
                  <a:pt x="12111" y="374937"/>
                </a:cubicBezTo>
                <a:cubicBezTo>
                  <a:pt x="6290" y="391341"/>
                  <a:pt x="11053" y="315141"/>
                  <a:pt x="21636" y="333662"/>
                </a:cubicBezTo>
                <a:cubicBezTo>
                  <a:pt x="32219" y="352183"/>
                  <a:pt x="72965" y="477595"/>
                  <a:pt x="75611" y="486062"/>
                </a:cubicBezTo>
                <a:cubicBezTo>
                  <a:pt x="78257" y="494529"/>
                  <a:pt x="47565" y="426795"/>
                  <a:pt x="37511" y="384462"/>
                </a:cubicBezTo>
                <a:cubicBezTo>
                  <a:pt x="27457" y="342129"/>
                  <a:pt x="19519" y="248466"/>
                  <a:pt x="15286" y="232062"/>
                </a:cubicBezTo>
                <a:cubicBezTo>
                  <a:pt x="11053" y="215658"/>
                  <a:pt x="-14876" y="320433"/>
                  <a:pt x="12111" y="286037"/>
                </a:cubicBezTo>
                <a:cubicBezTo>
                  <a:pt x="39098" y="251641"/>
                  <a:pt x="179328" y="8754"/>
                  <a:pt x="186736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BAB0896-1EFD-2DA2-0AC7-F21D227DE1A8}"/>
              </a:ext>
            </a:extLst>
          </p:cNvPr>
          <p:cNvSpPr/>
          <p:nvPr/>
        </p:nvSpPr>
        <p:spPr>
          <a:xfrm>
            <a:off x="6691519" y="4509196"/>
            <a:ext cx="798636" cy="126677"/>
          </a:xfrm>
          <a:custGeom>
            <a:avLst/>
            <a:gdLst>
              <a:gd name="connsiteX0" fmla="*/ 4556 w 798636"/>
              <a:gd name="connsiteY0" fmla="*/ 126304 h 126677"/>
              <a:gd name="connsiteX1" fmla="*/ 455406 w 798636"/>
              <a:gd name="connsiteY1" fmla="*/ 31054 h 126677"/>
              <a:gd name="connsiteX2" fmla="*/ 366506 w 798636"/>
              <a:gd name="connsiteY2" fmla="*/ 56454 h 126677"/>
              <a:gd name="connsiteX3" fmla="*/ 566531 w 798636"/>
              <a:gd name="connsiteY3" fmla="*/ 12004 h 126677"/>
              <a:gd name="connsiteX4" fmla="*/ 795131 w 798636"/>
              <a:gd name="connsiteY4" fmla="*/ 12004 h 126677"/>
              <a:gd name="connsiteX5" fmla="*/ 674481 w 798636"/>
              <a:gd name="connsiteY5" fmla="*/ 5654 h 126677"/>
              <a:gd name="connsiteX6" fmla="*/ 280781 w 798636"/>
              <a:gd name="connsiteY6" fmla="*/ 104079 h 126677"/>
              <a:gd name="connsiteX7" fmla="*/ 604631 w 798636"/>
              <a:gd name="connsiteY7" fmla="*/ 24704 h 126677"/>
              <a:gd name="connsiteX8" fmla="*/ 245856 w 798636"/>
              <a:gd name="connsiteY8" fmla="*/ 62804 h 126677"/>
              <a:gd name="connsiteX9" fmla="*/ 4556 w 798636"/>
              <a:gd name="connsiteY9" fmla="*/ 126304 h 12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8636" h="126677">
                <a:moveTo>
                  <a:pt x="4556" y="126304"/>
                </a:moveTo>
                <a:cubicBezTo>
                  <a:pt x="39481" y="121012"/>
                  <a:pt x="395081" y="42696"/>
                  <a:pt x="455406" y="31054"/>
                </a:cubicBezTo>
                <a:cubicBezTo>
                  <a:pt x="515731" y="19412"/>
                  <a:pt x="347985" y="59629"/>
                  <a:pt x="366506" y="56454"/>
                </a:cubicBezTo>
                <a:cubicBezTo>
                  <a:pt x="385027" y="53279"/>
                  <a:pt x="495094" y="19412"/>
                  <a:pt x="566531" y="12004"/>
                </a:cubicBezTo>
                <a:cubicBezTo>
                  <a:pt x="637968" y="4596"/>
                  <a:pt x="777140" y="13062"/>
                  <a:pt x="795131" y="12004"/>
                </a:cubicBezTo>
                <a:cubicBezTo>
                  <a:pt x="813122" y="10946"/>
                  <a:pt x="760206" y="-9692"/>
                  <a:pt x="674481" y="5654"/>
                </a:cubicBezTo>
                <a:cubicBezTo>
                  <a:pt x="588756" y="21000"/>
                  <a:pt x="292423" y="100904"/>
                  <a:pt x="280781" y="104079"/>
                </a:cubicBezTo>
                <a:cubicBezTo>
                  <a:pt x="269139" y="107254"/>
                  <a:pt x="610452" y="31583"/>
                  <a:pt x="604631" y="24704"/>
                </a:cubicBezTo>
                <a:cubicBezTo>
                  <a:pt x="598810" y="17825"/>
                  <a:pt x="347985" y="46400"/>
                  <a:pt x="245856" y="62804"/>
                </a:cubicBezTo>
                <a:cubicBezTo>
                  <a:pt x="143727" y="79208"/>
                  <a:pt x="-30369" y="131596"/>
                  <a:pt x="4556" y="126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53953EE-CB04-178D-F55D-4FA96DEE99F5}"/>
              </a:ext>
            </a:extLst>
          </p:cNvPr>
          <p:cNvSpPr/>
          <p:nvPr/>
        </p:nvSpPr>
        <p:spPr>
          <a:xfrm>
            <a:off x="6657177" y="4198620"/>
            <a:ext cx="172563" cy="336910"/>
          </a:xfrm>
          <a:custGeom>
            <a:avLst/>
            <a:gdLst>
              <a:gd name="connsiteX0" fmla="*/ 172248 w 172563"/>
              <a:gd name="connsiteY0" fmla="*/ 1905 h 336910"/>
              <a:gd name="connsiteX1" fmla="*/ 798 w 172563"/>
              <a:gd name="connsiteY1" fmla="*/ 335280 h 336910"/>
              <a:gd name="connsiteX2" fmla="*/ 105573 w 172563"/>
              <a:gd name="connsiteY2" fmla="*/ 132080 h 336910"/>
              <a:gd name="connsiteX3" fmla="*/ 45248 w 172563"/>
              <a:gd name="connsiteY3" fmla="*/ 195580 h 336910"/>
              <a:gd name="connsiteX4" fmla="*/ 172248 w 172563"/>
              <a:gd name="connsiteY4" fmla="*/ 1905 h 33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63" h="336910">
                <a:moveTo>
                  <a:pt x="172248" y="1905"/>
                </a:moveTo>
                <a:cubicBezTo>
                  <a:pt x="164840" y="25188"/>
                  <a:pt x="11910" y="313584"/>
                  <a:pt x="798" y="335280"/>
                </a:cubicBezTo>
                <a:cubicBezTo>
                  <a:pt x="-10314" y="356976"/>
                  <a:pt x="98165" y="155363"/>
                  <a:pt x="105573" y="132080"/>
                </a:cubicBezTo>
                <a:cubicBezTo>
                  <a:pt x="112981" y="108797"/>
                  <a:pt x="36252" y="215159"/>
                  <a:pt x="45248" y="195580"/>
                </a:cubicBezTo>
                <a:cubicBezTo>
                  <a:pt x="54244" y="176001"/>
                  <a:pt x="179656" y="-21378"/>
                  <a:pt x="172248" y="1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B8B43A43-51B0-5B3B-A2B7-DC7C41315866}"/>
              </a:ext>
            </a:extLst>
          </p:cNvPr>
          <p:cNvSpPr/>
          <p:nvPr/>
        </p:nvSpPr>
        <p:spPr>
          <a:xfrm>
            <a:off x="6756313" y="4114522"/>
            <a:ext cx="343085" cy="165436"/>
          </a:xfrm>
          <a:custGeom>
            <a:avLst/>
            <a:gdLst>
              <a:gd name="connsiteX0" fmla="*/ 87 w 343085"/>
              <a:gd name="connsiteY0" fmla="*/ 165378 h 165436"/>
              <a:gd name="connsiteX1" fmla="*/ 187412 w 343085"/>
              <a:gd name="connsiteY1" fmla="*/ 41553 h 165436"/>
              <a:gd name="connsiteX2" fmla="*/ 342987 w 343085"/>
              <a:gd name="connsiteY2" fmla="*/ 278 h 165436"/>
              <a:gd name="connsiteX3" fmla="*/ 165187 w 343085"/>
              <a:gd name="connsiteY3" fmla="*/ 57428 h 165436"/>
              <a:gd name="connsiteX4" fmla="*/ 87 w 343085"/>
              <a:gd name="connsiteY4" fmla="*/ 165378 h 16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085" h="165436">
                <a:moveTo>
                  <a:pt x="87" y="165378"/>
                </a:moveTo>
                <a:cubicBezTo>
                  <a:pt x="3791" y="162732"/>
                  <a:pt x="130262" y="69070"/>
                  <a:pt x="187412" y="41553"/>
                </a:cubicBezTo>
                <a:cubicBezTo>
                  <a:pt x="244562" y="14036"/>
                  <a:pt x="346691" y="-2368"/>
                  <a:pt x="342987" y="278"/>
                </a:cubicBezTo>
                <a:cubicBezTo>
                  <a:pt x="339283" y="2924"/>
                  <a:pt x="219162" y="34145"/>
                  <a:pt x="165187" y="57428"/>
                </a:cubicBezTo>
                <a:cubicBezTo>
                  <a:pt x="111212" y="80711"/>
                  <a:pt x="-3617" y="168024"/>
                  <a:pt x="87" y="165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071655C-ECD0-1EC0-AE40-10EF8DF9C047}"/>
              </a:ext>
            </a:extLst>
          </p:cNvPr>
          <p:cNvSpPr/>
          <p:nvPr/>
        </p:nvSpPr>
        <p:spPr>
          <a:xfrm>
            <a:off x="6267579" y="4266764"/>
            <a:ext cx="223891" cy="1141643"/>
          </a:xfrm>
          <a:custGeom>
            <a:avLst/>
            <a:gdLst>
              <a:gd name="connsiteX0" fmla="*/ 598 w 223891"/>
              <a:gd name="connsiteY0" fmla="*/ 8580 h 1141643"/>
              <a:gd name="connsiteX1" fmla="*/ 119261 w 223891"/>
              <a:gd name="connsiteY1" fmla="*/ 748476 h 1141643"/>
              <a:gd name="connsiteX2" fmla="*/ 126241 w 223891"/>
              <a:gd name="connsiteY2" fmla="*/ 685654 h 1141643"/>
              <a:gd name="connsiteX3" fmla="*/ 220473 w 223891"/>
              <a:gd name="connsiteY3" fmla="*/ 1128894 h 1141643"/>
              <a:gd name="connsiteX4" fmla="*/ 192552 w 223891"/>
              <a:gd name="connsiteY4" fmla="*/ 989291 h 1141643"/>
              <a:gd name="connsiteX5" fmla="*/ 91340 w 223891"/>
              <a:gd name="connsiteY5" fmla="*/ 654244 h 1141643"/>
              <a:gd name="connsiteX6" fmla="*/ 87850 w 223891"/>
              <a:gd name="connsiteY6" fmla="*/ 214494 h 1141643"/>
              <a:gd name="connsiteX7" fmla="*/ 73890 w 223891"/>
              <a:gd name="connsiteY7" fmla="*/ 336647 h 1141643"/>
              <a:gd name="connsiteX8" fmla="*/ 598 w 223891"/>
              <a:gd name="connsiteY8" fmla="*/ 8580 h 114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891" h="1141643">
                <a:moveTo>
                  <a:pt x="598" y="8580"/>
                </a:moveTo>
                <a:cubicBezTo>
                  <a:pt x="8160" y="77218"/>
                  <a:pt x="98321" y="635630"/>
                  <a:pt x="119261" y="748476"/>
                </a:cubicBezTo>
                <a:cubicBezTo>
                  <a:pt x="140201" y="861322"/>
                  <a:pt x="109372" y="622251"/>
                  <a:pt x="126241" y="685654"/>
                </a:cubicBezTo>
                <a:cubicBezTo>
                  <a:pt x="143110" y="749057"/>
                  <a:pt x="209421" y="1078288"/>
                  <a:pt x="220473" y="1128894"/>
                </a:cubicBezTo>
                <a:cubicBezTo>
                  <a:pt x="231525" y="1179500"/>
                  <a:pt x="214074" y="1068399"/>
                  <a:pt x="192552" y="989291"/>
                </a:cubicBezTo>
                <a:cubicBezTo>
                  <a:pt x="171030" y="910183"/>
                  <a:pt x="108790" y="783377"/>
                  <a:pt x="91340" y="654244"/>
                </a:cubicBezTo>
                <a:cubicBezTo>
                  <a:pt x="73890" y="525111"/>
                  <a:pt x="90758" y="267427"/>
                  <a:pt x="87850" y="214494"/>
                </a:cubicBezTo>
                <a:cubicBezTo>
                  <a:pt x="84942" y="161561"/>
                  <a:pt x="88432" y="368639"/>
                  <a:pt x="73890" y="336647"/>
                </a:cubicBezTo>
                <a:cubicBezTo>
                  <a:pt x="59348" y="304655"/>
                  <a:pt x="-6964" y="-60058"/>
                  <a:pt x="598" y="8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8EE5DB56-91B1-A052-4583-8F990F8FA901}"/>
              </a:ext>
            </a:extLst>
          </p:cNvPr>
          <p:cNvSpPr/>
          <p:nvPr/>
        </p:nvSpPr>
        <p:spPr>
          <a:xfrm>
            <a:off x="6219214" y="4355427"/>
            <a:ext cx="184929" cy="1110466"/>
          </a:xfrm>
          <a:custGeom>
            <a:avLst/>
            <a:gdLst>
              <a:gd name="connsiteX0" fmla="*/ 69904 w 184929"/>
              <a:gd name="connsiteY0" fmla="*/ 3678 h 1110466"/>
              <a:gd name="connsiteX1" fmla="*/ 45473 w 184929"/>
              <a:gd name="connsiteY1" fmla="*/ 603971 h 1110466"/>
              <a:gd name="connsiteX2" fmla="*/ 59433 w 184929"/>
              <a:gd name="connsiteY2" fmla="*/ 579541 h 1110466"/>
              <a:gd name="connsiteX3" fmla="*/ 143195 w 184929"/>
              <a:gd name="connsiteY3" fmla="*/ 851767 h 1110466"/>
              <a:gd name="connsiteX4" fmla="*/ 160646 w 184929"/>
              <a:gd name="connsiteY4" fmla="*/ 1036741 h 1110466"/>
              <a:gd name="connsiteX5" fmla="*/ 153665 w 184929"/>
              <a:gd name="connsiteY5" fmla="*/ 980900 h 1110466"/>
              <a:gd name="connsiteX6" fmla="*/ 181586 w 184929"/>
              <a:gd name="connsiteY6" fmla="*/ 1110033 h 1110466"/>
              <a:gd name="connsiteX7" fmla="*/ 171116 w 184929"/>
              <a:gd name="connsiteY7" fmla="*/ 928549 h 1110466"/>
              <a:gd name="connsiteX8" fmla="*/ 62923 w 184929"/>
              <a:gd name="connsiteY8" fmla="*/ 645852 h 1110466"/>
              <a:gd name="connsiteX9" fmla="*/ 41983 w 184929"/>
              <a:gd name="connsiteY9" fmla="*/ 352686 h 1110466"/>
              <a:gd name="connsiteX10" fmla="*/ 102 w 184929"/>
              <a:gd name="connsiteY10" fmla="*/ 146771 h 1110466"/>
              <a:gd name="connsiteX11" fmla="*/ 31513 w 184929"/>
              <a:gd name="connsiteY11" fmla="*/ 342216 h 1110466"/>
              <a:gd name="connsiteX12" fmla="*/ 69904 w 184929"/>
              <a:gd name="connsiteY12" fmla="*/ 3678 h 111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929" h="1110466">
                <a:moveTo>
                  <a:pt x="69904" y="3678"/>
                </a:moveTo>
                <a:cubicBezTo>
                  <a:pt x="72231" y="47304"/>
                  <a:pt x="47218" y="507994"/>
                  <a:pt x="45473" y="603971"/>
                </a:cubicBezTo>
                <a:cubicBezTo>
                  <a:pt x="43728" y="699948"/>
                  <a:pt x="43146" y="538242"/>
                  <a:pt x="59433" y="579541"/>
                </a:cubicBezTo>
                <a:cubicBezTo>
                  <a:pt x="75720" y="620840"/>
                  <a:pt x="126326" y="775567"/>
                  <a:pt x="143195" y="851767"/>
                </a:cubicBezTo>
                <a:cubicBezTo>
                  <a:pt x="160064" y="927967"/>
                  <a:pt x="158901" y="1015219"/>
                  <a:pt x="160646" y="1036741"/>
                </a:cubicBezTo>
                <a:cubicBezTo>
                  <a:pt x="162391" y="1058263"/>
                  <a:pt x="150175" y="968685"/>
                  <a:pt x="153665" y="980900"/>
                </a:cubicBezTo>
                <a:cubicBezTo>
                  <a:pt x="157155" y="993115"/>
                  <a:pt x="178678" y="1118758"/>
                  <a:pt x="181586" y="1110033"/>
                </a:cubicBezTo>
                <a:cubicBezTo>
                  <a:pt x="184494" y="1101308"/>
                  <a:pt x="190893" y="1005912"/>
                  <a:pt x="171116" y="928549"/>
                </a:cubicBezTo>
                <a:cubicBezTo>
                  <a:pt x="151339" y="851186"/>
                  <a:pt x="84445" y="741829"/>
                  <a:pt x="62923" y="645852"/>
                </a:cubicBezTo>
                <a:cubicBezTo>
                  <a:pt x="41401" y="549875"/>
                  <a:pt x="52453" y="435866"/>
                  <a:pt x="41983" y="352686"/>
                </a:cubicBezTo>
                <a:cubicBezTo>
                  <a:pt x="31513" y="269506"/>
                  <a:pt x="1847" y="148516"/>
                  <a:pt x="102" y="146771"/>
                </a:cubicBezTo>
                <a:cubicBezTo>
                  <a:pt x="-1643" y="145026"/>
                  <a:pt x="19298" y="366065"/>
                  <a:pt x="31513" y="342216"/>
                </a:cubicBezTo>
                <a:cubicBezTo>
                  <a:pt x="43728" y="318367"/>
                  <a:pt x="67577" y="-39948"/>
                  <a:pt x="69904" y="3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02859A6D-7F31-4940-E019-CB5345EC92AC}"/>
              </a:ext>
            </a:extLst>
          </p:cNvPr>
          <p:cNvSpPr/>
          <p:nvPr/>
        </p:nvSpPr>
        <p:spPr>
          <a:xfrm>
            <a:off x="6292340" y="5178893"/>
            <a:ext cx="87567" cy="325135"/>
          </a:xfrm>
          <a:custGeom>
            <a:avLst/>
            <a:gdLst>
              <a:gd name="connsiteX0" fmla="*/ 35168 w 87567"/>
              <a:gd name="connsiteY0" fmla="*/ 73672 h 325135"/>
              <a:gd name="connsiteX1" fmla="*/ 31678 w 87567"/>
              <a:gd name="connsiteY1" fmla="*/ 258646 h 325135"/>
              <a:gd name="connsiteX2" fmla="*/ 87520 w 87567"/>
              <a:gd name="connsiteY2" fmla="*/ 324957 h 325135"/>
              <a:gd name="connsiteX3" fmla="*/ 42149 w 87567"/>
              <a:gd name="connsiteY3" fmla="*/ 279586 h 325135"/>
              <a:gd name="connsiteX4" fmla="*/ 268 w 87567"/>
              <a:gd name="connsiteY4" fmla="*/ 237705 h 325135"/>
              <a:gd name="connsiteX5" fmla="*/ 24698 w 87567"/>
              <a:gd name="connsiteY5" fmla="*/ 174884 h 325135"/>
              <a:gd name="connsiteX6" fmla="*/ 35168 w 87567"/>
              <a:gd name="connsiteY6" fmla="*/ 3870 h 325135"/>
              <a:gd name="connsiteX7" fmla="*/ 35168 w 87567"/>
              <a:gd name="connsiteY7" fmla="*/ 73672 h 32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567" h="325135">
                <a:moveTo>
                  <a:pt x="35168" y="73672"/>
                </a:moveTo>
                <a:cubicBezTo>
                  <a:pt x="34586" y="116135"/>
                  <a:pt x="22953" y="216765"/>
                  <a:pt x="31678" y="258646"/>
                </a:cubicBezTo>
                <a:cubicBezTo>
                  <a:pt x="40403" y="300527"/>
                  <a:pt x="85775" y="321467"/>
                  <a:pt x="87520" y="324957"/>
                </a:cubicBezTo>
                <a:cubicBezTo>
                  <a:pt x="89265" y="328447"/>
                  <a:pt x="42149" y="279586"/>
                  <a:pt x="42149" y="279586"/>
                </a:cubicBezTo>
                <a:cubicBezTo>
                  <a:pt x="27607" y="265044"/>
                  <a:pt x="3176" y="255155"/>
                  <a:pt x="268" y="237705"/>
                </a:cubicBezTo>
                <a:cubicBezTo>
                  <a:pt x="-2640" y="220255"/>
                  <a:pt x="18881" y="213856"/>
                  <a:pt x="24698" y="174884"/>
                </a:cubicBezTo>
                <a:cubicBezTo>
                  <a:pt x="30515" y="135912"/>
                  <a:pt x="34005" y="21320"/>
                  <a:pt x="35168" y="3870"/>
                </a:cubicBezTo>
                <a:cubicBezTo>
                  <a:pt x="36331" y="-13580"/>
                  <a:pt x="35750" y="31209"/>
                  <a:pt x="35168" y="73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FB07409B-F1BB-6C14-6E1A-E45BD9516869}"/>
              </a:ext>
            </a:extLst>
          </p:cNvPr>
          <p:cNvSpPr/>
          <p:nvPr/>
        </p:nvSpPr>
        <p:spPr>
          <a:xfrm>
            <a:off x="6106422" y="4239435"/>
            <a:ext cx="123681" cy="753259"/>
          </a:xfrm>
          <a:custGeom>
            <a:avLst/>
            <a:gdLst>
              <a:gd name="connsiteX0" fmla="*/ 46583 w 123681"/>
              <a:gd name="connsiteY0" fmla="*/ 1008 h 753259"/>
              <a:gd name="connsiteX1" fmla="*/ 46583 w 123681"/>
              <a:gd name="connsiteY1" fmla="*/ 454718 h 753259"/>
              <a:gd name="connsiteX2" fmla="*/ 123364 w 123681"/>
              <a:gd name="connsiteY2" fmla="*/ 747884 h 753259"/>
              <a:gd name="connsiteX3" fmla="*/ 71013 w 123681"/>
              <a:gd name="connsiteY3" fmla="*/ 611771 h 753259"/>
              <a:gd name="connsiteX4" fmla="*/ 1212 w 123681"/>
              <a:gd name="connsiteY4" fmla="*/ 213902 h 753259"/>
              <a:gd name="connsiteX5" fmla="*/ 29132 w 123681"/>
              <a:gd name="connsiteY5" fmla="*/ 329075 h 753259"/>
              <a:gd name="connsiteX6" fmla="*/ 46583 w 123681"/>
              <a:gd name="connsiteY6" fmla="*/ 1008 h 75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681" h="753259">
                <a:moveTo>
                  <a:pt x="46583" y="1008"/>
                </a:moveTo>
                <a:cubicBezTo>
                  <a:pt x="49492" y="21949"/>
                  <a:pt x="33786" y="330239"/>
                  <a:pt x="46583" y="454718"/>
                </a:cubicBezTo>
                <a:cubicBezTo>
                  <a:pt x="59380" y="579197"/>
                  <a:pt x="119292" y="721709"/>
                  <a:pt x="123364" y="747884"/>
                </a:cubicBezTo>
                <a:cubicBezTo>
                  <a:pt x="127436" y="774060"/>
                  <a:pt x="91372" y="700768"/>
                  <a:pt x="71013" y="611771"/>
                </a:cubicBezTo>
                <a:cubicBezTo>
                  <a:pt x="50654" y="522774"/>
                  <a:pt x="8192" y="261018"/>
                  <a:pt x="1212" y="213902"/>
                </a:cubicBezTo>
                <a:cubicBezTo>
                  <a:pt x="-5768" y="166786"/>
                  <a:pt x="19243" y="366302"/>
                  <a:pt x="29132" y="329075"/>
                </a:cubicBezTo>
                <a:cubicBezTo>
                  <a:pt x="39020" y="291848"/>
                  <a:pt x="43674" y="-19933"/>
                  <a:pt x="46583" y="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D575BD1A-7C15-2840-F678-400D349D361C}"/>
              </a:ext>
            </a:extLst>
          </p:cNvPr>
          <p:cNvSpPr/>
          <p:nvPr/>
        </p:nvSpPr>
        <p:spPr>
          <a:xfrm>
            <a:off x="6140884" y="5234895"/>
            <a:ext cx="260869" cy="483531"/>
          </a:xfrm>
          <a:custGeom>
            <a:avLst/>
            <a:gdLst>
              <a:gd name="connsiteX0" fmla="*/ 134273 w 260869"/>
              <a:gd name="connsiteY0" fmla="*/ 220 h 483531"/>
              <a:gd name="connsiteX1" fmla="*/ 102863 w 260869"/>
              <a:gd name="connsiteY1" fmla="*/ 209624 h 483531"/>
              <a:gd name="connsiteX2" fmla="*/ 130783 w 260869"/>
              <a:gd name="connsiteY2" fmla="*/ 335267 h 483531"/>
              <a:gd name="connsiteX3" fmla="*/ 120313 w 260869"/>
              <a:gd name="connsiteY3" fmla="*/ 307346 h 483531"/>
              <a:gd name="connsiteX4" fmla="*/ 259916 w 260869"/>
              <a:gd name="connsiteY4" fmla="*/ 481850 h 483531"/>
              <a:gd name="connsiteX5" fmla="*/ 172664 w 260869"/>
              <a:gd name="connsiteY5" fmla="*/ 380638 h 483531"/>
              <a:gd name="connsiteX6" fmla="*/ 1650 w 260869"/>
              <a:gd name="connsiteY6" fmla="*/ 139823 h 483531"/>
              <a:gd name="connsiteX7" fmla="*/ 88902 w 260869"/>
              <a:gd name="connsiteY7" fmla="*/ 251505 h 483531"/>
              <a:gd name="connsiteX8" fmla="*/ 134273 w 260869"/>
              <a:gd name="connsiteY8" fmla="*/ 220 h 48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869" h="483531">
                <a:moveTo>
                  <a:pt x="134273" y="220"/>
                </a:moveTo>
                <a:cubicBezTo>
                  <a:pt x="136600" y="-6760"/>
                  <a:pt x="103445" y="153783"/>
                  <a:pt x="102863" y="209624"/>
                </a:cubicBezTo>
                <a:cubicBezTo>
                  <a:pt x="102281" y="265465"/>
                  <a:pt x="127875" y="318980"/>
                  <a:pt x="130783" y="335267"/>
                </a:cubicBezTo>
                <a:cubicBezTo>
                  <a:pt x="133691" y="351554"/>
                  <a:pt x="98791" y="282916"/>
                  <a:pt x="120313" y="307346"/>
                </a:cubicBezTo>
                <a:cubicBezTo>
                  <a:pt x="141835" y="331777"/>
                  <a:pt x="251191" y="469635"/>
                  <a:pt x="259916" y="481850"/>
                </a:cubicBezTo>
                <a:cubicBezTo>
                  <a:pt x="268641" y="494065"/>
                  <a:pt x="215708" y="437642"/>
                  <a:pt x="172664" y="380638"/>
                </a:cubicBezTo>
                <a:cubicBezTo>
                  <a:pt x="129620" y="323634"/>
                  <a:pt x="15610" y="161345"/>
                  <a:pt x="1650" y="139823"/>
                </a:cubicBezTo>
                <a:cubicBezTo>
                  <a:pt x="-12310" y="118301"/>
                  <a:pt x="66216" y="273609"/>
                  <a:pt x="88902" y="251505"/>
                </a:cubicBezTo>
                <a:cubicBezTo>
                  <a:pt x="111587" y="229401"/>
                  <a:pt x="131946" y="7200"/>
                  <a:pt x="134273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5229E8AA-A472-5B87-064E-83A7F06ADC12}"/>
              </a:ext>
            </a:extLst>
          </p:cNvPr>
          <p:cNvSpPr/>
          <p:nvPr/>
        </p:nvSpPr>
        <p:spPr>
          <a:xfrm>
            <a:off x="6159881" y="4385917"/>
            <a:ext cx="98058" cy="919014"/>
          </a:xfrm>
          <a:custGeom>
            <a:avLst/>
            <a:gdLst>
              <a:gd name="connsiteX0" fmla="*/ 104 w 98058"/>
              <a:gd name="connsiteY0" fmla="*/ 918999 h 919014"/>
              <a:gd name="connsiteX1" fmla="*/ 69905 w 98058"/>
              <a:gd name="connsiteY1" fmla="*/ 810807 h 919014"/>
              <a:gd name="connsiteX2" fmla="*/ 83866 w 98058"/>
              <a:gd name="connsiteY2" fmla="*/ 702614 h 919014"/>
              <a:gd name="connsiteX3" fmla="*/ 55945 w 98058"/>
              <a:gd name="connsiteY3" fmla="*/ 367567 h 919014"/>
              <a:gd name="connsiteX4" fmla="*/ 52455 w 98058"/>
              <a:gd name="connsiteY4" fmla="*/ 461799 h 919014"/>
              <a:gd name="connsiteX5" fmla="*/ 3594 w 98058"/>
              <a:gd name="connsiteY5" fmla="*/ 1109 h 919014"/>
              <a:gd name="connsiteX6" fmla="*/ 76885 w 98058"/>
              <a:gd name="connsiteY6" fmla="*/ 615362 h 919014"/>
              <a:gd name="connsiteX7" fmla="*/ 94336 w 98058"/>
              <a:gd name="connsiteY7" fmla="*/ 713085 h 919014"/>
              <a:gd name="connsiteX8" fmla="*/ 87356 w 98058"/>
              <a:gd name="connsiteY8" fmla="*/ 817787 h 919014"/>
              <a:gd name="connsiteX9" fmla="*/ 104 w 98058"/>
              <a:gd name="connsiteY9" fmla="*/ 918999 h 91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58" h="919014">
                <a:moveTo>
                  <a:pt x="104" y="918999"/>
                </a:moveTo>
                <a:cubicBezTo>
                  <a:pt x="-2804" y="917836"/>
                  <a:pt x="55945" y="846871"/>
                  <a:pt x="69905" y="810807"/>
                </a:cubicBezTo>
                <a:cubicBezTo>
                  <a:pt x="83865" y="774743"/>
                  <a:pt x="86193" y="776487"/>
                  <a:pt x="83866" y="702614"/>
                </a:cubicBezTo>
                <a:cubicBezTo>
                  <a:pt x="81539" y="628741"/>
                  <a:pt x="61180" y="407703"/>
                  <a:pt x="55945" y="367567"/>
                </a:cubicBezTo>
                <a:cubicBezTo>
                  <a:pt x="50710" y="327431"/>
                  <a:pt x="61180" y="522875"/>
                  <a:pt x="52455" y="461799"/>
                </a:cubicBezTo>
                <a:cubicBezTo>
                  <a:pt x="43730" y="400723"/>
                  <a:pt x="-478" y="-24485"/>
                  <a:pt x="3594" y="1109"/>
                </a:cubicBezTo>
                <a:cubicBezTo>
                  <a:pt x="7666" y="26703"/>
                  <a:pt x="61761" y="496699"/>
                  <a:pt x="76885" y="615362"/>
                </a:cubicBezTo>
                <a:cubicBezTo>
                  <a:pt x="92009" y="734025"/>
                  <a:pt x="92591" y="679348"/>
                  <a:pt x="94336" y="713085"/>
                </a:cubicBezTo>
                <a:cubicBezTo>
                  <a:pt x="96081" y="746822"/>
                  <a:pt x="104806" y="779396"/>
                  <a:pt x="87356" y="817787"/>
                </a:cubicBezTo>
                <a:cubicBezTo>
                  <a:pt x="69906" y="856178"/>
                  <a:pt x="3012" y="920162"/>
                  <a:pt x="104" y="918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24C1E5E-C4F4-FE74-FC35-906602680370}"/>
              </a:ext>
            </a:extLst>
          </p:cNvPr>
          <p:cNvSpPr/>
          <p:nvPr/>
        </p:nvSpPr>
        <p:spPr>
          <a:xfrm>
            <a:off x="6344959" y="4289004"/>
            <a:ext cx="52473" cy="640871"/>
          </a:xfrm>
          <a:custGeom>
            <a:avLst/>
            <a:gdLst>
              <a:gd name="connsiteX0" fmla="*/ 52351 w 52473"/>
              <a:gd name="connsiteY0" fmla="*/ 10770 h 640871"/>
              <a:gd name="connsiteX1" fmla="*/ 31410 w 52473"/>
              <a:gd name="connsiteY1" fmla="*/ 628514 h 640871"/>
              <a:gd name="connsiteX2" fmla="*/ 20940 w 52473"/>
              <a:gd name="connsiteY2" fmla="*/ 391188 h 640871"/>
              <a:gd name="connsiteX3" fmla="*/ 0 w 52473"/>
              <a:gd name="connsiteY3" fmla="*/ 300 h 640871"/>
              <a:gd name="connsiteX4" fmla="*/ 20940 w 52473"/>
              <a:gd name="connsiteY4" fmla="*/ 457500 h 640871"/>
              <a:gd name="connsiteX5" fmla="*/ 52351 w 52473"/>
              <a:gd name="connsiteY5" fmla="*/ 10770 h 6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73" h="640871">
                <a:moveTo>
                  <a:pt x="52351" y="10770"/>
                </a:moveTo>
                <a:cubicBezTo>
                  <a:pt x="54096" y="39272"/>
                  <a:pt x="36645" y="565111"/>
                  <a:pt x="31410" y="628514"/>
                </a:cubicBezTo>
                <a:cubicBezTo>
                  <a:pt x="26175" y="691917"/>
                  <a:pt x="26175" y="495890"/>
                  <a:pt x="20940" y="391188"/>
                </a:cubicBezTo>
                <a:cubicBezTo>
                  <a:pt x="15705" y="286486"/>
                  <a:pt x="0" y="-10752"/>
                  <a:pt x="0" y="300"/>
                </a:cubicBezTo>
                <a:cubicBezTo>
                  <a:pt x="0" y="11352"/>
                  <a:pt x="16287" y="456918"/>
                  <a:pt x="20940" y="457500"/>
                </a:cubicBezTo>
                <a:cubicBezTo>
                  <a:pt x="25593" y="458082"/>
                  <a:pt x="50606" y="-17732"/>
                  <a:pt x="52351" y="10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5C3113F-8A22-4C00-62EF-9929024E337D}"/>
              </a:ext>
            </a:extLst>
          </p:cNvPr>
          <p:cNvSpPr/>
          <p:nvPr/>
        </p:nvSpPr>
        <p:spPr>
          <a:xfrm>
            <a:off x="6419550" y="4922899"/>
            <a:ext cx="82702" cy="339053"/>
          </a:xfrm>
          <a:custGeom>
            <a:avLst/>
            <a:gdLst>
              <a:gd name="connsiteX0" fmla="*/ 2190 w 82702"/>
              <a:gd name="connsiteY0" fmla="*/ 5089 h 339053"/>
              <a:gd name="connsiteX1" fmla="*/ 82462 w 82702"/>
              <a:gd name="connsiteY1" fmla="*/ 336646 h 339053"/>
              <a:gd name="connsiteX2" fmla="*/ 26621 w 82702"/>
              <a:gd name="connsiteY2" fmla="*/ 148182 h 339053"/>
              <a:gd name="connsiteX3" fmla="*/ 2190 w 82702"/>
              <a:gd name="connsiteY3" fmla="*/ 5089 h 33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02" h="339053">
                <a:moveTo>
                  <a:pt x="2190" y="5089"/>
                </a:moveTo>
                <a:cubicBezTo>
                  <a:pt x="11497" y="36500"/>
                  <a:pt x="78390" y="312797"/>
                  <a:pt x="82462" y="336646"/>
                </a:cubicBezTo>
                <a:cubicBezTo>
                  <a:pt x="86534" y="360495"/>
                  <a:pt x="37673" y="200533"/>
                  <a:pt x="26621" y="148182"/>
                </a:cubicBezTo>
                <a:cubicBezTo>
                  <a:pt x="15569" y="95831"/>
                  <a:pt x="-7117" y="-26322"/>
                  <a:pt x="2190" y="5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37DB961-AFF8-FCBE-DDB3-97B8A355977B}"/>
              </a:ext>
            </a:extLst>
          </p:cNvPr>
          <p:cNvSpPr/>
          <p:nvPr/>
        </p:nvSpPr>
        <p:spPr>
          <a:xfrm>
            <a:off x="6494973" y="5210523"/>
            <a:ext cx="100428" cy="392675"/>
          </a:xfrm>
          <a:custGeom>
            <a:avLst/>
            <a:gdLst>
              <a:gd name="connsiteX0" fmla="*/ 59390 w 100428"/>
              <a:gd name="connsiteY0" fmla="*/ 161 h 392675"/>
              <a:gd name="connsiteX1" fmla="*/ 90801 w 100428"/>
              <a:gd name="connsiteY1" fmla="*/ 303798 h 392675"/>
              <a:gd name="connsiteX2" fmla="*/ 97781 w 100428"/>
              <a:gd name="connsiteY2" fmla="*/ 391050 h 392675"/>
              <a:gd name="connsiteX3" fmla="*/ 90801 w 100428"/>
              <a:gd name="connsiteY3" fmla="*/ 335208 h 392675"/>
              <a:gd name="connsiteX4" fmla="*/ 59 w 100428"/>
              <a:gd name="connsiteY4" fmla="*/ 52512 h 392675"/>
              <a:gd name="connsiteX5" fmla="*/ 76841 w 100428"/>
              <a:gd name="connsiteY5" fmla="*/ 258427 h 392675"/>
              <a:gd name="connsiteX6" fmla="*/ 59390 w 100428"/>
              <a:gd name="connsiteY6" fmla="*/ 161 h 3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28" h="392675">
                <a:moveTo>
                  <a:pt x="59390" y="161"/>
                </a:moveTo>
                <a:cubicBezTo>
                  <a:pt x="61717" y="7723"/>
                  <a:pt x="84403" y="238650"/>
                  <a:pt x="90801" y="303798"/>
                </a:cubicBezTo>
                <a:cubicBezTo>
                  <a:pt x="97199" y="368946"/>
                  <a:pt x="97781" y="385815"/>
                  <a:pt x="97781" y="391050"/>
                </a:cubicBezTo>
                <a:cubicBezTo>
                  <a:pt x="97781" y="396285"/>
                  <a:pt x="107088" y="391631"/>
                  <a:pt x="90801" y="335208"/>
                </a:cubicBezTo>
                <a:cubicBezTo>
                  <a:pt x="74514" y="278785"/>
                  <a:pt x="2386" y="65309"/>
                  <a:pt x="59" y="52512"/>
                </a:cubicBezTo>
                <a:cubicBezTo>
                  <a:pt x="-2268" y="39715"/>
                  <a:pt x="64626" y="263662"/>
                  <a:pt x="76841" y="258427"/>
                </a:cubicBezTo>
                <a:cubicBezTo>
                  <a:pt x="89056" y="253192"/>
                  <a:pt x="57063" y="-7401"/>
                  <a:pt x="59390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91A4A04B-C130-5947-139D-9F9A10D875C2}"/>
              </a:ext>
            </a:extLst>
          </p:cNvPr>
          <p:cNvSpPr/>
          <p:nvPr/>
        </p:nvSpPr>
        <p:spPr>
          <a:xfrm>
            <a:off x="6337977" y="5493355"/>
            <a:ext cx="157432" cy="300419"/>
          </a:xfrm>
          <a:custGeom>
            <a:avLst/>
            <a:gdLst>
              <a:gd name="connsiteX0" fmla="*/ 2 w 157432"/>
              <a:gd name="connsiteY0" fmla="*/ 10495 h 300419"/>
              <a:gd name="connsiteX1" fmla="*/ 104704 w 157432"/>
              <a:gd name="connsiteY1" fmla="*/ 184999 h 300419"/>
              <a:gd name="connsiteX2" fmla="*/ 115174 w 157432"/>
              <a:gd name="connsiteY2" fmla="*/ 300172 h 300419"/>
              <a:gd name="connsiteX3" fmla="*/ 111684 w 157432"/>
              <a:gd name="connsiteY3" fmla="*/ 212920 h 300419"/>
              <a:gd name="connsiteX4" fmla="*/ 157055 w 157432"/>
              <a:gd name="connsiteY4" fmla="*/ 122178 h 300419"/>
              <a:gd name="connsiteX5" fmla="*/ 83763 w 157432"/>
              <a:gd name="connsiteY5" fmla="*/ 25 h 300419"/>
              <a:gd name="connsiteX6" fmla="*/ 157055 w 157432"/>
              <a:gd name="connsiteY6" fmla="*/ 132648 h 300419"/>
              <a:gd name="connsiteX7" fmla="*/ 108194 w 157432"/>
              <a:gd name="connsiteY7" fmla="*/ 178019 h 300419"/>
              <a:gd name="connsiteX8" fmla="*/ 2 w 157432"/>
              <a:gd name="connsiteY8" fmla="*/ 10495 h 30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432" h="300419">
                <a:moveTo>
                  <a:pt x="2" y="10495"/>
                </a:moveTo>
                <a:cubicBezTo>
                  <a:pt x="-580" y="11658"/>
                  <a:pt x="85509" y="136720"/>
                  <a:pt x="104704" y="184999"/>
                </a:cubicBezTo>
                <a:cubicBezTo>
                  <a:pt x="123899" y="233278"/>
                  <a:pt x="114011" y="295519"/>
                  <a:pt x="115174" y="300172"/>
                </a:cubicBezTo>
                <a:cubicBezTo>
                  <a:pt x="116337" y="304826"/>
                  <a:pt x="104704" y="242586"/>
                  <a:pt x="111684" y="212920"/>
                </a:cubicBezTo>
                <a:cubicBezTo>
                  <a:pt x="118664" y="183254"/>
                  <a:pt x="161708" y="157660"/>
                  <a:pt x="157055" y="122178"/>
                </a:cubicBezTo>
                <a:cubicBezTo>
                  <a:pt x="152402" y="86696"/>
                  <a:pt x="83763" y="-1720"/>
                  <a:pt x="83763" y="25"/>
                </a:cubicBezTo>
                <a:cubicBezTo>
                  <a:pt x="83763" y="1770"/>
                  <a:pt x="152983" y="102982"/>
                  <a:pt x="157055" y="132648"/>
                </a:cubicBezTo>
                <a:cubicBezTo>
                  <a:pt x="161127" y="162314"/>
                  <a:pt x="131461" y="193724"/>
                  <a:pt x="108194" y="178019"/>
                </a:cubicBezTo>
                <a:cubicBezTo>
                  <a:pt x="84927" y="162314"/>
                  <a:pt x="584" y="9332"/>
                  <a:pt x="2" y="10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4D08D897-65B2-2EBA-435D-4A4B5316BBBF}"/>
              </a:ext>
            </a:extLst>
          </p:cNvPr>
          <p:cNvSpPr/>
          <p:nvPr/>
        </p:nvSpPr>
        <p:spPr>
          <a:xfrm>
            <a:off x="6414223" y="5420069"/>
            <a:ext cx="178650" cy="182664"/>
          </a:xfrm>
          <a:custGeom>
            <a:avLst/>
            <a:gdLst>
              <a:gd name="connsiteX0" fmla="*/ 537 w 178650"/>
              <a:gd name="connsiteY0" fmla="*/ 13980 h 182664"/>
              <a:gd name="connsiteX1" fmla="*/ 171551 w 178650"/>
              <a:gd name="connsiteY1" fmla="*/ 178013 h 182664"/>
              <a:gd name="connsiteX2" fmla="*/ 140140 w 178650"/>
              <a:gd name="connsiteY2" fmla="*/ 125662 h 182664"/>
              <a:gd name="connsiteX3" fmla="*/ 84299 w 178650"/>
              <a:gd name="connsiteY3" fmla="*/ 20 h 182664"/>
              <a:gd name="connsiteX4" fmla="*/ 115710 w 178650"/>
              <a:gd name="connsiteY4" fmla="*/ 115192 h 182664"/>
              <a:gd name="connsiteX5" fmla="*/ 537 w 178650"/>
              <a:gd name="connsiteY5" fmla="*/ 13980 h 18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50" h="182664">
                <a:moveTo>
                  <a:pt x="537" y="13980"/>
                </a:moveTo>
                <a:cubicBezTo>
                  <a:pt x="9844" y="24450"/>
                  <a:pt x="148284" y="159399"/>
                  <a:pt x="171551" y="178013"/>
                </a:cubicBezTo>
                <a:cubicBezTo>
                  <a:pt x="194818" y="196627"/>
                  <a:pt x="154682" y="155327"/>
                  <a:pt x="140140" y="125662"/>
                </a:cubicBezTo>
                <a:cubicBezTo>
                  <a:pt x="125598" y="95997"/>
                  <a:pt x="88371" y="1765"/>
                  <a:pt x="84299" y="20"/>
                </a:cubicBezTo>
                <a:cubicBezTo>
                  <a:pt x="80227" y="-1725"/>
                  <a:pt x="125598" y="108212"/>
                  <a:pt x="115710" y="115192"/>
                </a:cubicBezTo>
                <a:cubicBezTo>
                  <a:pt x="105822" y="122172"/>
                  <a:pt x="-8770" y="3510"/>
                  <a:pt x="537" y="13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97413DA-988A-4536-444F-EDC83EC4D583}"/>
              </a:ext>
            </a:extLst>
          </p:cNvPr>
          <p:cNvSpPr/>
          <p:nvPr/>
        </p:nvSpPr>
        <p:spPr>
          <a:xfrm>
            <a:off x="6218662" y="5458479"/>
            <a:ext cx="206600" cy="390984"/>
          </a:xfrm>
          <a:custGeom>
            <a:avLst/>
            <a:gdLst>
              <a:gd name="connsiteX0" fmla="*/ 654 w 206600"/>
              <a:gd name="connsiteY0" fmla="*/ 0 h 390984"/>
              <a:gd name="connsiteX1" fmla="*/ 14614 w 206600"/>
              <a:gd name="connsiteY1" fmla="*/ 115173 h 390984"/>
              <a:gd name="connsiteX2" fmla="*/ 101866 w 206600"/>
              <a:gd name="connsiteY2" fmla="*/ 219875 h 390984"/>
              <a:gd name="connsiteX3" fmla="*/ 94886 w 206600"/>
              <a:gd name="connsiteY3" fmla="*/ 195445 h 390984"/>
              <a:gd name="connsiteX4" fmla="*/ 157707 w 206600"/>
              <a:gd name="connsiteY4" fmla="*/ 268736 h 390984"/>
              <a:gd name="connsiteX5" fmla="*/ 206569 w 206600"/>
              <a:gd name="connsiteY5" fmla="*/ 390889 h 390984"/>
              <a:gd name="connsiteX6" fmla="*/ 150727 w 206600"/>
              <a:gd name="connsiteY6" fmla="*/ 247796 h 390984"/>
              <a:gd name="connsiteX7" fmla="*/ 77436 w 206600"/>
              <a:gd name="connsiteY7" fmla="*/ 171014 h 390984"/>
              <a:gd name="connsiteX8" fmla="*/ 7634 w 206600"/>
              <a:gd name="connsiteY8" fmla="*/ 115173 h 390984"/>
              <a:gd name="connsiteX9" fmla="*/ 654 w 206600"/>
              <a:gd name="connsiteY9" fmla="*/ 0 h 39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600" h="390984">
                <a:moveTo>
                  <a:pt x="654" y="0"/>
                </a:moveTo>
                <a:cubicBezTo>
                  <a:pt x="1817" y="0"/>
                  <a:pt x="-2255" y="78527"/>
                  <a:pt x="14614" y="115173"/>
                </a:cubicBezTo>
                <a:cubicBezTo>
                  <a:pt x="31483" y="151819"/>
                  <a:pt x="88487" y="206496"/>
                  <a:pt x="101866" y="219875"/>
                </a:cubicBezTo>
                <a:cubicBezTo>
                  <a:pt x="115245" y="233254"/>
                  <a:pt x="85579" y="187302"/>
                  <a:pt x="94886" y="195445"/>
                </a:cubicBezTo>
                <a:cubicBezTo>
                  <a:pt x="104193" y="203588"/>
                  <a:pt x="139093" y="236162"/>
                  <a:pt x="157707" y="268736"/>
                </a:cubicBezTo>
                <a:cubicBezTo>
                  <a:pt x="176321" y="301310"/>
                  <a:pt x="207732" y="394379"/>
                  <a:pt x="206569" y="390889"/>
                </a:cubicBezTo>
                <a:cubicBezTo>
                  <a:pt x="205406" y="387399"/>
                  <a:pt x="172249" y="284442"/>
                  <a:pt x="150727" y="247796"/>
                </a:cubicBezTo>
                <a:cubicBezTo>
                  <a:pt x="129205" y="211150"/>
                  <a:pt x="101285" y="193118"/>
                  <a:pt x="77436" y="171014"/>
                </a:cubicBezTo>
                <a:cubicBezTo>
                  <a:pt x="53587" y="148910"/>
                  <a:pt x="16359" y="144257"/>
                  <a:pt x="7634" y="115173"/>
                </a:cubicBezTo>
                <a:cubicBezTo>
                  <a:pt x="-1091" y="86089"/>
                  <a:pt x="-509" y="0"/>
                  <a:pt x="6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814D93F5-E4D5-6E40-A797-4E0F4DCAAA69}"/>
              </a:ext>
            </a:extLst>
          </p:cNvPr>
          <p:cNvSpPr/>
          <p:nvPr/>
        </p:nvSpPr>
        <p:spPr>
          <a:xfrm>
            <a:off x="6473064" y="5493207"/>
            <a:ext cx="165085" cy="220501"/>
          </a:xfrm>
          <a:custGeom>
            <a:avLst/>
            <a:gdLst>
              <a:gd name="connsiteX0" fmla="*/ 1028 w 165085"/>
              <a:gd name="connsiteY0" fmla="*/ 173 h 220501"/>
              <a:gd name="connsiteX1" fmla="*/ 102240 w 165085"/>
              <a:gd name="connsiteY1" fmla="*/ 157227 h 220501"/>
              <a:gd name="connsiteX2" fmla="*/ 46399 w 165085"/>
              <a:gd name="connsiteY2" fmla="*/ 195617 h 220501"/>
              <a:gd name="connsiteX3" fmla="*/ 1028 w 165085"/>
              <a:gd name="connsiteY3" fmla="*/ 220048 h 220501"/>
              <a:gd name="connsiteX4" fmla="*/ 91770 w 165085"/>
              <a:gd name="connsiteY4" fmla="*/ 174677 h 220501"/>
              <a:gd name="connsiteX5" fmla="*/ 165061 w 165085"/>
              <a:gd name="connsiteY5" fmla="*/ 118836 h 220501"/>
              <a:gd name="connsiteX6" fmla="*/ 98750 w 165085"/>
              <a:gd name="connsiteY6" fmla="*/ 125816 h 220501"/>
              <a:gd name="connsiteX7" fmla="*/ 1028 w 165085"/>
              <a:gd name="connsiteY7" fmla="*/ 173 h 22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085" h="220501">
                <a:moveTo>
                  <a:pt x="1028" y="173"/>
                </a:moveTo>
                <a:cubicBezTo>
                  <a:pt x="1610" y="5408"/>
                  <a:pt x="94678" y="124653"/>
                  <a:pt x="102240" y="157227"/>
                </a:cubicBezTo>
                <a:cubicBezTo>
                  <a:pt x="109802" y="189801"/>
                  <a:pt x="63268" y="185147"/>
                  <a:pt x="46399" y="195617"/>
                </a:cubicBezTo>
                <a:cubicBezTo>
                  <a:pt x="29530" y="206087"/>
                  <a:pt x="-6534" y="223538"/>
                  <a:pt x="1028" y="220048"/>
                </a:cubicBezTo>
                <a:cubicBezTo>
                  <a:pt x="8590" y="216558"/>
                  <a:pt x="64431" y="191546"/>
                  <a:pt x="91770" y="174677"/>
                </a:cubicBezTo>
                <a:cubicBezTo>
                  <a:pt x="119109" y="157808"/>
                  <a:pt x="163898" y="126979"/>
                  <a:pt x="165061" y="118836"/>
                </a:cubicBezTo>
                <a:cubicBezTo>
                  <a:pt x="166224" y="110693"/>
                  <a:pt x="126089" y="142103"/>
                  <a:pt x="98750" y="125816"/>
                </a:cubicBezTo>
                <a:cubicBezTo>
                  <a:pt x="71411" y="109529"/>
                  <a:pt x="446" y="-5062"/>
                  <a:pt x="1028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6411C8A-9AAB-FB52-8C22-50CCCBB52104}"/>
              </a:ext>
            </a:extLst>
          </p:cNvPr>
          <p:cNvSpPr/>
          <p:nvPr/>
        </p:nvSpPr>
        <p:spPr>
          <a:xfrm>
            <a:off x="6460041" y="5610541"/>
            <a:ext cx="118795" cy="243142"/>
          </a:xfrm>
          <a:custGeom>
            <a:avLst/>
            <a:gdLst>
              <a:gd name="connsiteX0" fmla="*/ 118753 w 118795"/>
              <a:gd name="connsiteY0" fmla="*/ 1502 h 243142"/>
              <a:gd name="connsiteX1" fmla="*/ 41971 w 118795"/>
              <a:gd name="connsiteY1" fmla="*/ 130635 h 243142"/>
              <a:gd name="connsiteX2" fmla="*/ 90 w 118795"/>
              <a:gd name="connsiteY2" fmla="*/ 242317 h 243142"/>
              <a:gd name="connsiteX3" fmla="*/ 52441 w 118795"/>
              <a:gd name="connsiteY3" fmla="*/ 71303 h 243142"/>
              <a:gd name="connsiteX4" fmla="*/ 118753 w 118795"/>
              <a:gd name="connsiteY4" fmla="*/ 1502 h 24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95" h="243142">
                <a:moveTo>
                  <a:pt x="118753" y="1502"/>
                </a:moveTo>
                <a:cubicBezTo>
                  <a:pt x="117008" y="11391"/>
                  <a:pt x="61748" y="90499"/>
                  <a:pt x="41971" y="130635"/>
                </a:cubicBezTo>
                <a:cubicBezTo>
                  <a:pt x="22194" y="170771"/>
                  <a:pt x="-1655" y="252206"/>
                  <a:pt x="90" y="242317"/>
                </a:cubicBezTo>
                <a:cubicBezTo>
                  <a:pt x="1835" y="232428"/>
                  <a:pt x="36736" y="110275"/>
                  <a:pt x="52441" y="71303"/>
                </a:cubicBezTo>
                <a:cubicBezTo>
                  <a:pt x="68146" y="32331"/>
                  <a:pt x="120498" y="-8387"/>
                  <a:pt x="118753" y="1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19A5DFA0-CC16-9133-F064-E04630844B63}"/>
              </a:ext>
            </a:extLst>
          </p:cNvPr>
          <p:cNvSpPr/>
          <p:nvPr/>
        </p:nvSpPr>
        <p:spPr>
          <a:xfrm>
            <a:off x="6501878" y="5603875"/>
            <a:ext cx="168452" cy="263298"/>
          </a:xfrm>
          <a:custGeom>
            <a:avLst/>
            <a:gdLst>
              <a:gd name="connsiteX0" fmla="*/ 167658 w 168452"/>
              <a:gd name="connsiteY0" fmla="*/ 1188 h 263298"/>
              <a:gd name="connsiteX1" fmla="*/ 69936 w 168452"/>
              <a:gd name="connsiteY1" fmla="*/ 144281 h 263298"/>
              <a:gd name="connsiteX2" fmla="*/ 134 w 168452"/>
              <a:gd name="connsiteY2" fmla="*/ 262943 h 263298"/>
              <a:gd name="connsiteX3" fmla="*/ 87386 w 168452"/>
              <a:gd name="connsiteY3" fmla="*/ 105890 h 263298"/>
              <a:gd name="connsiteX4" fmla="*/ 10604 w 168452"/>
              <a:gd name="connsiteY4" fmla="*/ 109380 h 263298"/>
              <a:gd name="connsiteX5" fmla="*/ 111817 w 168452"/>
              <a:gd name="connsiteY5" fmla="*/ 77969 h 263298"/>
              <a:gd name="connsiteX6" fmla="*/ 167658 w 168452"/>
              <a:gd name="connsiteY6" fmla="*/ 1188 h 26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452" h="263298">
                <a:moveTo>
                  <a:pt x="167658" y="1188"/>
                </a:moveTo>
                <a:cubicBezTo>
                  <a:pt x="160678" y="12240"/>
                  <a:pt x="97857" y="100655"/>
                  <a:pt x="69936" y="144281"/>
                </a:cubicBezTo>
                <a:cubicBezTo>
                  <a:pt x="42015" y="187907"/>
                  <a:pt x="-2774" y="269341"/>
                  <a:pt x="134" y="262943"/>
                </a:cubicBezTo>
                <a:cubicBezTo>
                  <a:pt x="3042" y="256545"/>
                  <a:pt x="85641" y="131484"/>
                  <a:pt x="87386" y="105890"/>
                </a:cubicBezTo>
                <a:cubicBezTo>
                  <a:pt x="89131" y="80296"/>
                  <a:pt x="6532" y="114034"/>
                  <a:pt x="10604" y="109380"/>
                </a:cubicBezTo>
                <a:cubicBezTo>
                  <a:pt x="14676" y="104726"/>
                  <a:pt x="89713" y="96583"/>
                  <a:pt x="111817" y="77969"/>
                </a:cubicBezTo>
                <a:cubicBezTo>
                  <a:pt x="133921" y="59355"/>
                  <a:pt x="174638" y="-9864"/>
                  <a:pt x="167658" y="1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713A9BE1-3BAE-6BB3-6C49-260928F723C7}"/>
              </a:ext>
            </a:extLst>
          </p:cNvPr>
          <p:cNvSpPr/>
          <p:nvPr/>
        </p:nvSpPr>
        <p:spPr>
          <a:xfrm>
            <a:off x="6598200" y="5258628"/>
            <a:ext cx="16027" cy="290691"/>
          </a:xfrm>
          <a:custGeom>
            <a:avLst/>
            <a:gdLst>
              <a:gd name="connsiteX0" fmla="*/ 15495 w 16027"/>
              <a:gd name="connsiteY0" fmla="*/ 917 h 290691"/>
              <a:gd name="connsiteX1" fmla="*/ 12005 w 16027"/>
              <a:gd name="connsiteY1" fmla="*/ 56758 h 290691"/>
              <a:gd name="connsiteX2" fmla="*/ 1534 w 16027"/>
              <a:gd name="connsiteY2" fmla="*/ 290593 h 290691"/>
              <a:gd name="connsiteX3" fmla="*/ 1534 w 16027"/>
              <a:gd name="connsiteY3" fmla="*/ 84679 h 290691"/>
              <a:gd name="connsiteX4" fmla="*/ 15495 w 16027"/>
              <a:gd name="connsiteY4" fmla="*/ 917 h 29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27" h="290691">
                <a:moveTo>
                  <a:pt x="15495" y="917"/>
                </a:moveTo>
                <a:cubicBezTo>
                  <a:pt x="17240" y="-3736"/>
                  <a:pt x="14332" y="8479"/>
                  <a:pt x="12005" y="56758"/>
                </a:cubicBezTo>
                <a:cubicBezTo>
                  <a:pt x="9678" y="105037"/>
                  <a:pt x="3279" y="285940"/>
                  <a:pt x="1534" y="290593"/>
                </a:cubicBezTo>
                <a:cubicBezTo>
                  <a:pt x="-211" y="295246"/>
                  <a:pt x="-793" y="134122"/>
                  <a:pt x="1534" y="84679"/>
                </a:cubicBezTo>
                <a:cubicBezTo>
                  <a:pt x="3861" y="35236"/>
                  <a:pt x="13750" y="5570"/>
                  <a:pt x="15495" y="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93082534-0CCA-17EB-F67B-D471237B6CA7}"/>
              </a:ext>
            </a:extLst>
          </p:cNvPr>
          <p:cNvSpPr/>
          <p:nvPr/>
        </p:nvSpPr>
        <p:spPr>
          <a:xfrm>
            <a:off x="6634291" y="5440938"/>
            <a:ext cx="147062" cy="143190"/>
          </a:xfrm>
          <a:custGeom>
            <a:avLst/>
            <a:gdLst>
              <a:gd name="connsiteX0" fmla="*/ 31755 w 147062"/>
              <a:gd name="connsiteY0" fmla="*/ 132714 h 143190"/>
              <a:gd name="connsiteX1" fmla="*/ 87596 w 147062"/>
              <a:gd name="connsiteY1" fmla="*/ 104793 h 143190"/>
              <a:gd name="connsiteX2" fmla="*/ 146927 w 147062"/>
              <a:gd name="connsiteY2" fmla="*/ 143184 h 143190"/>
              <a:gd name="connsiteX3" fmla="*/ 105046 w 147062"/>
              <a:gd name="connsiteY3" fmla="*/ 101303 h 143190"/>
              <a:gd name="connsiteX4" fmla="*/ 344 w 147062"/>
              <a:gd name="connsiteY4" fmla="*/ 91 h 143190"/>
              <a:gd name="connsiteX5" fmla="*/ 70146 w 147062"/>
              <a:gd name="connsiteY5" fmla="*/ 83853 h 143190"/>
              <a:gd name="connsiteX6" fmla="*/ 31755 w 147062"/>
              <a:gd name="connsiteY6" fmla="*/ 132714 h 14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062" h="143190">
                <a:moveTo>
                  <a:pt x="31755" y="132714"/>
                </a:moveTo>
                <a:cubicBezTo>
                  <a:pt x="34663" y="136204"/>
                  <a:pt x="68401" y="103048"/>
                  <a:pt x="87596" y="104793"/>
                </a:cubicBezTo>
                <a:cubicBezTo>
                  <a:pt x="106791" y="106538"/>
                  <a:pt x="144019" y="143766"/>
                  <a:pt x="146927" y="143184"/>
                </a:cubicBezTo>
                <a:cubicBezTo>
                  <a:pt x="149835" y="142602"/>
                  <a:pt x="105046" y="101303"/>
                  <a:pt x="105046" y="101303"/>
                </a:cubicBezTo>
                <a:cubicBezTo>
                  <a:pt x="80616" y="77454"/>
                  <a:pt x="6161" y="2999"/>
                  <a:pt x="344" y="91"/>
                </a:cubicBezTo>
                <a:cubicBezTo>
                  <a:pt x="-5473" y="-2817"/>
                  <a:pt x="64329" y="64076"/>
                  <a:pt x="70146" y="83853"/>
                </a:cubicBezTo>
                <a:cubicBezTo>
                  <a:pt x="75963" y="103630"/>
                  <a:pt x="28847" y="129224"/>
                  <a:pt x="31755" y="132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C5C671D6-BC58-4AE8-CDCF-80C9FDFCE73A}"/>
              </a:ext>
            </a:extLst>
          </p:cNvPr>
          <p:cNvSpPr/>
          <p:nvPr/>
        </p:nvSpPr>
        <p:spPr>
          <a:xfrm>
            <a:off x="5915019" y="5638667"/>
            <a:ext cx="82580" cy="238258"/>
          </a:xfrm>
          <a:custGeom>
            <a:avLst/>
            <a:gdLst>
              <a:gd name="connsiteX0" fmla="*/ 50806 w 82580"/>
              <a:gd name="connsiteY0" fmla="*/ 133 h 238258"/>
              <a:gd name="connsiteX1" fmla="*/ 41281 w 82580"/>
              <a:gd name="connsiteY1" fmla="*/ 101733 h 238258"/>
              <a:gd name="connsiteX2" fmla="*/ 66681 w 82580"/>
              <a:gd name="connsiteY2" fmla="*/ 184283 h 238258"/>
              <a:gd name="connsiteX3" fmla="*/ 47631 w 82580"/>
              <a:gd name="connsiteY3" fmla="*/ 168408 h 238258"/>
              <a:gd name="connsiteX4" fmla="*/ 82556 w 82580"/>
              <a:gd name="connsiteY4" fmla="*/ 238258 h 238258"/>
              <a:gd name="connsiteX5" fmla="*/ 41281 w 82580"/>
              <a:gd name="connsiteY5" fmla="*/ 168408 h 238258"/>
              <a:gd name="connsiteX6" fmla="*/ 6 w 82580"/>
              <a:gd name="connsiteY6" fmla="*/ 79508 h 238258"/>
              <a:gd name="connsiteX7" fmla="*/ 38106 w 82580"/>
              <a:gd name="connsiteY7" fmla="*/ 123958 h 238258"/>
              <a:gd name="connsiteX8" fmla="*/ 50806 w 82580"/>
              <a:gd name="connsiteY8" fmla="*/ 133 h 23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580" h="238258">
                <a:moveTo>
                  <a:pt x="50806" y="133"/>
                </a:moveTo>
                <a:cubicBezTo>
                  <a:pt x="51335" y="-3571"/>
                  <a:pt x="38635" y="71041"/>
                  <a:pt x="41281" y="101733"/>
                </a:cubicBezTo>
                <a:cubicBezTo>
                  <a:pt x="43927" y="132425"/>
                  <a:pt x="65623" y="173171"/>
                  <a:pt x="66681" y="184283"/>
                </a:cubicBezTo>
                <a:cubicBezTo>
                  <a:pt x="67739" y="195395"/>
                  <a:pt x="44985" y="159412"/>
                  <a:pt x="47631" y="168408"/>
                </a:cubicBezTo>
                <a:cubicBezTo>
                  <a:pt x="50277" y="177404"/>
                  <a:pt x="83614" y="238258"/>
                  <a:pt x="82556" y="238258"/>
                </a:cubicBezTo>
                <a:cubicBezTo>
                  <a:pt x="81498" y="238258"/>
                  <a:pt x="55039" y="194866"/>
                  <a:pt x="41281" y="168408"/>
                </a:cubicBezTo>
                <a:cubicBezTo>
                  <a:pt x="27523" y="141950"/>
                  <a:pt x="535" y="86916"/>
                  <a:pt x="6" y="79508"/>
                </a:cubicBezTo>
                <a:cubicBezTo>
                  <a:pt x="-523" y="72100"/>
                  <a:pt x="29639" y="130837"/>
                  <a:pt x="38106" y="123958"/>
                </a:cubicBezTo>
                <a:cubicBezTo>
                  <a:pt x="46573" y="117079"/>
                  <a:pt x="50277" y="3837"/>
                  <a:pt x="50806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6C2965F7-8DFF-D1C6-FBD1-44347CFD50A6}"/>
              </a:ext>
            </a:extLst>
          </p:cNvPr>
          <p:cNvSpPr/>
          <p:nvPr/>
        </p:nvSpPr>
        <p:spPr>
          <a:xfrm>
            <a:off x="5962650" y="5648261"/>
            <a:ext cx="149647" cy="254884"/>
          </a:xfrm>
          <a:custGeom>
            <a:avLst/>
            <a:gdLst>
              <a:gd name="connsiteX0" fmla="*/ 0 w 149647"/>
              <a:gd name="connsiteY0" fmla="*/ 64 h 254884"/>
              <a:gd name="connsiteX1" fmla="*/ 41275 w 149647"/>
              <a:gd name="connsiteY1" fmla="*/ 152464 h 254884"/>
              <a:gd name="connsiteX2" fmla="*/ 73025 w 149647"/>
              <a:gd name="connsiteY2" fmla="*/ 215964 h 254884"/>
              <a:gd name="connsiteX3" fmla="*/ 66675 w 149647"/>
              <a:gd name="connsiteY3" fmla="*/ 161989 h 254884"/>
              <a:gd name="connsiteX4" fmla="*/ 149225 w 149647"/>
              <a:gd name="connsiteY4" fmla="*/ 254064 h 254884"/>
              <a:gd name="connsiteX5" fmla="*/ 98425 w 149647"/>
              <a:gd name="connsiteY5" fmla="*/ 203264 h 254884"/>
              <a:gd name="connsiteX6" fmla="*/ 88900 w 149647"/>
              <a:gd name="connsiteY6" fmla="*/ 136589 h 254884"/>
              <a:gd name="connsiteX7" fmla="*/ 53975 w 149647"/>
              <a:gd name="connsiteY7" fmla="*/ 95314 h 254884"/>
              <a:gd name="connsiteX8" fmla="*/ 79375 w 149647"/>
              <a:gd name="connsiteY8" fmla="*/ 161989 h 254884"/>
              <a:gd name="connsiteX9" fmla="*/ 41275 w 149647"/>
              <a:gd name="connsiteY9" fmla="*/ 133414 h 254884"/>
              <a:gd name="connsiteX10" fmla="*/ 0 w 149647"/>
              <a:gd name="connsiteY10" fmla="*/ 64 h 25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647" h="254884">
                <a:moveTo>
                  <a:pt x="0" y="64"/>
                </a:moveTo>
                <a:cubicBezTo>
                  <a:pt x="0" y="3239"/>
                  <a:pt x="29104" y="116481"/>
                  <a:pt x="41275" y="152464"/>
                </a:cubicBezTo>
                <a:cubicBezTo>
                  <a:pt x="53446" y="188447"/>
                  <a:pt x="68792" y="214377"/>
                  <a:pt x="73025" y="215964"/>
                </a:cubicBezTo>
                <a:cubicBezTo>
                  <a:pt x="77258" y="217551"/>
                  <a:pt x="53975" y="155639"/>
                  <a:pt x="66675" y="161989"/>
                </a:cubicBezTo>
                <a:cubicBezTo>
                  <a:pt x="79375" y="168339"/>
                  <a:pt x="143933" y="247185"/>
                  <a:pt x="149225" y="254064"/>
                </a:cubicBezTo>
                <a:cubicBezTo>
                  <a:pt x="154517" y="260943"/>
                  <a:pt x="108479" y="222843"/>
                  <a:pt x="98425" y="203264"/>
                </a:cubicBezTo>
                <a:cubicBezTo>
                  <a:pt x="88371" y="183685"/>
                  <a:pt x="96308" y="154581"/>
                  <a:pt x="88900" y="136589"/>
                </a:cubicBezTo>
                <a:cubicBezTo>
                  <a:pt x="81492" y="118597"/>
                  <a:pt x="55562" y="91081"/>
                  <a:pt x="53975" y="95314"/>
                </a:cubicBezTo>
                <a:cubicBezTo>
                  <a:pt x="52388" y="99547"/>
                  <a:pt x="81492" y="155639"/>
                  <a:pt x="79375" y="161989"/>
                </a:cubicBezTo>
                <a:cubicBezTo>
                  <a:pt x="77258" y="168339"/>
                  <a:pt x="53975" y="154581"/>
                  <a:pt x="41275" y="133414"/>
                </a:cubicBezTo>
                <a:cubicBezTo>
                  <a:pt x="28575" y="112247"/>
                  <a:pt x="0" y="-3111"/>
                  <a:pt x="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3181230D-140A-4B80-C9B1-599771DE1678}"/>
              </a:ext>
            </a:extLst>
          </p:cNvPr>
          <p:cNvSpPr/>
          <p:nvPr/>
        </p:nvSpPr>
        <p:spPr>
          <a:xfrm>
            <a:off x="6060948" y="5553020"/>
            <a:ext cx="351414" cy="276533"/>
          </a:xfrm>
          <a:custGeom>
            <a:avLst/>
            <a:gdLst>
              <a:gd name="connsiteX0" fmla="*/ 127 w 351414"/>
              <a:gd name="connsiteY0" fmla="*/ 34980 h 276533"/>
              <a:gd name="connsiteX1" fmla="*/ 130302 w 351414"/>
              <a:gd name="connsiteY1" fmla="*/ 111180 h 276533"/>
              <a:gd name="connsiteX2" fmla="*/ 190627 w 351414"/>
              <a:gd name="connsiteY2" fmla="*/ 120705 h 276533"/>
              <a:gd name="connsiteX3" fmla="*/ 200152 w 351414"/>
              <a:gd name="connsiteY3" fmla="*/ 120705 h 276533"/>
              <a:gd name="connsiteX4" fmla="*/ 314452 w 351414"/>
              <a:gd name="connsiteY4" fmla="*/ 203255 h 276533"/>
              <a:gd name="connsiteX5" fmla="*/ 282702 w 351414"/>
              <a:gd name="connsiteY5" fmla="*/ 155630 h 276533"/>
              <a:gd name="connsiteX6" fmla="*/ 349377 w 351414"/>
              <a:gd name="connsiteY6" fmla="*/ 276280 h 276533"/>
              <a:gd name="connsiteX7" fmla="*/ 190627 w 351414"/>
              <a:gd name="connsiteY7" fmla="*/ 117530 h 276533"/>
              <a:gd name="connsiteX8" fmla="*/ 44577 w 351414"/>
              <a:gd name="connsiteY8" fmla="*/ 55 h 276533"/>
              <a:gd name="connsiteX9" fmla="*/ 155702 w 351414"/>
              <a:gd name="connsiteY9" fmla="*/ 101655 h 276533"/>
              <a:gd name="connsiteX10" fmla="*/ 127 w 351414"/>
              <a:gd name="connsiteY10" fmla="*/ 34980 h 27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1414" h="276533">
                <a:moveTo>
                  <a:pt x="127" y="34980"/>
                </a:moveTo>
                <a:cubicBezTo>
                  <a:pt x="-4106" y="36567"/>
                  <a:pt x="98552" y="96893"/>
                  <a:pt x="130302" y="111180"/>
                </a:cubicBezTo>
                <a:cubicBezTo>
                  <a:pt x="162052" y="125468"/>
                  <a:pt x="178985" y="119118"/>
                  <a:pt x="190627" y="120705"/>
                </a:cubicBezTo>
                <a:cubicBezTo>
                  <a:pt x="202269" y="122292"/>
                  <a:pt x="179514" y="106947"/>
                  <a:pt x="200152" y="120705"/>
                </a:cubicBezTo>
                <a:cubicBezTo>
                  <a:pt x="220790" y="134463"/>
                  <a:pt x="300694" y="197434"/>
                  <a:pt x="314452" y="203255"/>
                </a:cubicBezTo>
                <a:cubicBezTo>
                  <a:pt x="328210" y="209076"/>
                  <a:pt x="276881" y="143459"/>
                  <a:pt x="282702" y="155630"/>
                </a:cubicBezTo>
                <a:cubicBezTo>
                  <a:pt x="288523" y="167801"/>
                  <a:pt x="364723" y="282630"/>
                  <a:pt x="349377" y="276280"/>
                </a:cubicBezTo>
                <a:cubicBezTo>
                  <a:pt x="334031" y="269930"/>
                  <a:pt x="241427" y="163568"/>
                  <a:pt x="190627" y="117530"/>
                </a:cubicBezTo>
                <a:cubicBezTo>
                  <a:pt x="139827" y="71493"/>
                  <a:pt x="50398" y="2701"/>
                  <a:pt x="44577" y="55"/>
                </a:cubicBezTo>
                <a:cubicBezTo>
                  <a:pt x="38756" y="-2591"/>
                  <a:pt x="165227" y="90543"/>
                  <a:pt x="155702" y="101655"/>
                </a:cubicBezTo>
                <a:cubicBezTo>
                  <a:pt x="146177" y="112768"/>
                  <a:pt x="4360" y="33393"/>
                  <a:pt x="127" y="34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417F5BD8-9FF6-6A50-EC21-D843BF91157A}"/>
              </a:ext>
            </a:extLst>
          </p:cNvPr>
          <p:cNvSpPr/>
          <p:nvPr/>
        </p:nvSpPr>
        <p:spPr>
          <a:xfrm>
            <a:off x="5974896" y="5465533"/>
            <a:ext cx="276686" cy="164045"/>
          </a:xfrm>
          <a:custGeom>
            <a:avLst/>
            <a:gdLst>
              <a:gd name="connsiteX0" fmla="*/ 454 w 276686"/>
              <a:gd name="connsiteY0" fmla="*/ 90717 h 164045"/>
              <a:gd name="connsiteX1" fmla="*/ 95704 w 276686"/>
              <a:gd name="connsiteY1" fmla="*/ 46267 h 164045"/>
              <a:gd name="connsiteX2" fmla="*/ 175079 w 276686"/>
              <a:gd name="connsiteY2" fmla="*/ 74842 h 164045"/>
              <a:gd name="connsiteX3" fmla="*/ 143329 w 276686"/>
              <a:gd name="connsiteY3" fmla="*/ 1817 h 164045"/>
              <a:gd name="connsiteX4" fmla="*/ 276679 w 276686"/>
              <a:gd name="connsiteY4" fmla="*/ 163742 h 164045"/>
              <a:gd name="connsiteX5" fmla="*/ 136979 w 276686"/>
              <a:gd name="connsiteY5" fmla="*/ 43092 h 164045"/>
              <a:gd name="connsiteX6" fmla="*/ 454 w 276686"/>
              <a:gd name="connsiteY6" fmla="*/ 90717 h 16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686" h="164045">
                <a:moveTo>
                  <a:pt x="454" y="90717"/>
                </a:moveTo>
                <a:cubicBezTo>
                  <a:pt x="-6425" y="91246"/>
                  <a:pt x="66600" y="48913"/>
                  <a:pt x="95704" y="46267"/>
                </a:cubicBezTo>
                <a:cubicBezTo>
                  <a:pt x="124808" y="43621"/>
                  <a:pt x="167142" y="82250"/>
                  <a:pt x="175079" y="74842"/>
                </a:cubicBezTo>
                <a:cubicBezTo>
                  <a:pt x="183017" y="67434"/>
                  <a:pt x="126396" y="-13000"/>
                  <a:pt x="143329" y="1817"/>
                </a:cubicBezTo>
                <a:cubicBezTo>
                  <a:pt x="160262" y="16634"/>
                  <a:pt x="277737" y="156863"/>
                  <a:pt x="276679" y="163742"/>
                </a:cubicBezTo>
                <a:cubicBezTo>
                  <a:pt x="275621" y="170621"/>
                  <a:pt x="176666" y="58438"/>
                  <a:pt x="136979" y="43092"/>
                </a:cubicBezTo>
                <a:cubicBezTo>
                  <a:pt x="97292" y="27746"/>
                  <a:pt x="7333" y="90188"/>
                  <a:pt x="454" y="90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66F054E7-35BB-FE3F-D17F-F2BC59B33630}"/>
              </a:ext>
            </a:extLst>
          </p:cNvPr>
          <p:cNvSpPr/>
          <p:nvPr/>
        </p:nvSpPr>
        <p:spPr>
          <a:xfrm>
            <a:off x="5910877" y="5495901"/>
            <a:ext cx="67651" cy="215932"/>
          </a:xfrm>
          <a:custGeom>
            <a:avLst/>
            <a:gdLst>
              <a:gd name="connsiteX0" fmla="*/ 64473 w 67651"/>
              <a:gd name="connsiteY0" fmla="*/ 24 h 215932"/>
              <a:gd name="connsiteX1" fmla="*/ 16848 w 67651"/>
              <a:gd name="connsiteY1" fmla="*/ 111149 h 215932"/>
              <a:gd name="connsiteX2" fmla="*/ 7323 w 67651"/>
              <a:gd name="connsiteY2" fmla="*/ 215924 h 215932"/>
              <a:gd name="connsiteX3" fmla="*/ 4148 w 67651"/>
              <a:gd name="connsiteY3" fmla="*/ 117499 h 215932"/>
              <a:gd name="connsiteX4" fmla="*/ 67648 w 67651"/>
              <a:gd name="connsiteY4" fmla="*/ 206399 h 215932"/>
              <a:gd name="connsiteX5" fmla="*/ 973 w 67651"/>
              <a:gd name="connsiteY5" fmla="*/ 120674 h 215932"/>
              <a:gd name="connsiteX6" fmla="*/ 64473 w 67651"/>
              <a:gd name="connsiteY6" fmla="*/ 24 h 21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51" h="215932">
                <a:moveTo>
                  <a:pt x="64473" y="24"/>
                </a:moveTo>
                <a:cubicBezTo>
                  <a:pt x="67119" y="-1564"/>
                  <a:pt x="26373" y="75166"/>
                  <a:pt x="16848" y="111149"/>
                </a:cubicBezTo>
                <a:cubicBezTo>
                  <a:pt x="7323" y="147132"/>
                  <a:pt x="9440" y="214866"/>
                  <a:pt x="7323" y="215924"/>
                </a:cubicBezTo>
                <a:cubicBezTo>
                  <a:pt x="5206" y="216982"/>
                  <a:pt x="-5906" y="119086"/>
                  <a:pt x="4148" y="117499"/>
                </a:cubicBezTo>
                <a:cubicBezTo>
                  <a:pt x="14202" y="115912"/>
                  <a:pt x="68177" y="205870"/>
                  <a:pt x="67648" y="206399"/>
                </a:cubicBezTo>
                <a:cubicBezTo>
                  <a:pt x="67119" y="206928"/>
                  <a:pt x="5735" y="150307"/>
                  <a:pt x="973" y="120674"/>
                </a:cubicBezTo>
                <a:cubicBezTo>
                  <a:pt x="-3789" y="91041"/>
                  <a:pt x="61827" y="1612"/>
                  <a:pt x="6447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C95B7EFB-3EFB-35A3-C53F-493A88CCEECE}"/>
              </a:ext>
            </a:extLst>
          </p:cNvPr>
          <p:cNvSpPr/>
          <p:nvPr/>
        </p:nvSpPr>
        <p:spPr>
          <a:xfrm>
            <a:off x="5943431" y="5546634"/>
            <a:ext cx="139871" cy="258721"/>
          </a:xfrm>
          <a:custGeom>
            <a:avLst/>
            <a:gdLst>
              <a:gd name="connsiteX0" fmla="*/ 139869 w 139871"/>
              <a:gd name="connsiteY0" fmla="*/ 91 h 258721"/>
              <a:gd name="connsiteX1" fmla="*/ 47794 w 139871"/>
              <a:gd name="connsiteY1" fmla="*/ 85816 h 258721"/>
              <a:gd name="connsiteX2" fmla="*/ 50969 w 139871"/>
              <a:gd name="connsiteY2" fmla="*/ 101691 h 258721"/>
              <a:gd name="connsiteX3" fmla="*/ 63669 w 139871"/>
              <a:gd name="connsiteY3" fmla="*/ 82641 h 258721"/>
              <a:gd name="connsiteX4" fmla="*/ 50969 w 139871"/>
              <a:gd name="connsiteY4" fmla="*/ 257266 h 258721"/>
              <a:gd name="connsiteX5" fmla="*/ 50969 w 139871"/>
              <a:gd name="connsiteY5" fmla="*/ 158841 h 258721"/>
              <a:gd name="connsiteX6" fmla="*/ 169 w 139871"/>
              <a:gd name="connsiteY6" fmla="*/ 31841 h 258721"/>
              <a:gd name="connsiteX7" fmla="*/ 35094 w 139871"/>
              <a:gd name="connsiteY7" fmla="*/ 114391 h 258721"/>
              <a:gd name="connsiteX8" fmla="*/ 50969 w 139871"/>
              <a:gd name="connsiteY8" fmla="*/ 69941 h 258721"/>
              <a:gd name="connsiteX9" fmla="*/ 139869 w 139871"/>
              <a:gd name="connsiteY9" fmla="*/ 91 h 25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871" h="258721">
                <a:moveTo>
                  <a:pt x="139869" y="91"/>
                </a:moveTo>
                <a:cubicBezTo>
                  <a:pt x="139340" y="2737"/>
                  <a:pt x="62611" y="68883"/>
                  <a:pt x="47794" y="85816"/>
                </a:cubicBezTo>
                <a:cubicBezTo>
                  <a:pt x="32977" y="102749"/>
                  <a:pt x="48323" y="102220"/>
                  <a:pt x="50969" y="101691"/>
                </a:cubicBezTo>
                <a:cubicBezTo>
                  <a:pt x="53615" y="101162"/>
                  <a:pt x="63669" y="56712"/>
                  <a:pt x="63669" y="82641"/>
                </a:cubicBezTo>
                <a:cubicBezTo>
                  <a:pt x="63669" y="108570"/>
                  <a:pt x="53086" y="244566"/>
                  <a:pt x="50969" y="257266"/>
                </a:cubicBezTo>
                <a:cubicBezTo>
                  <a:pt x="48852" y="269966"/>
                  <a:pt x="59436" y="196412"/>
                  <a:pt x="50969" y="158841"/>
                </a:cubicBezTo>
                <a:cubicBezTo>
                  <a:pt x="42502" y="121270"/>
                  <a:pt x="2815" y="39249"/>
                  <a:pt x="169" y="31841"/>
                </a:cubicBezTo>
                <a:cubicBezTo>
                  <a:pt x="-2477" y="24433"/>
                  <a:pt x="26627" y="108041"/>
                  <a:pt x="35094" y="114391"/>
                </a:cubicBezTo>
                <a:cubicBezTo>
                  <a:pt x="43561" y="120741"/>
                  <a:pt x="36682" y="86874"/>
                  <a:pt x="50969" y="69941"/>
                </a:cubicBezTo>
                <a:cubicBezTo>
                  <a:pt x="65256" y="53008"/>
                  <a:pt x="140398" y="-2555"/>
                  <a:pt x="139869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611201E6-FFB7-1E57-CE50-723CE5655543}"/>
              </a:ext>
            </a:extLst>
          </p:cNvPr>
          <p:cNvSpPr/>
          <p:nvPr/>
        </p:nvSpPr>
        <p:spPr>
          <a:xfrm>
            <a:off x="6006869" y="5622412"/>
            <a:ext cx="212977" cy="238639"/>
          </a:xfrm>
          <a:custGeom>
            <a:avLst/>
            <a:gdLst>
              <a:gd name="connsiteX0" fmla="*/ 231 w 212977"/>
              <a:gd name="connsiteY0" fmla="*/ 513 h 238639"/>
              <a:gd name="connsiteX1" fmla="*/ 47856 w 212977"/>
              <a:gd name="connsiteY1" fmla="*/ 67188 h 238639"/>
              <a:gd name="connsiteX2" fmla="*/ 57381 w 212977"/>
              <a:gd name="connsiteY2" fmla="*/ 165613 h 238639"/>
              <a:gd name="connsiteX3" fmla="*/ 95481 w 212977"/>
              <a:gd name="connsiteY3" fmla="*/ 92588 h 238639"/>
              <a:gd name="connsiteX4" fmla="*/ 31981 w 212977"/>
              <a:gd name="connsiteY4" fmla="*/ 238638 h 238639"/>
              <a:gd name="connsiteX5" fmla="*/ 98656 w 212977"/>
              <a:gd name="connsiteY5" fmla="*/ 89413 h 238639"/>
              <a:gd name="connsiteX6" fmla="*/ 212956 w 212977"/>
              <a:gd name="connsiteY6" fmla="*/ 60838 h 238639"/>
              <a:gd name="connsiteX7" fmla="*/ 89131 w 212977"/>
              <a:gd name="connsiteY7" fmla="*/ 83063 h 238639"/>
              <a:gd name="connsiteX8" fmla="*/ 66906 w 212977"/>
              <a:gd name="connsiteY8" fmla="*/ 10038 h 238639"/>
              <a:gd name="connsiteX9" fmla="*/ 70081 w 212977"/>
              <a:gd name="connsiteY9" fmla="*/ 102113 h 238639"/>
              <a:gd name="connsiteX10" fmla="*/ 231 w 212977"/>
              <a:gd name="connsiteY10" fmla="*/ 513 h 23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2977" h="238639">
                <a:moveTo>
                  <a:pt x="231" y="513"/>
                </a:moveTo>
                <a:cubicBezTo>
                  <a:pt x="-3473" y="-5308"/>
                  <a:pt x="38331" y="39671"/>
                  <a:pt x="47856" y="67188"/>
                </a:cubicBezTo>
                <a:cubicBezTo>
                  <a:pt x="57381" y="94705"/>
                  <a:pt x="49444" y="161380"/>
                  <a:pt x="57381" y="165613"/>
                </a:cubicBezTo>
                <a:cubicBezTo>
                  <a:pt x="65318" y="169846"/>
                  <a:pt x="99714" y="80417"/>
                  <a:pt x="95481" y="92588"/>
                </a:cubicBezTo>
                <a:cubicBezTo>
                  <a:pt x="91248" y="104759"/>
                  <a:pt x="31452" y="239167"/>
                  <a:pt x="31981" y="238638"/>
                </a:cubicBezTo>
                <a:cubicBezTo>
                  <a:pt x="32510" y="238109"/>
                  <a:pt x="68494" y="119046"/>
                  <a:pt x="98656" y="89413"/>
                </a:cubicBezTo>
                <a:cubicBezTo>
                  <a:pt x="128819" y="59780"/>
                  <a:pt x="214544" y="61896"/>
                  <a:pt x="212956" y="60838"/>
                </a:cubicBezTo>
                <a:cubicBezTo>
                  <a:pt x="211368" y="59780"/>
                  <a:pt x="113473" y="91530"/>
                  <a:pt x="89131" y="83063"/>
                </a:cubicBezTo>
                <a:cubicBezTo>
                  <a:pt x="64789" y="74596"/>
                  <a:pt x="70081" y="6863"/>
                  <a:pt x="66906" y="10038"/>
                </a:cubicBezTo>
                <a:cubicBezTo>
                  <a:pt x="63731" y="13213"/>
                  <a:pt x="80135" y="102113"/>
                  <a:pt x="70081" y="102113"/>
                </a:cubicBezTo>
                <a:cubicBezTo>
                  <a:pt x="60027" y="102113"/>
                  <a:pt x="3935" y="6334"/>
                  <a:pt x="231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1CAD1307-11B1-7541-6485-6789A78C69F5}"/>
              </a:ext>
            </a:extLst>
          </p:cNvPr>
          <p:cNvSpPr/>
          <p:nvPr/>
        </p:nvSpPr>
        <p:spPr>
          <a:xfrm>
            <a:off x="6130788" y="5707847"/>
            <a:ext cx="200363" cy="67513"/>
          </a:xfrm>
          <a:custGeom>
            <a:avLst/>
            <a:gdLst>
              <a:gd name="connsiteX0" fmla="*/ 137 w 200363"/>
              <a:gd name="connsiteY0" fmla="*/ 29378 h 67513"/>
              <a:gd name="connsiteX1" fmla="*/ 101737 w 200363"/>
              <a:gd name="connsiteY1" fmla="*/ 10328 h 67513"/>
              <a:gd name="connsiteX2" fmla="*/ 200162 w 200363"/>
              <a:gd name="connsiteY2" fmla="*/ 67478 h 67513"/>
              <a:gd name="connsiteX3" fmla="*/ 123962 w 200363"/>
              <a:gd name="connsiteY3" fmla="*/ 803 h 67513"/>
              <a:gd name="connsiteX4" fmla="*/ 137 w 200363"/>
              <a:gd name="connsiteY4" fmla="*/ 29378 h 6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363" h="67513">
                <a:moveTo>
                  <a:pt x="137" y="29378"/>
                </a:moveTo>
                <a:cubicBezTo>
                  <a:pt x="-3567" y="30965"/>
                  <a:pt x="68400" y="3978"/>
                  <a:pt x="101737" y="10328"/>
                </a:cubicBezTo>
                <a:cubicBezTo>
                  <a:pt x="135075" y="16678"/>
                  <a:pt x="196458" y="69065"/>
                  <a:pt x="200162" y="67478"/>
                </a:cubicBezTo>
                <a:cubicBezTo>
                  <a:pt x="203866" y="65891"/>
                  <a:pt x="155712" y="7153"/>
                  <a:pt x="123962" y="803"/>
                </a:cubicBezTo>
                <a:cubicBezTo>
                  <a:pt x="92212" y="-5547"/>
                  <a:pt x="3841" y="27791"/>
                  <a:pt x="137" y="29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976BABC9-7527-2EE1-B7B0-73B145EED3EC}"/>
              </a:ext>
            </a:extLst>
          </p:cNvPr>
          <p:cNvSpPr/>
          <p:nvPr/>
        </p:nvSpPr>
        <p:spPr>
          <a:xfrm>
            <a:off x="6088459" y="5702264"/>
            <a:ext cx="141135" cy="122528"/>
          </a:xfrm>
          <a:custGeom>
            <a:avLst/>
            <a:gdLst>
              <a:gd name="connsiteX0" fmla="*/ 102791 w 141135"/>
              <a:gd name="connsiteY0" fmla="*/ 36 h 122528"/>
              <a:gd name="connsiteX1" fmla="*/ 4366 w 141135"/>
              <a:gd name="connsiteY1" fmla="*/ 117511 h 122528"/>
              <a:gd name="connsiteX2" fmla="*/ 29766 w 141135"/>
              <a:gd name="connsiteY2" fmla="*/ 101636 h 122528"/>
              <a:gd name="connsiteX3" fmla="*/ 140891 w 141135"/>
              <a:gd name="connsiteY3" fmla="*/ 107986 h 122528"/>
              <a:gd name="connsiteX4" fmla="*/ 58341 w 141135"/>
              <a:gd name="connsiteY4" fmla="*/ 111161 h 122528"/>
              <a:gd name="connsiteX5" fmla="*/ 13891 w 141135"/>
              <a:gd name="connsiteY5" fmla="*/ 104811 h 122528"/>
              <a:gd name="connsiteX6" fmla="*/ 102791 w 141135"/>
              <a:gd name="connsiteY6" fmla="*/ 36 h 1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135" h="122528">
                <a:moveTo>
                  <a:pt x="102791" y="36"/>
                </a:moveTo>
                <a:cubicBezTo>
                  <a:pt x="101203" y="2153"/>
                  <a:pt x="4366" y="117511"/>
                  <a:pt x="4366" y="117511"/>
                </a:cubicBezTo>
                <a:cubicBezTo>
                  <a:pt x="-7805" y="134444"/>
                  <a:pt x="7012" y="103223"/>
                  <a:pt x="29766" y="101636"/>
                </a:cubicBezTo>
                <a:cubicBezTo>
                  <a:pt x="52520" y="100049"/>
                  <a:pt x="136129" y="106399"/>
                  <a:pt x="140891" y="107986"/>
                </a:cubicBezTo>
                <a:cubicBezTo>
                  <a:pt x="145653" y="109573"/>
                  <a:pt x="79508" y="111690"/>
                  <a:pt x="58341" y="111161"/>
                </a:cubicBezTo>
                <a:cubicBezTo>
                  <a:pt x="37174" y="110632"/>
                  <a:pt x="11774" y="120157"/>
                  <a:pt x="13891" y="104811"/>
                </a:cubicBezTo>
                <a:cubicBezTo>
                  <a:pt x="16008" y="89465"/>
                  <a:pt x="104379" y="-2081"/>
                  <a:pt x="10279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117F77FA-BADE-114B-9677-70374329F709}"/>
              </a:ext>
            </a:extLst>
          </p:cNvPr>
          <p:cNvSpPr/>
          <p:nvPr/>
        </p:nvSpPr>
        <p:spPr>
          <a:xfrm>
            <a:off x="6178914" y="5697119"/>
            <a:ext cx="273060" cy="202034"/>
          </a:xfrm>
          <a:custGeom>
            <a:avLst/>
            <a:gdLst>
              <a:gd name="connsiteX0" fmla="*/ 2811 w 273060"/>
              <a:gd name="connsiteY0" fmla="*/ 2006 h 202034"/>
              <a:gd name="connsiteX1" fmla="*/ 193311 w 273060"/>
              <a:gd name="connsiteY1" fmla="*/ 135356 h 202034"/>
              <a:gd name="connsiteX2" fmla="*/ 212361 w 273060"/>
              <a:gd name="connsiteY2" fmla="*/ 109956 h 202034"/>
              <a:gd name="connsiteX3" fmla="*/ 272686 w 273060"/>
              <a:gd name="connsiteY3" fmla="*/ 202031 h 202034"/>
              <a:gd name="connsiteX4" fmla="*/ 180611 w 273060"/>
              <a:gd name="connsiteY4" fmla="*/ 113131 h 202034"/>
              <a:gd name="connsiteX5" fmla="*/ 117111 w 273060"/>
              <a:gd name="connsiteY5" fmla="*/ 24231 h 202034"/>
              <a:gd name="connsiteX6" fmla="*/ 152036 w 273060"/>
              <a:gd name="connsiteY6" fmla="*/ 81381 h 202034"/>
              <a:gd name="connsiteX7" fmla="*/ 82186 w 273060"/>
              <a:gd name="connsiteY7" fmla="*/ 55981 h 202034"/>
              <a:gd name="connsiteX8" fmla="*/ 2811 w 273060"/>
              <a:gd name="connsiteY8" fmla="*/ 2006 h 20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060" h="202034">
                <a:moveTo>
                  <a:pt x="2811" y="2006"/>
                </a:moveTo>
                <a:cubicBezTo>
                  <a:pt x="21332" y="15235"/>
                  <a:pt x="158386" y="117364"/>
                  <a:pt x="193311" y="135356"/>
                </a:cubicBezTo>
                <a:cubicBezTo>
                  <a:pt x="228236" y="153348"/>
                  <a:pt x="199132" y="98844"/>
                  <a:pt x="212361" y="109956"/>
                </a:cubicBezTo>
                <a:cubicBezTo>
                  <a:pt x="225590" y="121068"/>
                  <a:pt x="277978" y="201502"/>
                  <a:pt x="272686" y="202031"/>
                </a:cubicBezTo>
                <a:cubicBezTo>
                  <a:pt x="267394" y="202560"/>
                  <a:pt x="206540" y="142764"/>
                  <a:pt x="180611" y="113131"/>
                </a:cubicBezTo>
                <a:cubicBezTo>
                  <a:pt x="154682" y="83498"/>
                  <a:pt x="121874" y="29523"/>
                  <a:pt x="117111" y="24231"/>
                </a:cubicBezTo>
                <a:cubicBezTo>
                  <a:pt x="112349" y="18939"/>
                  <a:pt x="157857" y="76089"/>
                  <a:pt x="152036" y="81381"/>
                </a:cubicBezTo>
                <a:cubicBezTo>
                  <a:pt x="146215" y="86673"/>
                  <a:pt x="101765" y="67093"/>
                  <a:pt x="82186" y="55981"/>
                </a:cubicBezTo>
                <a:cubicBezTo>
                  <a:pt x="62607" y="44869"/>
                  <a:pt x="-15710" y="-11223"/>
                  <a:pt x="2811" y="2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07B1EA2B-EC47-F0C5-D51E-2741F7030C1E}"/>
              </a:ext>
            </a:extLst>
          </p:cNvPr>
          <p:cNvSpPr/>
          <p:nvPr/>
        </p:nvSpPr>
        <p:spPr>
          <a:xfrm>
            <a:off x="6121255" y="5781323"/>
            <a:ext cx="295503" cy="100914"/>
          </a:xfrm>
          <a:custGeom>
            <a:avLst/>
            <a:gdLst>
              <a:gd name="connsiteX0" fmla="*/ 145 w 295503"/>
              <a:gd name="connsiteY0" fmla="*/ 44802 h 100914"/>
              <a:gd name="connsiteX1" fmla="*/ 196995 w 295503"/>
              <a:gd name="connsiteY1" fmla="*/ 95602 h 100914"/>
              <a:gd name="connsiteX2" fmla="*/ 193820 w 295503"/>
              <a:gd name="connsiteY2" fmla="*/ 70202 h 100914"/>
              <a:gd name="connsiteX3" fmla="*/ 295420 w 295503"/>
              <a:gd name="connsiteY3" fmla="*/ 98777 h 100914"/>
              <a:gd name="connsiteX4" fmla="*/ 174770 w 295503"/>
              <a:gd name="connsiteY4" fmla="*/ 352 h 100914"/>
              <a:gd name="connsiteX5" fmla="*/ 244620 w 295503"/>
              <a:gd name="connsiteY5" fmla="*/ 63852 h 100914"/>
              <a:gd name="connsiteX6" fmla="*/ 136670 w 295503"/>
              <a:gd name="connsiteY6" fmla="*/ 6702 h 100914"/>
              <a:gd name="connsiteX7" fmla="*/ 219220 w 295503"/>
              <a:gd name="connsiteY7" fmla="*/ 79727 h 100914"/>
              <a:gd name="connsiteX8" fmla="*/ 181120 w 295503"/>
              <a:gd name="connsiteY8" fmla="*/ 54327 h 100914"/>
              <a:gd name="connsiteX9" fmla="*/ 98570 w 295503"/>
              <a:gd name="connsiteY9" fmla="*/ 41627 h 100914"/>
              <a:gd name="connsiteX10" fmla="*/ 231920 w 295503"/>
              <a:gd name="connsiteY10" fmla="*/ 67027 h 100914"/>
              <a:gd name="connsiteX11" fmla="*/ 145 w 295503"/>
              <a:gd name="connsiteY11" fmla="*/ 44802 h 10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5503" h="100914">
                <a:moveTo>
                  <a:pt x="145" y="44802"/>
                </a:moveTo>
                <a:cubicBezTo>
                  <a:pt x="-5676" y="49564"/>
                  <a:pt x="164716" y="91369"/>
                  <a:pt x="196995" y="95602"/>
                </a:cubicBezTo>
                <a:cubicBezTo>
                  <a:pt x="229274" y="99835"/>
                  <a:pt x="177416" y="69673"/>
                  <a:pt x="193820" y="70202"/>
                </a:cubicBezTo>
                <a:cubicBezTo>
                  <a:pt x="210224" y="70731"/>
                  <a:pt x="298595" y="110419"/>
                  <a:pt x="295420" y="98777"/>
                </a:cubicBezTo>
                <a:cubicBezTo>
                  <a:pt x="292245" y="87135"/>
                  <a:pt x="183237" y="6173"/>
                  <a:pt x="174770" y="352"/>
                </a:cubicBezTo>
                <a:cubicBezTo>
                  <a:pt x="166303" y="-5469"/>
                  <a:pt x="250970" y="62794"/>
                  <a:pt x="244620" y="63852"/>
                </a:cubicBezTo>
                <a:cubicBezTo>
                  <a:pt x="238270" y="64910"/>
                  <a:pt x="140903" y="4056"/>
                  <a:pt x="136670" y="6702"/>
                </a:cubicBezTo>
                <a:cubicBezTo>
                  <a:pt x="132437" y="9348"/>
                  <a:pt x="211812" y="71790"/>
                  <a:pt x="219220" y="79727"/>
                </a:cubicBezTo>
                <a:cubicBezTo>
                  <a:pt x="226628" y="87665"/>
                  <a:pt x="201228" y="60677"/>
                  <a:pt x="181120" y="54327"/>
                </a:cubicBezTo>
                <a:cubicBezTo>
                  <a:pt x="161012" y="47977"/>
                  <a:pt x="90103" y="39510"/>
                  <a:pt x="98570" y="41627"/>
                </a:cubicBezTo>
                <a:cubicBezTo>
                  <a:pt x="107037" y="43744"/>
                  <a:pt x="244620" y="63323"/>
                  <a:pt x="231920" y="67027"/>
                </a:cubicBezTo>
                <a:cubicBezTo>
                  <a:pt x="219220" y="70731"/>
                  <a:pt x="5966" y="40040"/>
                  <a:pt x="145" y="44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70F725F9-77B6-A9BD-1CA3-55854EC4A537}"/>
              </a:ext>
            </a:extLst>
          </p:cNvPr>
          <p:cNvSpPr/>
          <p:nvPr/>
        </p:nvSpPr>
        <p:spPr>
          <a:xfrm>
            <a:off x="6107589" y="5809766"/>
            <a:ext cx="221038" cy="13201"/>
          </a:xfrm>
          <a:custGeom>
            <a:avLst/>
            <a:gdLst>
              <a:gd name="connsiteX0" fmla="*/ 1111 w 221038"/>
              <a:gd name="connsiteY0" fmla="*/ 484 h 13201"/>
              <a:gd name="connsiteX1" fmla="*/ 217011 w 221038"/>
              <a:gd name="connsiteY1" fmla="*/ 3659 h 13201"/>
              <a:gd name="connsiteX2" fmla="*/ 134461 w 221038"/>
              <a:gd name="connsiteY2" fmla="*/ 13184 h 13201"/>
              <a:gd name="connsiteX3" fmla="*/ 1111 w 221038"/>
              <a:gd name="connsiteY3" fmla="*/ 484 h 1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38" h="13201">
                <a:moveTo>
                  <a:pt x="1111" y="484"/>
                </a:moveTo>
                <a:cubicBezTo>
                  <a:pt x="14869" y="-1103"/>
                  <a:pt x="194786" y="1542"/>
                  <a:pt x="217011" y="3659"/>
                </a:cubicBezTo>
                <a:cubicBezTo>
                  <a:pt x="239236" y="5776"/>
                  <a:pt x="163565" y="12655"/>
                  <a:pt x="134461" y="13184"/>
                </a:cubicBezTo>
                <a:cubicBezTo>
                  <a:pt x="105357" y="13713"/>
                  <a:pt x="-12647" y="2071"/>
                  <a:pt x="1111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56AB9827-62C3-C5DE-FA89-F9B68F6B703D}"/>
              </a:ext>
            </a:extLst>
          </p:cNvPr>
          <p:cNvSpPr/>
          <p:nvPr/>
        </p:nvSpPr>
        <p:spPr>
          <a:xfrm>
            <a:off x="6050321" y="5699961"/>
            <a:ext cx="103706" cy="149298"/>
          </a:xfrm>
          <a:custGeom>
            <a:avLst/>
            <a:gdLst>
              <a:gd name="connsiteX0" fmla="*/ 102829 w 103706"/>
              <a:gd name="connsiteY0" fmla="*/ 2339 h 149298"/>
              <a:gd name="connsiteX1" fmla="*/ 1229 w 103706"/>
              <a:gd name="connsiteY1" fmla="*/ 148389 h 149298"/>
              <a:gd name="connsiteX2" fmla="*/ 48854 w 103706"/>
              <a:gd name="connsiteY2" fmla="*/ 62664 h 149298"/>
              <a:gd name="connsiteX3" fmla="*/ 102829 w 103706"/>
              <a:gd name="connsiteY3" fmla="*/ 2339 h 14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706" h="149298">
                <a:moveTo>
                  <a:pt x="102829" y="2339"/>
                </a:moveTo>
                <a:cubicBezTo>
                  <a:pt x="94892" y="16626"/>
                  <a:pt x="10225" y="138335"/>
                  <a:pt x="1229" y="148389"/>
                </a:cubicBezTo>
                <a:cubicBezTo>
                  <a:pt x="-7767" y="158443"/>
                  <a:pt x="35096" y="82243"/>
                  <a:pt x="48854" y="62664"/>
                </a:cubicBezTo>
                <a:cubicBezTo>
                  <a:pt x="62612" y="43085"/>
                  <a:pt x="110766" y="-11948"/>
                  <a:pt x="102829" y="2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6244B187-DDD4-4E9A-3448-740DAD2A2763}"/>
              </a:ext>
            </a:extLst>
          </p:cNvPr>
          <p:cNvSpPr/>
          <p:nvPr/>
        </p:nvSpPr>
        <p:spPr>
          <a:xfrm>
            <a:off x="6277428" y="5235575"/>
            <a:ext cx="167910" cy="657530"/>
          </a:xfrm>
          <a:custGeom>
            <a:avLst/>
            <a:gdLst>
              <a:gd name="connsiteX0" fmla="*/ 31297 w 167910"/>
              <a:gd name="connsiteY0" fmla="*/ 0 h 657530"/>
              <a:gd name="connsiteX1" fmla="*/ 24947 w 167910"/>
              <a:gd name="connsiteY1" fmla="*/ 234950 h 657530"/>
              <a:gd name="connsiteX2" fmla="*/ 113847 w 167910"/>
              <a:gd name="connsiteY2" fmla="*/ 403225 h 657530"/>
              <a:gd name="connsiteX3" fmla="*/ 110672 w 167910"/>
              <a:gd name="connsiteY3" fmla="*/ 381000 h 657530"/>
              <a:gd name="connsiteX4" fmla="*/ 139247 w 167910"/>
              <a:gd name="connsiteY4" fmla="*/ 482600 h 657530"/>
              <a:gd name="connsiteX5" fmla="*/ 167822 w 167910"/>
              <a:gd name="connsiteY5" fmla="*/ 657225 h 657530"/>
              <a:gd name="connsiteX6" fmla="*/ 145597 w 167910"/>
              <a:gd name="connsiteY6" fmla="*/ 520700 h 657530"/>
              <a:gd name="connsiteX7" fmla="*/ 78922 w 167910"/>
              <a:gd name="connsiteY7" fmla="*/ 365125 h 657530"/>
              <a:gd name="connsiteX8" fmla="*/ 2722 w 167910"/>
              <a:gd name="connsiteY8" fmla="*/ 244475 h 657530"/>
              <a:gd name="connsiteX9" fmla="*/ 18597 w 167910"/>
              <a:gd name="connsiteY9" fmla="*/ 234950 h 657530"/>
              <a:gd name="connsiteX10" fmla="*/ 31297 w 167910"/>
              <a:gd name="connsiteY10" fmla="*/ 0 h 65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910" h="657530">
                <a:moveTo>
                  <a:pt x="31297" y="0"/>
                </a:moveTo>
                <a:cubicBezTo>
                  <a:pt x="32355" y="0"/>
                  <a:pt x="11189" y="167746"/>
                  <a:pt x="24947" y="234950"/>
                </a:cubicBezTo>
                <a:cubicBezTo>
                  <a:pt x="38705" y="302154"/>
                  <a:pt x="99560" y="378883"/>
                  <a:pt x="113847" y="403225"/>
                </a:cubicBezTo>
                <a:cubicBezTo>
                  <a:pt x="128134" y="427567"/>
                  <a:pt x="106439" y="367771"/>
                  <a:pt x="110672" y="381000"/>
                </a:cubicBezTo>
                <a:cubicBezTo>
                  <a:pt x="114905" y="394229"/>
                  <a:pt x="129722" y="436563"/>
                  <a:pt x="139247" y="482600"/>
                </a:cubicBezTo>
                <a:cubicBezTo>
                  <a:pt x="148772" y="528638"/>
                  <a:pt x="166764" y="650875"/>
                  <a:pt x="167822" y="657225"/>
                </a:cubicBezTo>
                <a:cubicBezTo>
                  <a:pt x="168880" y="663575"/>
                  <a:pt x="160414" y="569383"/>
                  <a:pt x="145597" y="520700"/>
                </a:cubicBezTo>
                <a:cubicBezTo>
                  <a:pt x="130780" y="472017"/>
                  <a:pt x="102735" y="411163"/>
                  <a:pt x="78922" y="365125"/>
                </a:cubicBezTo>
                <a:cubicBezTo>
                  <a:pt x="55110" y="319088"/>
                  <a:pt x="12776" y="266171"/>
                  <a:pt x="2722" y="244475"/>
                </a:cubicBezTo>
                <a:cubicBezTo>
                  <a:pt x="-7332" y="222779"/>
                  <a:pt x="13305" y="279929"/>
                  <a:pt x="18597" y="234950"/>
                </a:cubicBezTo>
                <a:cubicBezTo>
                  <a:pt x="23889" y="189971"/>
                  <a:pt x="30239" y="0"/>
                  <a:pt x="312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C41C6FA4-1C89-0124-65B4-047DE424D773}"/>
              </a:ext>
            </a:extLst>
          </p:cNvPr>
          <p:cNvSpPr/>
          <p:nvPr/>
        </p:nvSpPr>
        <p:spPr>
          <a:xfrm>
            <a:off x="6460104" y="5483199"/>
            <a:ext cx="179396" cy="391101"/>
          </a:xfrm>
          <a:custGeom>
            <a:avLst/>
            <a:gdLst>
              <a:gd name="connsiteX0" fmla="*/ 1021 w 179396"/>
              <a:gd name="connsiteY0" fmla="*/ 136551 h 391101"/>
              <a:gd name="connsiteX1" fmla="*/ 102621 w 179396"/>
              <a:gd name="connsiteY1" fmla="*/ 276251 h 391101"/>
              <a:gd name="connsiteX2" fmla="*/ 86746 w 179396"/>
              <a:gd name="connsiteY2" fmla="*/ 250851 h 391101"/>
              <a:gd name="connsiteX3" fmla="*/ 16896 w 179396"/>
              <a:gd name="connsiteY3" fmla="*/ 390551 h 391101"/>
              <a:gd name="connsiteX4" fmla="*/ 124846 w 179396"/>
              <a:gd name="connsiteY4" fmla="*/ 190526 h 391101"/>
              <a:gd name="connsiteX5" fmla="*/ 178821 w 179396"/>
              <a:gd name="connsiteY5" fmla="*/ 101626 h 391101"/>
              <a:gd name="connsiteX6" fmla="*/ 93096 w 179396"/>
              <a:gd name="connsiteY6" fmla="*/ 26 h 391101"/>
              <a:gd name="connsiteX7" fmla="*/ 172471 w 179396"/>
              <a:gd name="connsiteY7" fmla="*/ 111151 h 391101"/>
              <a:gd name="connsiteX8" fmla="*/ 83571 w 179396"/>
              <a:gd name="connsiteY8" fmla="*/ 206401 h 391101"/>
              <a:gd name="connsiteX9" fmla="*/ 51821 w 179396"/>
              <a:gd name="connsiteY9" fmla="*/ 196876 h 391101"/>
              <a:gd name="connsiteX10" fmla="*/ 1021 w 179396"/>
              <a:gd name="connsiteY10" fmla="*/ 136551 h 39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96" h="391101">
                <a:moveTo>
                  <a:pt x="1021" y="136551"/>
                </a:moveTo>
                <a:cubicBezTo>
                  <a:pt x="9488" y="149780"/>
                  <a:pt x="88334" y="257201"/>
                  <a:pt x="102621" y="276251"/>
                </a:cubicBezTo>
                <a:cubicBezTo>
                  <a:pt x="116909" y="295301"/>
                  <a:pt x="101034" y="231801"/>
                  <a:pt x="86746" y="250851"/>
                </a:cubicBezTo>
                <a:cubicBezTo>
                  <a:pt x="72459" y="269901"/>
                  <a:pt x="10546" y="400605"/>
                  <a:pt x="16896" y="390551"/>
                </a:cubicBezTo>
                <a:cubicBezTo>
                  <a:pt x="23246" y="380497"/>
                  <a:pt x="97859" y="238680"/>
                  <a:pt x="124846" y="190526"/>
                </a:cubicBezTo>
                <a:cubicBezTo>
                  <a:pt x="151834" y="142372"/>
                  <a:pt x="184113" y="133376"/>
                  <a:pt x="178821" y="101626"/>
                </a:cubicBezTo>
                <a:cubicBezTo>
                  <a:pt x="173529" y="69876"/>
                  <a:pt x="94154" y="-1562"/>
                  <a:pt x="93096" y="26"/>
                </a:cubicBezTo>
                <a:cubicBezTo>
                  <a:pt x="92038" y="1614"/>
                  <a:pt x="174059" y="76755"/>
                  <a:pt x="172471" y="111151"/>
                </a:cubicBezTo>
                <a:cubicBezTo>
                  <a:pt x="170884" y="145547"/>
                  <a:pt x="103679" y="192114"/>
                  <a:pt x="83571" y="206401"/>
                </a:cubicBezTo>
                <a:cubicBezTo>
                  <a:pt x="63463" y="220688"/>
                  <a:pt x="64521" y="206930"/>
                  <a:pt x="51821" y="196876"/>
                </a:cubicBezTo>
                <a:cubicBezTo>
                  <a:pt x="39121" y="186822"/>
                  <a:pt x="-7446" y="123322"/>
                  <a:pt x="1021" y="136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7ECC5FD-98F3-A56D-C700-1C67B6D42981}"/>
              </a:ext>
            </a:extLst>
          </p:cNvPr>
          <p:cNvSpPr/>
          <p:nvPr/>
        </p:nvSpPr>
        <p:spPr>
          <a:xfrm>
            <a:off x="6305367" y="4673185"/>
            <a:ext cx="222525" cy="970922"/>
          </a:xfrm>
          <a:custGeom>
            <a:avLst/>
            <a:gdLst>
              <a:gd name="connsiteX0" fmla="*/ 183 w 222525"/>
              <a:gd name="connsiteY0" fmla="*/ 415 h 970922"/>
              <a:gd name="connsiteX1" fmla="*/ 73208 w 222525"/>
              <a:gd name="connsiteY1" fmla="*/ 470315 h 970922"/>
              <a:gd name="connsiteX2" fmla="*/ 143058 w 222525"/>
              <a:gd name="connsiteY2" fmla="*/ 784640 h 970922"/>
              <a:gd name="connsiteX3" fmla="*/ 143058 w 222525"/>
              <a:gd name="connsiteY3" fmla="*/ 730665 h 970922"/>
              <a:gd name="connsiteX4" fmla="*/ 222433 w 222525"/>
              <a:gd name="connsiteY4" fmla="*/ 968790 h 970922"/>
              <a:gd name="connsiteX5" fmla="*/ 155758 w 222525"/>
              <a:gd name="connsiteY5" fmla="*/ 813215 h 970922"/>
              <a:gd name="connsiteX6" fmla="*/ 16058 w 222525"/>
              <a:gd name="connsiteY6" fmla="*/ 270290 h 970922"/>
              <a:gd name="connsiteX7" fmla="*/ 50983 w 222525"/>
              <a:gd name="connsiteY7" fmla="*/ 384590 h 970922"/>
              <a:gd name="connsiteX8" fmla="*/ 183 w 222525"/>
              <a:gd name="connsiteY8" fmla="*/ 415 h 97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525" h="970922">
                <a:moveTo>
                  <a:pt x="183" y="415"/>
                </a:moveTo>
                <a:cubicBezTo>
                  <a:pt x="3887" y="14702"/>
                  <a:pt x="49396" y="339611"/>
                  <a:pt x="73208" y="470315"/>
                </a:cubicBezTo>
                <a:cubicBezTo>
                  <a:pt x="97020" y="601019"/>
                  <a:pt x="131416" y="741248"/>
                  <a:pt x="143058" y="784640"/>
                </a:cubicBezTo>
                <a:cubicBezTo>
                  <a:pt x="154700" y="828032"/>
                  <a:pt x="129829" y="699973"/>
                  <a:pt x="143058" y="730665"/>
                </a:cubicBezTo>
                <a:cubicBezTo>
                  <a:pt x="156287" y="761357"/>
                  <a:pt x="220316" y="955032"/>
                  <a:pt x="222433" y="968790"/>
                </a:cubicBezTo>
                <a:cubicBezTo>
                  <a:pt x="224550" y="982548"/>
                  <a:pt x="190154" y="929632"/>
                  <a:pt x="155758" y="813215"/>
                </a:cubicBezTo>
                <a:cubicBezTo>
                  <a:pt x="121362" y="696798"/>
                  <a:pt x="33520" y="341727"/>
                  <a:pt x="16058" y="270290"/>
                </a:cubicBezTo>
                <a:cubicBezTo>
                  <a:pt x="-1404" y="198853"/>
                  <a:pt x="52041" y="424807"/>
                  <a:pt x="50983" y="384590"/>
                </a:cubicBezTo>
                <a:cubicBezTo>
                  <a:pt x="49925" y="344373"/>
                  <a:pt x="-3521" y="-13872"/>
                  <a:pt x="183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5D4F0E0A-C8C9-C948-44A4-B59AF47AAB49}"/>
              </a:ext>
            </a:extLst>
          </p:cNvPr>
          <p:cNvSpPr/>
          <p:nvPr/>
        </p:nvSpPr>
        <p:spPr>
          <a:xfrm>
            <a:off x="6472482" y="5597125"/>
            <a:ext cx="233137" cy="361980"/>
          </a:xfrm>
          <a:custGeom>
            <a:avLst/>
            <a:gdLst>
              <a:gd name="connsiteX0" fmla="*/ 233118 w 233137"/>
              <a:gd name="connsiteY0" fmla="*/ 400 h 361980"/>
              <a:gd name="connsiteX1" fmla="*/ 144218 w 233137"/>
              <a:gd name="connsiteY1" fmla="*/ 121050 h 361980"/>
              <a:gd name="connsiteX2" fmla="*/ 80718 w 233137"/>
              <a:gd name="connsiteY2" fmla="*/ 225825 h 361980"/>
              <a:gd name="connsiteX3" fmla="*/ 1343 w 233137"/>
              <a:gd name="connsiteY3" fmla="*/ 359175 h 361980"/>
              <a:gd name="connsiteX4" fmla="*/ 150568 w 233137"/>
              <a:gd name="connsiteY4" fmla="*/ 92475 h 361980"/>
              <a:gd name="connsiteX5" fmla="*/ 233118 w 233137"/>
              <a:gd name="connsiteY5" fmla="*/ 400 h 36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37" h="361980">
                <a:moveTo>
                  <a:pt x="233118" y="400"/>
                </a:moveTo>
                <a:cubicBezTo>
                  <a:pt x="232060" y="5162"/>
                  <a:pt x="169618" y="83479"/>
                  <a:pt x="144218" y="121050"/>
                </a:cubicBezTo>
                <a:cubicBezTo>
                  <a:pt x="118818" y="158621"/>
                  <a:pt x="104530" y="186138"/>
                  <a:pt x="80718" y="225825"/>
                </a:cubicBezTo>
                <a:cubicBezTo>
                  <a:pt x="56905" y="265513"/>
                  <a:pt x="-10299" y="381400"/>
                  <a:pt x="1343" y="359175"/>
                </a:cubicBezTo>
                <a:cubicBezTo>
                  <a:pt x="12985" y="336950"/>
                  <a:pt x="108764" y="151212"/>
                  <a:pt x="150568" y="92475"/>
                </a:cubicBezTo>
                <a:cubicBezTo>
                  <a:pt x="192372" y="33738"/>
                  <a:pt x="234176" y="-4362"/>
                  <a:pt x="233118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8701EF62-9C7F-18F0-7F2A-7BCADF166A95}"/>
              </a:ext>
            </a:extLst>
          </p:cNvPr>
          <p:cNvSpPr/>
          <p:nvPr/>
        </p:nvSpPr>
        <p:spPr>
          <a:xfrm>
            <a:off x="6651621" y="5569390"/>
            <a:ext cx="184452" cy="63064"/>
          </a:xfrm>
          <a:custGeom>
            <a:avLst/>
            <a:gdLst>
              <a:gd name="connsiteX0" fmla="*/ 4 w 184452"/>
              <a:gd name="connsiteY0" fmla="*/ 31310 h 63064"/>
              <a:gd name="connsiteX1" fmla="*/ 73029 w 184452"/>
              <a:gd name="connsiteY1" fmla="*/ 12260 h 63064"/>
              <a:gd name="connsiteX2" fmla="*/ 184154 w 184452"/>
              <a:gd name="connsiteY2" fmla="*/ 63060 h 63064"/>
              <a:gd name="connsiteX3" fmla="*/ 104779 w 184452"/>
              <a:gd name="connsiteY3" fmla="*/ 9085 h 63064"/>
              <a:gd name="connsiteX4" fmla="*/ 76204 w 184452"/>
              <a:gd name="connsiteY4" fmla="*/ 2735 h 63064"/>
              <a:gd name="connsiteX5" fmla="*/ 4 w 184452"/>
              <a:gd name="connsiteY5" fmla="*/ 31310 h 6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452" h="63064">
                <a:moveTo>
                  <a:pt x="4" y="31310"/>
                </a:moveTo>
                <a:cubicBezTo>
                  <a:pt x="-525" y="32897"/>
                  <a:pt x="42337" y="6968"/>
                  <a:pt x="73029" y="12260"/>
                </a:cubicBezTo>
                <a:cubicBezTo>
                  <a:pt x="103721" y="17552"/>
                  <a:pt x="178862" y="63589"/>
                  <a:pt x="184154" y="63060"/>
                </a:cubicBezTo>
                <a:cubicBezTo>
                  <a:pt x="189446" y="62531"/>
                  <a:pt x="122771" y="19139"/>
                  <a:pt x="104779" y="9085"/>
                </a:cubicBezTo>
                <a:cubicBezTo>
                  <a:pt x="86787" y="-969"/>
                  <a:pt x="98429" y="-2028"/>
                  <a:pt x="76204" y="2735"/>
                </a:cubicBezTo>
                <a:cubicBezTo>
                  <a:pt x="53979" y="7497"/>
                  <a:pt x="533" y="29723"/>
                  <a:pt x="4" y="31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AECE35F0-734B-E4E2-679A-36773BA7F425}"/>
              </a:ext>
            </a:extLst>
          </p:cNvPr>
          <p:cNvSpPr/>
          <p:nvPr/>
        </p:nvSpPr>
        <p:spPr>
          <a:xfrm>
            <a:off x="6784934" y="5635621"/>
            <a:ext cx="58802" cy="130184"/>
          </a:xfrm>
          <a:custGeom>
            <a:avLst/>
            <a:gdLst>
              <a:gd name="connsiteX0" fmla="*/ 25441 w 58802"/>
              <a:gd name="connsiteY0" fmla="*/ 4 h 130184"/>
              <a:gd name="connsiteX1" fmla="*/ 47666 w 58802"/>
              <a:gd name="connsiteY1" fmla="*/ 73029 h 130184"/>
              <a:gd name="connsiteX2" fmla="*/ 41 w 58802"/>
              <a:gd name="connsiteY2" fmla="*/ 130179 h 130184"/>
              <a:gd name="connsiteX3" fmla="*/ 57191 w 58802"/>
              <a:gd name="connsiteY3" fmla="*/ 76204 h 130184"/>
              <a:gd name="connsiteX4" fmla="*/ 25441 w 58802"/>
              <a:gd name="connsiteY4" fmla="*/ 4 h 13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2" h="130184">
                <a:moveTo>
                  <a:pt x="25441" y="4"/>
                </a:moveTo>
                <a:cubicBezTo>
                  <a:pt x="23854" y="-525"/>
                  <a:pt x="51899" y="51333"/>
                  <a:pt x="47666" y="73029"/>
                </a:cubicBezTo>
                <a:cubicBezTo>
                  <a:pt x="43433" y="94725"/>
                  <a:pt x="-1546" y="129650"/>
                  <a:pt x="41" y="130179"/>
                </a:cubicBezTo>
                <a:cubicBezTo>
                  <a:pt x="1628" y="130708"/>
                  <a:pt x="47137" y="92079"/>
                  <a:pt x="57191" y="76204"/>
                </a:cubicBezTo>
                <a:cubicBezTo>
                  <a:pt x="67245" y="60329"/>
                  <a:pt x="27028" y="533"/>
                  <a:pt x="2544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08EABBC6-EA9D-6142-06F3-04BBF7525B6F}"/>
              </a:ext>
            </a:extLst>
          </p:cNvPr>
          <p:cNvSpPr/>
          <p:nvPr/>
        </p:nvSpPr>
        <p:spPr>
          <a:xfrm>
            <a:off x="6460558" y="5600282"/>
            <a:ext cx="264098" cy="383189"/>
          </a:xfrm>
          <a:custGeom>
            <a:avLst/>
            <a:gdLst>
              <a:gd name="connsiteX0" fmla="*/ 264092 w 264098"/>
              <a:gd name="connsiteY0" fmla="*/ 418 h 383189"/>
              <a:gd name="connsiteX1" fmla="*/ 124392 w 264098"/>
              <a:gd name="connsiteY1" fmla="*/ 219493 h 383189"/>
              <a:gd name="connsiteX2" fmla="*/ 567 w 264098"/>
              <a:gd name="connsiteY2" fmla="*/ 381418 h 383189"/>
              <a:gd name="connsiteX3" fmla="*/ 175192 w 264098"/>
              <a:gd name="connsiteY3" fmla="*/ 114718 h 383189"/>
              <a:gd name="connsiteX4" fmla="*/ 130742 w 264098"/>
              <a:gd name="connsiteY4" fmla="*/ 162343 h 383189"/>
              <a:gd name="connsiteX5" fmla="*/ 264092 w 264098"/>
              <a:gd name="connsiteY5" fmla="*/ 418 h 38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098" h="383189">
                <a:moveTo>
                  <a:pt x="264092" y="418"/>
                </a:moveTo>
                <a:cubicBezTo>
                  <a:pt x="263034" y="9943"/>
                  <a:pt x="168313" y="155993"/>
                  <a:pt x="124392" y="219493"/>
                </a:cubicBezTo>
                <a:cubicBezTo>
                  <a:pt x="80471" y="282993"/>
                  <a:pt x="-7900" y="398880"/>
                  <a:pt x="567" y="381418"/>
                </a:cubicBezTo>
                <a:cubicBezTo>
                  <a:pt x="9034" y="363956"/>
                  <a:pt x="153496" y="151230"/>
                  <a:pt x="175192" y="114718"/>
                </a:cubicBezTo>
                <a:cubicBezTo>
                  <a:pt x="196888" y="78206"/>
                  <a:pt x="120159" y="177689"/>
                  <a:pt x="130742" y="162343"/>
                </a:cubicBezTo>
                <a:cubicBezTo>
                  <a:pt x="141325" y="146997"/>
                  <a:pt x="265150" y="-9107"/>
                  <a:pt x="264092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1CE3770-672C-FE53-8E12-917D581943C9}"/>
              </a:ext>
            </a:extLst>
          </p:cNvPr>
          <p:cNvSpPr/>
          <p:nvPr/>
        </p:nvSpPr>
        <p:spPr>
          <a:xfrm>
            <a:off x="6670546" y="5559413"/>
            <a:ext cx="139838" cy="193687"/>
          </a:xfrm>
          <a:custGeom>
            <a:avLst/>
            <a:gdLst>
              <a:gd name="connsiteX0" fmla="*/ 129 w 139838"/>
              <a:gd name="connsiteY0" fmla="*/ 12 h 193687"/>
              <a:gd name="connsiteX1" fmla="*/ 92204 w 139838"/>
              <a:gd name="connsiteY1" fmla="*/ 79387 h 193687"/>
              <a:gd name="connsiteX2" fmla="*/ 114429 w 139838"/>
              <a:gd name="connsiteY2" fmla="*/ 136537 h 193687"/>
              <a:gd name="connsiteX3" fmla="*/ 114429 w 139838"/>
              <a:gd name="connsiteY3" fmla="*/ 79387 h 193687"/>
              <a:gd name="connsiteX4" fmla="*/ 139829 w 139838"/>
              <a:gd name="connsiteY4" fmla="*/ 193687 h 193687"/>
              <a:gd name="connsiteX5" fmla="*/ 117604 w 139838"/>
              <a:gd name="connsiteY5" fmla="*/ 79387 h 193687"/>
              <a:gd name="connsiteX6" fmla="*/ 139829 w 139838"/>
              <a:gd name="connsiteY6" fmla="*/ 66687 h 193687"/>
              <a:gd name="connsiteX7" fmla="*/ 114429 w 139838"/>
              <a:gd name="connsiteY7" fmla="*/ 73037 h 193687"/>
              <a:gd name="connsiteX8" fmla="*/ 129 w 139838"/>
              <a:gd name="connsiteY8" fmla="*/ 12 h 19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838" h="193687">
                <a:moveTo>
                  <a:pt x="129" y="12"/>
                </a:moveTo>
                <a:cubicBezTo>
                  <a:pt x="-3575" y="1070"/>
                  <a:pt x="73154" y="56633"/>
                  <a:pt x="92204" y="79387"/>
                </a:cubicBezTo>
                <a:cubicBezTo>
                  <a:pt x="111254" y="102141"/>
                  <a:pt x="110725" y="136537"/>
                  <a:pt x="114429" y="136537"/>
                </a:cubicBezTo>
                <a:cubicBezTo>
                  <a:pt x="118133" y="136537"/>
                  <a:pt x="110196" y="69862"/>
                  <a:pt x="114429" y="79387"/>
                </a:cubicBezTo>
                <a:cubicBezTo>
                  <a:pt x="118662" y="88912"/>
                  <a:pt x="139300" y="193687"/>
                  <a:pt x="139829" y="193687"/>
                </a:cubicBezTo>
                <a:cubicBezTo>
                  <a:pt x="140358" y="193687"/>
                  <a:pt x="117604" y="100554"/>
                  <a:pt x="117604" y="79387"/>
                </a:cubicBezTo>
                <a:cubicBezTo>
                  <a:pt x="117604" y="58220"/>
                  <a:pt x="140358" y="67745"/>
                  <a:pt x="139829" y="66687"/>
                </a:cubicBezTo>
                <a:cubicBezTo>
                  <a:pt x="139300" y="65629"/>
                  <a:pt x="131362" y="79387"/>
                  <a:pt x="114429" y="73037"/>
                </a:cubicBezTo>
                <a:cubicBezTo>
                  <a:pt x="97496" y="66687"/>
                  <a:pt x="3833" y="-1046"/>
                  <a:pt x="12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BB24974D-489B-EBD2-DF70-0B36F081B341}"/>
              </a:ext>
            </a:extLst>
          </p:cNvPr>
          <p:cNvSpPr/>
          <p:nvPr/>
        </p:nvSpPr>
        <p:spPr>
          <a:xfrm>
            <a:off x="6616479" y="5632435"/>
            <a:ext cx="156048" cy="111969"/>
          </a:xfrm>
          <a:custGeom>
            <a:avLst/>
            <a:gdLst>
              <a:gd name="connsiteX0" fmla="*/ 221 w 156048"/>
              <a:gd name="connsiteY0" fmla="*/ 111140 h 111969"/>
              <a:gd name="connsiteX1" fmla="*/ 98646 w 156048"/>
              <a:gd name="connsiteY1" fmla="*/ 19065 h 111969"/>
              <a:gd name="connsiteX2" fmla="*/ 155796 w 156048"/>
              <a:gd name="connsiteY2" fmla="*/ 53990 h 111969"/>
              <a:gd name="connsiteX3" fmla="*/ 117696 w 156048"/>
              <a:gd name="connsiteY3" fmla="*/ 15 h 111969"/>
              <a:gd name="connsiteX4" fmla="*/ 73246 w 156048"/>
              <a:gd name="connsiteY4" fmla="*/ 60340 h 111969"/>
              <a:gd name="connsiteX5" fmla="*/ 221 w 156048"/>
              <a:gd name="connsiteY5" fmla="*/ 111140 h 1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048" h="111969">
                <a:moveTo>
                  <a:pt x="221" y="111140"/>
                </a:moveTo>
                <a:cubicBezTo>
                  <a:pt x="4454" y="104261"/>
                  <a:pt x="72717" y="28590"/>
                  <a:pt x="98646" y="19065"/>
                </a:cubicBezTo>
                <a:cubicBezTo>
                  <a:pt x="124575" y="9540"/>
                  <a:pt x="152621" y="57165"/>
                  <a:pt x="155796" y="53990"/>
                </a:cubicBezTo>
                <a:cubicBezTo>
                  <a:pt x="158971" y="50815"/>
                  <a:pt x="131454" y="-1043"/>
                  <a:pt x="117696" y="15"/>
                </a:cubicBezTo>
                <a:cubicBezTo>
                  <a:pt x="103938" y="1073"/>
                  <a:pt x="92825" y="40232"/>
                  <a:pt x="73246" y="60340"/>
                </a:cubicBezTo>
                <a:cubicBezTo>
                  <a:pt x="53667" y="80448"/>
                  <a:pt x="-4012" y="118019"/>
                  <a:pt x="221" y="111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FF90CED6-37A0-D432-4F6D-FA272BB511D3}"/>
              </a:ext>
            </a:extLst>
          </p:cNvPr>
          <p:cNvSpPr/>
          <p:nvPr/>
        </p:nvSpPr>
        <p:spPr>
          <a:xfrm>
            <a:off x="6083246" y="4095338"/>
            <a:ext cx="61802" cy="570273"/>
          </a:xfrm>
          <a:custGeom>
            <a:avLst/>
            <a:gdLst>
              <a:gd name="connsiteX0" fmla="*/ 34979 w 61802"/>
              <a:gd name="connsiteY0" fmla="*/ 412 h 570273"/>
              <a:gd name="connsiteX1" fmla="*/ 54 w 61802"/>
              <a:gd name="connsiteY1" fmla="*/ 260762 h 570273"/>
              <a:gd name="connsiteX2" fmla="*/ 44504 w 61802"/>
              <a:gd name="connsiteY2" fmla="*/ 171862 h 570273"/>
              <a:gd name="connsiteX3" fmla="*/ 19104 w 61802"/>
              <a:gd name="connsiteY3" fmla="*/ 292512 h 570273"/>
              <a:gd name="connsiteX4" fmla="*/ 60379 w 61802"/>
              <a:gd name="connsiteY4" fmla="*/ 568737 h 570273"/>
              <a:gd name="connsiteX5" fmla="*/ 47679 w 61802"/>
              <a:gd name="connsiteY5" fmla="*/ 403637 h 570273"/>
              <a:gd name="connsiteX6" fmla="*/ 3229 w 61802"/>
              <a:gd name="connsiteY6" fmla="*/ 394112 h 570273"/>
              <a:gd name="connsiteX7" fmla="*/ 31804 w 61802"/>
              <a:gd name="connsiteY7" fmla="*/ 181387 h 570273"/>
              <a:gd name="connsiteX8" fmla="*/ 19104 w 61802"/>
              <a:gd name="connsiteY8" fmla="*/ 200437 h 570273"/>
              <a:gd name="connsiteX9" fmla="*/ 34979 w 61802"/>
              <a:gd name="connsiteY9" fmla="*/ 412 h 57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02" h="570273">
                <a:moveTo>
                  <a:pt x="34979" y="412"/>
                </a:moveTo>
                <a:cubicBezTo>
                  <a:pt x="31804" y="10466"/>
                  <a:pt x="-1534" y="232187"/>
                  <a:pt x="54" y="260762"/>
                </a:cubicBezTo>
                <a:cubicBezTo>
                  <a:pt x="1641" y="289337"/>
                  <a:pt x="41329" y="166570"/>
                  <a:pt x="44504" y="171862"/>
                </a:cubicBezTo>
                <a:cubicBezTo>
                  <a:pt x="47679" y="177154"/>
                  <a:pt x="16458" y="226366"/>
                  <a:pt x="19104" y="292512"/>
                </a:cubicBezTo>
                <a:cubicBezTo>
                  <a:pt x="21750" y="358658"/>
                  <a:pt x="55616" y="550216"/>
                  <a:pt x="60379" y="568737"/>
                </a:cubicBezTo>
                <a:cubicBezTo>
                  <a:pt x="65142" y="587258"/>
                  <a:pt x="57204" y="432741"/>
                  <a:pt x="47679" y="403637"/>
                </a:cubicBezTo>
                <a:cubicBezTo>
                  <a:pt x="38154" y="374533"/>
                  <a:pt x="5875" y="431154"/>
                  <a:pt x="3229" y="394112"/>
                </a:cubicBezTo>
                <a:cubicBezTo>
                  <a:pt x="583" y="357070"/>
                  <a:pt x="29158" y="213666"/>
                  <a:pt x="31804" y="181387"/>
                </a:cubicBezTo>
                <a:cubicBezTo>
                  <a:pt x="34450" y="149108"/>
                  <a:pt x="20691" y="233774"/>
                  <a:pt x="19104" y="200437"/>
                </a:cubicBezTo>
                <a:cubicBezTo>
                  <a:pt x="17517" y="167100"/>
                  <a:pt x="38154" y="-9642"/>
                  <a:pt x="34979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146A902E-1CD0-8321-9081-C5B32732BE3A}"/>
              </a:ext>
            </a:extLst>
          </p:cNvPr>
          <p:cNvSpPr/>
          <p:nvPr/>
        </p:nvSpPr>
        <p:spPr>
          <a:xfrm>
            <a:off x="6133962" y="4653651"/>
            <a:ext cx="35463" cy="637288"/>
          </a:xfrm>
          <a:custGeom>
            <a:avLst/>
            <a:gdLst>
              <a:gd name="connsiteX0" fmla="*/ 16013 w 35463"/>
              <a:gd name="connsiteY0" fmla="*/ 4074 h 637288"/>
              <a:gd name="connsiteX1" fmla="*/ 35063 w 35463"/>
              <a:gd name="connsiteY1" fmla="*/ 613674 h 637288"/>
              <a:gd name="connsiteX2" fmla="*/ 28713 w 35463"/>
              <a:gd name="connsiteY2" fmla="*/ 489849 h 637288"/>
              <a:gd name="connsiteX3" fmla="*/ 25538 w 35463"/>
              <a:gd name="connsiteY3" fmla="*/ 277124 h 637288"/>
              <a:gd name="connsiteX4" fmla="*/ 138 w 35463"/>
              <a:gd name="connsiteY4" fmla="*/ 343799 h 637288"/>
              <a:gd name="connsiteX5" fmla="*/ 16013 w 35463"/>
              <a:gd name="connsiteY5" fmla="*/ 4074 h 63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63" h="637288">
                <a:moveTo>
                  <a:pt x="16013" y="4074"/>
                </a:moveTo>
                <a:cubicBezTo>
                  <a:pt x="21834" y="49053"/>
                  <a:pt x="32946" y="532712"/>
                  <a:pt x="35063" y="613674"/>
                </a:cubicBezTo>
                <a:cubicBezTo>
                  <a:pt x="37180" y="694636"/>
                  <a:pt x="30300" y="545941"/>
                  <a:pt x="28713" y="489849"/>
                </a:cubicBezTo>
                <a:cubicBezTo>
                  <a:pt x="27126" y="433757"/>
                  <a:pt x="30300" y="301466"/>
                  <a:pt x="25538" y="277124"/>
                </a:cubicBezTo>
                <a:cubicBezTo>
                  <a:pt x="20776" y="252782"/>
                  <a:pt x="-1979" y="387191"/>
                  <a:pt x="138" y="343799"/>
                </a:cubicBezTo>
                <a:cubicBezTo>
                  <a:pt x="2255" y="300407"/>
                  <a:pt x="10192" y="-40905"/>
                  <a:pt x="16013" y="4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5F856E1D-A4E3-C15C-1508-DD6AFF35C6A8}"/>
              </a:ext>
            </a:extLst>
          </p:cNvPr>
          <p:cNvSpPr/>
          <p:nvPr/>
        </p:nvSpPr>
        <p:spPr>
          <a:xfrm>
            <a:off x="6120878" y="5237990"/>
            <a:ext cx="70450" cy="248778"/>
          </a:xfrm>
          <a:custGeom>
            <a:avLst/>
            <a:gdLst>
              <a:gd name="connsiteX0" fmla="*/ 70372 w 70450"/>
              <a:gd name="connsiteY0" fmla="*/ 760 h 248778"/>
              <a:gd name="connsiteX1" fmla="*/ 6872 w 70450"/>
              <a:gd name="connsiteY1" fmla="*/ 134110 h 248778"/>
              <a:gd name="connsiteX2" fmla="*/ 22747 w 70450"/>
              <a:gd name="connsiteY2" fmla="*/ 248410 h 248778"/>
              <a:gd name="connsiteX3" fmla="*/ 6872 w 70450"/>
              <a:gd name="connsiteY3" fmla="*/ 165860 h 248778"/>
              <a:gd name="connsiteX4" fmla="*/ 522 w 70450"/>
              <a:gd name="connsiteY4" fmla="*/ 38860 h 248778"/>
              <a:gd name="connsiteX5" fmla="*/ 19572 w 70450"/>
              <a:gd name="connsiteY5" fmla="*/ 76960 h 248778"/>
              <a:gd name="connsiteX6" fmla="*/ 70372 w 70450"/>
              <a:gd name="connsiteY6" fmla="*/ 760 h 24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50" h="248778">
                <a:moveTo>
                  <a:pt x="70372" y="760"/>
                </a:moveTo>
                <a:cubicBezTo>
                  <a:pt x="68255" y="10285"/>
                  <a:pt x="14809" y="92835"/>
                  <a:pt x="6872" y="134110"/>
                </a:cubicBezTo>
                <a:cubicBezTo>
                  <a:pt x="-1065" y="175385"/>
                  <a:pt x="22747" y="243118"/>
                  <a:pt x="22747" y="248410"/>
                </a:cubicBezTo>
                <a:cubicBezTo>
                  <a:pt x="22747" y="253702"/>
                  <a:pt x="10576" y="200785"/>
                  <a:pt x="6872" y="165860"/>
                </a:cubicBezTo>
                <a:cubicBezTo>
                  <a:pt x="3168" y="130935"/>
                  <a:pt x="-1595" y="53677"/>
                  <a:pt x="522" y="38860"/>
                </a:cubicBezTo>
                <a:cubicBezTo>
                  <a:pt x="2639" y="24043"/>
                  <a:pt x="7930" y="79606"/>
                  <a:pt x="19572" y="76960"/>
                </a:cubicBezTo>
                <a:cubicBezTo>
                  <a:pt x="31214" y="74314"/>
                  <a:pt x="72489" y="-8765"/>
                  <a:pt x="70372" y="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390A1469-A1C7-F478-7322-3682E0998C9E}"/>
              </a:ext>
            </a:extLst>
          </p:cNvPr>
          <p:cNvSpPr/>
          <p:nvPr/>
        </p:nvSpPr>
        <p:spPr>
          <a:xfrm>
            <a:off x="5988002" y="5289541"/>
            <a:ext cx="308322" cy="197032"/>
          </a:xfrm>
          <a:custGeom>
            <a:avLst/>
            <a:gdLst>
              <a:gd name="connsiteX0" fmla="*/ 48 w 308322"/>
              <a:gd name="connsiteY0" fmla="*/ 196859 h 197032"/>
              <a:gd name="connsiteX1" fmla="*/ 155623 w 308322"/>
              <a:gd name="connsiteY1" fmla="*/ 133359 h 197032"/>
              <a:gd name="connsiteX2" fmla="*/ 304848 w 308322"/>
              <a:gd name="connsiteY2" fmla="*/ 133359 h 197032"/>
              <a:gd name="connsiteX3" fmla="*/ 244523 w 308322"/>
              <a:gd name="connsiteY3" fmla="*/ 114309 h 197032"/>
              <a:gd name="connsiteX4" fmla="*/ 63548 w 308322"/>
              <a:gd name="connsiteY4" fmla="*/ 9 h 197032"/>
              <a:gd name="connsiteX5" fmla="*/ 241348 w 308322"/>
              <a:gd name="connsiteY5" fmla="*/ 107959 h 197032"/>
              <a:gd name="connsiteX6" fmla="*/ 98473 w 308322"/>
              <a:gd name="connsiteY6" fmla="*/ 114309 h 197032"/>
              <a:gd name="connsiteX7" fmla="*/ 171498 w 308322"/>
              <a:gd name="connsiteY7" fmla="*/ 111134 h 197032"/>
              <a:gd name="connsiteX8" fmla="*/ 48 w 308322"/>
              <a:gd name="connsiteY8" fmla="*/ 196859 h 19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322" h="197032">
                <a:moveTo>
                  <a:pt x="48" y="196859"/>
                </a:moveTo>
                <a:cubicBezTo>
                  <a:pt x="-2598" y="200563"/>
                  <a:pt x="104823" y="143942"/>
                  <a:pt x="155623" y="133359"/>
                </a:cubicBezTo>
                <a:cubicBezTo>
                  <a:pt x="206423" y="122776"/>
                  <a:pt x="290031" y="136534"/>
                  <a:pt x="304848" y="133359"/>
                </a:cubicBezTo>
                <a:cubicBezTo>
                  <a:pt x="319665" y="130184"/>
                  <a:pt x="284740" y="136534"/>
                  <a:pt x="244523" y="114309"/>
                </a:cubicBezTo>
                <a:cubicBezTo>
                  <a:pt x="204306" y="92084"/>
                  <a:pt x="64077" y="1067"/>
                  <a:pt x="63548" y="9"/>
                </a:cubicBezTo>
                <a:cubicBezTo>
                  <a:pt x="63019" y="-1049"/>
                  <a:pt x="235527" y="88909"/>
                  <a:pt x="241348" y="107959"/>
                </a:cubicBezTo>
                <a:cubicBezTo>
                  <a:pt x="247169" y="127009"/>
                  <a:pt x="98473" y="114309"/>
                  <a:pt x="98473" y="114309"/>
                </a:cubicBezTo>
                <a:cubicBezTo>
                  <a:pt x="86831" y="114838"/>
                  <a:pt x="190019" y="103726"/>
                  <a:pt x="171498" y="111134"/>
                </a:cubicBezTo>
                <a:cubicBezTo>
                  <a:pt x="152977" y="118542"/>
                  <a:pt x="2694" y="193155"/>
                  <a:pt x="48" y="196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BCCCC79D-8BFE-CA63-EE83-364C10C82DFD}"/>
              </a:ext>
            </a:extLst>
          </p:cNvPr>
          <p:cNvSpPr/>
          <p:nvPr/>
        </p:nvSpPr>
        <p:spPr>
          <a:xfrm>
            <a:off x="6051170" y="4889235"/>
            <a:ext cx="160184" cy="463930"/>
          </a:xfrm>
          <a:custGeom>
            <a:avLst/>
            <a:gdLst>
              <a:gd name="connsiteX0" fmla="*/ 143255 w 160184"/>
              <a:gd name="connsiteY0" fmla="*/ 265 h 463930"/>
              <a:gd name="connsiteX1" fmla="*/ 159130 w 160184"/>
              <a:gd name="connsiteY1" fmla="*/ 241565 h 463930"/>
              <a:gd name="connsiteX2" fmla="*/ 108330 w 160184"/>
              <a:gd name="connsiteY2" fmla="*/ 317765 h 463930"/>
              <a:gd name="connsiteX3" fmla="*/ 380 w 160184"/>
              <a:gd name="connsiteY3" fmla="*/ 463815 h 463930"/>
              <a:gd name="connsiteX4" fmla="*/ 149605 w 160184"/>
              <a:gd name="connsiteY4" fmla="*/ 292365 h 463930"/>
              <a:gd name="connsiteX5" fmla="*/ 143255 w 160184"/>
              <a:gd name="connsiteY5" fmla="*/ 265 h 46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84" h="463930">
                <a:moveTo>
                  <a:pt x="143255" y="265"/>
                </a:moveTo>
                <a:cubicBezTo>
                  <a:pt x="144842" y="-8202"/>
                  <a:pt x="164951" y="188648"/>
                  <a:pt x="159130" y="241565"/>
                </a:cubicBezTo>
                <a:cubicBezTo>
                  <a:pt x="153309" y="294482"/>
                  <a:pt x="134788" y="280723"/>
                  <a:pt x="108330" y="317765"/>
                </a:cubicBezTo>
                <a:cubicBezTo>
                  <a:pt x="81872" y="354807"/>
                  <a:pt x="-6499" y="468048"/>
                  <a:pt x="380" y="463815"/>
                </a:cubicBezTo>
                <a:cubicBezTo>
                  <a:pt x="7259" y="459582"/>
                  <a:pt x="126322" y="364332"/>
                  <a:pt x="149605" y="292365"/>
                </a:cubicBezTo>
                <a:cubicBezTo>
                  <a:pt x="172888" y="220398"/>
                  <a:pt x="141668" y="8732"/>
                  <a:pt x="143255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E63CAE1A-7A14-0C9B-4ABD-95C277F944AE}"/>
              </a:ext>
            </a:extLst>
          </p:cNvPr>
          <p:cNvSpPr/>
          <p:nvPr/>
        </p:nvSpPr>
        <p:spPr>
          <a:xfrm>
            <a:off x="5872486" y="5536470"/>
            <a:ext cx="93539" cy="328343"/>
          </a:xfrm>
          <a:custGeom>
            <a:avLst/>
            <a:gdLst>
              <a:gd name="connsiteX0" fmla="*/ 52064 w 93539"/>
              <a:gd name="connsiteY0" fmla="*/ 730 h 328343"/>
              <a:gd name="connsiteX1" fmla="*/ 20314 w 93539"/>
              <a:gd name="connsiteY1" fmla="*/ 95980 h 328343"/>
              <a:gd name="connsiteX2" fmla="*/ 39364 w 93539"/>
              <a:gd name="connsiteY2" fmla="*/ 219805 h 328343"/>
              <a:gd name="connsiteX3" fmla="*/ 26664 w 93539"/>
              <a:gd name="connsiteY3" fmla="*/ 203930 h 328343"/>
              <a:gd name="connsiteX4" fmla="*/ 93339 w 93539"/>
              <a:gd name="connsiteY4" fmla="*/ 327755 h 328343"/>
              <a:gd name="connsiteX5" fmla="*/ 45714 w 93539"/>
              <a:gd name="connsiteY5" fmla="*/ 245205 h 328343"/>
              <a:gd name="connsiteX6" fmla="*/ 1264 w 93539"/>
              <a:gd name="connsiteY6" fmla="*/ 121380 h 328343"/>
              <a:gd name="connsiteX7" fmla="*/ 13964 w 93539"/>
              <a:gd name="connsiteY7" fmla="*/ 146780 h 328343"/>
              <a:gd name="connsiteX8" fmla="*/ 52064 w 93539"/>
              <a:gd name="connsiteY8" fmla="*/ 730 h 32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39" h="328343">
                <a:moveTo>
                  <a:pt x="52064" y="730"/>
                </a:moveTo>
                <a:cubicBezTo>
                  <a:pt x="53122" y="-7737"/>
                  <a:pt x="22431" y="59468"/>
                  <a:pt x="20314" y="95980"/>
                </a:cubicBezTo>
                <a:cubicBezTo>
                  <a:pt x="18197" y="132492"/>
                  <a:pt x="38306" y="201814"/>
                  <a:pt x="39364" y="219805"/>
                </a:cubicBezTo>
                <a:cubicBezTo>
                  <a:pt x="40422" y="237796"/>
                  <a:pt x="17668" y="185938"/>
                  <a:pt x="26664" y="203930"/>
                </a:cubicBezTo>
                <a:cubicBezTo>
                  <a:pt x="35660" y="221922"/>
                  <a:pt x="90164" y="320876"/>
                  <a:pt x="93339" y="327755"/>
                </a:cubicBezTo>
                <a:cubicBezTo>
                  <a:pt x="96514" y="334634"/>
                  <a:pt x="61060" y="279601"/>
                  <a:pt x="45714" y="245205"/>
                </a:cubicBezTo>
                <a:cubicBezTo>
                  <a:pt x="30368" y="210809"/>
                  <a:pt x="6556" y="137784"/>
                  <a:pt x="1264" y="121380"/>
                </a:cubicBezTo>
                <a:cubicBezTo>
                  <a:pt x="-4028" y="104976"/>
                  <a:pt x="8672" y="163713"/>
                  <a:pt x="13964" y="146780"/>
                </a:cubicBezTo>
                <a:cubicBezTo>
                  <a:pt x="19256" y="129847"/>
                  <a:pt x="51006" y="9197"/>
                  <a:pt x="52064" y="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C75DF12-F9A4-5FF6-76D2-7AFD19F60240}"/>
              </a:ext>
            </a:extLst>
          </p:cNvPr>
          <p:cNvSpPr/>
          <p:nvPr/>
        </p:nvSpPr>
        <p:spPr>
          <a:xfrm>
            <a:off x="6118158" y="4399550"/>
            <a:ext cx="19139" cy="648561"/>
          </a:xfrm>
          <a:custGeom>
            <a:avLst/>
            <a:gdLst>
              <a:gd name="connsiteX0" fmla="*/ 67 w 19139"/>
              <a:gd name="connsiteY0" fmla="*/ 1000 h 648561"/>
              <a:gd name="connsiteX1" fmla="*/ 9592 w 19139"/>
              <a:gd name="connsiteY1" fmla="*/ 455025 h 648561"/>
              <a:gd name="connsiteX2" fmla="*/ 3242 w 19139"/>
              <a:gd name="connsiteY2" fmla="*/ 642350 h 648561"/>
              <a:gd name="connsiteX3" fmla="*/ 19117 w 19139"/>
              <a:gd name="connsiteY3" fmla="*/ 248650 h 648561"/>
              <a:gd name="connsiteX4" fmla="*/ 6417 w 19139"/>
              <a:gd name="connsiteY4" fmla="*/ 331200 h 648561"/>
              <a:gd name="connsiteX5" fmla="*/ 67 w 19139"/>
              <a:gd name="connsiteY5" fmla="*/ 1000 h 64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39" h="648561">
                <a:moveTo>
                  <a:pt x="67" y="1000"/>
                </a:moveTo>
                <a:cubicBezTo>
                  <a:pt x="596" y="21637"/>
                  <a:pt x="9063" y="348133"/>
                  <a:pt x="9592" y="455025"/>
                </a:cubicBezTo>
                <a:cubicBezTo>
                  <a:pt x="10121" y="561917"/>
                  <a:pt x="1655" y="676746"/>
                  <a:pt x="3242" y="642350"/>
                </a:cubicBezTo>
                <a:cubicBezTo>
                  <a:pt x="4830" y="607954"/>
                  <a:pt x="18588" y="300508"/>
                  <a:pt x="19117" y="248650"/>
                </a:cubicBezTo>
                <a:cubicBezTo>
                  <a:pt x="19646" y="196792"/>
                  <a:pt x="10650" y="377238"/>
                  <a:pt x="6417" y="331200"/>
                </a:cubicBezTo>
                <a:cubicBezTo>
                  <a:pt x="2184" y="285163"/>
                  <a:pt x="-462" y="-19637"/>
                  <a:pt x="67" y="1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6E201EFF-F66B-E852-313D-1CB929373DF9}"/>
              </a:ext>
            </a:extLst>
          </p:cNvPr>
          <p:cNvSpPr/>
          <p:nvPr/>
        </p:nvSpPr>
        <p:spPr>
          <a:xfrm>
            <a:off x="6200165" y="4038851"/>
            <a:ext cx="64561" cy="485567"/>
          </a:xfrm>
          <a:custGeom>
            <a:avLst/>
            <a:gdLst>
              <a:gd name="connsiteX0" fmla="*/ 610 w 64561"/>
              <a:gd name="connsiteY0" fmla="*/ 6099 h 485567"/>
              <a:gd name="connsiteX1" fmla="*/ 64110 w 64561"/>
              <a:gd name="connsiteY1" fmla="*/ 475999 h 485567"/>
              <a:gd name="connsiteX2" fmla="*/ 29185 w 64561"/>
              <a:gd name="connsiteY2" fmla="*/ 314074 h 485567"/>
              <a:gd name="connsiteX3" fmla="*/ 32360 w 64561"/>
              <a:gd name="connsiteY3" fmla="*/ 215649 h 485567"/>
              <a:gd name="connsiteX4" fmla="*/ 610 w 64561"/>
              <a:gd name="connsiteY4" fmla="*/ 6099 h 48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61" h="485567">
                <a:moveTo>
                  <a:pt x="610" y="6099"/>
                </a:moveTo>
                <a:cubicBezTo>
                  <a:pt x="5902" y="49491"/>
                  <a:pt x="59348" y="424670"/>
                  <a:pt x="64110" y="475999"/>
                </a:cubicBezTo>
                <a:cubicBezTo>
                  <a:pt x="68872" y="527328"/>
                  <a:pt x="34477" y="357466"/>
                  <a:pt x="29185" y="314074"/>
                </a:cubicBezTo>
                <a:cubicBezTo>
                  <a:pt x="23893" y="270682"/>
                  <a:pt x="38710" y="268036"/>
                  <a:pt x="32360" y="215649"/>
                </a:cubicBezTo>
                <a:cubicBezTo>
                  <a:pt x="26010" y="163262"/>
                  <a:pt x="-4682" y="-37293"/>
                  <a:pt x="610" y="6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D49C63E9-0F2B-D191-28C8-7E46A00D2AAA}"/>
              </a:ext>
            </a:extLst>
          </p:cNvPr>
          <p:cNvSpPr/>
          <p:nvPr/>
        </p:nvSpPr>
        <p:spPr>
          <a:xfrm>
            <a:off x="6140442" y="4047374"/>
            <a:ext cx="41487" cy="394630"/>
          </a:xfrm>
          <a:custGeom>
            <a:avLst/>
            <a:gdLst>
              <a:gd name="connsiteX0" fmla="*/ 41283 w 41487"/>
              <a:gd name="connsiteY0" fmla="*/ 751 h 394630"/>
              <a:gd name="connsiteX1" fmla="*/ 34933 w 41487"/>
              <a:gd name="connsiteY1" fmla="*/ 394451 h 394630"/>
              <a:gd name="connsiteX2" fmla="*/ 8 w 41487"/>
              <a:gd name="connsiteY2" fmla="*/ 54726 h 394630"/>
              <a:gd name="connsiteX3" fmla="*/ 31758 w 41487"/>
              <a:gd name="connsiteY3" fmla="*/ 289676 h 394630"/>
              <a:gd name="connsiteX4" fmla="*/ 41283 w 41487"/>
              <a:gd name="connsiteY4" fmla="*/ 751 h 39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87" h="394630">
                <a:moveTo>
                  <a:pt x="41283" y="751"/>
                </a:moveTo>
                <a:cubicBezTo>
                  <a:pt x="41812" y="18213"/>
                  <a:pt x="41812" y="385455"/>
                  <a:pt x="34933" y="394451"/>
                </a:cubicBezTo>
                <a:cubicBezTo>
                  <a:pt x="28054" y="403447"/>
                  <a:pt x="537" y="72188"/>
                  <a:pt x="8" y="54726"/>
                </a:cubicBezTo>
                <a:cubicBezTo>
                  <a:pt x="-521" y="37264"/>
                  <a:pt x="23291" y="303434"/>
                  <a:pt x="31758" y="289676"/>
                </a:cubicBezTo>
                <a:cubicBezTo>
                  <a:pt x="40225" y="275918"/>
                  <a:pt x="40754" y="-16711"/>
                  <a:pt x="41283" y="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00DE28DE-1665-E86D-094B-545FE3D6DE9F}"/>
              </a:ext>
            </a:extLst>
          </p:cNvPr>
          <p:cNvSpPr/>
          <p:nvPr/>
        </p:nvSpPr>
        <p:spPr>
          <a:xfrm>
            <a:off x="6657975" y="5681746"/>
            <a:ext cx="113481" cy="61996"/>
          </a:xfrm>
          <a:custGeom>
            <a:avLst/>
            <a:gdLst>
              <a:gd name="connsiteX0" fmla="*/ 0 w 113481"/>
              <a:gd name="connsiteY0" fmla="*/ 61829 h 61996"/>
              <a:gd name="connsiteX1" fmla="*/ 107950 w 113481"/>
              <a:gd name="connsiteY1" fmla="*/ 1504 h 61996"/>
              <a:gd name="connsiteX2" fmla="*/ 95250 w 113481"/>
              <a:gd name="connsiteY2" fmla="*/ 20554 h 61996"/>
              <a:gd name="connsiteX3" fmla="*/ 73025 w 113481"/>
              <a:gd name="connsiteY3" fmla="*/ 45954 h 61996"/>
              <a:gd name="connsiteX4" fmla="*/ 107950 w 113481"/>
              <a:gd name="connsiteY4" fmla="*/ 20554 h 61996"/>
              <a:gd name="connsiteX5" fmla="*/ 0 w 113481"/>
              <a:gd name="connsiteY5" fmla="*/ 61829 h 6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481" h="61996">
                <a:moveTo>
                  <a:pt x="0" y="61829"/>
                </a:moveTo>
                <a:cubicBezTo>
                  <a:pt x="0" y="58654"/>
                  <a:pt x="107950" y="1504"/>
                  <a:pt x="107950" y="1504"/>
                </a:cubicBezTo>
                <a:cubicBezTo>
                  <a:pt x="123825" y="-5375"/>
                  <a:pt x="101071" y="13146"/>
                  <a:pt x="95250" y="20554"/>
                </a:cubicBezTo>
                <a:cubicBezTo>
                  <a:pt x="89429" y="27962"/>
                  <a:pt x="70908" y="45954"/>
                  <a:pt x="73025" y="45954"/>
                </a:cubicBezTo>
                <a:cubicBezTo>
                  <a:pt x="75142" y="45954"/>
                  <a:pt x="120650" y="18967"/>
                  <a:pt x="107950" y="20554"/>
                </a:cubicBezTo>
                <a:cubicBezTo>
                  <a:pt x="95250" y="22141"/>
                  <a:pt x="0" y="65004"/>
                  <a:pt x="0" y="61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C4BFE53A-2C5D-8792-9279-DE71A570D00F}"/>
              </a:ext>
            </a:extLst>
          </p:cNvPr>
          <p:cNvSpPr/>
          <p:nvPr/>
        </p:nvSpPr>
        <p:spPr>
          <a:xfrm>
            <a:off x="6647779" y="5676811"/>
            <a:ext cx="152741" cy="76443"/>
          </a:xfrm>
          <a:custGeom>
            <a:avLst/>
            <a:gdLst>
              <a:gd name="connsiteX0" fmla="*/ 671 w 152741"/>
              <a:gd name="connsiteY0" fmla="*/ 76289 h 76443"/>
              <a:gd name="connsiteX1" fmla="*/ 108621 w 152741"/>
              <a:gd name="connsiteY1" fmla="*/ 54064 h 76443"/>
              <a:gd name="connsiteX2" fmla="*/ 137196 w 152741"/>
              <a:gd name="connsiteY2" fmla="*/ 57239 h 76443"/>
              <a:gd name="connsiteX3" fmla="*/ 134021 w 152741"/>
              <a:gd name="connsiteY3" fmla="*/ 89 h 76443"/>
              <a:gd name="connsiteX4" fmla="*/ 149896 w 152741"/>
              <a:gd name="connsiteY4" fmla="*/ 44539 h 76443"/>
              <a:gd name="connsiteX5" fmla="*/ 67346 w 152741"/>
              <a:gd name="connsiteY5" fmla="*/ 63589 h 76443"/>
              <a:gd name="connsiteX6" fmla="*/ 671 w 152741"/>
              <a:gd name="connsiteY6" fmla="*/ 76289 h 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41" h="76443">
                <a:moveTo>
                  <a:pt x="671" y="76289"/>
                </a:moveTo>
                <a:cubicBezTo>
                  <a:pt x="7550" y="74702"/>
                  <a:pt x="85867" y="57239"/>
                  <a:pt x="108621" y="54064"/>
                </a:cubicBezTo>
                <a:cubicBezTo>
                  <a:pt x="131375" y="50889"/>
                  <a:pt x="132963" y="66235"/>
                  <a:pt x="137196" y="57239"/>
                </a:cubicBezTo>
                <a:cubicBezTo>
                  <a:pt x="141429" y="48243"/>
                  <a:pt x="131904" y="2206"/>
                  <a:pt x="134021" y="89"/>
                </a:cubicBezTo>
                <a:cubicBezTo>
                  <a:pt x="136138" y="-2028"/>
                  <a:pt x="161008" y="33956"/>
                  <a:pt x="149896" y="44539"/>
                </a:cubicBezTo>
                <a:cubicBezTo>
                  <a:pt x="138784" y="55122"/>
                  <a:pt x="93275" y="60414"/>
                  <a:pt x="67346" y="63589"/>
                </a:cubicBezTo>
                <a:cubicBezTo>
                  <a:pt x="41417" y="66764"/>
                  <a:pt x="-6208" y="77876"/>
                  <a:pt x="671" y="76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4BE5251-955C-AC35-CA95-6B6E286F4B5C}"/>
              </a:ext>
            </a:extLst>
          </p:cNvPr>
          <p:cNvSpPr/>
          <p:nvPr/>
        </p:nvSpPr>
        <p:spPr>
          <a:xfrm>
            <a:off x="6651169" y="5740099"/>
            <a:ext cx="163579" cy="26002"/>
          </a:xfrm>
          <a:custGeom>
            <a:avLst/>
            <a:gdLst>
              <a:gd name="connsiteX0" fmla="*/ 456 w 163579"/>
              <a:gd name="connsiteY0" fmla="*/ 25701 h 26002"/>
              <a:gd name="connsiteX1" fmla="*/ 159206 w 163579"/>
              <a:gd name="connsiteY1" fmla="*/ 301 h 26002"/>
              <a:gd name="connsiteX2" fmla="*/ 111581 w 163579"/>
              <a:gd name="connsiteY2" fmla="*/ 13001 h 26002"/>
              <a:gd name="connsiteX3" fmla="*/ 456 w 163579"/>
              <a:gd name="connsiteY3" fmla="*/ 25701 h 2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79" h="26002">
                <a:moveTo>
                  <a:pt x="456" y="25701"/>
                </a:moveTo>
                <a:cubicBezTo>
                  <a:pt x="8393" y="23584"/>
                  <a:pt x="140685" y="2418"/>
                  <a:pt x="159206" y="301"/>
                </a:cubicBezTo>
                <a:cubicBezTo>
                  <a:pt x="177727" y="-1816"/>
                  <a:pt x="132747" y="7709"/>
                  <a:pt x="111581" y="13001"/>
                </a:cubicBezTo>
                <a:cubicBezTo>
                  <a:pt x="90415" y="18293"/>
                  <a:pt x="-7481" y="27818"/>
                  <a:pt x="456" y="25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B4CD0DEE-C9E5-6E28-F509-1728698351F7}"/>
              </a:ext>
            </a:extLst>
          </p:cNvPr>
          <p:cNvSpPr/>
          <p:nvPr/>
        </p:nvSpPr>
        <p:spPr>
          <a:xfrm>
            <a:off x="6560151" y="5717355"/>
            <a:ext cx="120544" cy="146132"/>
          </a:xfrm>
          <a:custGeom>
            <a:avLst/>
            <a:gdLst>
              <a:gd name="connsiteX0" fmla="*/ 120049 w 120544"/>
              <a:gd name="connsiteY0" fmla="*/ 820 h 146132"/>
              <a:gd name="connsiteX1" fmla="*/ 2574 w 120544"/>
              <a:gd name="connsiteY1" fmla="*/ 143695 h 146132"/>
              <a:gd name="connsiteX2" fmla="*/ 43849 w 120544"/>
              <a:gd name="connsiteY2" fmla="*/ 86545 h 146132"/>
              <a:gd name="connsiteX3" fmla="*/ 120049 w 120544"/>
              <a:gd name="connsiteY3" fmla="*/ 820 h 14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544" h="146132">
                <a:moveTo>
                  <a:pt x="120049" y="820"/>
                </a:moveTo>
                <a:cubicBezTo>
                  <a:pt x="113170" y="10345"/>
                  <a:pt x="15274" y="129408"/>
                  <a:pt x="2574" y="143695"/>
                </a:cubicBezTo>
                <a:cubicBezTo>
                  <a:pt x="-10126" y="157983"/>
                  <a:pt x="27445" y="105595"/>
                  <a:pt x="43849" y="86545"/>
                </a:cubicBezTo>
                <a:cubicBezTo>
                  <a:pt x="60253" y="67495"/>
                  <a:pt x="126928" y="-8705"/>
                  <a:pt x="120049" y="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180B39D0-68E6-D80D-82D9-F7FBE29475DF}"/>
              </a:ext>
            </a:extLst>
          </p:cNvPr>
          <p:cNvSpPr/>
          <p:nvPr/>
        </p:nvSpPr>
        <p:spPr>
          <a:xfrm>
            <a:off x="6118081" y="5727095"/>
            <a:ext cx="184786" cy="45301"/>
          </a:xfrm>
          <a:custGeom>
            <a:avLst/>
            <a:gdLst>
              <a:gd name="connsiteX0" fmla="*/ 144 w 184786"/>
              <a:gd name="connsiteY0" fmla="*/ 45055 h 45301"/>
              <a:gd name="connsiteX1" fmla="*/ 95394 w 184786"/>
              <a:gd name="connsiteY1" fmla="*/ 13305 h 45301"/>
              <a:gd name="connsiteX2" fmla="*/ 184294 w 184786"/>
              <a:gd name="connsiteY2" fmla="*/ 32355 h 45301"/>
              <a:gd name="connsiteX3" fmla="*/ 133494 w 184786"/>
              <a:gd name="connsiteY3" fmla="*/ 16480 h 45301"/>
              <a:gd name="connsiteX4" fmla="*/ 114444 w 184786"/>
              <a:gd name="connsiteY4" fmla="*/ 605 h 45301"/>
              <a:gd name="connsiteX5" fmla="*/ 162069 w 184786"/>
              <a:gd name="connsiteY5" fmla="*/ 38705 h 45301"/>
              <a:gd name="connsiteX6" fmla="*/ 117619 w 184786"/>
              <a:gd name="connsiteY6" fmla="*/ 29180 h 45301"/>
              <a:gd name="connsiteX7" fmla="*/ 144 w 184786"/>
              <a:gd name="connsiteY7" fmla="*/ 45055 h 4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786" h="45301">
                <a:moveTo>
                  <a:pt x="144" y="45055"/>
                </a:moveTo>
                <a:cubicBezTo>
                  <a:pt x="-3560" y="42409"/>
                  <a:pt x="64702" y="15422"/>
                  <a:pt x="95394" y="13305"/>
                </a:cubicBezTo>
                <a:cubicBezTo>
                  <a:pt x="126086" y="11188"/>
                  <a:pt x="177944" y="31826"/>
                  <a:pt x="184294" y="32355"/>
                </a:cubicBezTo>
                <a:cubicBezTo>
                  <a:pt x="190644" y="32884"/>
                  <a:pt x="133494" y="16480"/>
                  <a:pt x="133494" y="16480"/>
                </a:cubicBezTo>
                <a:cubicBezTo>
                  <a:pt x="121852" y="11188"/>
                  <a:pt x="109682" y="-3099"/>
                  <a:pt x="114444" y="605"/>
                </a:cubicBezTo>
                <a:cubicBezTo>
                  <a:pt x="119206" y="4309"/>
                  <a:pt x="161540" y="33942"/>
                  <a:pt x="162069" y="38705"/>
                </a:cubicBezTo>
                <a:cubicBezTo>
                  <a:pt x="162598" y="43467"/>
                  <a:pt x="139315" y="30238"/>
                  <a:pt x="117619" y="29180"/>
                </a:cubicBezTo>
                <a:cubicBezTo>
                  <a:pt x="95923" y="28122"/>
                  <a:pt x="3848" y="47701"/>
                  <a:pt x="144" y="45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18081F37-337E-4729-D724-B41B9F94B5AB}"/>
              </a:ext>
            </a:extLst>
          </p:cNvPr>
          <p:cNvSpPr/>
          <p:nvPr/>
        </p:nvSpPr>
        <p:spPr>
          <a:xfrm>
            <a:off x="6540471" y="5934074"/>
            <a:ext cx="60919" cy="197638"/>
          </a:xfrm>
          <a:custGeom>
            <a:avLst/>
            <a:gdLst>
              <a:gd name="connsiteX0" fmla="*/ 60354 w 60919"/>
              <a:gd name="connsiteY0" fmla="*/ 1 h 197638"/>
              <a:gd name="connsiteX1" fmla="*/ 54004 w 60919"/>
              <a:gd name="connsiteY1" fmla="*/ 114301 h 197638"/>
              <a:gd name="connsiteX2" fmla="*/ 50829 w 60919"/>
              <a:gd name="connsiteY2" fmla="*/ 196851 h 197638"/>
              <a:gd name="connsiteX3" fmla="*/ 44479 w 60919"/>
              <a:gd name="connsiteY3" fmla="*/ 149226 h 197638"/>
              <a:gd name="connsiteX4" fmla="*/ 29 w 60919"/>
              <a:gd name="connsiteY4" fmla="*/ 41276 h 197638"/>
              <a:gd name="connsiteX5" fmla="*/ 38129 w 60919"/>
              <a:gd name="connsiteY5" fmla="*/ 111126 h 197638"/>
              <a:gd name="connsiteX6" fmla="*/ 60354 w 60919"/>
              <a:gd name="connsiteY6" fmla="*/ 1 h 19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19" h="197638">
                <a:moveTo>
                  <a:pt x="60354" y="1"/>
                </a:moveTo>
                <a:cubicBezTo>
                  <a:pt x="63000" y="530"/>
                  <a:pt x="55591" y="81493"/>
                  <a:pt x="54004" y="114301"/>
                </a:cubicBezTo>
                <a:cubicBezTo>
                  <a:pt x="52416" y="147109"/>
                  <a:pt x="52416" y="191030"/>
                  <a:pt x="50829" y="196851"/>
                </a:cubicBezTo>
                <a:cubicBezTo>
                  <a:pt x="49241" y="202672"/>
                  <a:pt x="52946" y="175155"/>
                  <a:pt x="44479" y="149226"/>
                </a:cubicBezTo>
                <a:cubicBezTo>
                  <a:pt x="36012" y="123297"/>
                  <a:pt x="1087" y="47626"/>
                  <a:pt x="29" y="41276"/>
                </a:cubicBezTo>
                <a:cubicBezTo>
                  <a:pt x="-1029" y="34926"/>
                  <a:pt x="27017" y="112713"/>
                  <a:pt x="38129" y="111126"/>
                </a:cubicBezTo>
                <a:cubicBezTo>
                  <a:pt x="49241" y="109539"/>
                  <a:pt x="57708" y="-528"/>
                  <a:pt x="6035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4B11ACB7-9057-DA55-B505-1281661B72C8}"/>
              </a:ext>
            </a:extLst>
          </p:cNvPr>
          <p:cNvSpPr/>
          <p:nvPr/>
        </p:nvSpPr>
        <p:spPr>
          <a:xfrm>
            <a:off x="6352589" y="5928336"/>
            <a:ext cx="139900" cy="223307"/>
          </a:xfrm>
          <a:custGeom>
            <a:avLst/>
            <a:gdLst>
              <a:gd name="connsiteX0" fmla="*/ 22811 w 139900"/>
              <a:gd name="connsiteY0" fmla="*/ 2564 h 223307"/>
              <a:gd name="connsiteX1" fmla="*/ 133936 w 139900"/>
              <a:gd name="connsiteY1" fmla="*/ 212114 h 223307"/>
              <a:gd name="connsiteX2" fmla="*/ 111711 w 139900"/>
              <a:gd name="connsiteY2" fmla="*/ 183539 h 223307"/>
              <a:gd name="connsiteX3" fmla="*/ 586 w 139900"/>
              <a:gd name="connsiteY3" fmla="*/ 88289 h 223307"/>
              <a:gd name="connsiteX4" fmla="*/ 67261 w 139900"/>
              <a:gd name="connsiteY4" fmla="*/ 135914 h 223307"/>
              <a:gd name="connsiteX5" fmla="*/ 54561 w 139900"/>
              <a:gd name="connsiteY5" fmla="*/ 81939 h 223307"/>
              <a:gd name="connsiteX6" fmla="*/ 79961 w 139900"/>
              <a:gd name="connsiteY6" fmla="*/ 158139 h 223307"/>
              <a:gd name="connsiteX7" fmla="*/ 83136 w 139900"/>
              <a:gd name="connsiteY7" fmla="*/ 97814 h 223307"/>
              <a:gd name="connsiteX8" fmla="*/ 22811 w 139900"/>
              <a:gd name="connsiteY8" fmla="*/ 2564 h 22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900" h="223307">
                <a:moveTo>
                  <a:pt x="22811" y="2564"/>
                </a:moveTo>
                <a:cubicBezTo>
                  <a:pt x="31278" y="21614"/>
                  <a:pt x="119119" y="181952"/>
                  <a:pt x="133936" y="212114"/>
                </a:cubicBezTo>
                <a:cubicBezTo>
                  <a:pt x="148753" y="242276"/>
                  <a:pt x="133936" y="204176"/>
                  <a:pt x="111711" y="183539"/>
                </a:cubicBezTo>
                <a:cubicBezTo>
                  <a:pt x="89486" y="162902"/>
                  <a:pt x="7994" y="96227"/>
                  <a:pt x="586" y="88289"/>
                </a:cubicBezTo>
                <a:cubicBezTo>
                  <a:pt x="-6822" y="80352"/>
                  <a:pt x="58265" y="136972"/>
                  <a:pt x="67261" y="135914"/>
                </a:cubicBezTo>
                <a:cubicBezTo>
                  <a:pt x="76257" y="134856"/>
                  <a:pt x="52444" y="78235"/>
                  <a:pt x="54561" y="81939"/>
                </a:cubicBezTo>
                <a:cubicBezTo>
                  <a:pt x="56678" y="85643"/>
                  <a:pt x="75199" y="155493"/>
                  <a:pt x="79961" y="158139"/>
                </a:cubicBezTo>
                <a:cubicBezTo>
                  <a:pt x="84723" y="160785"/>
                  <a:pt x="93190" y="119510"/>
                  <a:pt x="83136" y="97814"/>
                </a:cubicBezTo>
                <a:cubicBezTo>
                  <a:pt x="73082" y="76118"/>
                  <a:pt x="14344" y="-16486"/>
                  <a:pt x="22811" y="2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567A6D1E-BB0A-67FB-47C0-E72E499ECBA5}"/>
              </a:ext>
            </a:extLst>
          </p:cNvPr>
          <p:cNvSpPr/>
          <p:nvPr/>
        </p:nvSpPr>
        <p:spPr>
          <a:xfrm>
            <a:off x="6492801" y="5911122"/>
            <a:ext cx="66503" cy="232482"/>
          </a:xfrm>
          <a:custGeom>
            <a:avLst/>
            <a:gdLst>
              <a:gd name="connsiteX0" fmla="*/ 74 w 66503"/>
              <a:gd name="connsiteY0" fmla="*/ 728 h 232482"/>
              <a:gd name="connsiteX1" fmla="*/ 63574 w 66503"/>
              <a:gd name="connsiteY1" fmla="*/ 226153 h 232482"/>
              <a:gd name="connsiteX2" fmla="*/ 50874 w 66503"/>
              <a:gd name="connsiteY2" fmla="*/ 156303 h 232482"/>
              <a:gd name="connsiteX3" fmla="*/ 74 w 66503"/>
              <a:gd name="connsiteY3" fmla="*/ 728 h 23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03" h="232482">
                <a:moveTo>
                  <a:pt x="74" y="728"/>
                </a:moveTo>
                <a:cubicBezTo>
                  <a:pt x="2191" y="12370"/>
                  <a:pt x="55107" y="200224"/>
                  <a:pt x="63574" y="226153"/>
                </a:cubicBezTo>
                <a:cubicBezTo>
                  <a:pt x="72041" y="252082"/>
                  <a:pt x="60399" y="192286"/>
                  <a:pt x="50874" y="156303"/>
                </a:cubicBezTo>
                <a:cubicBezTo>
                  <a:pt x="41349" y="120320"/>
                  <a:pt x="-2043" y="-10914"/>
                  <a:pt x="74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E5CE9FFC-6048-404E-D58E-76165A814C94}"/>
              </a:ext>
            </a:extLst>
          </p:cNvPr>
          <p:cNvSpPr/>
          <p:nvPr/>
        </p:nvSpPr>
        <p:spPr>
          <a:xfrm>
            <a:off x="6426187" y="5911686"/>
            <a:ext cx="117511" cy="244652"/>
          </a:xfrm>
          <a:custGeom>
            <a:avLst/>
            <a:gdLst>
              <a:gd name="connsiteX0" fmla="*/ 13 w 117511"/>
              <a:gd name="connsiteY0" fmla="*/ 164 h 244652"/>
              <a:gd name="connsiteX1" fmla="*/ 76213 w 117511"/>
              <a:gd name="connsiteY1" fmla="*/ 238289 h 244652"/>
              <a:gd name="connsiteX2" fmla="*/ 76213 w 117511"/>
              <a:gd name="connsiteY2" fmla="*/ 181139 h 244652"/>
              <a:gd name="connsiteX3" fmla="*/ 117488 w 117511"/>
              <a:gd name="connsiteY3" fmla="*/ 244639 h 244652"/>
              <a:gd name="connsiteX4" fmla="*/ 69863 w 117511"/>
              <a:gd name="connsiteY4" fmla="*/ 174789 h 244652"/>
              <a:gd name="connsiteX5" fmla="*/ 69863 w 117511"/>
              <a:gd name="connsiteY5" fmla="*/ 200189 h 244652"/>
              <a:gd name="connsiteX6" fmla="*/ 13 w 117511"/>
              <a:gd name="connsiteY6" fmla="*/ 164 h 24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11" h="244652">
                <a:moveTo>
                  <a:pt x="13" y="164"/>
                </a:moveTo>
                <a:cubicBezTo>
                  <a:pt x="1071" y="6514"/>
                  <a:pt x="63513" y="208127"/>
                  <a:pt x="76213" y="238289"/>
                </a:cubicBezTo>
                <a:cubicBezTo>
                  <a:pt x="88913" y="268452"/>
                  <a:pt x="69334" y="180081"/>
                  <a:pt x="76213" y="181139"/>
                </a:cubicBezTo>
                <a:cubicBezTo>
                  <a:pt x="83092" y="182197"/>
                  <a:pt x="118546" y="245697"/>
                  <a:pt x="117488" y="244639"/>
                </a:cubicBezTo>
                <a:cubicBezTo>
                  <a:pt x="116430" y="243581"/>
                  <a:pt x="77801" y="182197"/>
                  <a:pt x="69863" y="174789"/>
                </a:cubicBezTo>
                <a:cubicBezTo>
                  <a:pt x="61926" y="167381"/>
                  <a:pt x="80975" y="227176"/>
                  <a:pt x="69863" y="200189"/>
                </a:cubicBezTo>
                <a:cubicBezTo>
                  <a:pt x="58751" y="173202"/>
                  <a:pt x="-1045" y="-6186"/>
                  <a:pt x="13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B075D1DE-4282-2AF6-EA85-B9A45659D640}"/>
              </a:ext>
            </a:extLst>
          </p:cNvPr>
          <p:cNvSpPr/>
          <p:nvPr/>
        </p:nvSpPr>
        <p:spPr>
          <a:xfrm>
            <a:off x="5763090" y="6196798"/>
            <a:ext cx="847280" cy="242699"/>
          </a:xfrm>
          <a:custGeom>
            <a:avLst/>
            <a:gdLst>
              <a:gd name="connsiteX0" fmla="*/ 2710 w 847280"/>
              <a:gd name="connsiteY0" fmla="*/ 242102 h 242699"/>
              <a:gd name="connsiteX1" fmla="*/ 599610 w 847280"/>
              <a:gd name="connsiteY1" fmla="*/ 35727 h 242699"/>
              <a:gd name="connsiteX2" fmla="*/ 542460 w 847280"/>
              <a:gd name="connsiteY2" fmla="*/ 42077 h 242699"/>
              <a:gd name="connsiteX3" fmla="*/ 669460 w 847280"/>
              <a:gd name="connsiteY3" fmla="*/ 29377 h 242699"/>
              <a:gd name="connsiteX4" fmla="*/ 631360 w 847280"/>
              <a:gd name="connsiteY4" fmla="*/ 802 h 242699"/>
              <a:gd name="connsiteX5" fmla="*/ 847260 w 847280"/>
              <a:gd name="connsiteY5" fmla="*/ 64302 h 242699"/>
              <a:gd name="connsiteX6" fmla="*/ 644060 w 847280"/>
              <a:gd name="connsiteY6" fmla="*/ 7152 h 242699"/>
              <a:gd name="connsiteX7" fmla="*/ 571035 w 847280"/>
              <a:gd name="connsiteY7" fmla="*/ 19852 h 242699"/>
              <a:gd name="connsiteX8" fmla="*/ 386885 w 847280"/>
              <a:gd name="connsiteY8" fmla="*/ 64302 h 242699"/>
              <a:gd name="connsiteX9" fmla="*/ 517060 w 847280"/>
              <a:gd name="connsiteY9" fmla="*/ 35727 h 242699"/>
              <a:gd name="connsiteX10" fmla="*/ 377360 w 847280"/>
              <a:gd name="connsiteY10" fmla="*/ 96052 h 242699"/>
              <a:gd name="connsiteX11" fmla="*/ 164635 w 847280"/>
              <a:gd name="connsiteY11" fmla="*/ 127802 h 242699"/>
              <a:gd name="connsiteX12" fmla="*/ 371010 w 847280"/>
              <a:gd name="connsiteY12" fmla="*/ 99227 h 242699"/>
              <a:gd name="connsiteX13" fmla="*/ 2710 w 847280"/>
              <a:gd name="connsiteY13" fmla="*/ 242102 h 24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7280" h="242699">
                <a:moveTo>
                  <a:pt x="2710" y="242102"/>
                </a:moveTo>
                <a:cubicBezTo>
                  <a:pt x="40810" y="231519"/>
                  <a:pt x="509652" y="69064"/>
                  <a:pt x="599610" y="35727"/>
                </a:cubicBezTo>
                <a:cubicBezTo>
                  <a:pt x="689568" y="2390"/>
                  <a:pt x="542460" y="42077"/>
                  <a:pt x="542460" y="42077"/>
                </a:cubicBezTo>
                <a:cubicBezTo>
                  <a:pt x="554102" y="41019"/>
                  <a:pt x="654643" y="36256"/>
                  <a:pt x="669460" y="29377"/>
                </a:cubicBezTo>
                <a:cubicBezTo>
                  <a:pt x="684277" y="22498"/>
                  <a:pt x="601727" y="-5019"/>
                  <a:pt x="631360" y="802"/>
                </a:cubicBezTo>
                <a:cubicBezTo>
                  <a:pt x="660993" y="6623"/>
                  <a:pt x="845143" y="63244"/>
                  <a:pt x="847260" y="64302"/>
                </a:cubicBezTo>
                <a:cubicBezTo>
                  <a:pt x="849377" y="65360"/>
                  <a:pt x="690098" y="14560"/>
                  <a:pt x="644060" y="7152"/>
                </a:cubicBezTo>
                <a:cubicBezTo>
                  <a:pt x="598023" y="-256"/>
                  <a:pt x="613897" y="10327"/>
                  <a:pt x="571035" y="19852"/>
                </a:cubicBezTo>
                <a:cubicBezTo>
                  <a:pt x="528173" y="29377"/>
                  <a:pt x="395881" y="61656"/>
                  <a:pt x="386885" y="64302"/>
                </a:cubicBezTo>
                <a:cubicBezTo>
                  <a:pt x="377889" y="66948"/>
                  <a:pt x="518647" y="30435"/>
                  <a:pt x="517060" y="35727"/>
                </a:cubicBezTo>
                <a:cubicBezTo>
                  <a:pt x="515473" y="41019"/>
                  <a:pt x="436098" y="80706"/>
                  <a:pt x="377360" y="96052"/>
                </a:cubicBezTo>
                <a:cubicBezTo>
                  <a:pt x="318623" y="111398"/>
                  <a:pt x="165693" y="127273"/>
                  <a:pt x="164635" y="127802"/>
                </a:cubicBezTo>
                <a:cubicBezTo>
                  <a:pt x="163577" y="128331"/>
                  <a:pt x="401702" y="79119"/>
                  <a:pt x="371010" y="99227"/>
                </a:cubicBezTo>
                <a:cubicBezTo>
                  <a:pt x="340318" y="119335"/>
                  <a:pt x="-35390" y="252685"/>
                  <a:pt x="2710" y="242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5AF7F002-1D02-7640-1E7F-BB617707BF5D}"/>
              </a:ext>
            </a:extLst>
          </p:cNvPr>
          <p:cNvSpPr/>
          <p:nvPr/>
        </p:nvSpPr>
        <p:spPr>
          <a:xfrm>
            <a:off x="5646130" y="6340408"/>
            <a:ext cx="351951" cy="200638"/>
          </a:xfrm>
          <a:custGeom>
            <a:avLst/>
            <a:gdLst>
              <a:gd name="connsiteX0" fmla="*/ 351445 w 351951"/>
              <a:gd name="connsiteY0" fmla="*/ 67 h 200638"/>
              <a:gd name="connsiteX1" fmla="*/ 84745 w 351951"/>
              <a:gd name="connsiteY1" fmla="*/ 98492 h 200638"/>
              <a:gd name="connsiteX2" fmla="*/ 52995 w 351951"/>
              <a:gd name="connsiteY2" fmla="*/ 152467 h 200638"/>
              <a:gd name="connsiteX3" fmla="*/ 75220 w 351951"/>
              <a:gd name="connsiteY3" fmla="*/ 108017 h 200638"/>
              <a:gd name="connsiteX4" fmla="*/ 24420 w 351951"/>
              <a:gd name="connsiteY4" fmla="*/ 200092 h 200638"/>
              <a:gd name="connsiteX5" fmla="*/ 113320 w 351951"/>
              <a:gd name="connsiteY5" fmla="*/ 57217 h 200638"/>
              <a:gd name="connsiteX6" fmla="*/ 8545 w 351951"/>
              <a:gd name="connsiteY6" fmla="*/ 114367 h 200638"/>
              <a:gd name="connsiteX7" fmla="*/ 351445 w 351951"/>
              <a:gd name="connsiteY7" fmla="*/ 67 h 2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951" h="200638">
                <a:moveTo>
                  <a:pt x="351445" y="67"/>
                </a:moveTo>
                <a:cubicBezTo>
                  <a:pt x="364145" y="-2579"/>
                  <a:pt x="134487" y="73092"/>
                  <a:pt x="84745" y="98492"/>
                </a:cubicBezTo>
                <a:cubicBezTo>
                  <a:pt x="35003" y="123892"/>
                  <a:pt x="54582" y="150880"/>
                  <a:pt x="52995" y="152467"/>
                </a:cubicBezTo>
                <a:cubicBezTo>
                  <a:pt x="51408" y="154054"/>
                  <a:pt x="79982" y="100080"/>
                  <a:pt x="75220" y="108017"/>
                </a:cubicBezTo>
                <a:cubicBezTo>
                  <a:pt x="70457" y="115955"/>
                  <a:pt x="18070" y="208559"/>
                  <a:pt x="24420" y="200092"/>
                </a:cubicBezTo>
                <a:cubicBezTo>
                  <a:pt x="30770" y="191625"/>
                  <a:pt x="115966" y="71504"/>
                  <a:pt x="113320" y="57217"/>
                </a:cubicBezTo>
                <a:cubicBezTo>
                  <a:pt x="110674" y="42930"/>
                  <a:pt x="-36434" y="123363"/>
                  <a:pt x="8545" y="114367"/>
                </a:cubicBezTo>
                <a:cubicBezTo>
                  <a:pt x="53524" y="105371"/>
                  <a:pt x="338745" y="2713"/>
                  <a:pt x="351445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BA1F41B7-37ED-D861-CAE1-80D9A57EDDF6}"/>
              </a:ext>
            </a:extLst>
          </p:cNvPr>
          <p:cNvSpPr/>
          <p:nvPr/>
        </p:nvSpPr>
        <p:spPr>
          <a:xfrm>
            <a:off x="6295937" y="6162169"/>
            <a:ext cx="367585" cy="94371"/>
          </a:xfrm>
          <a:custGeom>
            <a:avLst/>
            <a:gdLst>
              <a:gd name="connsiteX0" fmla="*/ 88 w 367585"/>
              <a:gd name="connsiteY0" fmla="*/ 86231 h 94371"/>
              <a:gd name="connsiteX1" fmla="*/ 263613 w 367585"/>
              <a:gd name="connsiteY1" fmla="*/ 79881 h 94371"/>
              <a:gd name="connsiteX2" fmla="*/ 365213 w 367585"/>
              <a:gd name="connsiteY2" fmla="*/ 506 h 94371"/>
              <a:gd name="connsiteX3" fmla="*/ 327113 w 367585"/>
              <a:gd name="connsiteY3" fmla="*/ 48131 h 94371"/>
              <a:gd name="connsiteX4" fmla="*/ 235038 w 367585"/>
              <a:gd name="connsiteY4" fmla="*/ 92581 h 94371"/>
              <a:gd name="connsiteX5" fmla="*/ 88 w 367585"/>
              <a:gd name="connsiteY5" fmla="*/ 86231 h 9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585" h="94371">
                <a:moveTo>
                  <a:pt x="88" y="86231"/>
                </a:moveTo>
                <a:cubicBezTo>
                  <a:pt x="4850" y="84114"/>
                  <a:pt x="202759" y="94168"/>
                  <a:pt x="263613" y="79881"/>
                </a:cubicBezTo>
                <a:cubicBezTo>
                  <a:pt x="324467" y="65594"/>
                  <a:pt x="354630" y="5798"/>
                  <a:pt x="365213" y="506"/>
                </a:cubicBezTo>
                <a:cubicBezTo>
                  <a:pt x="375796" y="-4786"/>
                  <a:pt x="348809" y="32785"/>
                  <a:pt x="327113" y="48131"/>
                </a:cubicBezTo>
                <a:cubicBezTo>
                  <a:pt x="305417" y="63477"/>
                  <a:pt x="285309" y="86760"/>
                  <a:pt x="235038" y="92581"/>
                </a:cubicBezTo>
                <a:cubicBezTo>
                  <a:pt x="184767" y="98402"/>
                  <a:pt x="-4674" y="88348"/>
                  <a:pt x="88" y="86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742573B6-7434-4B11-20C6-536D8520BF2A}"/>
              </a:ext>
            </a:extLst>
          </p:cNvPr>
          <p:cNvSpPr/>
          <p:nvPr/>
        </p:nvSpPr>
        <p:spPr>
          <a:xfrm>
            <a:off x="6419747" y="6172185"/>
            <a:ext cx="127644" cy="124370"/>
          </a:xfrm>
          <a:custGeom>
            <a:avLst/>
            <a:gdLst>
              <a:gd name="connsiteX0" fmla="*/ 103 w 127644"/>
              <a:gd name="connsiteY0" fmla="*/ 15 h 124370"/>
              <a:gd name="connsiteX1" fmla="*/ 89003 w 127644"/>
              <a:gd name="connsiteY1" fmla="*/ 57165 h 124370"/>
              <a:gd name="connsiteX2" fmla="*/ 127103 w 127644"/>
              <a:gd name="connsiteY2" fmla="*/ 123840 h 124370"/>
              <a:gd name="connsiteX3" fmla="*/ 111228 w 127644"/>
              <a:gd name="connsiteY3" fmla="*/ 19065 h 124370"/>
              <a:gd name="connsiteX4" fmla="*/ 108053 w 127644"/>
              <a:gd name="connsiteY4" fmla="*/ 50815 h 124370"/>
              <a:gd name="connsiteX5" fmla="*/ 103 w 127644"/>
              <a:gd name="connsiteY5" fmla="*/ 15 h 12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44" h="124370">
                <a:moveTo>
                  <a:pt x="103" y="15"/>
                </a:moveTo>
                <a:cubicBezTo>
                  <a:pt x="-3072" y="1073"/>
                  <a:pt x="67836" y="36528"/>
                  <a:pt x="89003" y="57165"/>
                </a:cubicBezTo>
                <a:cubicBezTo>
                  <a:pt x="110170" y="77803"/>
                  <a:pt x="123399" y="130190"/>
                  <a:pt x="127103" y="123840"/>
                </a:cubicBezTo>
                <a:cubicBezTo>
                  <a:pt x="130807" y="117490"/>
                  <a:pt x="114403" y="31236"/>
                  <a:pt x="111228" y="19065"/>
                </a:cubicBezTo>
                <a:cubicBezTo>
                  <a:pt x="108053" y="6894"/>
                  <a:pt x="129220" y="50815"/>
                  <a:pt x="108053" y="50815"/>
                </a:cubicBezTo>
                <a:cubicBezTo>
                  <a:pt x="86886" y="50815"/>
                  <a:pt x="3278" y="-1043"/>
                  <a:pt x="10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DC57F46F-4F85-995C-3BC5-5DE62D571F50}"/>
              </a:ext>
            </a:extLst>
          </p:cNvPr>
          <p:cNvSpPr/>
          <p:nvPr/>
        </p:nvSpPr>
        <p:spPr>
          <a:xfrm>
            <a:off x="6486459" y="6137746"/>
            <a:ext cx="308566" cy="151945"/>
          </a:xfrm>
          <a:custGeom>
            <a:avLst/>
            <a:gdLst>
              <a:gd name="connsiteX0" fmla="*/ 66 w 308566"/>
              <a:gd name="connsiteY0" fmla="*/ 151929 h 151945"/>
              <a:gd name="connsiteX1" fmla="*/ 155641 w 308566"/>
              <a:gd name="connsiteY1" fmla="*/ 18579 h 151945"/>
              <a:gd name="connsiteX2" fmla="*/ 308041 w 308566"/>
              <a:gd name="connsiteY2" fmla="*/ 34454 h 151945"/>
              <a:gd name="connsiteX3" fmla="*/ 203266 w 308566"/>
              <a:gd name="connsiteY3" fmla="*/ 12229 h 151945"/>
              <a:gd name="connsiteX4" fmla="*/ 136591 w 308566"/>
              <a:gd name="connsiteY4" fmla="*/ 9054 h 151945"/>
              <a:gd name="connsiteX5" fmla="*/ 66 w 308566"/>
              <a:gd name="connsiteY5" fmla="*/ 151929 h 15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566" h="151945">
                <a:moveTo>
                  <a:pt x="66" y="151929"/>
                </a:moveTo>
                <a:cubicBezTo>
                  <a:pt x="3241" y="153516"/>
                  <a:pt x="104312" y="38158"/>
                  <a:pt x="155641" y="18579"/>
                </a:cubicBezTo>
                <a:cubicBezTo>
                  <a:pt x="206970" y="-1000"/>
                  <a:pt x="300104" y="35512"/>
                  <a:pt x="308041" y="34454"/>
                </a:cubicBezTo>
                <a:cubicBezTo>
                  <a:pt x="315978" y="33396"/>
                  <a:pt x="231841" y="16462"/>
                  <a:pt x="203266" y="12229"/>
                </a:cubicBezTo>
                <a:cubicBezTo>
                  <a:pt x="174691" y="7996"/>
                  <a:pt x="164108" y="-11054"/>
                  <a:pt x="136591" y="9054"/>
                </a:cubicBezTo>
                <a:cubicBezTo>
                  <a:pt x="109074" y="29162"/>
                  <a:pt x="-3109" y="150342"/>
                  <a:pt x="66" y="151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2BC6A211-1F79-3C0C-B7E2-E81C17E53FFD}"/>
              </a:ext>
            </a:extLst>
          </p:cNvPr>
          <p:cNvSpPr/>
          <p:nvPr/>
        </p:nvSpPr>
        <p:spPr>
          <a:xfrm>
            <a:off x="6718043" y="6172194"/>
            <a:ext cx="332751" cy="38167"/>
          </a:xfrm>
          <a:custGeom>
            <a:avLst/>
            <a:gdLst>
              <a:gd name="connsiteX0" fmla="*/ 257 w 332751"/>
              <a:gd name="connsiteY0" fmla="*/ 9531 h 38167"/>
              <a:gd name="connsiteX1" fmla="*/ 330457 w 332751"/>
              <a:gd name="connsiteY1" fmla="*/ 38106 h 38167"/>
              <a:gd name="connsiteX2" fmla="*/ 152657 w 332751"/>
              <a:gd name="connsiteY2" fmla="*/ 6 h 38167"/>
              <a:gd name="connsiteX3" fmla="*/ 273307 w 332751"/>
              <a:gd name="connsiteY3" fmla="*/ 34931 h 38167"/>
              <a:gd name="connsiteX4" fmla="*/ 257 w 332751"/>
              <a:gd name="connsiteY4" fmla="*/ 9531 h 3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51" h="38167">
                <a:moveTo>
                  <a:pt x="257" y="9531"/>
                </a:moveTo>
                <a:cubicBezTo>
                  <a:pt x="9782" y="10060"/>
                  <a:pt x="305057" y="39694"/>
                  <a:pt x="330457" y="38106"/>
                </a:cubicBezTo>
                <a:cubicBezTo>
                  <a:pt x="355857" y="36519"/>
                  <a:pt x="162182" y="535"/>
                  <a:pt x="152657" y="6"/>
                </a:cubicBezTo>
                <a:cubicBezTo>
                  <a:pt x="143132" y="-523"/>
                  <a:pt x="298178" y="31756"/>
                  <a:pt x="273307" y="34931"/>
                </a:cubicBezTo>
                <a:cubicBezTo>
                  <a:pt x="248436" y="38106"/>
                  <a:pt x="-9268" y="9002"/>
                  <a:pt x="257" y="9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43535C9B-2476-8B60-3237-D4E5B2C083ED}"/>
              </a:ext>
            </a:extLst>
          </p:cNvPr>
          <p:cNvSpPr/>
          <p:nvPr/>
        </p:nvSpPr>
        <p:spPr>
          <a:xfrm>
            <a:off x="5753022" y="6260901"/>
            <a:ext cx="955766" cy="190710"/>
          </a:xfrm>
          <a:custGeom>
            <a:avLst/>
            <a:gdLst>
              <a:gd name="connsiteX0" fmla="*/ 78 w 955766"/>
              <a:gd name="connsiteY0" fmla="*/ 190699 h 190710"/>
              <a:gd name="connsiteX1" fmla="*/ 574753 w 955766"/>
              <a:gd name="connsiteY1" fmla="*/ 12899 h 190710"/>
              <a:gd name="connsiteX2" fmla="*/ 790653 w 955766"/>
              <a:gd name="connsiteY2" fmla="*/ 19249 h 190710"/>
              <a:gd name="connsiteX3" fmla="*/ 752553 w 955766"/>
              <a:gd name="connsiteY3" fmla="*/ 16074 h 190710"/>
              <a:gd name="connsiteX4" fmla="*/ 955753 w 955766"/>
              <a:gd name="connsiteY4" fmla="*/ 54174 h 190710"/>
              <a:gd name="connsiteX5" fmla="*/ 762078 w 955766"/>
              <a:gd name="connsiteY5" fmla="*/ 6549 h 190710"/>
              <a:gd name="connsiteX6" fmla="*/ 600153 w 955766"/>
              <a:gd name="connsiteY6" fmla="*/ 12899 h 190710"/>
              <a:gd name="connsiteX7" fmla="*/ 200103 w 955766"/>
              <a:gd name="connsiteY7" fmla="*/ 120849 h 190710"/>
              <a:gd name="connsiteX8" fmla="*/ 616028 w 955766"/>
              <a:gd name="connsiteY8" fmla="*/ 22424 h 190710"/>
              <a:gd name="connsiteX9" fmla="*/ 78 w 955766"/>
              <a:gd name="connsiteY9" fmla="*/ 190699 h 19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5766" h="190710">
                <a:moveTo>
                  <a:pt x="78" y="190699"/>
                </a:moveTo>
                <a:cubicBezTo>
                  <a:pt x="-6801" y="189112"/>
                  <a:pt x="442991" y="41474"/>
                  <a:pt x="574753" y="12899"/>
                </a:cubicBezTo>
                <a:cubicBezTo>
                  <a:pt x="706516" y="-15676"/>
                  <a:pt x="761020" y="18720"/>
                  <a:pt x="790653" y="19249"/>
                </a:cubicBezTo>
                <a:cubicBezTo>
                  <a:pt x="820286" y="19778"/>
                  <a:pt x="725036" y="10253"/>
                  <a:pt x="752553" y="16074"/>
                </a:cubicBezTo>
                <a:cubicBezTo>
                  <a:pt x="780070" y="21895"/>
                  <a:pt x="954166" y="55761"/>
                  <a:pt x="955753" y="54174"/>
                </a:cubicBezTo>
                <a:cubicBezTo>
                  <a:pt x="957340" y="52587"/>
                  <a:pt x="821345" y="13428"/>
                  <a:pt x="762078" y="6549"/>
                </a:cubicBezTo>
                <a:cubicBezTo>
                  <a:pt x="702811" y="-330"/>
                  <a:pt x="693815" y="-6151"/>
                  <a:pt x="600153" y="12899"/>
                </a:cubicBezTo>
                <a:cubicBezTo>
                  <a:pt x="506491" y="31949"/>
                  <a:pt x="197457" y="119261"/>
                  <a:pt x="200103" y="120849"/>
                </a:cubicBezTo>
                <a:cubicBezTo>
                  <a:pt x="202749" y="122436"/>
                  <a:pt x="647778" y="10782"/>
                  <a:pt x="616028" y="22424"/>
                </a:cubicBezTo>
                <a:cubicBezTo>
                  <a:pt x="584278" y="34066"/>
                  <a:pt x="6957" y="192286"/>
                  <a:pt x="78" y="190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30FB9080-B7B5-F90C-16EF-04520D1ED8C2}"/>
              </a:ext>
            </a:extLst>
          </p:cNvPr>
          <p:cNvSpPr/>
          <p:nvPr/>
        </p:nvSpPr>
        <p:spPr>
          <a:xfrm>
            <a:off x="6200522" y="6273059"/>
            <a:ext cx="341170" cy="165994"/>
          </a:xfrm>
          <a:custGeom>
            <a:avLst/>
            <a:gdLst>
              <a:gd name="connsiteX0" fmla="*/ 16128 w 341170"/>
              <a:gd name="connsiteY0" fmla="*/ 32491 h 165994"/>
              <a:gd name="connsiteX1" fmla="*/ 308228 w 341170"/>
              <a:gd name="connsiteY1" fmla="*/ 13441 h 165994"/>
              <a:gd name="connsiteX2" fmla="*/ 333628 w 341170"/>
              <a:gd name="connsiteY2" fmla="*/ 741 h 165994"/>
              <a:gd name="connsiteX3" fmla="*/ 301878 w 341170"/>
              <a:gd name="connsiteY3" fmla="*/ 35666 h 165994"/>
              <a:gd name="connsiteX4" fmla="*/ 222503 w 341170"/>
              <a:gd name="connsiteY4" fmla="*/ 165841 h 165994"/>
              <a:gd name="connsiteX5" fmla="*/ 311403 w 341170"/>
              <a:gd name="connsiteY5" fmla="*/ 7091 h 165994"/>
              <a:gd name="connsiteX6" fmla="*/ 66928 w 341170"/>
              <a:gd name="connsiteY6" fmla="*/ 35666 h 165994"/>
              <a:gd name="connsiteX7" fmla="*/ 16128 w 341170"/>
              <a:gd name="connsiteY7" fmla="*/ 32491 h 16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170" h="165994">
                <a:moveTo>
                  <a:pt x="16128" y="32491"/>
                </a:moveTo>
                <a:cubicBezTo>
                  <a:pt x="56345" y="28787"/>
                  <a:pt x="255311" y="18733"/>
                  <a:pt x="308228" y="13441"/>
                </a:cubicBezTo>
                <a:cubicBezTo>
                  <a:pt x="361145" y="8149"/>
                  <a:pt x="334686" y="-2963"/>
                  <a:pt x="333628" y="741"/>
                </a:cubicBezTo>
                <a:cubicBezTo>
                  <a:pt x="332570" y="4445"/>
                  <a:pt x="320399" y="8149"/>
                  <a:pt x="301878" y="35666"/>
                </a:cubicBezTo>
                <a:cubicBezTo>
                  <a:pt x="283357" y="63183"/>
                  <a:pt x="220916" y="170603"/>
                  <a:pt x="222503" y="165841"/>
                </a:cubicBezTo>
                <a:cubicBezTo>
                  <a:pt x="224090" y="161079"/>
                  <a:pt x="337332" y="28787"/>
                  <a:pt x="311403" y="7091"/>
                </a:cubicBezTo>
                <a:cubicBezTo>
                  <a:pt x="285474" y="-14605"/>
                  <a:pt x="116141" y="30903"/>
                  <a:pt x="66928" y="35666"/>
                </a:cubicBezTo>
                <a:cubicBezTo>
                  <a:pt x="17716" y="40429"/>
                  <a:pt x="-24089" y="36195"/>
                  <a:pt x="16128" y="32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D61591E3-0938-6107-8DCE-443E8B9E787F}"/>
              </a:ext>
            </a:extLst>
          </p:cNvPr>
          <p:cNvSpPr/>
          <p:nvPr/>
        </p:nvSpPr>
        <p:spPr>
          <a:xfrm>
            <a:off x="6476974" y="6209956"/>
            <a:ext cx="191135" cy="197307"/>
          </a:xfrm>
          <a:custGeom>
            <a:avLst/>
            <a:gdLst>
              <a:gd name="connsiteX0" fmla="*/ 190526 w 191135"/>
              <a:gd name="connsiteY0" fmla="*/ 344 h 197307"/>
              <a:gd name="connsiteX1" fmla="*/ 63526 w 191135"/>
              <a:gd name="connsiteY1" fmla="*/ 124169 h 197307"/>
              <a:gd name="connsiteX2" fmla="*/ 26 w 191135"/>
              <a:gd name="connsiteY2" fmla="*/ 197194 h 197307"/>
              <a:gd name="connsiteX3" fmla="*/ 57176 w 191135"/>
              <a:gd name="connsiteY3" fmla="*/ 140044 h 197307"/>
              <a:gd name="connsiteX4" fmla="*/ 161951 w 191135"/>
              <a:gd name="connsiteY4" fmla="*/ 105119 h 197307"/>
              <a:gd name="connsiteX5" fmla="*/ 6376 w 191135"/>
              <a:gd name="connsiteY5" fmla="*/ 165444 h 197307"/>
              <a:gd name="connsiteX6" fmla="*/ 190526 w 191135"/>
              <a:gd name="connsiteY6" fmla="*/ 344 h 19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135" h="197307">
                <a:moveTo>
                  <a:pt x="190526" y="344"/>
                </a:moveTo>
                <a:cubicBezTo>
                  <a:pt x="200051" y="-6535"/>
                  <a:pt x="95276" y="91361"/>
                  <a:pt x="63526" y="124169"/>
                </a:cubicBezTo>
                <a:cubicBezTo>
                  <a:pt x="31776" y="156977"/>
                  <a:pt x="1084" y="194548"/>
                  <a:pt x="26" y="197194"/>
                </a:cubicBezTo>
                <a:cubicBezTo>
                  <a:pt x="-1032" y="199840"/>
                  <a:pt x="30189" y="155390"/>
                  <a:pt x="57176" y="140044"/>
                </a:cubicBezTo>
                <a:cubicBezTo>
                  <a:pt x="84163" y="124698"/>
                  <a:pt x="170418" y="100886"/>
                  <a:pt x="161951" y="105119"/>
                </a:cubicBezTo>
                <a:cubicBezTo>
                  <a:pt x="153484" y="109352"/>
                  <a:pt x="26" y="179202"/>
                  <a:pt x="6376" y="165444"/>
                </a:cubicBezTo>
                <a:cubicBezTo>
                  <a:pt x="12726" y="151686"/>
                  <a:pt x="181001" y="7223"/>
                  <a:pt x="190526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2AACC8C8-762B-FF95-7030-37C574C54FBA}"/>
              </a:ext>
            </a:extLst>
          </p:cNvPr>
          <p:cNvSpPr/>
          <p:nvPr/>
        </p:nvSpPr>
        <p:spPr>
          <a:xfrm>
            <a:off x="6530966" y="6168950"/>
            <a:ext cx="539922" cy="155659"/>
          </a:xfrm>
          <a:custGeom>
            <a:avLst/>
            <a:gdLst>
              <a:gd name="connsiteX0" fmla="*/ 9 w 539922"/>
              <a:gd name="connsiteY0" fmla="*/ 155650 h 155659"/>
              <a:gd name="connsiteX1" fmla="*/ 152409 w 539922"/>
              <a:gd name="connsiteY1" fmla="*/ 47700 h 155659"/>
              <a:gd name="connsiteX2" fmla="*/ 400059 w 539922"/>
              <a:gd name="connsiteY2" fmla="*/ 41350 h 155659"/>
              <a:gd name="connsiteX3" fmla="*/ 311159 w 539922"/>
              <a:gd name="connsiteY3" fmla="*/ 41350 h 155659"/>
              <a:gd name="connsiteX4" fmla="*/ 539759 w 539922"/>
              <a:gd name="connsiteY4" fmla="*/ 57225 h 155659"/>
              <a:gd name="connsiteX5" fmla="*/ 269884 w 539922"/>
              <a:gd name="connsiteY5" fmla="*/ 31825 h 155659"/>
              <a:gd name="connsiteX6" fmla="*/ 120659 w 539922"/>
              <a:gd name="connsiteY6" fmla="*/ 75 h 155659"/>
              <a:gd name="connsiteX7" fmla="*/ 320684 w 539922"/>
              <a:gd name="connsiteY7" fmla="*/ 41350 h 155659"/>
              <a:gd name="connsiteX8" fmla="*/ 146059 w 539922"/>
              <a:gd name="connsiteY8" fmla="*/ 41350 h 155659"/>
              <a:gd name="connsiteX9" fmla="*/ 9 w 539922"/>
              <a:gd name="connsiteY9" fmla="*/ 155650 h 15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9922" h="155659">
                <a:moveTo>
                  <a:pt x="9" y="155650"/>
                </a:moveTo>
                <a:cubicBezTo>
                  <a:pt x="1067" y="156708"/>
                  <a:pt x="85734" y="66750"/>
                  <a:pt x="152409" y="47700"/>
                </a:cubicBezTo>
                <a:cubicBezTo>
                  <a:pt x="219084" y="28650"/>
                  <a:pt x="373601" y="42408"/>
                  <a:pt x="400059" y="41350"/>
                </a:cubicBezTo>
                <a:cubicBezTo>
                  <a:pt x="426517" y="40292"/>
                  <a:pt x="287876" y="38704"/>
                  <a:pt x="311159" y="41350"/>
                </a:cubicBezTo>
                <a:cubicBezTo>
                  <a:pt x="334442" y="43996"/>
                  <a:pt x="546638" y="58812"/>
                  <a:pt x="539759" y="57225"/>
                </a:cubicBezTo>
                <a:cubicBezTo>
                  <a:pt x="532880" y="55638"/>
                  <a:pt x="339734" y="41350"/>
                  <a:pt x="269884" y="31825"/>
                </a:cubicBezTo>
                <a:cubicBezTo>
                  <a:pt x="200034" y="22300"/>
                  <a:pt x="112192" y="-1512"/>
                  <a:pt x="120659" y="75"/>
                </a:cubicBezTo>
                <a:cubicBezTo>
                  <a:pt x="129126" y="1662"/>
                  <a:pt x="316451" y="34471"/>
                  <a:pt x="320684" y="41350"/>
                </a:cubicBezTo>
                <a:cubicBezTo>
                  <a:pt x="324917" y="48229"/>
                  <a:pt x="201092" y="21242"/>
                  <a:pt x="146059" y="41350"/>
                </a:cubicBezTo>
                <a:cubicBezTo>
                  <a:pt x="91026" y="61458"/>
                  <a:pt x="-1049" y="154592"/>
                  <a:pt x="9" y="155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C545EA1-9289-6098-DABD-99D11B3408AA}"/>
              </a:ext>
            </a:extLst>
          </p:cNvPr>
          <p:cNvSpPr/>
          <p:nvPr/>
        </p:nvSpPr>
        <p:spPr>
          <a:xfrm>
            <a:off x="5711091" y="6281340"/>
            <a:ext cx="845322" cy="205645"/>
          </a:xfrm>
          <a:custGeom>
            <a:avLst/>
            <a:gdLst>
              <a:gd name="connsiteX0" fmla="*/ 3909 w 845322"/>
              <a:gd name="connsiteY0" fmla="*/ 205185 h 205645"/>
              <a:gd name="connsiteX1" fmla="*/ 807184 w 845322"/>
              <a:gd name="connsiteY1" fmla="*/ 5160 h 205645"/>
              <a:gd name="connsiteX2" fmla="*/ 708759 w 845322"/>
              <a:gd name="connsiteY2" fmla="*/ 68660 h 205645"/>
              <a:gd name="connsiteX3" fmla="*/ 645259 w 845322"/>
              <a:gd name="connsiteY3" fmla="*/ 173435 h 205645"/>
              <a:gd name="connsiteX4" fmla="*/ 715109 w 845322"/>
              <a:gd name="connsiteY4" fmla="*/ 33735 h 205645"/>
              <a:gd name="connsiteX5" fmla="*/ 508734 w 845322"/>
              <a:gd name="connsiteY5" fmla="*/ 59135 h 205645"/>
              <a:gd name="connsiteX6" fmla="*/ 3909 w 845322"/>
              <a:gd name="connsiteY6" fmla="*/ 205185 h 20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322" h="205645">
                <a:moveTo>
                  <a:pt x="3909" y="205185"/>
                </a:moveTo>
                <a:cubicBezTo>
                  <a:pt x="53651" y="196189"/>
                  <a:pt x="689709" y="27914"/>
                  <a:pt x="807184" y="5160"/>
                </a:cubicBezTo>
                <a:cubicBezTo>
                  <a:pt x="924659" y="-17594"/>
                  <a:pt x="735746" y="40614"/>
                  <a:pt x="708759" y="68660"/>
                </a:cubicBezTo>
                <a:cubicBezTo>
                  <a:pt x="681772" y="96706"/>
                  <a:pt x="644201" y="179256"/>
                  <a:pt x="645259" y="173435"/>
                </a:cubicBezTo>
                <a:cubicBezTo>
                  <a:pt x="646317" y="167614"/>
                  <a:pt x="737863" y="52785"/>
                  <a:pt x="715109" y="33735"/>
                </a:cubicBezTo>
                <a:cubicBezTo>
                  <a:pt x="692355" y="14685"/>
                  <a:pt x="624092" y="29502"/>
                  <a:pt x="508734" y="59135"/>
                </a:cubicBezTo>
                <a:cubicBezTo>
                  <a:pt x="393376" y="88768"/>
                  <a:pt x="-45833" y="214181"/>
                  <a:pt x="3909" y="205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F07AF948-FD18-05AD-88EA-0F7549546B92}"/>
              </a:ext>
            </a:extLst>
          </p:cNvPr>
          <p:cNvSpPr/>
          <p:nvPr/>
        </p:nvSpPr>
        <p:spPr>
          <a:xfrm>
            <a:off x="6425977" y="6203950"/>
            <a:ext cx="321041" cy="266763"/>
          </a:xfrm>
          <a:custGeom>
            <a:avLst/>
            <a:gdLst>
              <a:gd name="connsiteX0" fmla="*/ 190723 w 321041"/>
              <a:gd name="connsiteY0" fmla="*/ 0 h 266763"/>
              <a:gd name="connsiteX1" fmla="*/ 257398 w 321041"/>
              <a:gd name="connsiteY1" fmla="*/ 101600 h 266763"/>
              <a:gd name="connsiteX2" fmla="*/ 127223 w 321041"/>
              <a:gd name="connsiteY2" fmla="*/ 171450 h 266763"/>
              <a:gd name="connsiteX3" fmla="*/ 219298 w 321041"/>
              <a:gd name="connsiteY3" fmla="*/ 136525 h 266763"/>
              <a:gd name="connsiteX4" fmla="*/ 223 w 321041"/>
              <a:gd name="connsiteY4" fmla="*/ 266700 h 266763"/>
              <a:gd name="connsiteX5" fmla="*/ 266923 w 321041"/>
              <a:gd name="connsiteY5" fmla="*/ 117475 h 266763"/>
              <a:gd name="connsiteX6" fmla="*/ 320898 w 321041"/>
              <a:gd name="connsiteY6" fmla="*/ 95250 h 266763"/>
              <a:gd name="connsiteX7" fmla="*/ 279623 w 321041"/>
              <a:gd name="connsiteY7" fmla="*/ 101600 h 266763"/>
              <a:gd name="connsiteX8" fmla="*/ 190723 w 321041"/>
              <a:gd name="connsiteY8" fmla="*/ 0 h 26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041" h="266763">
                <a:moveTo>
                  <a:pt x="190723" y="0"/>
                </a:moveTo>
                <a:cubicBezTo>
                  <a:pt x="187019" y="0"/>
                  <a:pt x="267981" y="73025"/>
                  <a:pt x="257398" y="101600"/>
                </a:cubicBezTo>
                <a:cubicBezTo>
                  <a:pt x="246815" y="130175"/>
                  <a:pt x="133573" y="165629"/>
                  <a:pt x="127223" y="171450"/>
                </a:cubicBezTo>
                <a:cubicBezTo>
                  <a:pt x="120873" y="177271"/>
                  <a:pt x="240465" y="120650"/>
                  <a:pt x="219298" y="136525"/>
                </a:cubicBezTo>
                <a:cubicBezTo>
                  <a:pt x="198131" y="152400"/>
                  <a:pt x="-7715" y="269875"/>
                  <a:pt x="223" y="266700"/>
                </a:cubicBezTo>
                <a:cubicBezTo>
                  <a:pt x="8161" y="263525"/>
                  <a:pt x="213477" y="146050"/>
                  <a:pt x="266923" y="117475"/>
                </a:cubicBezTo>
                <a:cubicBezTo>
                  <a:pt x="320369" y="88900"/>
                  <a:pt x="318781" y="97896"/>
                  <a:pt x="320898" y="95250"/>
                </a:cubicBezTo>
                <a:cubicBezTo>
                  <a:pt x="323015" y="92604"/>
                  <a:pt x="301319" y="116417"/>
                  <a:pt x="279623" y="101600"/>
                </a:cubicBezTo>
                <a:cubicBezTo>
                  <a:pt x="257927" y="86783"/>
                  <a:pt x="194427" y="0"/>
                  <a:pt x="1907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CCE960E1-AB44-E080-A31D-27DEBB8381A8}"/>
              </a:ext>
            </a:extLst>
          </p:cNvPr>
          <p:cNvSpPr/>
          <p:nvPr/>
        </p:nvSpPr>
        <p:spPr>
          <a:xfrm>
            <a:off x="6581348" y="6200714"/>
            <a:ext cx="487219" cy="98490"/>
          </a:xfrm>
          <a:custGeom>
            <a:avLst/>
            <a:gdLst>
              <a:gd name="connsiteX0" fmla="*/ 427 w 487219"/>
              <a:gd name="connsiteY0" fmla="*/ 98486 h 98490"/>
              <a:gd name="connsiteX1" fmla="*/ 298877 w 487219"/>
              <a:gd name="connsiteY1" fmla="*/ 47686 h 98490"/>
              <a:gd name="connsiteX2" fmla="*/ 486202 w 487219"/>
              <a:gd name="connsiteY2" fmla="*/ 41336 h 98490"/>
              <a:gd name="connsiteX3" fmla="*/ 362377 w 487219"/>
              <a:gd name="connsiteY3" fmla="*/ 34986 h 98490"/>
              <a:gd name="connsiteX4" fmla="*/ 124252 w 487219"/>
              <a:gd name="connsiteY4" fmla="*/ 61 h 98490"/>
              <a:gd name="connsiteX5" fmla="*/ 368727 w 487219"/>
              <a:gd name="connsiteY5" fmla="*/ 44511 h 98490"/>
              <a:gd name="connsiteX6" fmla="*/ 427 w 487219"/>
              <a:gd name="connsiteY6" fmla="*/ 98486 h 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219" h="98490">
                <a:moveTo>
                  <a:pt x="427" y="98486"/>
                </a:moveTo>
                <a:cubicBezTo>
                  <a:pt x="-11215" y="99015"/>
                  <a:pt x="217915" y="57211"/>
                  <a:pt x="298877" y="47686"/>
                </a:cubicBezTo>
                <a:cubicBezTo>
                  <a:pt x="379839" y="38161"/>
                  <a:pt x="475619" y="43453"/>
                  <a:pt x="486202" y="41336"/>
                </a:cubicBezTo>
                <a:cubicBezTo>
                  <a:pt x="496785" y="39219"/>
                  <a:pt x="422702" y="41865"/>
                  <a:pt x="362377" y="34986"/>
                </a:cubicBezTo>
                <a:cubicBezTo>
                  <a:pt x="302052" y="28107"/>
                  <a:pt x="123194" y="-1527"/>
                  <a:pt x="124252" y="61"/>
                </a:cubicBezTo>
                <a:cubicBezTo>
                  <a:pt x="125310" y="1649"/>
                  <a:pt x="396773" y="24932"/>
                  <a:pt x="368727" y="44511"/>
                </a:cubicBezTo>
                <a:cubicBezTo>
                  <a:pt x="340681" y="64090"/>
                  <a:pt x="12069" y="97957"/>
                  <a:pt x="427" y="98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5D3BEE41-C59F-CF21-0585-53C66B5F0839}"/>
              </a:ext>
            </a:extLst>
          </p:cNvPr>
          <p:cNvSpPr/>
          <p:nvPr/>
        </p:nvSpPr>
        <p:spPr>
          <a:xfrm>
            <a:off x="5753790" y="6311817"/>
            <a:ext cx="722016" cy="204659"/>
          </a:xfrm>
          <a:custGeom>
            <a:avLst/>
            <a:gdLst>
              <a:gd name="connsiteX0" fmla="*/ 2485 w 722016"/>
              <a:gd name="connsiteY0" fmla="*/ 203283 h 204659"/>
              <a:gd name="connsiteX1" fmla="*/ 694635 w 722016"/>
              <a:gd name="connsiteY1" fmla="*/ 6433 h 204659"/>
              <a:gd name="connsiteX2" fmla="*/ 586685 w 722016"/>
              <a:gd name="connsiteY2" fmla="*/ 54058 h 204659"/>
              <a:gd name="connsiteX3" fmla="*/ 618435 w 722016"/>
              <a:gd name="connsiteY3" fmla="*/ 117558 h 204659"/>
              <a:gd name="connsiteX4" fmla="*/ 564460 w 722016"/>
              <a:gd name="connsiteY4" fmla="*/ 50883 h 204659"/>
              <a:gd name="connsiteX5" fmla="*/ 466035 w 722016"/>
              <a:gd name="connsiteY5" fmla="*/ 92158 h 204659"/>
              <a:gd name="connsiteX6" fmla="*/ 2485 w 722016"/>
              <a:gd name="connsiteY6" fmla="*/ 203283 h 20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2016" h="204659">
                <a:moveTo>
                  <a:pt x="2485" y="203283"/>
                </a:moveTo>
                <a:cubicBezTo>
                  <a:pt x="40585" y="188996"/>
                  <a:pt x="597268" y="31304"/>
                  <a:pt x="694635" y="6433"/>
                </a:cubicBezTo>
                <a:cubicBezTo>
                  <a:pt x="792002" y="-18438"/>
                  <a:pt x="599385" y="35537"/>
                  <a:pt x="586685" y="54058"/>
                </a:cubicBezTo>
                <a:cubicBezTo>
                  <a:pt x="573985" y="72579"/>
                  <a:pt x="622139" y="118087"/>
                  <a:pt x="618435" y="117558"/>
                </a:cubicBezTo>
                <a:cubicBezTo>
                  <a:pt x="614731" y="117029"/>
                  <a:pt x="589860" y="55116"/>
                  <a:pt x="564460" y="50883"/>
                </a:cubicBezTo>
                <a:cubicBezTo>
                  <a:pt x="539060" y="46650"/>
                  <a:pt x="556523" y="67816"/>
                  <a:pt x="466035" y="92158"/>
                </a:cubicBezTo>
                <a:cubicBezTo>
                  <a:pt x="375548" y="116500"/>
                  <a:pt x="-35615" y="217570"/>
                  <a:pt x="2485" y="203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52DDFC03-7651-2F03-E8C4-D394CE95EF10}"/>
              </a:ext>
            </a:extLst>
          </p:cNvPr>
          <p:cNvSpPr/>
          <p:nvPr/>
        </p:nvSpPr>
        <p:spPr>
          <a:xfrm>
            <a:off x="6460700" y="6235252"/>
            <a:ext cx="602475" cy="216375"/>
          </a:xfrm>
          <a:custGeom>
            <a:avLst/>
            <a:gdLst>
              <a:gd name="connsiteX0" fmla="*/ 600500 w 602475"/>
              <a:gd name="connsiteY0" fmla="*/ 448 h 216375"/>
              <a:gd name="connsiteX1" fmla="*/ 463975 w 602475"/>
              <a:gd name="connsiteY1" fmla="*/ 70298 h 216375"/>
              <a:gd name="connsiteX2" fmla="*/ 292525 w 602475"/>
              <a:gd name="connsiteY2" fmla="*/ 140148 h 216375"/>
              <a:gd name="connsiteX3" fmla="*/ 384600 w 602475"/>
              <a:gd name="connsiteY3" fmla="*/ 82998 h 216375"/>
              <a:gd name="connsiteX4" fmla="*/ 425 w 602475"/>
              <a:gd name="connsiteY4" fmla="*/ 216348 h 216375"/>
              <a:gd name="connsiteX5" fmla="*/ 470325 w 602475"/>
              <a:gd name="connsiteY5" fmla="*/ 70298 h 216375"/>
              <a:gd name="connsiteX6" fmla="*/ 359200 w 602475"/>
              <a:gd name="connsiteY6" fmla="*/ 105223 h 216375"/>
              <a:gd name="connsiteX7" fmla="*/ 600500 w 602475"/>
              <a:gd name="connsiteY7" fmla="*/ 448 h 21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475" h="216375">
                <a:moveTo>
                  <a:pt x="600500" y="448"/>
                </a:moveTo>
                <a:cubicBezTo>
                  <a:pt x="617962" y="-5373"/>
                  <a:pt x="515304" y="47015"/>
                  <a:pt x="463975" y="70298"/>
                </a:cubicBezTo>
                <a:cubicBezTo>
                  <a:pt x="412646" y="93581"/>
                  <a:pt x="305754" y="138031"/>
                  <a:pt x="292525" y="140148"/>
                </a:cubicBezTo>
                <a:cubicBezTo>
                  <a:pt x="279296" y="142265"/>
                  <a:pt x="433283" y="70298"/>
                  <a:pt x="384600" y="82998"/>
                </a:cubicBezTo>
                <a:cubicBezTo>
                  <a:pt x="335917" y="95698"/>
                  <a:pt x="-13863" y="218465"/>
                  <a:pt x="425" y="216348"/>
                </a:cubicBezTo>
                <a:cubicBezTo>
                  <a:pt x="14712" y="214231"/>
                  <a:pt x="470325" y="70298"/>
                  <a:pt x="470325" y="70298"/>
                </a:cubicBezTo>
                <a:cubicBezTo>
                  <a:pt x="530121" y="51777"/>
                  <a:pt x="335917" y="121098"/>
                  <a:pt x="359200" y="105223"/>
                </a:cubicBezTo>
                <a:cubicBezTo>
                  <a:pt x="382483" y="89348"/>
                  <a:pt x="583038" y="6269"/>
                  <a:pt x="600500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CF04E1B9-C188-E798-9821-8D038B639C5B}"/>
              </a:ext>
            </a:extLst>
          </p:cNvPr>
          <p:cNvSpPr/>
          <p:nvPr/>
        </p:nvSpPr>
        <p:spPr>
          <a:xfrm>
            <a:off x="5762604" y="6400748"/>
            <a:ext cx="682757" cy="82782"/>
          </a:xfrm>
          <a:custGeom>
            <a:avLst/>
            <a:gdLst>
              <a:gd name="connsiteX0" fmla="*/ 21 w 682757"/>
              <a:gd name="connsiteY0" fmla="*/ 82602 h 82782"/>
              <a:gd name="connsiteX1" fmla="*/ 584221 w 682757"/>
              <a:gd name="connsiteY1" fmla="*/ 41327 h 82782"/>
              <a:gd name="connsiteX2" fmla="*/ 679471 w 682757"/>
              <a:gd name="connsiteY2" fmla="*/ 66727 h 82782"/>
              <a:gd name="connsiteX3" fmla="*/ 552471 w 682757"/>
              <a:gd name="connsiteY3" fmla="*/ 44502 h 82782"/>
              <a:gd name="connsiteX4" fmla="*/ 498496 w 682757"/>
              <a:gd name="connsiteY4" fmla="*/ 52 h 82782"/>
              <a:gd name="connsiteX5" fmla="*/ 561996 w 682757"/>
              <a:gd name="connsiteY5" fmla="*/ 54027 h 82782"/>
              <a:gd name="connsiteX6" fmla="*/ 21 w 682757"/>
              <a:gd name="connsiteY6" fmla="*/ 82602 h 8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757" h="82782">
                <a:moveTo>
                  <a:pt x="21" y="82602"/>
                </a:moveTo>
                <a:cubicBezTo>
                  <a:pt x="3725" y="80485"/>
                  <a:pt x="470979" y="43973"/>
                  <a:pt x="584221" y="41327"/>
                </a:cubicBezTo>
                <a:cubicBezTo>
                  <a:pt x="697463" y="38681"/>
                  <a:pt x="684763" y="66198"/>
                  <a:pt x="679471" y="66727"/>
                </a:cubicBezTo>
                <a:cubicBezTo>
                  <a:pt x="674179" y="67256"/>
                  <a:pt x="582633" y="55614"/>
                  <a:pt x="552471" y="44502"/>
                </a:cubicBezTo>
                <a:cubicBezTo>
                  <a:pt x="522309" y="33390"/>
                  <a:pt x="496909" y="-1535"/>
                  <a:pt x="498496" y="52"/>
                </a:cubicBezTo>
                <a:cubicBezTo>
                  <a:pt x="500083" y="1639"/>
                  <a:pt x="645604" y="40269"/>
                  <a:pt x="561996" y="54027"/>
                </a:cubicBezTo>
                <a:cubicBezTo>
                  <a:pt x="478388" y="67785"/>
                  <a:pt x="-3683" y="84719"/>
                  <a:pt x="21" y="82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0AAEF826-9A7E-B74E-1AED-29CA7B299D06}"/>
              </a:ext>
            </a:extLst>
          </p:cNvPr>
          <p:cNvSpPr/>
          <p:nvPr/>
        </p:nvSpPr>
        <p:spPr>
          <a:xfrm>
            <a:off x="6534646" y="6308606"/>
            <a:ext cx="527207" cy="249211"/>
          </a:xfrm>
          <a:custGeom>
            <a:avLst/>
            <a:gdLst>
              <a:gd name="connsiteX0" fmla="*/ 526554 w 527207"/>
              <a:gd name="connsiteY0" fmla="*/ 119 h 249211"/>
              <a:gd name="connsiteX1" fmla="*/ 164604 w 527207"/>
              <a:gd name="connsiteY1" fmla="*/ 181094 h 249211"/>
              <a:gd name="connsiteX2" fmla="*/ 5854 w 527207"/>
              <a:gd name="connsiteY2" fmla="*/ 247769 h 249211"/>
              <a:gd name="connsiteX3" fmla="*/ 355104 w 527207"/>
              <a:gd name="connsiteY3" fmla="*/ 127119 h 249211"/>
              <a:gd name="connsiteX4" fmla="*/ 256679 w 527207"/>
              <a:gd name="connsiteY4" fmla="*/ 152519 h 249211"/>
              <a:gd name="connsiteX5" fmla="*/ 526554 w 527207"/>
              <a:gd name="connsiteY5" fmla="*/ 119 h 24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7" h="249211">
                <a:moveTo>
                  <a:pt x="526554" y="119"/>
                </a:moveTo>
                <a:cubicBezTo>
                  <a:pt x="511208" y="4882"/>
                  <a:pt x="251387" y="139819"/>
                  <a:pt x="164604" y="181094"/>
                </a:cubicBezTo>
                <a:cubicBezTo>
                  <a:pt x="77821" y="222369"/>
                  <a:pt x="-25896" y="256765"/>
                  <a:pt x="5854" y="247769"/>
                </a:cubicBezTo>
                <a:cubicBezTo>
                  <a:pt x="37604" y="238773"/>
                  <a:pt x="313300" y="142994"/>
                  <a:pt x="355104" y="127119"/>
                </a:cubicBezTo>
                <a:cubicBezTo>
                  <a:pt x="396908" y="111244"/>
                  <a:pt x="231279" y="171040"/>
                  <a:pt x="256679" y="152519"/>
                </a:cubicBezTo>
                <a:cubicBezTo>
                  <a:pt x="282079" y="133998"/>
                  <a:pt x="541900" y="-4644"/>
                  <a:pt x="526554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737119E7-C26C-C840-E85B-0794C49BDB85}"/>
              </a:ext>
            </a:extLst>
          </p:cNvPr>
          <p:cNvSpPr/>
          <p:nvPr/>
        </p:nvSpPr>
        <p:spPr>
          <a:xfrm>
            <a:off x="5735048" y="6494864"/>
            <a:ext cx="816069" cy="90879"/>
          </a:xfrm>
          <a:custGeom>
            <a:avLst/>
            <a:gdLst>
              <a:gd name="connsiteX0" fmla="*/ 14877 w 816069"/>
              <a:gd name="connsiteY0" fmla="*/ 1186 h 90879"/>
              <a:gd name="connsiteX1" fmla="*/ 75202 w 816069"/>
              <a:gd name="connsiteY1" fmla="*/ 7536 h 90879"/>
              <a:gd name="connsiteX2" fmla="*/ 551452 w 816069"/>
              <a:gd name="connsiteY2" fmla="*/ 71036 h 90879"/>
              <a:gd name="connsiteX3" fmla="*/ 538752 w 816069"/>
              <a:gd name="connsiteY3" fmla="*/ 42461 h 90879"/>
              <a:gd name="connsiteX4" fmla="*/ 811802 w 816069"/>
              <a:gd name="connsiteY4" fmla="*/ 90086 h 90879"/>
              <a:gd name="connsiteX5" fmla="*/ 687977 w 816069"/>
              <a:gd name="connsiteY5" fmla="*/ 71036 h 90879"/>
              <a:gd name="connsiteX6" fmla="*/ 456202 w 816069"/>
              <a:gd name="connsiteY6" fmla="*/ 55161 h 90879"/>
              <a:gd name="connsiteX7" fmla="*/ 313327 w 816069"/>
              <a:gd name="connsiteY7" fmla="*/ 4361 h 90879"/>
              <a:gd name="connsiteX8" fmla="*/ 405402 w 816069"/>
              <a:gd name="connsiteY8" fmla="*/ 36111 h 90879"/>
              <a:gd name="connsiteX9" fmla="*/ 14877 w 816069"/>
              <a:gd name="connsiteY9" fmla="*/ 1186 h 9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6069" h="90879">
                <a:moveTo>
                  <a:pt x="14877" y="1186"/>
                </a:moveTo>
                <a:cubicBezTo>
                  <a:pt x="-40156" y="-3577"/>
                  <a:pt x="75202" y="7536"/>
                  <a:pt x="75202" y="7536"/>
                </a:cubicBezTo>
                <a:cubicBezTo>
                  <a:pt x="164631" y="19178"/>
                  <a:pt x="474194" y="65215"/>
                  <a:pt x="551452" y="71036"/>
                </a:cubicBezTo>
                <a:cubicBezTo>
                  <a:pt x="628710" y="76857"/>
                  <a:pt x="495360" y="39286"/>
                  <a:pt x="538752" y="42461"/>
                </a:cubicBezTo>
                <a:cubicBezTo>
                  <a:pt x="582144" y="45636"/>
                  <a:pt x="786931" y="85324"/>
                  <a:pt x="811802" y="90086"/>
                </a:cubicBezTo>
                <a:cubicBezTo>
                  <a:pt x="836673" y="94848"/>
                  <a:pt x="747244" y="76857"/>
                  <a:pt x="687977" y="71036"/>
                </a:cubicBezTo>
                <a:cubicBezTo>
                  <a:pt x="628710" y="65215"/>
                  <a:pt x="518643" y="66273"/>
                  <a:pt x="456202" y="55161"/>
                </a:cubicBezTo>
                <a:cubicBezTo>
                  <a:pt x="393761" y="44049"/>
                  <a:pt x="321794" y="7536"/>
                  <a:pt x="313327" y="4361"/>
                </a:cubicBezTo>
                <a:cubicBezTo>
                  <a:pt x="304860" y="1186"/>
                  <a:pt x="451969" y="34524"/>
                  <a:pt x="405402" y="36111"/>
                </a:cubicBezTo>
                <a:cubicBezTo>
                  <a:pt x="358835" y="37699"/>
                  <a:pt x="69910" y="5949"/>
                  <a:pt x="14877" y="1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47DF369A-598A-0A63-85A4-CD402C891947}"/>
              </a:ext>
            </a:extLst>
          </p:cNvPr>
          <p:cNvSpPr/>
          <p:nvPr/>
        </p:nvSpPr>
        <p:spPr>
          <a:xfrm>
            <a:off x="6809971" y="6365838"/>
            <a:ext cx="171906" cy="146685"/>
          </a:xfrm>
          <a:custGeom>
            <a:avLst/>
            <a:gdLst>
              <a:gd name="connsiteX0" fmla="*/ 404 w 171906"/>
              <a:gd name="connsiteY0" fmla="*/ 6387 h 146685"/>
              <a:gd name="connsiteX1" fmla="*/ 44854 w 171906"/>
              <a:gd name="connsiteY1" fmla="*/ 34962 h 146685"/>
              <a:gd name="connsiteX2" fmla="*/ 63904 w 171906"/>
              <a:gd name="connsiteY2" fmla="*/ 95287 h 146685"/>
              <a:gd name="connsiteX3" fmla="*/ 22629 w 171906"/>
              <a:gd name="connsiteY3" fmla="*/ 146087 h 146685"/>
              <a:gd name="connsiteX4" fmla="*/ 86129 w 171906"/>
              <a:gd name="connsiteY4" fmla="*/ 60362 h 146685"/>
              <a:gd name="connsiteX5" fmla="*/ 171854 w 171906"/>
              <a:gd name="connsiteY5" fmla="*/ 37 h 146685"/>
              <a:gd name="connsiteX6" fmla="*/ 73429 w 171906"/>
              <a:gd name="connsiteY6" fmla="*/ 50837 h 146685"/>
              <a:gd name="connsiteX7" fmla="*/ 404 w 171906"/>
              <a:gd name="connsiteY7" fmla="*/ 6387 h 14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906" h="146685">
                <a:moveTo>
                  <a:pt x="404" y="6387"/>
                </a:moveTo>
                <a:cubicBezTo>
                  <a:pt x="-4358" y="3741"/>
                  <a:pt x="34271" y="20145"/>
                  <a:pt x="44854" y="34962"/>
                </a:cubicBezTo>
                <a:cubicBezTo>
                  <a:pt x="55437" y="49779"/>
                  <a:pt x="67608" y="76766"/>
                  <a:pt x="63904" y="95287"/>
                </a:cubicBezTo>
                <a:cubicBezTo>
                  <a:pt x="60200" y="113808"/>
                  <a:pt x="18925" y="151908"/>
                  <a:pt x="22629" y="146087"/>
                </a:cubicBezTo>
                <a:cubicBezTo>
                  <a:pt x="26333" y="140266"/>
                  <a:pt x="61258" y="84704"/>
                  <a:pt x="86129" y="60362"/>
                </a:cubicBezTo>
                <a:cubicBezTo>
                  <a:pt x="111000" y="36020"/>
                  <a:pt x="173971" y="1625"/>
                  <a:pt x="171854" y="37"/>
                </a:cubicBezTo>
                <a:cubicBezTo>
                  <a:pt x="169737" y="-1551"/>
                  <a:pt x="96712" y="48191"/>
                  <a:pt x="73429" y="50837"/>
                </a:cubicBezTo>
                <a:cubicBezTo>
                  <a:pt x="50146" y="53483"/>
                  <a:pt x="5166" y="9033"/>
                  <a:pt x="404" y="6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6EB9D22B-10B6-9982-5325-BFCE7D300457}"/>
              </a:ext>
            </a:extLst>
          </p:cNvPr>
          <p:cNvSpPr/>
          <p:nvPr/>
        </p:nvSpPr>
        <p:spPr>
          <a:xfrm>
            <a:off x="5957327" y="6483076"/>
            <a:ext cx="43448" cy="114582"/>
          </a:xfrm>
          <a:custGeom>
            <a:avLst/>
            <a:gdLst>
              <a:gd name="connsiteX0" fmla="*/ 43423 w 43448"/>
              <a:gd name="connsiteY0" fmla="*/ 274 h 114582"/>
              <a:gd name="connsiteX1" fmla="*/ 8498 w 43448"/>
              <a:gd name="connsiteY1" fmla="*/ 76474 h 114582"/>
              <a:gd name="connsiteX2" fmla="*/ 18023 w 43448"/>
              <a:gd name="connsiteY2" fmla="*/ 114574 h 114582"/>
              <a:gd name="connsiteX3" fmla="*/ 5323 w 43448"/>
              <a:gd name="connsiteY3" fmla="*/ 79649 h 114582"/>
              <a:gd name="connsiteX4" fmla="*/ 2148 w 43448"/>
              <a:gd name="connsiteY4" fmla="*/ 51074 h 114582"/>
              <a:gd name="connsiteX5" fmla="*/ 43423 w 43448"/>
              <a:gd name="connsiteY5" fmla="*/ 274 h 1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48" h="114582">
                <a:moveTo>
                  <a:pt x="43423" y="274"/>
                </a:moveTo>
                <a:cubicBezTo>
                  <a:pt x="44481" y="4507"/>
                  <a:pt x="12731" y="57424"/>
                  <a:pt x="8498" y="76474"/>
                </a:cubicBezTo>
                <a:cubicBezTo>
                  <a:pt x="4265" y="95524"/>
                  <a:pt x="18552" y="114045"/>
                  <a:pt x="18023" y="114574"/>
                </a:cubicBezTo>
                <a:cubicBezTo>
                  <a:pt x="17494" y="115103"/>
                  <a:pt x="7969" y="90232"/>
                  <a:pt x="5323" y="79649"/>
                </a:cubicBezTo>
                <a:cubicBezTo>
                  <a:pt x="2677" y="69066"/>
                  <a:pt x="-3144" y="60070"/>
                  <a:pt x="2148" y="51074"/>
                </a:cubicBezTo>
                <a:cubicBezTo>
                  <a:pt x="7440" y="42078"/>
                  <a:pt x="42365" y="-3959"/>
                  <a:pt x="43423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0AADD0E1-4A7A-F1E4-5C5E-DB5230376619}"/>
              </a:ext>
            </a:extLst>
          </p:cNvPr>
          <p:cNvSpPr/>
          <p:nvPr/>
        </p:nvSpPr>
        <p:spPr>
          <a:xfrm>
            <a:off x="6425689" y="6467103"/>
            <a:ext cx="35464" cy="171827"/>
          </a:xfrm>
          <a:custGeom>
            <a:avLst/>
            <a:gdLst>
              <a:gd name="connsiteX0" fmla="*/ 35436 w 35464"/>
              <a:gd name="connsiteY0" fmla="*/ 372 h 171827"/>
              <a:gd name="connsiteX1" fmla="*/ 6861 w 35464"/>
              <a:gd name="connsiteY1" fmla="*/ 108322 h 171827"/>
              <a:gd name="connsiteX2" fmla="*/ 32261 w 35464"/>
              <a:gd name="connsiteY2" fmla="*/ 171822 h 171827"/>
              <a:gd name="connsiteX3" fmla="*/ 19561 w 35464"/>
              <a:gd name="connsiteY3" fmla="*/ 105147 h 171827"/>
              <a:gd name="connsiteX4" fmla="*/ 511 w 35464"/>
              <a:gd name="connsiteY4" fmla="*/ 73397 h 171827"/>
              <a:gd name="connsiteX5" fmla="*/ 35436 w 35464"/>
              <a:gd name="connsiteY5" fmla="*/ 372 h 17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64" h="171827">
                <a:moveTo>
                  <a:pt x="35436" y="372"/>
                </a:moveTo>
                <a:cubicBezTo>
                  <a:pt x="36494" y="6193"/>
                  <a:pt x="7390" y="79747"/>
                  <a:pt x="6861" y="108322"/>
                </a:cubicBezTo>
                <a:cubicBezTo>
                  <a:pt x="6332" y="136897"/>
                  <a:pt x="30144" y="172351"/>
                  <a:pt x="32261" y="171822"/>
                </a:cubicBezTo>
                <a:cubicBezTo>
                  <a:pt x="34378" y="171293"/>
                  <a:pt x="24853" y="121551"/>
                  <a:pt x="19561" y="105147"/>
                </a:cubicBezTo>
                <a:cubicBezTo>
                  <a:pt x="14269" y="88743"/>
                  <a:pt x="-3193" y="88214"/>
                  <a:pt x="511" y="73397"/>
                </a:cubicBezTo>
                <a:cubicBezTo>
                  <a:pt x="4215" y="58580"/>
                  <a:pt x="34378" y="-5449"/>
                  <a:pt x="35436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27B2B4F4-F6B0-2137-DA76-FCBBC94AB4C2}"/>
              </a:ext>
            </a:extLst>
          </p:cNvPr>
          <p:cNvSpPr/>
          <p:nvPr/>
        </p:nvSpPr>
        <p:spPr>
          <a:xfrm>
            <a:off x="5784069" y="6483301"/>
            <a:ext cx="565936" cy="120861"/>
          </a:xfrm>
          <a:custGeom>
            <a:avLst/>
            <a:gdLst>
              <a:gd name="connsiteX0" fmla="*/ 781 w 565936"/>
              <a:gd name="connsiteY0" fmla="*/ 47674 h 120861"/>
              <a:gd name="connsiteX1" fmla="*/ 435756 w 565936"/>
              <a:gd name="connsiteY1" fmla="*/ 101649 h 120861"/>
              <a:gd name="connsiteX2" fmla="*/ 429406 w 565936"/>
              <a:gd name="connsiteY2" fmla="*/ 82599 h 120861"/>
              <a:gd name="connsiteX3" fmla="*/ 550056 w 565936"/>
              <a:gd name="connsiteY3" fmla="*/ 120699 h 120861"/>
              <a:gd name="connsiteX4" fmla="*/ 527831 w 565936"/>
              <a:gd name="connsiteY4" fmla="*/ 92124 h 120861"/>
              <a:gd name="connsiteX5" fmla="*/ 565931 w 565936"/>
              <a:gd name="connsiteY5" fmla="*/ 49 h 120861"/>
              <a:gd name="connsiteX6" fmla="*/ 524656 w 565936"/>
              <a:gd name="connsiteY6" fmla="*/ 79424 h 120861"/>
              <a:gd name="connsiteX7" fmla="*/ 388131 w 565936"/>
              <a:gd name="connsiteY7" fmla="*/ 88949 h 120861"/>
              <a:gd name="connsiteX8" fmla="*/ 54756 w 565936"/>
              <a:gd name="connsiteY8" fmla="*/ 54024 h 120861"/>
              <a:gd name="connsiteX9" fmla="*/ 321456 w 565936"/>
              <a:gd name="connsiteY9" fmla="*/ 85774 h 120861"/>
              <a:gd name="connsiteX10" fmla="*/ 781 w 565936"/>
              <a:gd name="connsiteY10" fmla="*/ 47674 h 12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936" h="120861">
                <a:moveTo>
                  <a:pt x="781" y="47674"/>
                </a:moveTo>
                <a:cubicBezTo>
                  <a:pt x="19831" y="50320"/>
                  <a:pt x="435756" y="101649"/>
                  <a:pt x="435756" y="101649"/>
                </a:cubicBezTo>
                <a:cubicBezTo>
                  <a:pt x="507194" y="107470"/>
                  <a:pt x="410356" y="79424"/>
                  <a:pt x="429406" y="82599"/>
                </a:cubicBezTo>
                <a:cubicBezTo>
                  <a:pt x="448456" y="85774"/>
                  <a:pt x="533652" y="119112"/>
                  <a:pt x="550056" y="120699"/>
                </a:cubicBezTo>
                <a:cubicBezTo>
                  <a:pt x="566460" y="122286"/>
                  <a:pt x="525185" y="112232"/>
                  <a:pt x="527831" y="92124"/>
                </a:cubicBezTo>
                <a:cubicBezTo>
                  <a:pt x="530477" y="72016"/>
                  <a:pt x="566460" y="2166"/>
                  <a:pt x="565931" y="49"/>
                </a:cubicBezTo>
                <a:cubicBezTo>
                  <a:pt x="565402" y="-2068"/>
                  <a:pt x="554289" y="64607"/>
                  <a:pt x="524656" y="79424"/>
                </a:cubicBezTo>
                <a:cubicBezTo>
                  <a:pt x="495023" y="94241"/>
                  <a:pt x="466448" y="93182"/>
                  <a:pt x="388131" y="88949"/>
                </a:cubicBezTo>
                <a:cubicBezTo>
                  <a:pt x="309814" y="84716"/>
                  <a:pt x="65868" y="54553"/>
                  <a:pt x="54756" y="54024"/>
                </a:cubicBezTo>
                <a:cubicBezTo>
                  <a:pt x="43644" y="53495"/>
                  <a:pt x="325689" y="86832"/>
                  <a:pt x="321456" y="85774"/>
                </a:cubicBezTo>
                <a:cubicBezTo>
                  <a:pt x="317223" y="84716"/>
                  <a:pt x="-18269" y="45028"/>
                  <a:pt x="781" y="47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00D2DD33-DC18-9FDC-F0A4-23B58B69F1AD}"/>
              </a:ext>
            </a:extLst>
          </p:cNvPr>
          <p:cNvSpPr/>
          <p:nvPr/>
        </p:nvSpPr>
        <p:spPr>
          <a:xfrm>
            <a:off x="6506805" y="6337232"/>
            <a:ext cx="503822" cy="286853"/>
          </a:xfrm>
          <a:custGeom>
            <a:avLst/>
            <a:gdLst>
              <a:gd name="connsiteX0" fmla="*/ 1945 w 503822"/>
              <a:gd name="connsiteY0" fmla="*/ 285818 h 286853"/>
              <a:gd name="connsiteX1" fmla="*/ 475020 w 503822"/>
              <a:gd name="connsiteY1" fmla="*/ 31818 h 286853"/>
              <a:gd name="connsiteX2" fmla="*/ 354370 w 503822"/>
              <a:gd name="connsiteY2" fmla="*/ 133418 h 286853"/>
              <a:gd name="connsiteX3" fmla="*/ 503595 w 503822"/>
              <a:gd name="connsiteY3" fmla="*/ 68 h 286853"/>
              <a:gd name="connsiteX4" fmla="*/ 313095 w 503822"/>
              <a:gd name="connsiteY4" fmla="*/ 117543 h 286853"/>
              <a:gd name="connsiteX5" fmla="*/ 1945 w 503822"/>
              <a:gd name="connsiteY5" fmla="*/ 285818 h 28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822" h="286853">
                <a:moveTo>
                  <a:pt x="1945" y="285818"/>
                </a:moveTo>
                <a:cubicBezTo>
                  <a:pt x="28933" y="271530"/>
                  <a:pt x="416283" y="57218"/>
                  <a:pt x="475020" y="31818"/>
                </a:cubicBezTo>
                <a:cubicBezTo>
                  <a:pt x="533757" y="6418"/>
                  <a:pt x="349608" y="138710"/>
                  <a:pt x="354370" y="133418"/>
                </a:cubicBezTo>
                <a:cubicBezTo>
                  <a:pt x="359133" y="128126"/>
                  <a:pt x="510474" y="2714"/>
                  <a:pt x="503595" y="68"/>
                </a:cubicBezTo>
                <a:cubicBezTo>
                  <a:pt x="496716" y="-2578"/>
                  <a:pt x="389824" y="72564"/>
                  <a:pt x="313095" y="117543"/>
                </a:cubicBezTo>
                <a:cubicBezTo>
                  <a:pt x="236366" y="162522"/>
                  <a:pt x="-25043" y="300106"/>
                  <a:pt x="1945" y="285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3111D36F-404D-B8C0-4F49-56F5F553CDA8}"/>
              </a:ext>
            </a:extLst>
          </p:cNvPr>
          <p:cNvSpPr/>
          <p:nvPr/>
        </p:nvSpPr>
        <p:spPr>
          <a:xfrm>
            <a:off x="6483016" y="6504510"/>
            <a:ext cx="32186" cy="243506"/>
          </a:xfrm>
          <a:custGeom>
            <a:avLst/>
            <a:gdLst>
              <a:gd name="connsiteX0" fmla="*/ 6684 w 32186"/>
              <a:gd name="connsiteY0" fmla="*/ 1065 h 243506"/>
              <a:gd name="connsiteX1" fmla="*/ 28909 w 32186"/>
              <a:gd name="connsiteY1" fmla="*/ 137590 h 243506"/>
              <a:gd name="connsiteX2" fmla="*/ 16209 w 32186"/>
              <a:gd name="connsiteY2" fmla="*/ 194740 h 243506"/>
              <a:gd name="connsiteX3" fmla="*/ 334 w 32186"/>
              <a:gd name="connsiteY3" fmla="*/ 239190 h 243506"/>
              <a:gd name="connsiteX4" fmla="*/ 32084 w 32186"/>
              <a:gd name="connsiteY4" fmla="*/ 83615 h 243506"/>
              <a:gd name="connsiteX5" fmla="*/ 6684 w 32186"/>
              <a:gd name="connsiteY5" fmla="*/ 1065 h 2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86" h="243506">
                <a:moveTo>
                  <a:pt x="6684" y="1065"/>
                </a:moveTo>
                <a:cubicBezTo>
                  <a:pt x="6155" y="10061"/>
                  <a:pt x="27322" y="105311"/>
                  <a:pt x="28909" y="137590"/>
                </a:cubicBezTo>
                <a:cubicBezTo>
                  <a:pt x="30496" y="169869"/>
                  <a:pt x="20971" y="177807"/>
                  <a:pt x="16209" y="194740"/>
                </a:cubicBezTo>
                <a:cubicBezTo>
                  <a:pt x="11447" y="211673"/>
                  <a:pt x="-2312" y="257711"/>
                  <a:pt x="334" y="239190"/>
                </a:cubicBezTo>
                <a:cubicBezTo>
                  <a:pt x="2980" y="220669"/>
                  <a:pt x="34201" y="125419"/>
                  <a:pt x="32084" y="83615"/>
                </a:cubicBezTo>
                <a:cubicBezTo>
                  <a:pt x="29967" y="41811"/>
                  <a:pt x="7213" y="-7931"/>
                  <a:pt x="6684" y="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6771B01D-0804-A760-5FEB-A56411019727}"/>
              </a:ext>
            </a:extLst>
          </p:cNvPr>
          <p:cNvSpPr/>
          <p:nvPr/>
        </p:nvSpPr>
        <p:spPr>
          <a:xfrm>
            <a:off x="5847085" y="6538947"/>
            <a:ext cx="694309" cy="132865"/>
          </a:xfrm>
          <a:custGeom>
            <a:avLst/>
            <a:gdLst>
              <a:gd name="connsiteX0" fmla="*/ 17140 w 694309"/>
              <a:gd name="connsiteY0" fmla="*/ 4728 h 132865"/>
              <a:gd name="connsiteX1" fmla="*/ 125090 w 694309"/>
              <a:gd name="connsiteY1" fmla="*/ 17428 h 132865"/>
              <a:gd name="connsiteX2" fmla="*/ 474340 w 694309"/>
              <a:gd name="connsiteY2" fmla="*/ 93628 h 132865"/>
              <a:gd name="connsiteX3" fmla="*/ 464815 w 694309"/>
              <a:gd name="connsiteY3" fmla="*/ 49178 h 132865"/>
              <a:gd name="connsiteX4" fmla="*/ 690240 w 694309"/>
              <a:gd name="connsiteY4" fmla="*/ 131728 h 132865"/>
              <a:gd name="connsiteX5" fmla="*/ 604515 w 694309"/>
              <a:gd name="connsiteY5" fmla="*/ 96803 h 132865"/>
              <a:gd name="connsiteX6" fmla="*/ 534665 w 694309"/>
              <a:gd name="connsiteY6" fmla="*/ 90453 h 132865"/>
              <a:gd name="connsiteX7" fmla="*/ 452115 w 694309"/>
              <a:gd name="connsiteY7" fmla="*/ 80928 h 132865"/>
              <a:gd name="connsiteX8" fmla="*/ 17140 w 694309"/>
              <a:gd name="connsiteY8" fmla="*/ 4728 h 1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4309" h="132865">
                <a:moveTo>
                  <a:pt x="17140" y="4728"/>
                </a:moveTo>
                <a:cubicBezTo>
                  <a:pt x="-37364" y="-5855"/>
                  <a:pt x="48890" y="2611"/>
                  <a:pt x="125090" y="17428"/>
                </a:cubicBezTo>
                <a:cubicBezTo>
                  <a:pt x="201290" y="32245"/>
                  <a:pt x="417719" y="88336"/>
                  <a:pt x="474340" y="93628"/>
                </a:cubicBezTo>
                <a:cubicBezTo>
                  <a:pt x="530961" y="98920"/>
                  <a:pt x="428832" y="42828"/>
                  <a:pt x="464815" y="49178"/>
                </a:cubicBezTo>
                <a:cubicBezTo>
                  <a:pt x="500798" y="55528"/>
                  <a:pt x="666957" y="123791"/>
                  <a:pt x="690240" y="131728"/>
                </a:cubicBezTo>
                <a:cubicBezTo>
                  <a:pt x="713523" y="139666"/>
                  <a:pt x="630444" y="103682"/>
                  <a:pt x="604515" y="96803"/>
                </a:cubicBezTo>
                <a:cubicBezTo>
                  <a:pt x="578586" y="89924"/>
                  <a:pt x="560065" y="93099"/>
                  <a:pt x="534665" y="90453"/>
                </a:cubicBezTo>
                <a:cubicBezTo>
                  <a:pt x="509265" y="87807"/>
                  <a:pt x="532548" y="95215"/>
                  <a:pt x="452115" y="80928"/>
                </a:cubicBezTo>
                <a:lnTo>
                  <a:pt x="17140" y="47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51AD0CE3-DB46-13ED-2790-B8BF4442FAED}"/>
              </a:ext>
            </a:extLst>
          </p:cNvPr>
          <p:cNvSpPr/>
          <p:nvPr/>
        </p:nvSpPr>
        <p:spPr>
          <a:xfrm>
            <a:off x="6535473" y="6330873"/>
            <a:ext cx="519482" cy="387590"/>
          </a:xfrm>
          <a:custGeom>
            <a:avLst/>
            <a:gdLst>
              <a:gd name="connsiteX0" fmla="*/ 8202 w 519482"/>
              <a:gd name="connsiteY0" fmla="*/ 295352 h 387590"/>
              <a:gd name="connsiteX1" fmla="*/ 293952 w 519482"/>
              <a:gd name="connsiteY1" fmla="*/ 114377 h 387590"/>
              <a:gd name="connsiteX2" fmla="*/ 344752 w 519482"/>
              <a:gd name="connsiteY2" fmla="*/ 111202 h 387590"/>
              <a:gd name="connsiteX3" fmla="*/ 309827 w 519482"/>
              <a:gd name="connsiteY3" fmla="*/ 206452 h 387590"/>
              <a:gd name="connsiteX4" fmla="*/ 519377 w 519482"/>
              <a:gd name="connsiteY4" fmla="*/ 77 h 387590"/>
              <a:gd name="connsiteX5" fmla="*/ 338402 w 519482"/>
              <a:gd name="connsiteY5" fmla="*/ 181052 h 387590"/>
              <a:gd name="connsiteX6" fmla="*/ 351102 w 519482"/>
              <a:gd name="connsiteY6" fmla="*/ 88977 h 387590"/>
              <a:gd name="connsiteX7" fmla="*/ 163777 w 519482"/>
              <a:gd name="connsiteY7" fmla="*/ 212802 h 387590"/>
              <a:gd name="connsiteX8" fmla="*/ 68527 w 519482"/>
              <a:gd name="connsiteY8" fmla="*/ 301702 h 387590"/>
              <a:gd name="connsiteX9" fmla="*/ 49477 w 519482"/>
              <a:gd name="connsiteY9" fmla="*/ 387427 h 387590"/>
              <a:gd name="connsiteX10" fmla="*/ 74877 w 519482"/>
              <a:gd name="connsiteY10" fmla="*/ 279477 h 387590"/>
              <a:gd name="connsiteX11" fmla="*/ 8202 w 519482"/>
              <a:gd name="connsiteY11" fmla="*/ 295352 h 38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9482" h="387590">
                <a:moveTo>
                  <a:pt x="8202" y="295352"/>
                </a:moveTo>
                <a:cubicBezTo>
                  <a:pt x="44714" y="267835"/>
                  <a:pt x="237860" y="145069"/>
                  <a:pt x="293952" y="114377"/>
                </a:cubicBezTo>
                <a:cubicBezTo>
                  <a:pt x="350044" y="83685"/>
                  <a:pt x="342106" y="95856"/>
                  <a:pt x="344752" y="111202"/>
                </a:cubicBezTo>
                <a:cubicBezTo>
                  <a:pt x="347398" y="126548"/>
                  <a:pt x="280723" y="224973"/>
                  <a:pt x="309827" y="206452"/>
                </a:cubicBezTo>
                <a:cubicBezTo>
                  <a:pt x="338931" y="187931"/>
                  <a:pt x="514615" y="4310"/>
                  <a:pt x="519377" y="77"/>
                </a:cubicBezTo>
                <a:cubicBezTo>
                  <a:pt x="524139" y="-4156"/>
                  <a:pt x="366448" y="166235"/>
                  <a:pt x="338402" y="181052"/>
                </a:cubicBezTo>
                <a:cubicBezTo>
                  <a:pt x="310356" y="195869"/>
                  <a:pt x="380206" y="83685"/>
                  <a:pt x="351102" y="88977"/>
                </a:cubicBezTo>
                <a:cubicBezTo>
                  <a:pt x="321998" y="94269"/>
                  <a:pt x="210873" y="177348"/>
                  <a:pt x="163777" y="212802"/>
                </a:cubicBezTo>
                <a:cubicBezTo>
                  <a:pt x="116681" y="248256"/>
                  <a:pt x="87577" y="272598"/>
                  <a:pt x="68527" y="301702"/>
                </a:cubicBezTo>
                <a:cubicBezTo>
                  <a:pt x="49477" y="330806"/>
                  <a:pt x="48419" y="391131"/>
                  <a:pt x="49477" y="387427"/>
                </a:cubicBezTo>
                <a:cubicBezTo>
                  <a:pt x="50535" y="383723"/>
                  <a:pt x="81227" y="296939"/>
                  <a:pt x="74877" y="279477"/>
                </a:cubicBezTo>
                <a:cubicBezTo>
                  <a:pt x="68527" y="262015"/>
                  <a:pt x="-28310" y="322869"/>
                  <a:pt x="8202" y="295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09FF531A-9BF2-618F-83DD-380A96B0C0B4}"/>
              </a:ext>
            </a:extLst>
          </p:cNvPr>
          <p:cNvSpPr/>
          <p:nvPr/>
        </p:nvSpPr>
        <p:spPr>
          <a:xfrm>
            <a:off x="6607282" y="6490990"/>
            <a:ext cx="220587" cy="191276"/>
          </a:xfrm>
          <a:custGeom>
            <a:avLst/>
            <a:gdLst>
              <a:gd name="connsiteX0" fmla="*/ 218968 w 220587"/>
              <a:gd name="connsiteY0" fmla="*/ 1885 h 191276"/>
              <a:gd name="connsiteX1" fmla="*/ 3068 w 220587"/>
              <a:gd name="connsiteY1" fmla="*/ 189210 h 191276"/>
              <a:gd name="connsiteX2" fmla="*/ 98318 w 220587"/>
              <a:gd name="connsiteY2" fmla="*/ 97135 h 191276"/>
              <a:gd name="connsiteX3" fmla="*/ 218968 w 220587"/>
              <a:gd name="connsiteY3" fmla="*/ 1885 h 19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87" h="191276">
                <a:moveTo>
                  <a:pt x="218968" y="1885"/>
                </a:moveTo>
                <a:cubicBezTo>
                  <a:pt x="203093" y="17231"/>
                  <a:pt x="23176" y="173335"/>
                  <a:pt x="3068" y="189210"/>
                </a:cubicBezTo>
                <a:cubicBezTo>
                  <a:pt x="-17040" y="205085"/>
                  <a:pt x="67097" y="125181"/>
                  <a:pt x="98318" y="97135"/>
                </a:cubicBezTo>
                <a:cubicBezTo>
                  <a:pt x="129539" y="69089"/>
                  <a:pt x="234843" y="-13461"/>
                  <a:pt x="218968" y="1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16881D9-A91C-9EA0-BAA4-42E913459300}"/>
              </a:ext>
            </a:extLst>
          </p:cNvPr>
          <p:cNvSpPr/>
          <p:nvPr/>
        </p:nvSpPr>
        <p:spPr>
          <a:xfrm>
            <a:off x="5786158" y="6529426"/>
            <a:ext cx="763964" cy="144451"/>
          </a:xfrm>
          <a:custGeom>
            <a:avLst/>
            <a:gdLst>
              <a:gd name="connsiteX0" fmla="*/ 11392 w 763964"/>
              <a:gd name="connsiteY0" fmla="*/ 1549 h 144451"/>
              <a:gd name="connsiteX1" fmla="*/ 487642 w 763964"/>
              <a:gd name="connsiteY1" fmla="*/ 122199 h 144451"/>
              <a:gd name="connsiteX2" fmla="*/ 497167 w 763964"/>
              <a:gd name="connsiteY2" fmla="*/ 99974 h 144451"/>
              <a:gd name="connsiteX3" fmla="*/ 763867 w 763964"/>
              <a:gd name="connsiteY3" fmla="*/ 144424 h 144451"/>
              <a:gd name="connsiteX4" fmla="*/ 525742 w 763964"/>
              <a:gd name="connsiteY4" fmla="*/ 106324 h 144451"/>
              <a:gd name="connsiteX5" fmla="*/ 332067 w 763964"/>
              <a:gd name="connsiteY5" fmla="*/ 90449 h 144451"/>
              <a:gd name="connsiteX6" fmla="*/ 163792 w 763964"/>
              <a:gd name="connsiteY6" fmla="*/ 55524 h 144451"/>
              <a:gd name="connsiteX7" fmla="*/ 11392 w 763964"/>
              <a:gd name="connsiteY7" fmla="*/ 1549 h 14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964" h="144451">
                <a:moveTo>
                  <a:pt x="11392" y="1549"/>
                </a:moveTo>
                <a:cubicBezTo>
                  <a:pt x="65367" y="12661"/>
                  <a:pt x="406680" y="105795"/>
                  <a:pt x="487642" y="122199"/>
                </a:cubicBezTo>
                <a:cubicBezTo>
                  <a:pt x="568604" y="138603"/>
                  <a:pt x="451130" y="96270"/>
                  <a:pt x="497167" y="99974"/>
                </a:cubicBezTo>
                <a:cubicBezTo>
                  <a:pt x="543204" y="103678"/>
                  <a:pt x="759105" y="143366"/>
                  <a:pt x="763867" y="144424"/>
                </a:cubicBezTo>
                <a:cubicBezTo>
                  <a:pt x="768629" y="145482"/>
                  <a:pt x="597709" y="115320"/>
                  <a:pt x="525742" y="106324"/>
                </a:cubicBezTo>
                <a:cubicBezTo>
                  <a:pt x="453775" y="97328"/>
                  <a:pt x="392392" y="98916"/>
                  <a:pt x="332067" y="90449"/>
                </a:cubicBezTo>
                <a:cubicBezTo>
                  <a:pt x="271742" y="81982"/>
                  <a:pt x="217767" y="68753"/>
                  <a:pt x="163792" y="55524"/>
                </a:cubicBezTo>
                <a:cubicBezTo>
                  <a:pt x="109817" y="42295"/>
                  <a:pt x="-42583" y="-9563"/>
                  <a:pt x="11392" y="1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D7BC59B3-4DC0-9F50-D9F4-059A9125FC22}"/>
              </a:ext>
            </a:extLst>
          </p:cNvPr>
          <p:cNvSpPr/>
          <p:nvPr/>
        </p:nvSpPr>
        <p:spPr>
          <a:xfrm>
            <a:off x="6203527" y="6610318"/>
            <a:ext cx="277002" cy="184183"/>
          </a:xfrm>
          <a:custGeom>
            <a:avLst/>
            <a:gdLst>
              <a:gd name="connsiteX0" fmla="*/ 423 w 277002"/>
              <a:gd name="connsiteY0" fmla="*/ 32 h 184183"/>
              <a:gd name="connsiteX1" fmla="*/ 200448 w 277002"/>
              <a:gd name="connsiteY1" fmla="*/ 76232 h 184183"/>
              <a:gd name="connsiteX2" fmla="*/ 229023 w 277002"/>
              <a:gd name="connsiteY2" fmla="*/ 130207 h 184183"/>
              <a:gd name="connsiteX3" fmla="*/ 276648 w 277002"/>
              <a:gd name="connsiteY3" fmla="*/ 66707 h 184183"/>
              <a:gd name="connsiteX4" fmla="*/ 251248 w 277002"/>
              <a:gd name="connsiteY4" fmla="*/ 184182 h 184183"/>
              <a:gd name="connsiteX5" fmla="*/ 260773 w 277002"/>
              <a:gd name="connsiteY5" fmla="*/ 63532 h 184183"/>
              <a:gd name="connsiteX6" fmla="*/ 175048 w 277002"/>
              <a:gd name="connsiteY6" fmla="*/ 47657 h 184183"/>
              <a:gd name="connsiteX7" fmla="*/ 260773 w 277002"/>
              <a:gd name="connsiteY7" fmla="*/ 85757 h 184183"/>
              <a:gd name="connsiteX8" fmla="*/ 423 w 277002"/>
              <a:gd name="connsiteY8" fmla="*/ 32 h 18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002" h="184183">
                <a:moveTo>
                  <a:pt x="423" y="32"/>
                </a:moveTo>
                <a:cubicBezTo>
                  <a:pt x="-9631" y="-1555"/>
                  <a:pt x="162348" y="54536"/>
                  <a:pt x="200448" y="76232"/>
                </a:cubicBezTo>
                <a:cubicBezTo>
                  <a:pt x="238548" y="97928"/>
                  <a:pt x="216323" y="131794"/>
                  <a:pt x="229023" y="130207"/>
                </a:cubicBezTo>
                <a:cubicBezTo>
                  <a:pt x="241723" y="128620"/>
                  <a:pt x="272944" y="57711"/>
                  <a:pt x="276648" y="66707"/>
                </a:cubicBezTo>
                <a:cubicBezTo>
                  <a:pt x="280352" y="75703"/>
                  <a:pt x="253894" y="184711"/>
                  <a:pt x="251248" y="184182"/>
                </a:cubicBezTo>
                <a:cubicBezTo>
                  <a:pt x="248602" y="183653"/>
                  <a:pt x="273473" y="86286"/>
                  <a:pt x="260773" y="63532"/>
                </a:cubicBezTo>
                <a:cubicBezTo>
                  <a:pt x="248073" y="40778"/>
                  <a:pt x="175048" y="43953"/>
                  <a:pt x="175048" y="47657"/>
                </a:cubicBezTo>
                <a:cubicBezTo>
                  <a:pt x="175048" y="51361"/>
                  <a:pt x="285644" y="91578"/>
                  <a:pt x="260773" y="85757"/>
                </a:cubicBezTo>
                <a:cubicBezTo>
                  <a:pt x="235902" y="79936"/>
                  <a:pt x="10477" y="1619"/>
                  <a:pt x="42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1F44A877-FA87-0CF0-CF1B-A20DB9B83C93}"/>
              </a:ext>
            </a:extLst>
          </p:cNvPr>
          <p:cNvSpPr/>
          <p:nvPr/>
        </p:nvSpPr>
        <p:spPr>
          <a:xfrm>
            <a:off x="6598914" y="6428555"/>
            <a:ext cx="387937" cy="262016"/>
          </a:xfrm>
          <a:custGeom>
            <a:avLst/>
            <a:gdLst>
              <a:gd name="connsiteX0" fmla="*/ 379736 w 387937"/>
              <a:gd name="connsiteY0" fmla="*/ 7170 h 262016"/>
              <a:gd name="connsiteX1" fmla="*/ 1911 w 387937"/>
              <a:gd name="connsiteY1" fmla="*/ 261170 h 262016"/>
              <a:gd name="connsiteX2" fmla="*/ 240036 w 387937"/>
              <a:gd name="connsiteY2" fmla="*/ 86545 h 262016"/>
              <a:gd name="connsiteX3" fmla="*/ 379736 w 387937"/>
              <a:gd name="connsiteY3" fmla="*/ 7170 h 26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37" h="262016">
                <a:moveTo>
                  <a:pt x="379736" y="7170"/>
                </a:moveTo>
                <a:cubicBezTo>
                  <a:pt x="340049" y="36274"/>
                  <a:pt x="25194" y="247941"/>
                  <a:pt x="1911" y="261170"/>
                </a:cubicBezTo>
                <a:cubicBezTo>
                  <a:pt x="-21372" y="274399"/>
                  <a:pt x="174419" y="128878"/>
                  <a:pt x="240036" y="86545"/>
                </a:cubicBezTo>
                <a:cubicBezTo>
                  <a:pt x="305653" y="44212"/>
                  <a:pt x="419423" y="-21934"/>
                  <a:pt x="379736" y="7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75B3E86-225F-8EA7-DEE8-FEB93E2D5816}"/>
              </a:ext>
            </a:extLst>
          </p:cNvPr>
          <p:cNvSpPr/>
          <p:nvPr/>
        </p:nvSpPr>
        <p:spPr>
          <a:xfrm>
            <a:off x="6502400" y="6588075"/>
            <a:ext cx="76206" cy="190596"/>
          </a:xfrm>
          <a:custGeom>
            <a:avLst/>
            <a:gdLst>
              <a:gd name="connsiteX0" fmla="*/ 0 w 76206"/>
              <a:gd name="connsiteY0" fmla="*/ 3225 h 190596"/>
              <a:gd name="connsiteX1" fmla="*/ 34925 w 76206"/>
              <a:gd name="connsiteY1" fmla="*/ 111175 h 190596"/>
              <a:gd name="connsiteX2" fmla="*/ 38100 w 76206"/>
              <a:gd name="connsiteY2" fmla="*/ 190550 h 190596"/>
              <a:gd name="connsiteX3" fmla="*/ 38100 w 76206"/>
              <a:gd name="connsiteY3" fmla="*/ 120700 h 190596"/>
              <a:gd name="connsiteX4" fmla="*/ 76200 w 76206"/>
              <a:gd name="connsiteY4" fmla="*/ 50 h 190596"/>
              <a:gd name="connsiteX5" fmla="*/ 34925 w 76206"/>
              <a:gd name="connsiteY5" fmla="*/ 104825 h 190596"/>
              <a:gd name="connsiteX6" fmla="*/ 0 w 76206"/>
              <a:gd name="connsiteY6" fmla="*/ 3225 h 19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6" h="190596">
                <a:moveTo>
                  <a:pt x="0" y="3225"/>
                </a:moveTo>
                <a:cubicBezTo>
                  <a:pt x="0" y="4283"/>
                  <a:pt x="28575" y="79954"/>
                  <a:pt x="34925" y="111175"/>
                </a:cubicBezTo>
                <a:cubicBezTo>
                  <a:pt x="41275" y="142396"/>
                  <a:pt x="37571" y="188963"/>
                  <a:pt x="38100" y="190550"/>
                </a:cubicBezTo>
                <a:cubicBezTo>
                  <a:pt x="38629" y="192137"/>
                  <a:pt x="31750" y="152450"/>
                  <a:pt x="38100" y="120700"/>
                </a:cubicBezTo>
                <a:cubicBezTo>
                  <a:pt x="44450" y="88950"/>
                  <a:pt x="76729" y="2696"/>
                  <a:pt x="76200" y="50"/>
                </a:cubicBezTo>
                <a:cubicBezTo>
                  <a:pt x="75671" y="-2596"/>
                  <a:pt x="47096" y="99533"/>
                  <a:pt x="34925" y="104825"/>
                </a:cubicBezTo>
                <a:cubicBezTo>
                  <a:pt x="22754" y="110117"/>
                  <a:pt x="0" y="2167"/>
                  <a:pt x="0" y="3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703073F-6DD7-23AD-5B55-9423639F0E46}"/>
              </a:ext>
            </a:extLst>
          </p:cNvPr>
          <p:cNvSpPr/>
          <p:nvPr/>
        </p:nvSpPr>
        <p:spPr>
          <a:xfrm>
            <a:off x="5936337" y="6603671"/>
            <a:ext cx="512174" cy="201014"/>
          </a:xfrm>
          <a:custGeom>
            <a:avLst/>
            <a:gdLst>
              <a:gd name="connsiteX0" fmla="*/ 913 w 512174"/>
              <a:gd name="connsiteY0" fmla="*/ 329 h 201014"/>
              <a:gd name="connsiteX1" fmla="*/ 359688 w 512174"/>
              <a:gd name="connsiteY1" fmla="*/ 76529 h 201014"/>
              <a:gd name="connsiteX2" fmla="*/ 445413 w 512174"/>
              <a:gd name="connsiteY2" fmla="*/ 140029 h 201014"/>
              <a:gd name="connsiteX3" fmla="*/ 388263 w 512174"/>
              <a:gd name="connsiteY3" fmla="*/ 92404 h 201014"/>
              <a:gd name="connsiteX4" fmla="*/ 512088 w 512174"/>
              <a:gd name="connsiteY4" fmla="*/ 200354 h 201014"/>
              <a:gd name="connsiteX5" fmla="*/ 366038 w 512174"/>
              <a:gd name="connsiteY5" fmla="*/ 32079 h 201014"/>
              <a:gd name="connsiteX6" fmla="*/ 413663 w 512174"/>
              <a:gd name="connsiteY6" fmla="*/ 101929 h 201014"/>
              <a:gd name="connsiteX7" fmla="*/ 261263 w 512174"/>
              <a:gd name="connsiteY7" fmla="*/ 51129 h 201014"/>
              <a:gd name="connsiteX8" fmla="*/ 913 w 512174"/>
              <a:gd name="connsiteY8" fmla="*/ 329 h 20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174" h="201014">
                <a:moveTo>
                  <a:pt x="913" y="329"/>
                </a:moveTo>
                <a:cubicBezTo>
                  <a:pt x="17317" y="4562"/>
                  <a:pt x="285605" y="53246"/>
                  <a:pt x="359688" y="76529"/>
                </a:cubicBezTo>
                <a:cubicBezTo>
                  <a:pt x="433771" y="99812"/>
                  <a:pt x="440651" y="137383"/>
                  <a:pt x="445413" y="140029"/>
                </a:cubicBezTo>
                <a:cubicBezTo>
                  <a:pt x="450175" y="142675"/>
                  <a:pt x="377151" y="82350"/>
                  <a:pt x="388263" y="92404"/>
                </a:cubicBezTo>
                <a:cubicBezTo>
                  <a:pt x="399375" y="102458"/>
                  <a:pt x="515792" y="210408"/>
                  <a:pt x="512088" y="200354"/>
                </a:cubicBezTo>
                <a:cubicBezTo>
                  <a:pt x="508384" y="190300"/>
                  <a:pt x="382442" y="48483"/>
                  <a:pt x="366038" y="32079"/>
                </a:cubicBezTo>
                <a:cubicBezTo>
                  <a:pt x="349634" y="15675"/>
                  <a:pt x="431126" y="98754"/>
                  <a:pt x="413663" y="101929"/>
                </a:cubicBezTo>
                <a:cubicBezTo>
                  <a:pt x="396201" y="105104"/>
                  <a:pt x="328996" y="68591"/>
                  <a:pt x="261263" y="51129"/>
                </a:cubicBezTo>
                <a:cubicBezTo>
                  <a:pt x="193530" y="33667"/>
                  <a:pt x="-15491" y="-3904"/>
                  <a:pt x="913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EA28EE5A-A986-1ABC-6B37-B95EE45CFE70}"/>
              </a:ext>
            </a:extLst>
          </p:cNvPr>
          <p:cNvSpPr/>
          <p:nvPr/>
        </p:nvSpPr>
        <p:spPr>
          <a:xfrm>
            <a:off x="6464118" y="6456820"/>
            <a:ext cx="203555" cy="87403"/>
          </a:xfrm>
          <a:custGeom>
            <a:avLst/>
            <a:gdLst>
              <a:gd name="connsiteX0" fmla="*/ 182 w 203555"/>
              <a:gd name="connsiteY0" fmla="*/ 4305 h 87403"/>
              <a:gd name="connsiteX1" fmla="*/ 177982 w 203555"/>
              <a:gd name="connsiteY1" fmla="*/ 67805 h 87403"/>
              <a:gd name="connsiteX2" fmla="*/ 146232 w 203555"/>
              <a:gd name="connsiteY2" fmla="*/ 39230 h 87403"/>
              <a:gd name="connsiteX3" fmla="*/ 203382 w 203555"/>
              <a:gd name="connsiteY3" fmla="*/ 86855 h 87403"/>
              <a:gd name="connsiteX4" fmla="*/ 124007 w 203555"/>
              <a:gd name="connsiteY4" fmla="*/ 1130 h 87403"/>
              <a:gd name="connsiteX5" fmla="*/ 143057 w 203555"/>
              <a:gd name="connsiteY5" fmla="*/ 36055 h 87403"/>
              <a:gd name="connsiteX6" fmla="*/ 182 w 203555"/>
              <a:gd name="connsiteY6" fmla="*/ 4305 h 8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555" h="87403">
                <a:moveTo>
                  <a:pt x="182" y="4305"/>
                </a:moveTo>
                <a:cubicBezTo>
                  <a:pt x="6003" y="9597"/>
                  <a:pt x="153640" y="61984"/>
                  <a:pt x="177982" y="67805"/>
                </a:cubicBezTo>
                <a:cubicBezTo>
                  <a:pt x="202324" y="73626"/>
                  <a:pt x="141999" y="36055"/>
                  <a:pt x="146232" y="39230"/>
                </a:cubicBezTo>
                <a:cubicBezTo>
                  <a:pt x="150465" y="42405"/>
                  <a:pt x="207086" y="93205"/>
                  <a:pt x="203382" y="86855"/>
                </a:cubicBezTo>
                <a:cubicBezTo>
                  <a:pt x="199678" y="80505"/>
                  <a:pt x="134061" y="9597"/>
                  <a:pt x="124007" y="1130"/>
                </a:cubicBezTo>
                <a:cubicBezTo>
                  <a:pt x="113953" y="-7337"/>
                  <a:pt x="156815" y="34468"/>
                  <a:pt x="143057" y="36055"/>
                </a:cubicBezTo>
                <a:cubicBezTo>
                  <a:pt x="129299" y="37642"/>
                  <a:pt x="-5639" y="-987"/>
                  <a:pt x="182" y="4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BE8C687C-35D4-C3FA-89A5-9C6B8580809F}"/>
              </a:ext>
            </a:extLst>
          </p:cNvPr>
          <p:cNvSpPr/>
          <p:nvPr/>
        </p:nvSpPr>
        <p:spPr>
          <a:xfrm>
            <a:off x="6654408" y="6397574"/>
            <a:ext cx="101012" cy="85798"/>
          </a:xfrm>
          <a:custGeom>
            <a:avLst/>
            <a:gdLst>
              <a:gd name="connsiteX0" fmla="*/ 392 w 101012"/>
              <a:gd name="connsiteY0" fmla="*/ 51 h 85798"/>
              <a:gd name="connsiteX1" fmla="*/ 60717 w 101012"/>
              <a:gd name="connsiteY1" fmla="*/ 28626 h 85798"/>
              <a:gd name="connsiteX2" fmla="*/ 95642 w 101012"/>
              <a:gd name="connsiteY2" fmla="*/ 85776 h 85798"/>
              <a:gd name="connsiteX3" fmla="*/ 92467 w 101012"/>
              <a:gd name="connsiteY3" fmla="*/ 34976 h 85798"/>
              <a:gd name="connsiteX4" fmla="*/ 392 w 101012"/>
              <a:gd name="connsiteY4" fmla="*/ 51 h 8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12" h="85798">
                <a:moveTo>
                  <a:pt x="392" y="51"/>
                </a:moveTo>
                <a:cubicBezTo>
                  <a:pt x="-4899" y="-1007"/>
                  <a:pt x="44842" y="14339"/>
                  <a:pt x="60717" y="28626"/>
                </a:cubicBezTo>
                <a:cubicBezTo>
                  <a:pt x="76592" y="42914"/>
                  <a:pt x="90351" y="84718"/>
                  <a:pt x="95642" y="85776"/>
                </a:cubicBezTo>
                <a:cubicBezTo>
                  <a:pt x="100933" y="86834"/>
                  <a:pt x="105696" y="49793"/>
                  <a:pt x="92467" y="34976"/>
                </a:cubicBezTo>
                <a:cubicBezTo>
                  <a:pt x="79238" y="20159"/>
                  <a:pt x="5683" y="1109"/>
                  <a:pt x="392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C45D52F2-510D-6254-03C4-6406E7F04E85}"/>
              </a:ext>
            </a:extLst>
          </p:cNvPr>
          <p:cNvSpPr/>
          <p:nvPr/>
        </p:nvSpPr>
        <p:spPr>
          <a:xfrm>
            <a:off x="6074641" y="6450437"/>
            <a:ext cx="297707" cy="104274"/>
          </a:xfrm>
          <a:custGeom>
            <a:avLst/>
            <a:gdLst>
              <a:gd name="connsiteX0" fmla="*/ 5484 w 297707"/>
              <a:gd name="connsiteY0" fmla="*/ 4338 h 104274"/>
              <a:gd name="connsiteX1" fmla="*/ 224559 w 297707"/>
              <a:gd name="connsiteY1" fmla="*/ 102763 h 104274"/>
              <a:gd name="connsiteX2" fmla="*/ 208684 w 297707"/>
              <a:gd name="connsiteY2" fmla="*/ 61488 h 104274"/>
              <a:gd name="connsiteX3" fmla="*/ 297584 w 297707"/>
              <a:gd name="connsiteY3" fmla="*/ 26563 h 104274"/>
              <a:gd name="connsiteX4" fmla="*/ 186459 w 297707"/>
              <a:gd name="connsiteY4" fmla="*/ 64663 h 104274"/>
              <a:gd name="connsiteX5" fmla="*/ 151534 w 297707"/>
              <a:gd name="connsiteY5" fmla="*/ 42438 h 104274"/>
              <a:gd name="connsiteX6" fmla="*/ 183284 w 297707"/>
              <a:gd name="connsiteY6" fmla="*/ 58313 h 104274"/>
              <a:gd name="connsiteX7" fmla="*/ 75334 w 297707"/>
              <a:gd name="connsiteY7" fmla="*/ 20213 h 104274"/>
              <a:gd name="connsiteX8" fmla="*/ 5484 w 297707"/>
              <a:gd name="connsiteY8" fmla="*/ 4338 h 10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707" h="104274">
                <a:moveTo>
                  <a:pt x="5484" y="4338"/>
                </a:moveTo>
                <a:cubicBezTo>
                  <a:pt x="30355" y="18096"/>
                  <a:pt x="190692" y="93238"/>
                  <a:pt x="224559" y="102763"/>
                </a:cubicBezTo>
                <a:cubicBezTo>
                  <a:pt x="258426" y="112288"/>
                  <a:pt x="196513" y="74188"/>
                  <a:pt x="208684" y="61488"/>
                </a:cubicBezTo>
                <a:cubicBezTo>
                  <a:pt x="220855" y="48788"/>
                  <a:pt x="301288" y="26034"/>
                  <a:pt x="297584" y="26563"/>
                </a:cubicBezTo>
                <a:cubicBezTo>
                  <a:pt x="293880" y="27092"/>
                  <a:pt x="210801" y="62017"/>
                  <a:pt x="186459" y="64663"/>
                </a:cubicBezTo>
                <a:cubicBezTo>
                  <a:pt x="162117" y="67309"/>
                  <a:pt x="152063" y="43496"/>
                  <a:pt x="151534" y="42438"/>
                </a:cubicBezTo>
                <a:cubicBezTo>
                  <a:pt x="151005" y="41380"/>
                  <a:pt x="195984" y="62017"/>
                  <a:pt x="183284" y="58313"/>
                </a:cubicBezTo>
                <a:cubicBezTo>
                  <a:pt x="170584" y="54609"/>
                  <a:pt x="103909" y="27092"/>
                  <a:pt x="75334" y="20213"/>
                </a:cubicBezTo>
                <a:cubicBezTo>
                  <a:pt x="46759" y="13334"/>
                  <a:pt x="-19387" y="-9420"/>
                  <a:pt x="5484" y="4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14E9C4B2-D0DE-4185-3DAE-764A1A2B1C9E}"/>
              </a:ext>
            </a:extLst>
          </p:cNvPr>
          <p:cNvSpPr/>
          <p:nvPr/>
        </p:nvSpPr>
        <p:spPr>
          <a:xfrm>
            <a:off x="6359500" y="6451374"/>
            <a:ext cx="47782" cy="174933"/>
          </a:xfrm>
          <a:custGeom>
            <a:avLst/>
            <a:gdLst>
              <a:gd name="connsiteX0" fmla="*/ 25 w 47782"/>
              <a:gd name="connsiteY0" fmla="*/ 226 h 174933"/>
              <a:gd name="connsiteX1" fmla="*/ 34950 w 47782"/>
              <a:gd name="connsiteY1" fmla="*/ 73251 h 174933"/>
              <a:gd name="connsiteX2" fmla="*/ 25425 w 47782"/>
              <a:gd name="connsiteY2" fmla="*/ 98651 h 174933"/>
              <a:gd name="connsiteX3" fmla="*/ 47650 w 47782"/>
              <a:gd name="connsiteY3" fmla="*/ 174851 h 174933"/>
              <a:gd name="connsiteX4" fmla="*/ 34950 w 47782"/>
              <a:gd name="connsiteY4" fmla="*/ 82776 h 174933"/>
              <a:gd name="connsiteX5" fmla="*/ 41300 w 47782"/>
              <a:gd name="connsiteY5" fmla="*/ 51026 h 174933"/>
              <a:gd name="connsiteX6" fmla="*/ 25 w 47782"/>
              <a:gd name="connsiteY6" fmla="*/ 226 h 1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82" h="174933">
                <a:moveTo>
                  <a:pt x="25" y="226"/>
                </a:moveTo>
                <a:cubicBezTo>
                  <a:pt x="-1033" y="3930"/>
                  <a:pt x="30717" y="56847"/>
                  <a:pt x="34950" y="73251"/>
                </a:cubicBezTo>
                <a:cubicBezTo>
                  <a:pt x="39183" y="89655"/>
                  <a:pt x="23308" y="81718"/>
                  <a:pt x="25425" y="98651"/>
                </a:cubicBezTo>
                <a:cubicBezTo>
                  <a:pt x="27542" y="115584"/>
                  <a:pt x="46063" y="177497"/>
                  <a:pt x="47650" y="174851"/>
                </a:cubicBezTo>
                <a:cubicBezTo>
                  <a:pt x="49238" y="172205"/>
                  <a:pt x="36008" y="103413"/>
                  <a:pt x="34950" y="82776"/>
                </a:cubicBezTo>
                <a:cubicBezTo>
                  <a:pt x="33892" y="62139"/>
                  <a:pt x="48708" y="62668"/>
                  <a:pt x="41300" y="51026"/>
                </a:cubicBezTo>
                <a:cubicBezTo>
                  <a:pt x="33892" y="39384"/>
                  <a:pt x="1083" y="-3478"/>
                  <a:pt x="25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904A44BF-4DBA-E367-ECE8-7CEC6A010F9F}"/>
              </a:ext>
            </a:extLst>
          </p:cNvPr>
          <p:cNvSpPr/>
          <p:nvPr/>
        </p:nvSpPr>
        <p:spPr>
          <a:xfrm>
            <a:off x="6473737" y="6445239"/>
            <a:ext cx="118665" cy="118101"/>
          </a:xfrm>
          <a:custGeom>
            <a:avLst/>
            <a:gdLst>
              <a:gd name="connsiteX0" fmla="*/ 88 w 118665"/>
              <a:gd name="connsiteY0" fmla="*/ 11 h 118101"/>
              <a:gd name="connsiteX1" fmla="*/ 54063 w 118665"/>
              <a:gd name="connsiteY1" fmla="*/ 79386 h 118101"/>
              <a:gd name="connsiteX2" fmla="*/ 117563 w 118665"/>
              <a:gd name="connsiteY2" fmla="*/ 117486 h 118101"/>
              <a:gd name="connsiteX3" fmla="*/ 92163 w 118665"/>
              <a:gd name="connsiteY3" fmla="*/ 98436 h 118101"/>
              <a:gd name="connsiteX4" fmla="*/ 63588 w 118665"/>
              <a:gd name="connsiteY4" fmla="*/ 41286 h 118101"/>
              <a:gd name="connsiteX5" fmla="*/ 66763 w 118665"/>
              <a:gd name="connsiteY5" fmla="*/ 73036 h 118101"/>
              <a:gd name="connsiteX6" fmla="*/ 88 w 118665"/>
              <a:gd name="connsiteY6" fmla="*/ 11 h 11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665" h="118101">
                <a:moveTo>
                  <a:pt x="88" y="11"/>
                </a:moveTo>
                <a:cubicBezTo>
                  <a:pt x="-2029" y="1069"/>
                  <a:pt x="34484" y="59807"/>
                  <a:pt x="54063" y="79386"/>
                </a:cubicBezTo>
                <a:cubicBezTo>
                  <a:pt x="73642" y="98965"/>
                  <a:pt x="111213" y="114311"/>
                  <a:pt x="117563" y="117486"/>
                </a:cubicBezTo>
                <a:cubicBezTo>
                  <a:pt x="123913" y="120661"/>
                  <a:pt x="101159" y="111136"/>
                  <a:pt x="92163" y="98436"/>
                </a:cubicBezTo>
                <a:cubicBezTo>
                  <a:pt x="83167" y="85736"/>
                  <a:pt x="67821" y="45519"/>
                  <a:pt x="63588" y="41286"/>
                </a:cubicBezTo>
                <a:cubicBezTo>
                  <a:pt x="59355" y="37053"/>
                  <a:pt x="74700" y="75153"/>
                  <a:pt x="66763" y="73036"/>
                </a:cubicBezTo>
                <a:cubicBezTo>
                  <a:pt x="58826" y="70919"/>
                  <a:pt x="2205" y="-1047"/>
                  <a:pt x="8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B2A679C0-A164-5F28-FADD-B75F1A3CDF2D}"/>
              </a:ext>
            </a:extLst>
          </p:cNvPr>
          <p:cNvSpPr/>
          <p:nvPr/>
        </p:nvSpPr>
        <p:spPr>
          <a:xfrm>
            <a:off x="6562073" y="6416369"/>
            <a:ext cx="199057" cy="92542"/>
          </a:xfrm>
          <a:custGeom>
            <a:avLst/>
            <a:gdLst>
              <a:gd name="connsiteX0" fmla="*/ 652 w 199057"/>
              <a:gd name="connsiteY0" fmla="*/ 306 h 92542"/>
              <a:gd name="connsiteX1" fmla="*/ 130827 w 199057"/>
              <a:gd name="connsiteY1" fmla="*/ 22531 h 92542"/>
              <a:gd name="connsiteX2" fmla="*/ 41927 w 199057"/>
              <a:gd name="connsiteY2" fmla="*/ 92381 h 92542"/>
              <a:gd name="connsiteX3" fmla="*/ 121302 w 199057"/>
              <a:gd name="connsiteY3" fmla="*/ 41581 h 92542"/>
              <a:gd name="connsiteX4" fmla="*/ 197502 w 199057"/>
              <a:gd name="connsiteY4" fmla="*/ 35231 h 92542"/>
              <a:gd name="connsiteX5" fmla="*/ 652 w 199057"/>
              <a:gd name="connsiteY5" fmla="*/ 306 h 9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057" h="92542">
                <a:moveTo>
                  <a:pt x="652" y="306"/>
                </a:moveTo>
                <a:cubicBezTo>
                  <a:pt x="-10460" y="-1811"/>
                  <a:pt x="123948" y="7185"/>
                  <a:pt x="130827" y="22531"/>
                </a:cubicBezTo>
                <a:cubicBezTo>
                  <a:pt x="137706" y="37877"/>
                  <a:pt x="43514" y="89206"/>
                  <a:pt x="41927" y="92381"/>
                </a:cubicBezTo>
                <a:cubicBezTo>
                  <a:pt x="40340" y="95556"/>
                  <a:pt x="95373" y="51106"/>
                  <a:pt x="121302" y="41581"/>
                </a:cubicBezTo>
                <a:cubicBezTo>
                  <a:pt x="147231" y="32056"/>
                  <a:pt x="209673" y="42110"/>
                  <a:pt x="197502" y="35231"/>
                </a:cubicBezTo>
                <a:cubicBezTo>
                  <a:pt x="185331" y="28352"/>
                  <a:pt x="11764" y="2423"/>
                  <a:pt x="652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C2A22586-F21F-A181-51BB-454D357ABECA}"/>
              </a:ext>
            </a:extLst>
          </p:cNvPr>
          <p:cNvSpPr/>
          <p:nvPr/>
        </p:nvSpPr>
        <p:spPr>
          <a:xfrm>
            <a:off x="6715082" y="6349962"/>
            <a:ext cx="114450" cy="203378"/>
          </a:xfrm>
          <a:custGeom>
            <a:avLst/>
            <a:gdLst>
              <a:gd name="connsiteX0" fmla="*/ 43 w 114450"/>
              <a:gd name="connsiteY0" fmla="*/ 38 h 203378"/>
              <a:gd name="connsiteX1" fmla="*/ 88943 w 114450"/>
              <a:gd name="connsiteY1" fmla="*/ 69888 h 203378"/>
              <a:gd name="connsiteX2" fmla="*/ 95293 w 114450"/>
              <a:gd name="connsiteY2" fmla="*/ 142913 h 203378"/>
              <a:gd name="connsiteX3" fmla="*/ 114343 w 114450"/>
              <a:gd name="connsiteY3" fmla="*/ 104813 h 203378"/>
              <a:gd name="connsiteX4" fmla="*/ 85768 w 114450"/>
              <a:gd name="connsiteY4" fmla="*/ 203238 h 203378"/>
              <a:gd name="connsiteX5" fmla="*/ 101643 w 114450"/>
              <a:gd name="connsiteY5" fmla="*/ 79413 h 203378"/>
              <a:gd name="connsiteX6" fmla="*/ 43 w 114450"/>
              <a:gd name="connsiteY6" fmla="*/ 38 h 20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50" h="203378">
                <a:moveTo>
                  <a:pt x="43" y="38"/>
                </a:moveTo>
                <a:cubicBezTo>
                  <a:pt x="-2074" y="-1550"/>
                  <a:pt x="73068" y="46076"/>
                  <a:pt x="88943" y="69888"/>
                </a:cubicBezTo>
                <a:cubicBezTo>
                  <a:pt x="104818" y="93701"/>
                  <a:pt x="91060" y="137092"/>
                  <a:pt x="95293" y="142913"/>
                </a:cubicBezTo>
                <a:cubicBezTo>
                  <a:pt x="99526" y="148734"/>
                  <a:pt x="115930" y="94759"/>
                  <a:pt x="114343" y="104813"/>
                </a:cubicBezTo>
                <a:cubicBezTo>
                  <a:pt x="112756" y="114867"/>
                  <a:pt x="87885" y="207471"/>
                  <a:pt x="85768" y="203238"/>
                </a:cubicBezTo>
                <a:cubicBezTo>
                  <a:pt x="83651" y="199005"/>
                  <a:pt x="111168" y="110105"/>
                  <a:pt x="101643" y="79413"/>
                </a:cubicBezTo>
                <a:cubicBezTo>
                  <a:pt x="92118" y="48721"/>
                  <a:pt x="2160" y="1626"/>
                  <a:pt x="43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48767B36-5883-0278-FD03-E6145505CCED}"/>
              </a:ext>
            </a:extLst>
          </p:cNvPr>
          <p:cNvSpPr/>
          <p:nvPr/>
        </p:nvSpPr>
        <p:spPr>
          <a:xfrm>
            <a:off x="6737279" y="6222958"/>
            <a:ext cx="320962" cy="187370"/>
          </a:xfrm>
          <a:custGeom>
            <a:avLst/>
            <a:gdLst>
              <a:gd name="connsiteX0" fmla="*/ 320746 w 320962"/>
              <a:gd name="connsiteY0" fmla="*/ 42 h 187370"/>
              <a:gd name="connsiteX1" fmla="*/ 206446 w 320962"/>
              <a:gd name="connsiteY1" fmla="*/ 107992 h 187370"/>
              <a:gd name="connsiteX2" fmla="*/ 276296 w 320962"/>
              <a:gd name="connsiteY2" fmla="*/ 60367 h 187370"/>
              <a:gd name="connsiteX3" fmla="*/ 161996 w 320962"/>
              <a:gd name="connsiteY3" fmla="*/ 114342 h 187370"/>
              <a:gd name="connsiteX4" fmla="*/ 71 w 320962"/>
              <a:gd name="connsiteY4" fmla="*/ 187367 h 187370"/>
              <a:gd name="connsiteX5" fmla="*/ 142946 w 320962"/>
              <a:gd name="connsiteY5" fmla="*/ 111167 h 187370"/>
              <a:gd name="connsiteX6" fmla="*/ 257246 w 320962"/>
              <a:gd name="connsiteY6" fmla="*/ 111167 h 187370"/>
              <a:gd name="connsiteX7" fmla="*/ 235021 w 320962"/>
              <a:gd name="connsiteY7" fmla="*/ 95292 h 187370"/>
              <a:gd name="connsiteX8" fmla="*/ 320746 w 320962"/>
              <a:gd name="connsiteY8" fmla="*/ 42 h 18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962" h="187370">
                <a:moveTo>
                  <a:pt x="320746" y="42"/>
                </a:moveTo>
                <a:cubicBezTo>
                  <a:pt x="315984" y="2159"/>
                  <a:pt x="213854" y="97938"/>
                  <a:pt x="206446" y="107992"/>
                </a:cubicBezTo>
                <a:cubicBezTo>
                  <a:pt x="199038" y="118046"/>
                  <a:pt x="283704" y="59309"/>
                  <a:pt x="276296" y="60367"/>
                </a:cubicBezTo>
                <a:cubicBezTo>
                  <a:pt x="268888" y="61425"/>
                  <a:pt x="161996" y="114342"/>
                  <a:pt x="161996" y="114342"/>
                </a:cubicBezTo>
                <a:cubicBezTo>
                  <a:pt x="115959" y="135509"/>
                  <a:pt x="3246" y="187896"/>
                  <a:pt x="71" y="187367"/>
                </a:cubicBezTo>
                <a:cubicBezTo>
                  <a:pt x="-3104" y="186838"/>
                  <a:pt x="100083" y="123867"/>
                  <a:pt x="142946" y="111167"/>
                </a:cubicBezTo>
                <a:cubicBezTo>
                  <a:pt x="185808" y="98467"/>
                  <a:pt x="241900" y="113813"/>
                  <a:pt x="257246" y="111167"/>
                </a:cubicBezTo>
                <a:cubicBezTo>
                  <a:pt x="272592" y="108521"/>
                  <a:pt x="219675" y="114871"/>
                  <a:pt x="235021" y="95292"/>
                </a:cubicBezTo>
                <a:cubicBezTo>
                  <a:pt x="250367" y="75713"/>
                  <a:pt x="325508" y="-2075"/>
                  <a:pt x="320746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7C00CE88-0354-1725-EB2D-0C4DA1A5B89B}"/>
              </a:ext>
            </a:extLst>
          </p:cNvPr>
          <p:cNvSpPr/>
          <p:nvPr/>
        </p:nvSpPr>
        <p:spPr>
          <a:xfrm>
            <a:off x="5987903" y="6467472"/>
            <a:ext cx="133686" cy="139793"/>
          </a:xfrm>
          <a:custGeom>
            <a:avLst/>
            <a:gdLst>
              <a:gd name="connsiteX0" fmla="*/ 147 w 133686"/>
              <a:gd name="connsiteY0" fmla="*/ 3 h 139793"/>
              <a:gd name="connsiteX1" fmla="*/ 54122 w 133686"/>
              <a:gd name="connsiteY1" fmla="*/ 79378 h 139793"/>
              <a:gd name="connsiteX2" fmla="*/ 47772 w 133686"/>
              <a:gd name="connsiteY2" fmla="*/ 114303 h 139793"/>
              <a:gd name="connsiteX3" fmla="*/ 69997 w 133686"/>
              <a:gd name="connsiteY3" fmla="*/ 57153 h 139793"/>
              <a:gd name="connsiteX4" fmla="*/ 133497 w 133686"/>
              <a:gd name="connsiteY4" fmla="*/ 139703 h 139793"/>
              <a:gd name="connsiteX5" fmla="*/ 89047 w 133686"/>
              <a:gd name="connsiteY5" fmla="*/ 38103 h 139793"/>
              <a:gd name="connsiteX6" fmla="*/ 73172 w 133686"/>
              <a:gd name="connsiteY6" fmla="*/ 82553 h 139793"/>
              <a:gd name="connsiteX7" fmla="*/ 147 w 133686"/>
              <a:gd name="connsiteY7" fmla="*/ 3 h 13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686" h="139793">
                <a:moveTo>
                  <a:pt x="147" y="3"/>
                </a:moveTo>
                <a:cubicBezTo>
                  <a:pt x="-3028" y="-526"/>
                  <a:pt x="46185" y="60328"/>
                  <a:pt x="54122" y="79378"/>
                </a:cubicBezTo>
                <a:cubicBezTo>
                  <a:pt x="62059" y="98428"/>
                  <a:pt x="45126" y="118007"/>
                  <a:pt x="47772" y="114303"/>
                </a:cubicBezTo>
                <a:cubicBezTo>
                  <a:pt x="50418" y="110599"/>
                  <a:pt x="55710" y="52920"/>
                  <a:pt x="69997" y="57153"/>
                </a:cubicBezTo>
                <a:cubicBezTo>
                  <a:pt x="84284" y="61386"/>
                  <a:pt x="130322" y="142878"/>
                  <a:pt x="133497" y="139703"/>
                </a:cubicBezTo>
                <a:cubicBezTo>
                  <a:pt x="136672" y="136528"/>
                  <a:pt x="99101" y="47628"/>
                  <a:pt x="89047" y="38103"/>
                </a:cubicBezTo>
                <a:cubicBezTo>
                  <a:pt x="78993" y="28578"/>
                  <a:pt x="84814" y="84140"/>
                  <a:pt x="73172" y="82553"/>
                </a:cubicBezTo>
                <a:cubicBezTo>
                  <a:pt x="61530" y="80966"/>
                  <a:pt x="3322" y="532"/>
                  <a:pt x="14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AE33FD10-E5CE-6452-CA43-1961F930F5F0}"/>
              </a:ext>
            </a:extLst>
          </p:cNvPr>
          <p:cNvSpPr/>
          <p:nvPr/>
        </p:nvSpPr>
        <p:spPr>
          <a:xfrm>
            <a:off x="6460369" y="6429076"/>
            <a:ext cx="29858" cy="263847"/>
          </a:xfrm>
          <a:custGeom>
            <a:avLst/>
            <a:gdLst>
              <a:gd name="connsiteX0" fmla="*/ 29331 w 29858"/>
              <a:gd name="connsiteY0" fmla="*/ 299 h 263847"/>
              <a:gd name="connsiteX1" fmla="*/ 19806 w 29858"/>
              <a:gd name="connsiteY1" fmla="*/ 111424 h 263847"/>
              <a:gd name="connsiteX2" fmla="*/ 26156 w 29858"/>
              <a:gd name="connsiteY2" fmla="*/ 219374 h 263847"/>
              <a:gd name="connsiteX3" fmla="*/ 13456 w 29858"/>
              <a:gd name="connsiteY3" fmla="*/ 136824 h 263847"/>
              <a:gd name="connsiteX4" fmla="*/ 13456 w 29858"/>
              <a:gd name="connsiteY4" fmla="*/ 263824 h 263847"/>
              <a:gd name="connsiteX5" fmla="*/ 756 w 29858"/>
              <a:gd name="connsiteY5" fmla="*/ 146349 h 263847"/>
              <a:gd name="connsiteX6" fmla="*/ 29331 w 29858"/>
              <a:gd name="connsiteY6" fmla="*/ 299 h 26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58" h="263847">
                <a:moveTo>
                  <a:pt x="29331" y="299"/>
                </a:moveTo>
                <a:cubicBezTo>
                  <a:pt x="32506" y="-5522"/>
                  <a:pt x="20335" y="74912"/>
                  <a:pt x="19806" y="111424"/>
                </a:cubicBezTo>
                <a:cubicBezTo>
                  <a:pt x="19277" y="147936"/>
                  <a:pt x="27214" y="215141"/>
                  <a:pt x="26156" y="219374"/>
                </a:cubicBezTo>
                <a:cubicBezTo>
                  <a:pt x="25098" y="223607"/>
                  <a:pt x="15573" y="129416"/>
                  <a:pt x="13456" y="136824"/>
                </a:cubicBezTo>
                <a:cubicBezTo>
                  <a:pt x="11339" y="144232"/>
                  <a:pt x="15573" y="262236"/>
                  <a:pt x="13456" y="263824"/>
                </a:cubicBezTo>
                <a:cubicBezTo>
                  <a:pt x="11339" y="265412"/>
                  <a:pt x="-3477" y="187624"/>
                  <a:pt x="756" y="146349"/>
                </a:cubicBezTo>
                <a:cubicBezTo>
                  <a:pt x="4989" y="105074"/>
                  <a:pt x="26156" y="6120"/>
                  <a:pt x="29331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86DA2A95-685E-4A04-A2E7-C271CDCAF190}"/>
              </a:ext>
            </a:extLst>
          </p:cNvPr>
          <p:cNvSpPr/>
          <p:nvPr/>
        </p:nvSpPr>
        <p:spPr>
          <a:xfrm>
            <a:off x="6584949" y="6161353"/>
            <a:ext cx="397846" cy="147467"/>
          </a:xfrm>
          <a:custGeom>
            <a:avLst/>
            <a:gdLst>
              <a:gd name="connsiteX0" fmla="*/ 1 w 397846"/>
              <a:gd name="connsiteY0" fmla="*/ 147372 h 147467"/>
              <a:gd name="connsiteX1" fmla="*/ 146051 w 397846"/>
              <a:gd name="connsiteY1" fmla="*/ 33072 h 147467"/>
              <a:gd name="connsiteX2" fmla="*/ 247651 w 397846"/>
              <a:gd name="connsiteY2" fmla="*/ 23547 h 147467"/>
              <a:gd name="connsiteX3" fmla="*/ 215901 w 397846"/>
              <a:gd name="connsiteY3" fmla="*/ 7672 h 147467"/>
              <a:gd name="connsiteX4" fmla="*/ 396876 w 397846"/>
              <a:gd name="connsiteY4" fmla="*/ 42597 h 147467"/>
              <a:gd name="connsiteX5" fmla="*/ 123826 w 397846"/>
              <a:gd name="connsiteY5" fmla="*/ 1322 h 147467"/>
              <a:gd name="connsiteX6" fmla="*/ 228601 w 397846"/>
              <a:gd name="connsiteY6" fmla="*/ 14022 h 147467"/>
              <a:gd name="connsiteX7" fmla="*/ 142876 w 397846"/>
              <a:gd name="connsiteY7" fmla="*/ 52122 h 147467"/>
              <a:gd name="connsiteX8" fmla="*/ 1 w 397846"/>
              <a:gd name="connsiteY8" fmla="*/ 147372 h 14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846" h="147467">
                <a:moveTo>
                  <a:pt x="1" y="147372"/>
                </a:moveTo>
                <a:cubicBezTo>
                  <a:pt x="530" y="144197"/>
                  <a:pt x="104776" y="53709"/>
                  <a:pt x="146051" y="33072"/>
                </a:cubicBezTo>
                <a:cubicBezTo>
                  <a:pt x="187326" y="12434"/>
                  <a:pt x="236009" y="27780"/>
                  <a:pt x="247651" y="23547"/>
                </a:cubicBezTo>
                <a:cubicBezTo>
                  <a:pt x="259293" y="19314"/>
                  <a:pt x="191030" y="4497"/>
                  <a:pt x="215901" y="7672"/>
                </a:cubicBezTo>
                <a:cubicBezTo>
                  <a:pt x="240772" y="10847"/>
                  <a:pt x="412222" y="43655"/>
                  <a:pt x="396876" y="42597"/>
                </a:cubicBezTo>
                <a:cubicBezTo>
                  <a:pt x="381530" y="41539"/>
                  <a:pt x="151872" y="6084"/>
                  <a:pt x="123826" y="1322"/>
                </a:cubicBezTo>
                <a:cubicBezTo>
                  <a:pt x="95780" y="-3440"/>
                  <a:pt x="225426" y="5555"/>
                  <a:pt x="228601" y="14022"/>
                </a:cubicBezTo>
                <a:cubicBezTo>
                  <a:pt x="231776" y="22489"/>
                  <a:pt x="181505" y="30426"/>
                  <a:pt x="142876" y="52122"/>
                </a:cubicBezTo>
                <a:cubicBezTo>
                  <a:pt x="104247" y="73818"/>
                  <a:pt x="-528" y="150547"/>
                  <a:pt x="1" y="147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AAC3F09-3F2E-F4FC-13C9-18B46AE1952D}"/>
              </a:ext>
            </a:extLst>
          </p:cNvPr>
          <p:cNvSpPr/>
          <p:nvPr/>
        </p:nvSpPr>
        <p:spPr>
          <a:xfrm>
            <a:off x="5980398" y="4041155"/>
            <a:ext cx="153889" cy="660510"/>
          </a:xfrm>
          <a:custGeom>
            <a:avLst/>
            <a:gdLst>
              <a:gd name="connsiteX0" fmla="*/ 77502 w 153889"/>
              <a:gd name="connsiteY0" fmla="*/ 6970 h 660510"/>
              <a:gd name="connsiteX1" fmla="*/ 58452 w 153889"/>
              <a:gd name="connsiteY1" fmla="*/ 280020 h 660510"/>
              <a:gd name="connsiteX2" fmla="*/ 106077 w 153889"/>
              <a:gd name="connsiteY2" fmla="*/ 540370 h 660510"/>
              <a:gd name="connsiteX3" fmla="*/ 42577 w 153889"/>
              <a:gd name="connsiteY3" fmla="*/ 416545 h 660510"/>
              <a:gd name="connsiteX4" fmla="*/ 153702 w 153889"/>
              <a:gd name="connsiteY4" fmla="*/ 657845 h 660510"/>
              <a:gd name="connsiteX5" fmla="*/ 10827 w 153889"/>
              <a:gd name="connsiteY5" fmla="*/ 229220 h 660510"/>
              <a:gd name="connsiteX6" fmla="*/ 14002 w 153889"/>
              <a:gd name="connsiteY6" fmla="*/ 280020 h 660510"/>
              <a:gd name="connsiteX7" fmla="*/ 45752 w 153889"/>
              <a:gd name="connsiteY7" fmla="*/ 99045 h 660510"/>
              <a:gd name="connsiteX8" fmla="*/ 77502 w 153889"/>
              <a:gd name="connsiteY8" fmla="*/ 6970 h 66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89" h="660510">
                <a:moveTo>
                  <a:pt x="77502" y="6970"/>
                </a:moveTo>
                <a:cubicBezTo>
                  <a:pt x="79619" y="37132"/>
                  <a:pt x="53689" y="191120"/>
                  <a:pt x="58452" y="280020"/>
                </a:cubicBezTo>
                <a:cubicBezTo>
                  <a:pt x="63214" y="368920"/>
                  <a:pt x="108723" y="517616"/>
                  <a:pt x="106077" y="540370"/>
                </a:cubicBezTo>
                <a:cubicBezTo>
                  <a:pt x="103431" y="563124"/>
                  <a:pt x="34639" y="396966"/>
                  <a:pt x="42577" y="416545"/>
                </a:cubicBezTo>
                <a:cubicBezTo>
                  <a:pt x="50515" y="436124"/>
                  <a:pt x="158994" y="689066"/>
                  <a:pt x="153702" y="657845"/>
                </a:cubicBezTo>
                <a:cubicBezTo>
                  <a:pt x="148410" y="626624"/>
                  <a:pt x="34110" y="292191"/>
                  <a:pt x="10827" y="229220"/>
                </a:cubicBezTo>
                <a:cubicBezTo>
                  <a:pt x="-12456" y="166249"/>
                  <a:pt x="8181" y="301716"/>
                  <a:pt x="14002" y="280020"/>
                </a:cubicBezTo>
                <a:cubicBezTo>
                  <a:pt x="19823" y="258324"/>
                  <a:pt x="38873" y="146670"/>
                  <a:pt x="45752" y="99045"/>
                </a:cubicBezTo>
                <a:cubicBezTo>
                  <a:pt x="52631" y="51420"/>
                  <a:pt x="75385" y="-23192"/>
                  <a:pt x="77502" y="6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B7AC1455-D9BF-81D3-2EB3-DF75BD128AA5}"/>
              </a:ext>
            </a:extLst>
          </p:cNvPr>
          <p:cNvSpPr/>
          <p:nvPr/>
        </p:nvSpPr>
        <p:spPr>
          <a:xfrm>
            <a:off x="5876674" y="4013820"/>
            <a:ext cx="169467" cy="623262"/>
          </a:xfrm>
          <a:custGeom>
            <a:avLst/>
            <a:gdLst>
              <a:gd name="connsiteX0" fmla="*/ 3426 w 169467"/>
              <a:gd name="connsiteY0" fmla="*/ 8905 h 623262"/>
              <a:gd name="connsiteX1" fmla="*/ 168526 w 169467"/>
              <a:gd name="connsiteY1" fmla="*/ 618505 h 623262"/>
              <a:gd name="connsiteX2" fmla="*/ 66926 w 169467"/>
              <a:gd name="connsiteY2" fmla="*/ 278780 h 623262"/>
              <a:gd name="connsiteX3" fmla="*/ 3426 w 169467"/>
              <a:gd name="connsiteY3" fmla="*/ 8905 h 6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67" h="623262">
                <a:moveTo>
                  <a:pt x="3426" y="8905"/>
                </a:moveTo>
                <a:cubicBezTo>
                  <a:pt x="20359" y="65526"/>
                  <a:pt x="157943" y="573526"/>
                  <a:pt x="168526" y="618505"/>
                </a:cubicBezTo>
                <a:cubicBezTo>
                  <a:pt x="179109" y="663484"/>
                  <a:pt x="97618" y="377205"/>
                  <a:pt x="66926" y="278780"/>
                </a:cubicBezTo>
                <a:cubicBezTo>
                  <a:pt x="36234" y="180355"/>
                  <a:pt x="-13507" y="-47716"/>
                  <a:pt x="3426" y="8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B9611539-B3D6-F833-3F19-4870005B5F8A}"/>
              </a:ext>
            </a:extLst>
          </p:cNvPr>
          <p:cNvSpPr/>
          <p:nvPr/>
        </p:nvSpPr>
        <p:spPr>
          <a:xfrm>
            <a:off x="6292813" y="4053917"/>
            <a:ext cx="85798" cy="329234"/>
          </a:xfrm>
          <a:custGeom>
            <a:avLst/>
            <a:gdLst>
              <a:gd name="connsiteX0" fmla="*/ 85762 w 85798"/>
              <a:gd name="connsiteY0" fmla="*/ 558 h 329234"/>
              <a:gd name="connsiteX1" fmla="*/ 25437 w 85798"/>
              <a:gd name="connsiteY1" fmla="*/ 318058 h 329234"/>
              <a:gd name="connsiteX2" fmla="*/ 15912 w 85798"/>
              <a:gd name="connsiteY2" fmla="*/ 235508 h 329234"/>
              <a:gd name="connsiteX3" fmla="*/ 37 w 85798"/>
              <a:gd name="connsiteY3" fmla="*/ 22783 h 329234"/>
              <a:gd name="connsiteX4" fmla="*/ 15912 w 85798"/>
              <a:gd name="connsiteY4" fmla="*/ 235508 h 329234"/>
              <a:gd name="connsiteX5" fmla="*/ 85762 w 85798"/>
              <a:gd name="connsiteY5" fmla="*/ 558 h 32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98" h="329234">
                <a:moveTo>
                  <a:pt x="85762" y="558"/>
                </a:moveTo>
                <a:cubicBezTo>
                  <a:pt x="87349" y="14316"/>
                  <a:pt x="37079" y="278900"/>
                  <a:pt x="25437" y="318058"/>
                </a:cubicBezTo>
                <a:cubicBezTo>
                  <a:pt x="13795" y="357216"/>
                  <a:pt x="20145" y="284721"/>
                  <a:pt x="15912" y="235508"/>
                </a:cubicBezTo>
                <a:cubicBezTo>
                  <a:pt x="11679" y="186296"/>
                  <a:pt x="37" y="22783"/>
                  <a:pt x="37" y="22783"/>
                </a:cubicBezTo>
                <a:cubicBezTo>
                  <a:pt x="37" y="22783"/>
                  <a:pt x="-1550" y="239212"/>
                  <a:pt x="15912" y="235508"/>
                </a:cubicBezTo>
                <a:cubicBezTo>
                  <a:pt x="33374" y="231804"/>
                  <a:pt x="84175" y="-13200"/>
                  <a:pt x="85762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5BA6BC09-8512-F897-67E7-262737F105B9}"/>
              </a:ext>
            </a:extLst>
          </p:cNvPr>
          <p:cNvSpPr/>
          <p:nvPr/>
        </p:nvSpPr>
        <p:spPr>
          <a:xfrm>
            <a:off x="6044869" y="4614291"/>
            <a:ext cx="165446" cy="766019"/>
          </a:xfrm>
          <a:custGeom>
            <a:avLst/>
            <a:gdLst>
              <a:gd name="connsiteX0" fmla="*/ 67006 w 165446"/>
              <a:gd name="connsiteY0" fmla="*/ 5334 h 766019"/>
              <a:gd name="connsiteX1" fmla="*/ 6681 w 165446"/>
              <a:gd name="connsiteY1" fmla="*/ 722884 h 766019"/>
              <a:gd name="connsiteX2" fmla="*/ 19381 w 165446"/>
              <a:gd name="connsiteY2" fmla="*/ 659384 h 766019"/>
              <a:gd name="connsiteX3" fmla="*/ 165431 w 165446"/>
              <a:gd name="connsiteY3" fmla="*/ 446659 h 766019"/>
              <a:gd name="connsiteX4" fmla="*/ 28906 w 165446"/>
              <a:gd name="connsiteY4" fmla="*/ 608584 h 766019"/>
              <a:gd name="connsiteX5" fmla="*/ 54306 w 165446"/>
              <a:gd name="connsiteY5" fmla="*/ 265684 h 766019"/>
              <a:gd name="connsiteX6" fmla="*/ 19381 w 165446"/>
              <a:gd name="connsiteY6" fmla="*/ 389509 h 766019"/>
              <a:gd name="connsiteX7" fmla="*/ 67006 w 165446"/>
              <a:gd name="connsiteY7" fmla="*/ 5334 h 76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446" h="766019">
                <a:moveTo>
                  <a:pt x="67006" y="5334"/>
                </a:moveTo>
                <a:cubicBezTo>
                  <a:pt x="64889" y="60896"/>
                  <a:pt x="14618" y="613876"/>
                  <a:pt x="6681" y="722884"/>
                </a:cubicBezTo>
                <a:cubicBezTo>
                  <a:pt x="-1257" y="831892"/>
                  <a:pt x="-7077" y="705422"/>
                  <a:pt x="19381" y="659384"/>
                </a:cubicBezTo>
                <a:cubicBezTo>
                  <a:pt x="45839" y="613346"/>
                  <a:pt x="163844" y="455126"/>
                  <a:pt x="165431" y="446659"/>
                </a:cubicBezTo>
                <a:cubicBezTo>
                  <a:pt x="167018" y="438192"/>
                  <a:pt x="47427" y="638747"/>
                  <a:pt x="28906" y="608584"/>
                </a:cubicBezTo>
                <a:cubicBezTo>
                  <a:pt x="10385" y="578422"/>
                  <a:pt x="55893" y="302196"/>
                  <a:pt x="54306" y="265684"/>
                </a:cubicBezTo>
                <a:cubicBezTo>
                  <a:pt x="52719" y="229172"/>
                  <a:pt x="15148" y="433430"/>
                  <a:pt x="19381" y="389509"/>
                </a:cubicBezTo>
                <a:cubicBezTo>
                  <a:pt x="23614" y="345588"/>
                  <a:pt x="69123" y="-50228"/>
                  <a:pt x="67006" y="5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050DAC79-23FB-ABD8-F5B1-A71B692DCE04}"/>
              </a:ext>
            </a:extLst>
          </p:cNvPr>
          <p:cNvSpPr/>
          <p:nvPr/>
        </p:nvSpPr>
        <p:spPr>
          <a:xfrm>
            <a:off x="5870768" y="5272775"/>
            <a:ext cx="241374" cy="323999"/>
          </a:xfrm>
          <a:custGeom>
            <a:avLst/>
            <a:gdLst>
              <a:gd name="connsiteX0" fmla="*/ 241107 w 241374"/>
              <a:gd name="connsiteY0" fmla="*/ 900 h 323999"/>
              <a:gd name="connsiteX1" fmla="*/ 41082 w 241374"/>
              <a:gd name="connsiteY1" fmla="*/ 245375 h 323999"/>
              <a:gd name="connsiteX2" fmla="*/ 2982 w 241374"/>
              <a:gd name="connsiteY2" fmla="*/ 321575 h 323999"/>
              <a:gd name="connsiteX3" fmla="*/ 88707 w 241374"/>
              <a:gd name="connsiteY3" fmla="*/ 172350 h 323999"/>
              <a:gd name="connsiteX4" fmla="*/ 164907 w 241374"/>
              <a:gd name="connsiteY4" fmla="*/ 16775 h 323999"/>
              <a:gd name="connsiteX5" fmla="*/ 85532 w 241374"/>
              <a:gd name="connsiteY5" fmla="*/ 156475 h 323999"/>
              <a:gd name="connsiteX6" fmla="*/ 241107 w 241374"/>
              <a:gd name="connsiteY6" fmla="*/ 900 h 3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74" h="323999">
                <a:moveTo>
                  <a:pt x="241107" y="900"/>
                </a:moveTo>
                <a:cubicBezTo>
                  <a:pt x="233699" y="15717"/>
                  <a:pt x="80769" y="191929"/>
                  <a:pt x="41082" y="245375"/>
                </a:cubicBezTo>
                <a:cubicBezTo>
                  <a:pt x="1394" y="298821"/>
                  <a:pt x="-4955" y="333746"/>
                  <a:pt x="2982" y="321575"/>
                </a:cubicBezTo>
                <a:cubicBezTo>
                  <a:pt x="10919" y="309404"/>
                  <a:pt x="61720" y="223150"/>
                  <a:pt x="88707" y="172350"/>
                </a:cubicBezTo>
                <a:cubicBezTo>
                  <a:pt x="115694" y="121550"/>
                  <a:pt x="165436" y="19421"/>
                  <a:pt x="164907" y="16775"/>
                </a:cubicBezTo>
                <a:cubicBezTo>
                  <a:pt x="164378" y="14129"/>
                  <a:pt x="71245" y="153829"/>
                  <a:pt x="85532" y="156475"/>
                </a:cubicBezTo>
                <a:cubicBezTo>
                  <a:pt x="99819" y="159121"/>
                  <a:pt x="248515" y="-13917"/>
                  <a:pt x="241107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1C17259E-F34B-EC51-086B-95B76FE42FBD}"/>
              </a:ext>
            </a:extLst>
          </p:cNvPr>
          <p:cNvSpPr/>
          <p:nvPr/>
        </p:nvSpPr>
        <p:spPr>
          <a:xfrm>
            <a:off x="5882951" y="4029075"/>
            <a:ext cx="157397" cy="648397"/>
          </a:xfrm>
          <a:custGeom>
            <a:avLst/>
            <a:gdLst>
              <a:gd name="connsiteX0" fmla="*/ 324 w 157397"/>
              <a:gd name="connsiteY0" fmla="*/ 0 h 648397"/>
              <a:gd name="connsiteX1" fmla="*/ 32074 w 157397"/>
              <a:gd name="connsiteY1" fmla="*/ 307975 h 648397"/>
              <a:gd name="connsiteX2" fmla="*/ 155899 w 157397"/>
              <a:gd name="connsiteY2" fmla="*/ 644525 h 648397"/>
              <a:gd name="connsiteX3" fmla="*/ 95574 w 157397"/>
              <a:gd name="connsiteY3" fmla="*/ 479425 h 648397"/>
              <a:gd name="connsiteX4" fmla="*/ 19374 w 157397"/>
              <a:gd name="connsiteY4" fmla="*/ 304800 h 648397"/>
              <a:gd name="connsiteX5" fmla="*/ 324 w 157397"/>
              <a:gd name="connsiteY5" fmla="*/ 0 h 64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97" h="648397">
                <a:moveTo>
                  <a:pt x="324" y="0"/>
                </a:moveTo>
                <a:cubicBezTo>
                  <a:pt x="2441" y="529"/>
                  <a:pt x="6145" y="200554"/>
                  <a:pt x="32074" y="307975"/>
                </a:cubicBezTo>
                <a:cubicBezTo>
                  <a:pt x="58003" y="415396"/>
                  <a:pt x="145316" y="615950"/>
                  <a:pt x="155899" y="644525"/>
                </a:cubicBezTo>
                <a:cubicBezTo>
                  <a:pt x="166482" y="673100"/>
                  <a:pt x="118328" y="536046"/>
                  <a:pt x="95574" y="479425"/>
                </a:cubicBezTo>
                <a:cubicBezTo>
                  <a:pt x="72820" y="422804"/>
                  <a:pt x="32074" y="382588"/>
                  <a:pt x="19374" y="304800"/>
                </a:cubicBezTo>
                <a:cubicBezTo>
                  <a:pt x="6674" y="227013"/>
                  <a:pt x="-1793" y="-529"/>
                  <a:pt x="3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6904261F-7DE2-F5C3-9FB4-7FD78103A2F0}"/>
              </a:ext>
            </a:extLst>
          </p:cNvPr>
          <p:cNvSpPr/>
          <p:nvPr/>
        </p:nvSpPr>
        <p:spPr>
          <a:xfrm>
            <a:off x="6022581" y="4619687"/>
            <a:ext cx="55443" cy="643110"/>
          </a:xfrm>
          <a:custGeom>
            <a:avLst/>
            <a:gdLst>
              <a:gd name="connsiteX0" fmla="*/ 54369 w 55443"/>
              <a:gd name="connsiteY0" fmla="*/ 18988 h 643110"/>
              <a:gd name="connsiteX1" fmla="*/ 394 w 55443"/>
              <a:gd name="connsiteY1" fmla="*/ 641288 h 643110"/>
              <a:gd name="connsiteX2" fmla="*/ 32144 w 55443"/>
              <a:gd name="connsiteY2" fmla="*/ 203138 h 643110"/>
              <a:gd name="connsiteX3" fmla="*/ 54369 w 55443"/>
              <a:gd name="connsiteY3" fmla="*/ 18988 h 64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43" h="643110">
                <a:moveTo>
                  <a:pt x="54369" y="18988"/>
                </a:moveTo>
                <a:cubicBezTo>
                  <a:pt x="49077" y="92013"/>
                  <a:pt x="4098" y="610596"/>
                  <a:pt x="394" y="641288"/>
                </a:cubicBezTo>
                <a:cubicBezTo>
                  <a:pt x="-3310" y="671980"/>
                  <a:pt x="19973" y="306326"/>
                  <a:pt x="32144" y="203138"/>
                </a:cubicBezTo>
                <a:cubicBezTo>
                  <a:pt x="44315" y="99950"/>
                  <a:pt x="59661" y="-54037"/>
                  <a:pt x="54369" y="18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F341EEC9-0AD5-874A-5C81-D593DB2EA7BE}"/>
              </a:ext>
            </a:extLst>
          </p:cNvPr>
          <p:cNvSpPr/>
          <p:nvPr/>
        </p:nvSpPr>
        <p:spPr>
          <a:xfrm>
            <a:off x="7476989" y="4015713"/>
            <a:ext cx="111864" cy="320499"/>
          </a:xfrm>
          <a:custGeom>
            <a:avLst/>
            <a:gdLst>
              <a:gd name="connsiteX0" fmla="*/ 136 w 111864"/>
              <a:gd name="connsiteY0" fmla="*/ 662 h 320499"/>
              <a:gd name="connsiteX1" fmla="*/ 57286 w 111864"/>
              <a:gd name="connsiteY1" fmla="*/ 175287 h 320499"/>
              <a:gd name="connsiteX2" fmla="*/ 60461 w 111864"/>
              <a:gd name="connsiteY2" fmla="*/ 140362 h 320499"/>
              <a:gd name="connsiteX3" fmla="*/ 111261 w 111864"/>
              <a:gd name="connsiteY3" fmla="*/ 314987 h 320499"/>
              <a:gd name="connsiteX4" fmla="*/ 85861 w 111864"/>
              <a:gd name="connsiteY4" fmla="*/ 254662 h 320499"/>
              <a:gd name="connsiteX5" fmla="*/ 47761 w 111864"/>
              <a:gd name="connsiteY5" fmla="*/ 35587 h 320499"/>
              <a:gd name="connsiteX6" fmla="*/ 41411 w 111864"/>
              <a:gd name="connsiteY6" fmla="*/ 111787 h 320499"/>
              <a:gd name="connsiteX7" fmla="*/ 136 w 111864"/>
              <a:gd name="connsiteY7" fmla="*/ 662 h 32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64" h="320499">
                <a:moveTo>
                  <a:pt x="136" y="662"/>
                </a:moveTo>
                <a:cubicBezTo>
                  <a:pt x="2782" y="11245"/>
                  <a:pt x="47232" y="152004"/>
                  <a:pt x="57286" y="175287"/>
                </a:cubicBezTo>
                <a:cubicBezTo>
                  <a:pt x="67340" y="198570"/>
                  <a:pt x="51465" y="117079"/>
                  <a:pt x="60461" y="140362"/>
                </a:cubicBezTo>
                <a:cubicBezTo>
                  <a:pt x="69457" y="163645"/>
                  <a:pt x="107028" y="295937"/>
                  <a:pt x="111261" y="314987"/>
                </a:cubicBezTo>
                <a:cubicBezTo>
                  <a:pt x="115494" y="334037"/>
                  <a:pt x="96444" y="301229"/>
                  <a:pt x="85861" y="254662"/>
                </a:cubicBezTo>
                <a:cubicBezTo>
                  <a:pt x="75278" y="208095"/>
                  <a:pt x="55169" y="59400"/>
                  <a:pt x="47761" y="35587"/>
                </a:cubicBezTo>
                <a:cubicBezTo>
                  <a:pt x="40353" y="11775"/>
                  <a:pt x="48819" y="113904"/>
                  <a:pt x="41411" y="111787"/>
                </a:cubicBezTo>
                <a:cubicBezTo>
                  <a:pt x="34003" y="109670"/>
                  <a:pt x="-2510" y="-9921"/>
                  <a:pt x="136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B8F53A7E-D2D5-209D-4D1D-49A9EDF5377D}"/>
              </a:ext>
            </a:extLst>
          </p:cNvPr>
          <p:cNvSpPr/>
          <p:nvPr/>
        </p:nvSpPr>
        <p:spPr>
          <a:xfrm>
            <a:off x="7600946" y="4621862"/>
            <a:ext cx="87380" cy="950885"/>
          </a:xfrm>
          <a:custGeom>
            <a:avLst/>
            <a:gdLst>
              <a:gd name="connsiteX0" fmla="*/ 4 w 87380"/>
              <a:gd name="connsiteY0" fmla="*/ 938 h 950885"/>
              <a:gd name="connsiteX1" fmla="*/ 60329 w 87380"/>
              <a:gd name="connsiteY1" fmla="*/ 540688 h 950885"/>
              <a:gd name="connsiteX2" fmla="*/ 85729 w 87380"/>
              <a:gd name="connsiteY2" fmla="*/ 486713 h 950885"/>
              <a:gd name="connsiteX3" fmla="*/ 82554 w 87380"/>
              <a:gd name="connsiteY3" fmla="*/ 947088 h 950885"/>
              <a:gd name="connsiteX4" fmla="*/ 63504 w 87380"/>
              <a:gd name="connsiteY4" fmla="*/ 677213 h 950885"/>
              <a:gd name="connsiteX5" fmla="*/ 60329 w 87380"/>
              <a:gd name="connsiteY5" fmla="*/ 181913 h 950885"/>
              <a:gd name="connsiteX6" fmla="*/ 19054 w 87380"/>
              <a:gd name="connsiteY6" fmla="*/ 318438 h 950885"/>
              <a:gd name="connsiteX7" fmla="*/ 63504 w 87380"/>
              <a:gd name="connsiteY7" fmla="*/ 407338 h 950885"/>
              <a:gd name="connsiteX8" fmla="*/ 4 w 87380"/>
              <a:gd name="connsiteY8" fmla="*/ 938 h 95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380" h="950885">
                <a:moveTo>
                  <a:pt x="4" y="938"/>
                </a:moveTo>
                <a:cubicBezTo>
                  <a:pt x="-525" y="23163"/>
                  <a:pt x="46042" y="459726"/>
                  <a:pt x="60329" y="540688"/>
                </a:cubicBezTo>
                <a:cubicBezTo>
                  <a:pt x="74617" y="621651"/>
                  <a:pt x="82025" y="418980"/>
                  <a:pt x="85729" y="486713"/>
                </a:cubicBezTo>
                <a:cubicBezTo>
                  <a:pt x="89433" y="554446"/>
                  <a:pt x="86258" y="915338"/>
                  <a:pt x="82554" y="947088"/>
                </a:cubicBezTo>
                <a:cubicBezTo>
                  <a:pt x="78850" y="978838"/>
                  <a:pt x="67208" y="804742"/>
                  <a:pt x="63504" y="677213"/>
                </a:cubicBezTo>
                <a:cubicBezTo>
                  <a:pt x="59800" y="549684"/>
                  <a:pt x="67737" y="241709"/>
                  <a:pt x="60329" y="181913"/>
                </a:cubicBezTo>
                <a:cubicBezTo>
                  <a:pt x="52921" y="122117"/>
                  <a:pt x="18525" y="280867"/>
                  <a:pt x="19054" y="318438"/>
                </a:cubicBezTo>
                <a:cubicBezTo>
                  <a:pt x="19583" y="356009"/>
                  <a:pt x="68267" y="456551"/>
                  <a:pt x="63504" y="407338"/>
                </a:cubicBezTo>
                <a:cubicBezTo>
                  <a:pt x="58742" y="358126"/>
                  <a:pt x="533" y="-21287"/>
                  <a:pt x="4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B750003A-2C16-1B95-FA02-ED9256F33B12}"/>
              </a:ext>
            </a:extLst>
          </p:cNvPr>
          <p:cNvSpPr/>
          <p:nvPr/>
        </p:nvSpPr>
        <p:spPr>
          <a:xfrm>
            <a:off x="7523868" y="5394170"/>
            <a:ext cx="148855" cy="653644"/>
          </a:xfrm>
          <a:custGeom>
            <a:avLst/>
            <a:gdLst>
              <a:gd name="connsiteX0" fmla="*/ 146932 w 148855"/>
              <a:gd name="connsiteY0" fmla="*/ 219230 h 653644"/>
              <a:gd name="connsiteX1" fmla="*/ 882 w 148855"/>
              <a:gd name="connsiteY1" fmla="*/ 651030 h 653644"/>
              <a:gd name="connsiteX2" fmla="*/ 86607 w 148855"/>
              <a:gd name="connsiteY2" fmla="*/ 381155 h 653644"/>
              <a:gd name="connsiteX3" fmla="*/ 102482 w 148855"/>
              <a:gd name="connsiteY3" fmla="*/ 155 h 653644"/>
              <a:gd name="connsiteX4" fmla="*/ 86607 w 148855"/>
              <a:gd name="connsiteY4" fmla="*/ 333530 h 653644"/>
              <a:gd name="connsiteX5" fmla="*/ 146932 w 148855"/>
              <a:gd name="connsiteY5" fmla="*/ 219230 h 65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55" h="653644">
                <a:moveTo>
                  <a:pt x="146932" y="219230"/>
                </a:moveTo>
                <a:cubicBezTo>
                  <a:pt x="132644" y="272147"/>
                  <a:pt x="10936" y="624043"/>
                  <a:pt x="882" y="651030"/>
                </a:cubicBezTo>
                <a:cubicBezTo>
                  <a:pt x="-9172" y="678018"/>
                  <a:pt x="69674" y="489634"/>
                  <a:pt x="86607" y="381155"/>
                </a:cubicBezTo>
                <a:cubicBezTo>
                  <a:pt x="103540" y="272676"/>
                  <a:pt x="102482" y="8092"/>
                  <a:pt x="102482" y="155"/>
                </a:cubicBezTo>
                <a:cubicBezTo>
                  <a:pt x="102482" y="-7782"/>
                  <a:pt x="81844" y="290668"/>
                  <a:pt x="86607" y="333530"/>
                </a:cubicBezTo>
                <a:cubicBezTo>
                  <a:pt x="91369" y="376393"/>
                  <a:pt x="161220" y="166313"/>
                  <a:pt x="146932" y="219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222612F7-6C87-D4AD-BBF4-E79451EB088A}"/>
              </a:ext>
            </a:extLst>
          </p:cNvPr>
          <p:cNvSpPr/>
          <p:nvPr/>
        </p:nvSpPr>
        <p:spPr>
          <a:xfrm>
            <a:off x="7320134" y="6208446"/>
            <a:ext cx="168668" cy="423061"/>
          </a:xfrm>
          <a:custGeom>
            <a:avLst/>
            <a:gdLst>
              <a:gd name="connsiteX0" fmla="*/ 166516 w 168668"/>
              <a:gd name="connsiteY0" fmla="*/ 8204 h 423061"/>
              <a:gd name="connsiteX1" fmla="*/ 1416 w 168668"/>
              <a:gd name="connsiteY1" fmla="*/ 420954 h 423061"/>
              <a:gd name="connsiteX2" fmla="*/ 90316 w 168668"/>
              <a:gd name="connsiteY2" fmla="*/ 163779 h 423061"/>
              <a:gd name="connsiteX3" fmla="*/ 166516 w 168668"/>
              <a:gd name="connsiteY3" fmla="*/ 8204 h 42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68" h="423061">
                <a:moveTo>
                  <a:pt x="166516" y="8204"/>
                </a:moveTo>
                <a:cubicBezTo>
                  <a:pt x="151699" y="51066"/>
                  <a:pt x="14116" y="395025"/>
                  <a:pt x="1416" y="420954"/>
                </a:cubicBezTo>
                <a:cubicBezTo>
                  <a:pt x="-11284" y="446883"/>
                  <a:pt x="64916" y="226221"/>
                  <a:pt x="90316" y="163779"/>
                </a:cubicBezTo>
                <a:cubicBezTo>
                  <a:pt x="115716" y="101337"/>
                  <a:pt x="181333" y="-34658"/>
                  <a:pt x="166516" y="8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CE6B9046-3B69-9FDB-0A91-83EA7493CD1E}"/>
              </a:ext>
            </a:extLst>
          </p:cNvPr>
          <p:cNvSpPr/>
          <p:nvPr/>
        </p:nvSpPr>
        <p:spPr>
          <a:xfrm>
            <a:off x="6857185" y="6713613"/>
            <a:ext cx="408084" cy="468664"/>
          </a:xfrm>
          <a:custGeom>
            <a:avLst/>
            <a:gdLst>
              <a:gd name="connsiteX0" fmla="*/ 7165 w 408084"/>
              <a:gd name="connsiteY0" fmla="*/ 461887 h 468664"/>
              <a:gd name="connsiteX1" fmla="*/ 407215 w 408084"/>
              <a:gd name="connsiteY1" fmla="*/ 1512 h 468664"/>
              <a:gd name="connsiteX2" fmla="*/ 115115 w 408084"/>
              <a:gd name="connsiteY2" fmla="*/ 312662 h 468664"/>
              <a:gd name="connsiteX3" fmla="*/ 146865 w 408084"/>
              <a:gd name="connsiteY3" fmla="*/ 280912 h 468664"/>
              <a:gd name="connsiteX4" fmla="*/ 7165 w 408084"/>
              <a:gd name="connsiteY4" fmla="*/ 461887 h 46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084" h="468664">
                <a:moveTo>
                  <a:pt x="7165" y="461887"/>
                </a:moveTo>
                <a:cubicBezTo>
                  <a:pt x="50557" y="415320"/>
                  <a:pt x="389223" y="26383"/>
                  <a:pt x="407215" y="1512"/>
                </a:cubicBezTo>
                <a:cubicBezTo>
                  <a:pt x="425207" y="-23359"/>
                  <a:pt x="158507" y="266095"/>
                  <a:pt x="115115" y="312662"/>
                </a:cubicBezTo>
                <a:cubicBezTo>
                  <a:pt x="71723" y="359229"/>
                  <a:pt x="162740" y="261333"/>
                  <a:pt x="146865" y="280912"/>
                </a:cubicBezTo>
                <a:cubicBezTo>
                  <a:pt x="130990" y="300491"/>
                  <a:pt x="-36227" y="508454"/>
                  <a:pt x="7165" y="461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28489CE3-0E91-2168-EF29-F14AD9F916F9}"/>
              </a:ext>
            </a:extLst>
          </p:cNvPr>
          <p:cNvSpPr/>
          <p:nvPr/>
        </p:nvSpPr>
        <p:spPr>
          <a:xfrm>
            <a:off x="6416580" y="7189198"/>
            <a:ext cx="408483" cy="187199"/>
          </a:xfrm>
          <a:custGeom>
            <a:avLst/>
            <a:gdLst>
              <a:gd name="connsiteX0" fmla="*/ 76295 w 408483"/>
              <a:gd name="connsiteY0" fmla="*/ 170452 h 187199"/>
              <a:gd name="connsiteX1" fmla="*/ 406495 w 408483"/>
              <a:gd name="connsiteY1" fmla="*/ 2177 h 187199"/>
              <a:gd name="connsiteX2" fmla="*/ 215995 w 408483"/>
              <a:gd name="connsiteY2" fmla="*/ 75202 h 187199"/>
              <a:gd name="connsiteX3" fmla="*/ 254095 w 408483"/>
              <a:gd name="connsiteY3" fmla="*/ 81552 h 187199"/>
              <a:gd name="connsiteX4" fmla="*/ 12795 w 408483"/>
              <a:gd name="connsiteY4" fmla="*/ 173627 h 187199"/>
              <a:gd name="connsiteX5" fmla="*/ 76295 w 408483"/>
              <a:gd name="connsiteY5" fmla="*/ 170452 h 18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483" h="187199">
                <a:moveTo>
                  <a:pt x="76295" y="170452"/>
                </a:moveTo>
                <a:cubicBezTo>
                  <a:pt x="141912" y="141877"/>
                  <a:pt x="383212" y="18052"/>
                  <a:pt x="406495" y="2177"/>
                </a:cubicBezTo>
                <a:cubicBezTo>
                  <a:pt x="429778" y="-13698"/>
                  <a:pt x="241395" y="61973"/>
                  <a:pt x="215995" y="75202"/>
                </a:cubicBezTo>
                <a:cubicBezTo>
                  <a:pt x="190595" y="88431"/>
                  <a:pt x="287962" y="65148"/>
                  <a:pt x="254095" y="81552"/>
                </a:cubicBezTo>
                <a:cubicBezTo>
                  <a:pt x="220228" y="97956"/>
                  <a:pt x="44545" y="162515"/>
                  <a:pt x="12795" y="173627"/>
                </a:cubicBezTo>
                <a:cubicBezTo>
                  <a:pt x="-18955" y="184739"/>
                  <a:pt x="10678" y="199027"/>
                  <a:pt x="76295" y="170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2F158DCE-4DE0-327E-C441-AA515E8A1AA4}"/>
              </a:ext>
            </a:extLst>
          </p:cNvPr>
          <p:cNvSpPr/>
          <p:nvPr/>
        </p:nvSpPr>
        <p:spPr>
          <a:xfrm>
            <a:off x="5803900" y="7216775"/>
            <a:ext cx="543574" cy="208026"/>
          </a:xfrm>
          <a:custGeom>
            <a:avLst/>
            <a:gdLst>
              <a:gd name="connsiteX0" fmla="*/ 0 w 543574"/>
              <a:gd name="connsiteY0" fmla="*/ 0 h 208026"/>
              <a:gd name="connsiteX1" fmla="*/ 523875 w 543574"/>
              <a:gd name="connsiteY1" fmla="*/ 200025 h 208026"/>
              <a:gd name="connsiteX2" fmla="*/ 441325 w 543574"/>
              <a:gd name="connsiteY2" fmla="*/ 171450 h 208026"/>
              <a:gd name="connsiteX3" fmla="*/ 0 w 543574"/>
              <a:gd name="connsiteY3" fmla="*/ 0 h 20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574" h="208026">
                <a:moveTo>
                  <a:pt x="0" y="0"/>
                </a:moveTo>
                <a:lnTo>
                  <a:pt x="523875" y="200025"/>
                </a:lnTo>
                <a:cubicBezTo>
                  <a:pt x="597429" y="228600"/>
                  <a:pt x="441325" y="171450"/>
                  <a:pt x="441325" y="1714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9298A3EE-2F42-4FFA-8944-5E1AA8EA4A65}"/>
              </a:ext>
            </a:extLst>
          </p:cNvPr>
          <p:cNvSpPr/>
          <p:nvPr/>
        </p:nvSpPr>
        <p:spPr>
          <a:xfrm>
            <a:off x="4491983" y="4933579"/>
            <a:ext cx="69171" cy="285992"/>
          </a:xfrm>
          <a:custGeom>
            <a:avLst/>
            <a:gdLst>
              <a:gd name="connsiteX0" fmla="*/ 16517 w 69171"/>
              <a:gd name="connsiteY0" fmla="*/ 371 h 285992"/>
              <a:gd name="connsiteX1" fmla="*/ 13342 w 69171"/>
              <a:gd name="connsiteY1" fmla="*/ 117846 h 285992"/>
              <a:gd name="connsiteX2" fmla="*/ 67317 w 69171"/>
              <a:gd name="connsiteY2" fmla="*/ 276596 h 285992"/>
              <a:gd name="connsiteX3" fmla="*/ 51442 w 69171"/>
              <a:gd name="connsiteY3" fmla="*/ 248021 h 285992"/>
              <a:gd name="connsiteX4" fmla="*/ 642 w 69171"/>
              <a:gd name="connsiteY4" fmla="*/ 86096 h 285992"/>
              <a:gd name="connsiteX5" fmla="*/ 16517 w 69171"/>
              <a:gd name="connsiteY5" fmla="*/ 371 h 28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171" h="285992">
                <a:moveTo>
                  <a:pt x="16517" y="371"/>
                </a:moveTo>
                <a:cubicBezTo>
                  <a:pt x="18634" y="5663"/>
                  <a:pt x="4875" y="71809"/>
                  <a:pt x="13342" y="117846"/>
                </a:cubicBezTo>
                <a:cubicBezTo>
                  <a:pt x="21809" y="163883"/>
                  <a:pt x="60967" y="254900"/>
                  <a:pt x="67317" y="276596"/>
                </a:cubicBezTo>
                <a:cubicBezTo>
                  <a:pt x="73667" y="298292"/>
                  <a:pt x="62554" y="279771"/>
                  <a:pt x="51442" y="248021"/>
                </a:cubicBezTo>
                <a:cubicBezTo>
                  <a:pt x="40330" y="216271"/>
                  <a:pt x="4875" y="124725"/>
                  <a:pt x="642" y="86096"/>
                </a:cubicBezTo>
                <a:cubicBezTo>
                  <a:pt x="-3591" y="47467"/>
                  <a:pt x="14400" y="-4921"/>
                  <a:pt x="16517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B27B8C90-D572-FE2A-1987-0B4F9AF2F6C9}"/>
              </a:ext>
            </a:extLst>
          </p:cNvPr>
          <p:cNvSpPr/>
          <p:nvPr/>
        </p:nvSpPr>
        <p:spPr>
          <a:xfrm>
            <a:off x="4463655" y="5251835"/>
            <a:ext cx="216326" cy="501323"/>
          </a:xfrm>
          <a:custGeom>
            <a:avLst/>
            <a:gdLst>
              <a:gd name="connsiteX0" fmla="*/ 395 w 216326"/>
              <a:gd name="connsiteY0" fmla="*/ 21840 h 501323"/>
              <a:gd name="connsiteX1" fmla="*/ 155970 w 216326"/>
              <a:gd name="connsiteY1" fmla="*/ 352040 h 501323"/>
              <a:gd name="connsiteX2" fmla="*/ 216295 w 216326"/>
              <a:gd name="connsiteY2" fmla="*/ 501265 h 501323"/>
              <a:gd name="connsiteX3" fmla="*/ 149620 w 216326"/>
              <a:gd name="connsiteY3" fmla="*/ 364740 h 501323"/>
              <a:gd name="connsiteX4" fmla="*/ 108345 w 216326"/>
              <a:gd name="connsiteY4" fmla="*/ 2790 h 501323"/>
              <a:gd name="connsiteX5" fmla="*/ 111520 w 216326"/>
              <a:gd name="connsiteY5" fmla="*/ 190115 h 501323"/>
              <a:gd name="connsiteX6" fmla="*/ 395 w 216326"/>
              <a:gd name="connsiteY6" fmla="*/ 21840 h 50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326" h="501323">
                <a:moveTo>
                  <a:pt x="395" y="21840"/>
                </a:moveTo>
                <a:cubicBezTo>
                  <a:pt x="7803" y="48827"/>
                  <a:pt x="119987" y="272136"/>
                  <a:pt x="155970" y="352040"/>
                </a:cubicBezTo>
                <a:cubicBezTo>
                  <a:pt x="191953" y="431944"/>
                  <a:pt x="217353" y="499148"/>
                  <a:pt x="216295" y="501265"/>
                </a:cubicBezTo>
                <a:cubicBezTo>
                  <a:pt x="215237" y="503382"/>
                  <a:pt x="167612" y="447819"/>
                  <a:pt x="149620" y="364740"/>
                </a:cubicBezTo>
                <a:cubicBezTo>
                  <a:pt x="131628" y="281661"/>
                  <a:pt x="114695" y="31894"/>
                  <a:pt x="108345" y="2790"/>
                </a:cubicBezTo>
                <a:cubicBezTo>
                  <a:pt x="101995" y="-26314"/>
                  <a:pt x="131099" y="181648"/>
                  <a:pt x="111520" y="190115"/>
                </a:cubicBezTo>
                <a:cubicBezTo>
                  <a:pt x="91941" y="198582"/>
                  <a:pt x="-7013" y="-5147"/>
                  <a:pt x="395" y="21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1C32B767-12FB-A9C9-8D1A-E0FC9C47DB63}"/>
              </a:ext>
            </a:extLst>
          </p:cNvPr>
          <p:cNvSpPr/>
          <p:nvPr/>
        </p:nvSpPr>
        <p:spPr>
          <a:xfrm>
            <a:off x="5139269" y="6609248"/>
            <a:ext cx="337128" cy="211404"/>
          </a:xfrm>
          <a:custGeom>
            <a:avLst/>
            <a:gdLst>
              <a:gd name="connsiteX0" fmla="*/ 1056 w 337128"/>
              <a:gd name="connsiteY0" fmla="*/ 1102 h 211404"/>
              <a:gd name="connsiteX1" fmla="*/ 328081 w 337128"/>
              <a:gd name="connsiteY1" fmla="*/ 207477 h 211404"/>
              <a:gd name="connsiteX2" fmla="*/ 226481 w 337128"/>
              <a:gd name="connsiteY2" fmla="*/ 128102 h 211404"/>
              <a:gd name="connsiteX3" fmla="*/ 1056 w 337128"/>
              <a:gd name="connsiteY3" fmla="*/ 1102 h 21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28" h="211404">
                <a:moveTo>
                  <a:pt x="1056" y="1102"/>
                </a:moveTo>
                <a:cubicBezTo>
                  <a:pt x="17989" y="14331"/>
                  <a:pt x="290510" y="186310"/>
                  <a:pt x="328081" y="207477"/>
                </a:cubicBezTo>
                <a:cubicBezTo>
                  <a:pt x="365652" y="228644"/>
                  <a:pt x="277281" y="158794"/>
                  <a:pt x="226481" y="128102"/>
                </a:cubicBezTo>
                <a:cubicBezTo>
                  <a:pt x="175681" y="97410"/>
                  <a:pt x="-15877" y="-12127"/>
                  <a:pt x="1056" y="1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371161A3-65E0-1F1C-985A-A6D67C8535D8}"/>
              </a:ext>
            </a:extLst>
          </p:cNvPr>
          <p:cNvSpPr/>
          <p:nvPr/>
        </p:nvSpPr>
        <p:spPr>
          <a:xfrm>
            <a:off x="4698024" y="6443685"/>
            <a:ext cx="300992" cy="421325"/>
          </a:xfrm>
          <a:custGeom>
            <a:avLst/>
            <a:gdLst>
              <a:gd name="connsiteX0" fmla="*/ 976 w 300992"/>
              <a:gd name="connsiteY0" fmla="*/ 1565 h 421325"/>
              <a:gd name="connsiteX1" fmla="*/ 293076 w 300992"/>
              <a:gd name="connsiteY1" fmla="*/ 411140 h 421325"/>
              <a:gd name="connsiteX2" fmla="*/ 201001 w 300992"/>
              <a:gd name="connsiteY2" fmla="*/ 274615 h 421325"/>
              <a:gd name="connsiteX3" fmla="*/ 976 w 300992"/>
              <a:gd name="connsiteY3" fmla="*/ 1565 h 42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2" h="421325">
                <a:moveTo>
                  <a:pt x="976" y="1565"/>
                </a:moveTo>
                <a:cubicBezTo>
                  <a:pt x="16322" y="24319"/>
                  <a:pt x="259739" y="365632"/>
                  <a:pt x="293076" y="411140"/>
                </a:cubicBezTo>
                <a:cubicBezTo>
                  <a:pt x="326413" y="456648"/>
                  <a:pt x="246509" y="338644"/>
                  <a:pt x="201001" y="274615"/>
                </a:cubicBezTo>
                <a:cubicBezTo>
                  <a:pt x="155493" y="210586"/>
                  <a:pt x="-14370" y="-21189"/>
                  <a:pt x="976" y="1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B1F02BBD-FD24-0CFA-6B05-B7BAA538BA40}"/>
              </a:ext>
            </a:extLst>
          </p:cNvPr>
          <p:cNvSpPr/>
          <p:nvPr/>
        </p:nvSpPr>
        <p:spPr>
          <a:xfrm>
            <a:off x="5514429" y="6901466"/>
            <a:ext cx="99135" cy="348482"/>
          </a:xfrm>
          <a:custGeom>
            <a:avLst/>
            <a:gdLst>
              <a:gd name="connsiteX0" fmla="*/ 98971 w 99135"/>
              <a:gd name="connsiteY0" fmla="*/ 20034 h 348482"/>
              <a:gd name="connsiteX1" fmla="*/ 57696 w 99135"/>
              <a:gd name="connsiteY1" fmla="*/ 169259 h 348482"/>
              <a:gd name="connsiteX2" fmla="*/ 95796 w 99135"/>
              <a:gd name="connsiteY2" fmla="*/ 347059 h 348482"/>
              <a:gd name="connsiteX3" fmla="*/ 67221 w 99135"/>
              <a:gd name="connsiteY3" fmla="*/ 239109 h 348482"/>
              <a:gd name="connsiteX4" fmla="*/ 546 w 99135"/>
              <a:gd name="connsiteY4" fmla="*/ 984 h 348482"/>
              <a:gd name="connsiteX5" fmla="*/ 38646 w 99135"/>
              <a:gd name="connsiteY5" fmla="*/ 150209 h 348482"/>
              <a:gd name="connsiteX6" fmla="*/ 98971 w 99135"/>
              <a:gd name="connsiteY6" fmla="*/ 20034 h 34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35" h="348482">
                <a:moveTo>
                  <a:pt x="98971" y="20034"/>
                </a:moveTo>
                <a:cubicBezTo>
                  <a:pt x="102146" y="23209"/>
                  <a:pt x="58225" y="114755"/>
                  <a:pt x="57696" y="169259"/>
                </a:cubicBezTo>
                <a:cubicBezTo>
                  <a:pt x="57167" y="223763"/>
                  <a:pt x="94209" y="335417"/>
                  <a:pt x="95796" y="347059"/>
                </a:cubicBezTo>
                <a:cubicBezTo>
                  <a:pt x="97383" y="358701"/>
                  <a:pt x="83096" y="296788"/>
                  <a:pt x="67221" y="239109"/>
                </a:cubicBezTo>
                <a:cubicBezTo>
                  <a:pt x="51346" y="181430"/>
                  <a:pt x="5309" y="15801"/>
                  <a:pt x="546" y="984"/>
                </a:cubicBezTo>
                <a:cubicBezTo>
                  <a:pt x="-4217" y="-13833"/>
                  <a:pt x="23300" y="143330"/>
                  <a:pt x="38646" y="150209"/>
                </a:cubicBezTo>
                <a:cubicBezTo>
                  <a:pt x="53992" y="157088"/>
                  <a:pt x="95796" y="16859"/>
                  <a:pt x="98971" y="20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A06BCE9-8BC3-2070-FBD6-C1FF5977FA4A}"/>
              </a:ext>
            </a:extLst>
          </p:cNvPr>
          <p:cNvSpPr/>
          <p:nvPr/>
        </p:nvSpPr>
        <p:spPr>
          <a:xfrm>
            <a:off x="3289247" y="5832089"/>
            <a:ext cx="796999" cy="362336"/>
          </a:xfrm>
          <a:custGeom>
            <a:avLst/>
            <a:gdLst>
              <a:gd name="connsiteX0" fmla="*/ 53 w 796999"/>
              <a:gd name="connsiteY0" fmla="*/ 386 h 362336"/>
              <a:gd name="connsiteX1" fmla="*/ 304853 w 796999"/>
              <a:gd name="connsiteY1" fmla="*/ 235336 h 362336"/>
              <a:gd name="connsiteX2" fmla="*/ 485828 w 796999"/>
              <a:gd name="connsiteY2" fmla="*/ 336936 h 362336"/>
              <a:gd name="connsiteX3" fmla="*/ 460428 w 796999"/>
              <a:gd name="connsiteY3" fmla="*/ 336936 h 362336"/>
              <a:gd name="connsiteX4" fmla="*/ 571553 w 796999"/>
              <a:gd name="connsiteY4" fmla="*/ 352811 h 362336"/>
              <a:gd name="connsiteX5" fmla="*/ 533453 w 796999"/>
              <a:gd name="connsiteY5" fmla="*/ 362336 h 362336"/>
              <a:gd name="connsiteX6" fmla="*/ 790628 w 796999"/>
              <a:gd name="connsiteY6" fmla="*/ 305186 h 362336"/>
              <a:gd name="connsiteX7" fmla="*/ 701728 w 796999"/>
              <a:gd name="connsiteY7" fmla="*/ 330586 h 362336"/>
              <a:gd name="connsiteX8" fmla="*/ 514403 w 796999"/>
              <a:gd name="connsiteY8" fmla="*/ 333761 h 362336"/>
              <a:gd name="connsiteX9" fmla="*/ 292153 w 796999"/>
              <a:gd name="connsiteY9" fmla="*/ 213111 h 362336"/>
              <a:gd name="connsiteX10" fmla="*/ 219128 w 796999"/>
              <a:gd name="connsiteY10" fmla="*/ 136911 h 362336"/>
              <a:gd name="connsiteX11" fmla="*/ 279453 w 796999"/>
              <a:gd name="connsiteY11" fmla="*/ 178186 h 362336"/>
              <a:gd name="connsiteX12" fmla="*/ 53 w 796999"/>
              <a:gd name="connsiteY12" fmla="*/ 386 h 36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6999" h="362336">
                <a:moveTo>
                  <a:pt x="53" y="386"/>
                </a:moveTo>
                <a:cubicBezTo>
                  <a:pt x="4286" y="9911"/>
                  <a:pt x="223891" y="179244"/>
                  <a:pt x="304853" y="235336"/>
                </a:cubicBezTo>
                <a:cubicBezTo>
                  <a:pt x="385816" y="291428"/>
                  <a:pt x="459899" y="320003"/>
                  <a:pt x="485828" y="336936"/>
                </a:cubicBezTo>
                <a:cubicBezTo>
                  <a:pt x="511757" y="353869"/>
                  <a:pt x="446141" y="334290"/>
                  <a:pt x="460428" y="336936"/>
                </a:cubicBezTo>
                <a:cubicBezTo>
                  <a:pt x="474715" y="339582"/>
                  <a:pt x="559382" y="348578"/>
                  <a:pt x="571553" y="352811"/>
                </a:cubicBezTo>
                <a:cubicBezTo>
                  <a:pt x="583724" y="357044"/>
                  <a:pt x="533453" y="362336"/>
                  <a:pt x="533453" y="362336"/>
                </a:cubicBezTo>
                <a:lnTo>
                  <a:pt x="790628" y="305186"/>
                </a:lnTo>
                <a:cubicBezTo>
                  <a:pt x="818674" y="299894"/>
                  <a:pt x="747766" y="325824"/>
                  <a:pt x="701728" y="330586"/>
                </a:cubicBezTo>
                <a:cubicBezTo>
                  <a:pt x="655691" y="335349"/>
                  <a:pt x="582665" y="353340"/>
                  <a:pt x="514403" y="333761"/>
                </a:cubicBezTo>
                <a:cubicBezTo>
                  <a:pt x="446141" y="314182"/>
                  <a:pt x="341366" y="245919"/>
                  <a:pt x="292153" y="213111"/>
                </a:cubicBezTo>
                <a:cubicBezTo>
                  <a:pt x="242941" y="180303"/>
                  <a:pt x="221245" y="142732"/>
                  <a:pt x="219128" y="136911"/>
                </a:cubicBezTo>
                <a:cubicBezTo>
                  <a:pt x="217011" y="131090"/>
                  <a:pt x="315436" y="196178"/>
                  <a:pt x="279453" y="178186"/>
                </a:cubicBezTo>
                <a:cubicBezTo>
                  <a:pt x="243470" y="160194"/>
                  <a:pt x="-4180" y="-9139"/>
                  <a:pt x="53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D9734933-9B0B-DEAE-6611-AFCE18A956B6}"/>
              </a:ext>
            </a:extLst>
          </p:cNvPr>
          <p:cNvSpPr/>
          <p:nvPr/>
        </p:nvSpPr>
        <p:spPr>
          <a:xfrm>
            <a:off x="3892308" y="5208932"/>
            <a:ext cx="224804" cy="957087"/>
          </a:xfrm>
          <a:custGeom>
            <a:avLst/>
            <a:gdLst>
              <a:gd name="connsiteX0" fmla="*/ 242 w 224804"/>
              <a:gd name="connsiteY0" fmla="*/ 4418 h 957087"/>
              <a:gd name="connsiteX1" fmla="*/ 203442 w 224804"/>
              <a:gd name="connsiteY1" fmla="*/ 852143 h 957087"/>
              <a:gd name="connsiteX2" fmla="*/ 212967 w 224804"/>
              <a:gd name="connsiteY2" fmla="*/ 937868 h 957087"/>
              <a:gd name="connsiteX3" fmla="*/ 152642 w 224804"/>
              <a:gd name="connsiteY3" fmla="*/ 798168 h 957087"/>
              <a:gd name="connsiteX4" fmla="*/ 190742 w 224804"/>
              <a:gd name="connsiteY4" fmla="*/ 213968 h 957087"/>
              <a:gd name="connsiteX5" fmla="*/ 162167 w 224804"/>
              <a:gd name="connsiteY5" fmla="*/ 506068 h 957087"/>
              <a:gd name="connsiteX6" fmla="*/ 242 w 224804"/>
              <a:gd name="connsiteY6" fmla="*/ 4418 h 95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04" h="957087">
                <a:moveTo>
                  <a:pt x="242" y="4418"/>
                </a:moveTo>
                <a:cubicBezTo>
                  <a:pt x="7121" y="62097"/>
                  <a:pt x="167988" y="696568"/>
                  <a:pt x="203442" y="852143"/>
                </a:cubicBezTo>
                <a:cubicBezTo>
                  <a:pt x="238896" y="1007718"/>
                  <a:pt x="221434" y="946864"/>
                  <a:pt x="212967" y="937868"/>
                </a:cubicBezTo>
                <a:cubicBezTo>
                  <a:pt x="204500" y="928872"/>
                  <a:pt x="156346" y="918818"/>
                  <a:pt x="152642" y="798168"/>
                </a:cubicBezTo>
                <a:cubicBezTo>
                  <a:pt x="148938" y="677518"/>
                  <a:pt x="189155" y="262651"/>
                  <a:pt x="190742" y="213968"/>
                </a:cubicBezTo>
                <a:cubicBezTo>
                  <a:pt x="192329" y="165285"/>
                  <a:pt x="189154" y="539935"/>
                  <a:pt x="162167" y="506068"/>
                </a:cubicBezTo>
                <a:cubicBezTo>
                  <a:pt x="135180" y="472201"/>
                  <a:pt x="-6637" y="-53261"/>
                  <a:pt x="242" y="4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7A3C367C-D87F-D09C-42F5-0F3029D03C05}"/>
              </a:ext>
            </a:extLst>
          </p:cNvPr>
          <p:cNvSpPr/>
          <p:nvPr/>
        </p:nvSpPr>
        <p:spPr>
          <a:xfrm>
            <a:off x="3698354" y="5956265"/>
            <a:ext cx="358483" cy="212763"/>
          </a:xfrm>
          <a:custGeom>
            <a:avLst/>
            <a:gdLst>
              <a:gd name="connsiteX0" fmla="*/ 521 w 358483"/>
              <a:gd name="connsiteY0" fmla="*/ 57185 h 212763"/>
              <a:gd name="connsiteX1" fmla="*/ 124346 w 358483"/>
              <a:gd name="connsiteY1" fmla="*/ 114335 h 212763"/>
              <a:gd name="connsiteX2" fmla="*/ 349771 w 358483"/>
              <a:gd name="connsiteY2" fmla="*/ 111160 h 212763"/>
              <a:gd name="connsiteX3" fmla="*/ 308496 w 358483"/>
              <a:gd name="connsiteY3" fmla="*/ 82585 h 212763"/>
              <a:gd name="connsiteX4" fmla="*/ 273571 w 358483"/>
              <a:gd name="connsiteY4" fmla="*/ 28610 h 212763"/>
              <a:gd name="connsiteX5" fmla="*/ 318021 w 358483"/>
              <a:gd name="connsiteY5" fmla="*/ 123860 h 212763"/>
              <a:gd name="connsiteX6" fmla="*/ 210071 w 358483"/>
              <a:gd name="connsiteY6" fmla="*/ 212760 h 212763"/>
              <a:gd name="connsiteX7" fmla="*/ 305321 w 358483"/>
              <a:gd name="connsiteY7" fmla="*/ 120685 h 212763"/>
              <a:gd name="connsiteX8" fmla="*/ 191021 w 358483"/>
              <a:gd name="connsiteY8" fmla="*/ 35 h 212763"/>
              <a:gd name="connsiteX9" fmla="*/ 298971 w 358483"/>
              <a:gd name="connsiteY9" fmla="*/ 107985 h 212763"/>
              <a:gd name="connsiteX10" fmla="*/ 168796 w 358483"/>
              <a:gd name="connsiteY10" fmla="*/ 107985 h 212763"/>
              <a:gd name="connsiteX11" fmla="*/ 521 w 358483"/>
              <a:gd name="connsiteY11" fmla="*/ 57185 h 21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483" h="212763">
                <a:moveTo>
                  <a:pt x="521" y="57185"/>
                </a:moveTo>
                <a:cubicBezTo>
                  <a:pt x="-6887" y="58243"/>
                  <a:pt x="66138" y="105339"/>
                  <a:pt x="124346" y="114335"/>
                </a:cubicBezTo>
                <a:cubicBezTo>
                  <a:pt x="182554" y="123331"/>
                  <a:pt x="319079" y="116452"/>
                  <a:pt x="349771" y="111160"/>
                </a:cubicBezTo>
                <a:cubicBezTo>
                  <a:pt x="380463" y="105868"/>
                  <a:pt x="321196" y="96343"/>
                  <a:pt x="308496" y="82585"/>
                </a:cubicBezTo>
                <a:cubicBezTo>
                  <a:pt x="295796" y="68827"/>
                  <a:pt x="271984" y="21731"/>
                  <a:pt x="273571" y="28610"/>
                </a:cubicBezTo>
                <a:cubicBezTo>
                  <a:pt x="275158" y="35489"/>
                  <a:pt x="328604" y="93168"/>
                  <a:pt x="318021" y="123860"/>
                </a:cubicBezTo>
                <a:cubicBezTo>
                  <a:pt x="307438" y="154552"/>
                  <a:pt x="212188" y="213289"/>
                  <a:pt x="210071" y="212760"/>
                </a:cubicBezTo>
                <a:cubicBezTo>
                  <a:pt x="207954" y="212231"/>
                  <a:pt x="308496" y="156139"/>
                  <a:pt x="305321" y="120685"/>
                </a:cubicBezTo>
                <a:cubicBezTo>
                  <a:pt x="302146" y="85231"/>
                  <a:pt x="192079" y="2152"/>
                  <a:pt x="191021" y="35"/>
                </a:cubicBezTo>
                <a:cubicBezTo>
                  <a:pt x="189963" y="-2082"/>
                  <a:pt x="302675" y="89993"/>
                  <a:pt x="298971" y="107985"/>
                </a:cubicBezTo>
                <a:cubicBezTo>
                  <a:pt x="295267" y="125977"/>
                  <a:pt x="215892" y="115393"/>
                  <a:pt x="168796" y="107985"/>
                </a:cubicBezTo>
                <a:cubicBezTo>
                  <a:pt x="121700" y="100577"/>
                  <a:pt x="7929" y="56127"/>
                  <a:pt x="521" y="57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72E0F3FE-2E99-CAAB-F296-E90E6E245C58}"/>
              </a:ext>
            </a:extLst>
          </p:cNvPr>
          <p:cNvSpPr/>
          <p:nvPr/>
        </p:nvSpPr>
        <p:spPr>
          <a:xfrm>
            <a:off x="3657502" y="5988050"/>
            <a:ext cx="343002" cy="133376"/>
          </a:xfrm>
          <a:custGeom>
            <a:avLst/>
            <a:gdLst>
              <a:gd name="connsiteX0" fmla="*/ 98 w 343002"/>
              <a:gd name="connsiteY0" fmla="*/ 22225 h 133376"/>
              <a:gd name="connsiteX1" fmla="*/ 114398 w 343002"/>
              <a:gd name="connsiteY1" fmla="*/ 107950 h 133376"/>
              <a:gd name="connsiteX2" fmla="*/ 257273 w 343002"/>
              <a:gd name="connsiteY2" fmla="*/ 133350 h 133376"/>
              <a:gd name="connsiteX3" fmla="*/ 342998 w 343002"/>
              <a:gd name="connsiteY3" fmla="*/ 104775 h 133376"/>
              <a:gd name="connsiteX4" fmla="*/ 254098 w 343002"/>
              <a:gd name="connsiteY4" fmla="*/ 0 h 133376"/>
              <a:gd name="connsiteX5" fmla="*/ 342998 w 343002"/>
              <a:gd name="connsiteY5" fmla="*/ 104775 h 133376"/>
              <a:gd name="connsiteX6" fmla="*/ 257273 w 343002"/>
              <a:gd name="connsiteY6" fmla="*/ 117475 h 133376"/>
              <a:gd name="connsiteX7" fmla="*/ 133448 w 343002"/>
              <a:gd name="connsiteY7" fmla="*/ 111125 h 133376"/>
              <a:gd name="connsiteX8" fmla="*/ 98 w 343002"/>
              <a:gd name="connsiteY8" fmla="*/ 22225 h 13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002" h="133376">
                <a:moveTo>
                  <a:pt x="98" y="22225"/>
                </a:moveTo>
                <a:cubicBezTo>
                  <a:pt x="-3077" y="21696"/>
                  <a:pt x="71536" y="89429"/>
                  <a:pt x="114398" y="107950"/>
                </a:cubicBezTo>
                <a:cubicBezTo>
                  <a:pt x="157261" y="126471"/>
                  <a:pt x="219173" y="133879"/>
                  <a:pt x="257273" y="133350"/>
                </a:cubicBezTo>
                <a:cubicBezTo>
                  <a:pt x="295373" y="132821"/>
                  <a:pt x="343527" y="127000"/>
                  <a:pt x="342998" y="104775"/>
                </a:cubicBezTo>
                <a:cubicBezTo>
                  <a:pt x="342469" y="82550"/>
                  <a:pt x="254098" y="0"/>
                  <a:pt x="254098" y="0"/>
                </a:cubicBezTo>
                <a:cubicBezTo>
                  <a:pt x="254098" y="0"/>
                  <a:pt x="342469" y="85196"/>
                  <a:pt x="342998" y="104775"/>
                </a:cubicBezTo>
                <a:cubicBezTo>
                  <a:pt x="343527" y="124354"/>
                  <a:pt x="292198" y="116417"/>
                  <a:pt x="257273" y="117475"/>
                </a:cubicBezTo>
                <a:cubicBezTo>
                  <a:pt x="222348" y="118533"/>
                  <a:pt x="178956" y="123825"/>
                  <a:pt x="133448" y="111125"/>
                </a:cubicBezTo>
                <a:cubicBezTo>
                  <a:pt x="87940" y="98425"/>
                  <a:pt x="3273" y="22754"/>
                  <a:pt x="98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5A9FF48C-37FB-CEF2-E5B4-65DF378F4AF1}"/>
              </a:ext>
            </a:extLst>
          </p:cNvPr>
          <p:cNvSpPr/>
          <p:nvPr/>
        </p:nvSpPr>
        <p:spPr>
          <a:xfrm>
            <a:off x="3605971" y="5790917"/>
            <a:ext cx="105611" cy="146386"/>
          </a:xfrm>
          <a:custGeom>
            <a:avLst/>
            <a:gdLst>
              <a:gd name="connsiteX0" fmla="*/ 829 w 105611"/>
              <a:gd name="connsiteY0" fmla="*/ 283 h 146386"/>
              <a:gd name="connsiteX1" fmla="*/ 64329 w 105611"/>
              <a:gd name="connsiteY1" fmla="*/ 108233 h 146386"/>
              <a:gd name="connsiteX2" fmla="*/ 105604 w 105611"/>
              <a:gd name="connsiteY2" fmla="*/ 146333 h 146386"/>
              <a:gd name="connsiteX3" fmla="*/ 67504 w 105611"/>
              <a:gd name="connsiteY3" fmla="*/ 101883 h 146386"/>
              <a:gd name="connsiteX4" fmla="*/ 29404 w 105611"/>
              <a:gd name="connsiteY4" fmla="*/ 76483 h 146386"/>
              <a:gd name="connsiteX5" fmla="*/ 829 w 105611"/>
              <a:gd name="connsiteY5" fmla="*/ 283 h 14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611" h="146386">
                <a:moveTo>
                  <a:pt x="829" y="283"/>
                </a:moveTo>
                <a:cubicBezTo>
                  <a:pt x="6650" y="5575"/>
                  <a:pt x="46866" y="83891"/>
                  <a:pt x="64329" y="108233"/>
                </a:cubicBezTo>
                <a:cubicBezTo>
                  <a:pt x="81792" y="132575"/>
                  <a:pt x="105075" y="147391"/>
                  <a:pt x="105604" y="146333"/>
                </a:cubicBezTo>
                <a:cubicBezTo>
                  <a:pt x="106133" y="145275"/>
                  <a:pt x="80204" y="113525"/>
                  <a:pt x="67504" y="101883"/>
                </a:cubicBezTo>
                <a:cubicBezTo>
                  <a:pt x="54804" y="90241"/>
                  <a:pt x="37342" y="87596"/>
                  <a:pt x="29404" y="76483"/>
                </a:cubicBezTo>
                <a:cubicBezTo>
                  <a:pt x="21467" y="65371"/>
                  <a:pt x="-4992" y="-5009"/>
                  <a:pt x="829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B2E815E1-E758-BF46-F644-AC607B95E9E1}"/>
              </a:ext>
            </a:extLst>
          </p:cNvPr>
          <p:cNvSpPr/>
          <p:nvPr/>
        </p:nvSpPr>
        <p:spPr>
          <a:xfrm>
            <a:off x="3352798" y="5660856"/>
            <a:ext cx="136604" cy="282850"/>
          </a:xfrm>
          <a:custGeom>
            <a:avLst/>
            <a:gdLst>
              <a:gd name="connsiteX0" fmla="*/ 2 w 136604"/>
              <a:gd name="connsiteY0" fmla="*/ 47794 h 282850"/>
              <a:gd name="connsiteX1" fmla="*/ 101602 w 136604"/>
              <a:gd name="connsiteY1" fmla="*/ 177969 h 282850"/>
              <a:gd name="connsiteX2" fmla="*/ 136527 w 136604"/>
              <a:gd name="connsiteY2" fmla="*/ 282744 h 282850"/>
              <a:gd name="connsiteX3" fmla="*/ 111127 w 136604"/>
              <a:gd name="connsiteY3" fmla="*/ 158919 h 282850"/>
              <a:gd name="connsiteX4" fmla="*/ 114302 w 136604"/>
              <a:gd name="connsiteY4" fmla="*/ 169 h 282850"/>
              <a:gd name="connsiteX5" fmla="*/ 104777 w 136604"/>
              <a:gd name="connsiteY5" fmla="*/ 127169 h 282850"/>
              <a:gd name="connsiteX6" fmla="*/ 2 w 136604"/>
              <a:gd name="connsiteY6" fmla="*/ 47794 h 28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04" h="282850">
                <a:moveTo>
                  <a:pt x="2" y="47794"/>
                </a:moveTo>
                <a:cubicBezTo>
                  <a:pt x="-527" y="56261"/>
                  <a:pt x="78848" y="138811"/>
                  <a:pt x="101602" y="177969"/>
                </a:cubicBezTo>
                <a:cubicBezTo>
                  <a:pt x="124356" y="217127"/>
                  <a:pt x="134940" y="285919"/>
                  <a:pt x="136527" y="282744"/>
                </a:cubicBezTo>
                <a:cubicBezTo>
                  <a:pt x="138114" y="279569"/>
                  <a:pt x="114831" y="206015"/>
                  <a:pt x="111127" y="158919"/>
                </a:cubicBezTo>
                <a:cubicBezTo>
                  <a:pt x="107423" y="111823"/>
                  <a:pt x="115360" y="5460"/>
                  <a:pt x="114302" y="169"/>
                </a:cubicBezTo>
                <a:cubicBezTo>
                  <a:pt x="113244" y="-5122"/>
                  <a:pt x="119594" y="114998"/>
                  <a:pt x="104777" y="127169"/>
                </a:cubicBezTo>
                <a:cubicBezTo>
                  <a:pt x="89960" y="139340"/>
                  <a:pt x="531" y="39327"/>
                  <a:pt x="2" y="47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AE9B72A8-183E-0A4B-31D1-724F64E246E6}"/>
              </a:ext>
            </a:extLst>
          </p:cNvPr>
          <p:cNvSpPr/>
          <p:nvPr/>
        </p:nvSpPr>
        <p:spPr>
          <a:xfrm>
            <a:off x="3597148" y="5279973"/>
            <a:ext cx="267419" cy="588403"/>
          </a:xfrm>
          <a:custGeom>
            <a:avLst/>
            <a:gdLst>
              <a:gd name="connsiteX0" fmla="*/ 127 w 267419"/>
              <a:gd name="connsiteY0" fmla="*/ 111177 h 588403"/>
              <a:gd name="connsiteX1" fmla="*/ 225552 w 267419"/>
              <a:gd name="connsiteY1" fmla="*/ 498527 h 588403"/>
              <a:gd name="connsiteX2" fmla="*/ 212852 w 267419"/>
              <a:gd name="connsiteY2" fmla="*/ 584252 h 588403"/>
              <a:gd name="connsiteX3" fmla="*/ 228727 w 267419"/>
              <a:gd name="connsiteY3" fmla="*/ 412802 h 588403"/>
              <a:gd name="connsiteX4" fmla="*/ 266827 w 267419"/>
              <a:gd name="connsiteY4" fmla="*/ 52 h 588403"/>
              <a:gd name="connsiteX5" fmla="*/ 247777 w 267419"/>
              <a:gd name="connsiteY5" fmla="*/ 441377 h 588403"/>
              <a:gd name="connsiteX6" fmla="*/ 193802 w 267419"/>
              <a:gd name="connsiteY6" fmla="*/ 352477 h 588403"/>
              <a:gd name="connsiteX7" fmla="*/ 127 w 267419"/>
              <a:gd name="connsiteY7" fmla="*/ 111177 h 58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419" h="588403">
                <a:moveTo>
                  <a:pt x="127" y="111177"/>
                </a:moveTo>
                <a:cubicBezTo>
                  <a:pt x="5419" y="135519"/>
                  <a:pt x="190098" y="419681"/>
                  <a:pt x="225552" y="498527"/>
                </a:cubicBezTo>
                <a:cubicBezTo>
                  <a:pt x="261006" y="577373"/>
                  <a:pt x="212323" y="598540"/>
                  <a:pt x="212852" y="584252"/>
                </a:cubicBezTo>
                <a:cubicBezTo>
                  <a:pt x="213381" y="569965"/>
                  <a:pt x="228727" y="412802"/>
                  <a:pt x="228727" y="412802"/>
                </a:cubicBezTo>
                <a:cubicBezTo>
                  <a:pt x="237723" y="315435"/>
                  <a:pt x="263652" y="-4710"/>
                  <a:pt x="266827" y="52"/>
                </a:cubicBezTo>
                <a:cubicBezTo>
                  <a:pt x="270002" y="4814"/>
                  <a:pt x="259948" y="382640"/>
                  <a:pt x="247777" y="441377"/>
                </a:cubicBezTo>
                <a:cubicBezTo>
                  <a:pt x="235606" y="500114"/>
                  <a:pt x="231902" y="410156"/>
                  <a:pt x="193802" y="352477"/>
                </a:cubicBezTo>
                <a:cubicBezTo>
                  <a:pt x="155702" y="294798"/>
                  <a:pt x="-5165" y="86835"/>
                  <a:pt x="127" y="111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53F78170-BDA2-9D84-F0BF-4DC0E5D1ADA8}"/>
              </a:ext>
            </a:extLst>
          </p:cNvPr>
          <p:cNvSpPr/>
          <p:nvPr/>
        </p:nvSpPr>
        <p:spPr>
          <a:xfrm>
            <a:off x="3517232" y="5657843"/>
            <a:ext cx="315519" cy="254021"/>
          </a:xfrm>
          <a:custGeom>
            <a:avLst/>
            <a:gdLst>
              <a:gd name="connsiteX0" fmla="*/ 668 w 315519"/>
              <a:gd name="connsiteY0" fmla="*/ 7 h 254021"/>
              <a:gd name="connsiteX1" fmla="*/ 143543 w 315519"/>
              <a:gd name="connsiteY1" fmla="*/ 136532 h 254021"/>
              <a:gd name="connsiteX2" fmla="*/ 238793 w 315519"/>
              <a:gd name="connsiteY2" fmla="*/ 215907 h 254021"/>
              <a:gd name="connsiteX3" fmla="*/ 216568 w 315519"/>
              <a:gd name="connsiteY3" fmla="*/ 171457 h 254021"/>
              <a:gd name="connsiteX4" fmla="*/ 314993 w 315519"/>
              <a:gd name="connsiteY4" fmla="*/ 254007 h 254021"/>
              <a:gd name="connsiteX5" fmla="*/ 248318 w 315519"/>
              <a:gd name="connsiteY5" fmla="*/ 177807 h 254021"/>
              <a:gd name="connsiteX6" fmla="*/ 95918 w 315519"/>
              <a:gd name="connsiteY6" fmla="*/ 130182 h 254021"/>
              <a:gd name="connsiteX7" fmla="*/ 668 w 315519"/>
              <a:gd name="connsiteY7" fmla="*/ 7 h 25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19" h="254021">
                <a:moveTo>
                  <a:pt x="668" y="7"/>
                </a:moveTo>
                <a:cubicBezTo>
                  <a:pt x="8605" y="1065"/>
                  <a:pt x="103856" y="100549"/>
                  <a:pt x="143543" y="136532"/>
                </a:cubicBezTo>
                <a:cubicBezTo>
                  <a:pt x="183230" y="172515"/>
                  <a:pt x="226622" y="210086"/>
                  <a:pt x="238793" y="215907"/>
                </a:cubicBezTo>
                <a:cubicBezTo>
                  <a:pt x="250964" y="221728"/>
                  <a:pt x="203868" y="165107"/>
                  <a:pt x="216568" y="171457"/>
                </a:cubicBezTo>
                <a:cubicBezTo>
                  <a:pt x="229268" y="177807"/>
                  <a:pt x="309702" y="252949"/>
                  <a:pt x="314993" y="254007"/>
                </a:cubicBezTo>
                <a:cubicBezTo>
                  <a:pt x="320284" y="255065"/>
                  <a:pt x="284831" y="198445"/>
                  <a:pt x="248318" y="177807"/>
                </a:cubicBezTo>
                <a:cubicBezTo>
                  <a:pt x="211806" y="157170"/>
                  <a:pt x="134547" y="155582"/>
                  <a:pt x="95918" y="130182"/>
                </a:cubicBezTo>
                <a:cubicBezTo>
                  <a:pt x="57289" y="104782"/>
                  <a:pt x="-7269" y="-1051"/>
                  <a:pt x="66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1C98E523-88D6-8F22-A0E6-7090F5F311EF}"/>
              </a:ext>
            </a:extLst>
          </p:cNvPr>
          <p:cNvSpPr/>
          <p:nvPr/>
        </p:nvSpPr>
        <p:spPr>
          <a:xfrm>
            <a:off x="3514362" y="5631264"/>
            <a:ext cx="444938" cy="407589"/>
          </a:xfrm>
          <a:custGeom>
            <a:avLst/>
            <a:gdLst>
              <a:gd name="connsiteX0" fmla="*/ 363 w 444938"/>
              <a:gd name="connsiteY0" fmla="*/ 1186 h 407589"/>
              <a:gd name="connsiteX1" fmla="*/ 92438 w 444938"/>
              <a:gd name="connsiteY1" fmla="*/ 312336 h 407589"/>
              <a:gd name="connsiteX2" fmla="*/ 89263 w 444938"/>
              <a:gd name="connsiteY2" fmla="*/ 255186 h 407589"/>
              <a:gd name="connsiteX3" fmla="*/ 155938 w 444938"/>
              <a:gd name="connsiteY3" fmla="*/ 337736 h 407589"/>
              <a:gd name="connsiteX4" fmla="*/ 292463 w 444938"/>
              <a:gd name="connsiteY4" fmla="*/ 344086 h 407589"/>
              <a:gd name="connsiteX5" fmla="*/ 444863 w 444938"/>
              <a:gd name="connsiteY5" fmla="*/ 407586 h 407589"/>
              <a:gd name="connsiteX6" fmla="*/ 314688 w 444938"/>
              <a:gd name="connsiteY6" fmla="*/ 347261 h 407589"/>
              <a:gd name="connsiteX7" fmla="*/ 149588 w 444938"/>
              <a:gd name="connsiteY7" fmla="*/ 274236 h 407589"/>
              <a:gd name="connsiteX8" fmla="*/ 228963 w 444938"/>
              <a:gd name="connsiteY8" fmla="*/ 337736 h 407589"/>
              <a:gd name="connsiteX9" fmla="*/ 79738 w 444938"/>
              <a:gd name="connsiteY9" fmla="*/ 283761 h 407589"/>
              <a:gd name="connsiteX10" fmla="*/ 60688 w 444938"/>
              <a:gd name="connsiteY10" fmla="*/ 207561 h 407589"/>
              <a:gd name="connsiteX11" fmla="*/ 363 w 444938"/>
              <a:gd name="connsiteY11" fmla="*/ 1186 h 40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4938" h="407589">
                <a:moveTo>
                  <a:pt x="363" y="1186"/>
                </a:moveTo>
                <a:cubicBezTo>
                  <a:pt x="5655" y="18648"/>
                  <a:pt x="77621" y="270003"/>
                  <a:pt x="92438" y="312336"/>
                </a:cubicBezTo>
                <a:cubicBezTo>
                  <a:pt x="107255" y="354669"/>
                  <a:pt x="78680" y="250953"/>
                  <a:pt x="89263" y="255186"/>
                </a:cubicBezTo>
                <a:cubicBezTo>
                  <a:pt x="99846" y="259419"/>
                  <a:pt x="122071" y="322919"/>
                  <a:pt x="155938" y="337736"/>
                </a:cubicBezTo>
                <a:cubicBezTo>
                  <a:pt x="189805" y="352553"/>
                  <a:pt x="244309" y="332444"/>
                  <a:pt x="292463" y="344086"/>
                </a:cubicBezTo>
                <a:cubicBezTo>
                  <a:pt x="340617" y="355728"/>
                  <a:pt x="441159" y="407057"/>
                  <a:pt x="444863" y="407586"/>
                </a:cubicBezTo>
                <a:cubicBezTo>
                  <a:pt x="448567" y="408115"/>
                  <a:pt x="314688" y="347261"/>
                  <a:pt x="314688" y="347261"/>
                </a:cubicBezTo>
                <a:cubicBezTo>
                  <a:pt x="265476" y="325036"/>
                  <a:pt x="163875" y="275823"/>
                  <a:pt x="149588" y="274236"/>
                </a:cubicBezTo>
                <a:cubicBezTo>
                  <a:pt x="135301" y="272649"/>
                  <a:pt x="240605" y="336149"/>
                  <a:pt x="228963" y="337736"/>
                </a:cubicBezTo>
                <a:cubicBezTo>
                  <a:pt x="217321" y="339323"/>
                  <a:pt x="107784" y="305457"/>
                  <a:pt x="79738" y="283761"/>
                </a:cubicBezTo>
                <a:cubicBezTo>
                  <a:pt x="51692" y="262065"/>
                  <a:pt x="72330" y="250953"/>
                  <a:pt x="60688" y="207561"/>
                </a:cubicBezTo>
                <a:cubicBezTo>
                  <a:pt x="49046" y="164169"/>
                  <a:pt x="-4929" y="-16276"/>
                  <a:pt x="363" y="1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CEB3D04C-6323-00D1-FD07-AF368B4096AB}"/>
              </a:ext>
            </a:extLst>
          </p:cNvPr>
          <p:cNvSpPr/>
          <p:nvPr/>
        </p:nvSpPr>
        <p:spPr>
          <a:xfrm>
            <a:off x="3910599" y="5353040"/>
            <a:ext cx="62312" cy="670283"/>
          </a:xfrm>
          <a:custGeom>
            <a:avLst/>
            <a:gdLst>
              <a:gd name="connsiteX0" fmla="*/ 1001 w 62312"/>
              <a:gd name="connsiteY0" fmla="*/ 10 h 670283"/>
              <a:gd name="connsiteX1" fmla="*/ 4176 w 62312"/>
              <a:gd name="connsiteY1" fmla="*/ 574685 h 670283"/>
              <a:gd name="connsiteX2" fmla="*/ 7351 w 62312"/>
              <a:gd name="connsiteY2" fmla="*/ 546110 h 670283"/>
              <a:gd name="connsiteX3" fmla="*/ 61326 w 62312"/>
              <a:gd name="connsiteY3" fmla="*/ 669935 h 670283"/>
              <a:gd name="connsiteX4" fmla="*/ 42276 w 62312"/>
              <a:gd name="connsiteY4" fmla="*/ 571510 h 670283"/>
              <a:gd name="connsiteX5" fmla="*/ 42276 w 62312"/>
              <a:gd name="connsiteY5" fmla="*/ 260360 h 670283"/>
              <a:gd name="connsiteX6" fmla="*/ 23226 w 62312"/>
              <a:gd name="connsiteY6" fmla="*/ 558810 h 670283"/>
              <a:gd name="connsiteX7" fmla="*/ 1001 w 62312"/>
              <a:gd name="connsiteY7" fmla="*/ 10 h 67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12" h="670283">
                <a:moveTo>
                  <a:pt x="1001" y="10"/>
                </a:moveTo>
                <a:cubicBezTo>
                  <a:pt x="-2174" y="2656"/>
                  <a:pt x="3118" y="483668"/>
                  <a:pt x="4176" y="574685"/>
                </a:cubicBezTo>
                <a:cubicBezTo>
                  <a:pt x="5234" y="665702"/>
                  <a:pt x="-2174" y="530235"/>
                  <a:pt x="7351" y="546110"/>
                </a:cubicBezTo>
                <a:cubicBezTo>
                  <a:pt x="16876" y="561985"/>
                  <a:pt x="55505" y="665702"/>
                  <a:pt x="61326" y="669935"/>
                </a:cubicBezTo>
                <a:cubicBezTo>
                  <a:pt x="67147" y="674168"/>
                  <a:pt x="45451" y="639772"/>
                  <a:pt x="42276" y="571510"/>
                </a:cubicBezTo>
                <a:cubicBezTo>
                  <a:pt x="39101" y="503248"/>
                  <a:pt x="45451" y="262477"/>
                  <a:pt x="42276" y="260360"/>
                </a:cubicBezTo>
                <a:cubicBezTo>
                  <a:pt x="39101" y="258243"/>
                  <a:pt x="27459" y="605906"/>
                  <a:pt x="23226" y="558810"/>
                </a:cubicBezTo>
                <a:cubicBezTo>
                  <a:pt x="18993" y="511714"/>
                  <a:pt x="4176" y="-2636"/>
                  <a:pt x="100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D3683E18-8A87-93B5-3C6C-828D674DFFCB}"/>
              </a:ext>
            </a:extLst>
          </p:cNvPr>
          <p:cNvSpPr/>
          <p:nvPr/>
        </p:nvSpPr>
        <p:spPr>
          <a:xfrm>
            <a:off x="3869435" y="5333952"/>
            <a:ext cx="29591" cy="638027"/>
          </a:xfrm>
          <a:custGeom>
            <a:avLst/>
            <a:gdLst>
              <a:gd name="connsiteX0" fmla="*/ 29465 w 29591"/>
              <a:gd name="connsiteY0" fmla="*/ 3223 h 638027"/>
              <a:gd name="connsiteX1" fmla="*/ 890 w 29591"/>
              <a:gd name="connsiteY1" fmla="*/ 625523 h 638027"/>
              <a:gd name="connsiteX2" fmla="*/ 10415 w 29591"/>
              <a:gd name="connsiteY2" fmla="*/ 390573 h 638027"/>
              <a:gd name="connsiteX3" fmla="*/ 29465 w 29591"/>
              <a:gd name="connsiteY3" fmla="*/ 3223 h 6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1" h="638027">
                <a:moveTo>
                  <a:pt x="29465" y="3223"/>
                </a:moveTo>
                <a:cubicBezTo>
                  <a:pt x="27878" y="42381"/>
                  <a:pt x="4065" y="560965"/>
                  <a:pt x="890" y="625523"/>
                </a:cubicBezTo>
                <a:cubicBezTo>
                  <a:pt x="-2285" y="690081"/>
                  <a:pt x="3536" y="488469"/>
                  <a:pt x="10415" y="390573"/>
                </a:cubicBezTo>
                <a:cubicBezTo>
                  <a:pt x="17294" y="292677"/>
                  <a:pt x="31052" y="-35935"/>
                  <a:pt x="29465" y="3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16EBE4EE-79BC-A220-D88E-CC097E78F5BA}"/>
              </a:ext>
            </a:extLst>
          </p:cNvPr>
          <p:cNvSpPr/>
          <p:nvPr/>
        </p:nvSpPr>
        <p:spPr>
          <a:xfrm>
            <a:off x="3546475" y="5870443"/>
            <a:ext cx="165100" cy="241564"/>
          </a:xfrm>
          <a:custGeom>
            <a:avLst/>
            <a:gdLst>
              <a:gd name="connsiteX0" fmla="*/ 0 w 165100"/>
              <a:gd name="connsiteY0" fmla="*/ 132 h 241564"/>
              <a:gd name="connsiteX1" fmla="*/ 123825 w 165100"/>
              <a:gd name="connsiteY1" fmla="*/ 130307 h 241564"/>
              <a:gd name="connsiteX2" fmla="*/ 165100 w 165100"/>
              <a:gd name="connsiteY2" fmla="*/ 241432 h 241564"/>
              <a:gd name="connsiteX3" fmla="*/ 123825 w 165100"/>
              <a:gd name="connsiteY3" fmla="*/ 108082 h 241564"/>
              <a:gd name="connsiteX4" fmla="*/ 0 w 165100"/>
              <a:gd name="connsiteY4" fmla="*/ 132 h 24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00" h="241564">
                <a:moveTo>
                  <a:pt x="0" y="132"/>
                </a:moveTo>
                <a:cubicBezTo>
                  <a:pt x="0" y="3836"/>
                  <a:pt x="96308" y="90090"/>
                  <a:pt x="123825" y="130307"/>
                </a:cubicBezTo>
                <a:cubicBezTo>
                  <a:pt x="151342" y="170524"/>
                  <a:pt x="165100" y="245136"/>
                  <a:pt x="165100" y="241432"/>
                </a:cubicBezTo>
                <a:cubicBezTo>
                  <a:pt x="165100" y="237728"/>
                  <a:pt x="153988" y="145124"/>
                  <a:pt x="123825" y="108082"/>
                </a:cubicBezTo>
                <a:cubicBezTo>
                  <a:pt x="93662" y="71040"/>
                  <a:pt x="0" y="-3572"/>
                  <a:pt x="0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52C9A761-28BB-153B-BDC6-82B9BA01C7B9}"/>
              </a:ext>
            </a:extLst>
          </p:cNvPr>
          <p:cNvSpPr/>
          <p:nvPr/>
        </p:nvSpPr>
        <p:spPr>
          <a:xfrm>
            <a:off x="3615166" y="5917209"/>
            <a:ext cx="373560" cy="147135"/>
          </a:xfrm>
          <a:custGeom>
            <a:avLst/>
            <a:gdLst>
              <a:gd name="connsiteX0" fmla="*/ 4334 w 373560"/>
              <a:gd name="connsiteY0" fmla="*/ 99416 h 147135"/>
              <a:gd name="connsiteX1" fmla="*/ 239284 w 373560"/>
              <a:gd name="connsiteY1" fmla="*/ 96241 h 147135"/>
              <a:gd name="connsiteX2" fmla="*/ 372634 w 373560"/>
              <a:gd name="connsiteY2" fmla="*/ 147041 h 147135"/>
              <a:gd name="connsiteX3" fmla="*/ 293259 w 373560"/>
              <a:gd name="connsiteY3" fmla="*/ 105766 h 147135"/>
              <a:gd name="connsiteX4" fmla="*/ 194834 w 373560"/>
              <a:gd name="connsiteY4" fmla="*/ 991 h 147135"/>
              <a:gd name="connsiteX5" fmla="*/ 245634 w 373560"/>
              <a:gd name="connsiteY5" fmla="*/ 54966 h 147135"/>
              <a:gd name="connsiteX6" fmla="*/ 96409 w 373560"/>
              <a:gd name="connsiteY6" fmla="*/ 86716 h 147135"/>
              <a:gd name="connsiteX7" fmla="*/ 4334 w 373560"/>
              <a:gd name="connsiteY7" fmla="*/ 99416 h 1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560" h="147135">
                <a:moveTo>
                  <a:pt x="4334" y="99416"/>
                </a:moveTo>
                <a:cubicBezTo>
                  <a:pt x="28147" y="101004"/>
                  <a:pt x="177901" y="88304"/>
                  <a:pt x="239284" y="96241"/>
                </a:cubicBezTo>
                <a:cubicBezTo>
                  <a:pt x="300667" y="104178"/>
                  <a:pt x="363638" y="145454"/>
                  <a:pt x="372634" y="147041"/>
                </a:cubicBezTo>
                <a:cubicBezTo>
                  <a:pt x="381630" y="148628"/>
                  <a:pt x="322892" y="130108"/>
                  <a:pt x="293259" y="105766"/>
                </a:cubicBezTo>
                <a:cubicBezTo>
                  <a:pt x="263626" y="81424"/>
                  <a:pt x="194834" y="991"/>
                  <a:pt x="194834" y="991"/>
                </a:cubicBezTo>
                <a:cubicBezTo>
                  <a:pt x="186897" y="-7476"/>
                  <a:pt x="262038" y="40678"/>
                  <a:pt x="245634" y="54966"/>
                </a:cubicBezTo>
                <a:cubicBezTo>
                  <a:pt x="229230" y="69254"/>
                  <a:pt x="131863" y="78779"/>
                  <a:pt x="96409" y="86716"/>
                </a:cubicBezTo>
                <a:cubicBezTo>
                  <a:pt x="60955" y="94653"/>
                  <a:pt x="-19479" y="97828"/>
                  <a:pt x="4334" y="99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B79C2DC6-6800-B5F1-3FAB-0DEDE4A5984C}"/>
              </a:ext>
            </a:extLst>
          </p:cNvPr>
          <p:cNvSpPr/>
          <p:nvPr/>
        </p:nvSpPr>
        <p:spPr>
          <a:xfrm>
            <a:off x="4613119" y="3847748"/>
            <a:ext cx="702650" cy="232371"/>
          </a:xfrm>
          <a:custGeom>
            <a:avLst/>
            <a:gdLst>
              <a:gd name="connsiteX0" fmla="*/ 701831 w 702650"/>
              <a:gd name="connsiteY0" fmla="*/ 232127 h 232371"/>
              <a:gd name="connsiteX1" fmla="*/ 622456 w 702650"/>
              <a:gd name="connsiteY1" fmla="*/ 117827 h 232371"/>
              <a:gd name="connsiteX2" fmla="*/ 530381 w 702650"/>
              <a:gd name="connsiteY2" fmla="*/ 6702 h 232371"/>
              <a:gd name="connsiteX3" fmla="*/ 501806 w 702650"/>
              <a:gd name="connsiteY3" fmla="*/ 63852 h 232371"/>
              <a:gd name="connsiteX4" fmla="*/ 457356 w 702650"/>
              <a:gd name="connsiteY4" fmla="*/ 352 h 232371"/>
              <a:gd name="connsiteX5" fmla="*/ 431956 w 702650"/>
              <a:gd name="connsiteY5" fmla="*/ 98777 h 232371"/>
              <a:gd name="connsiteX6" fmla="*/ 273206 w 702650"/>
              <a:gd name="connsiteY6" fmla="*/ 6702 h 232371"/>
              <a:gd name="connsiteX7" fmla="*/ 228756 w 702650"/>
              <a:gd name="connsiteY7" fmla="*/ 146402 h 232371"/>
              <a:gd name="connsiteX8" fmla="*/ 225581 w 702650"/>
              <a:gd name="connsiteY8" fmla="*/ 19402 h 232371"/>
              <a:gd name="connsiteX9" fmla="*/ 187481 w 702650"/>
              <a:gd name="connsiteY9" fmla="*/ 121002 h 232371"/>
              <a:gd name="connsiteX10" fmla="*/ 104931 w 702650"/>
              <a:gd name="connsiteY10" fmla="*/ 54327 h 232371"/>
              <a:gd name="connsiteX11" fmla="*/ 60481 w 702650"/>
              <a:gd name="connsiteY11" fmla="*/ 124177 h 232371"/>
              <a:gd name="connsiteX12" fmla="*/ 156 w 702650"/>
              <a:gd name="connsiteY12" fmla="*/ 200377 h 232371"/>
              <a:gd name="connsiteX13" fmla="*/ 79531 w 702650"/>
              <a:gd name="connsiteY13" fmla="*/ 86077 h 232371"/>
              <a:gd name="connsiteX14" fmla="*/ 374806 w 702650"/>
              <a:gd name="connsiteY14" fmla="*/ 73377 h 232371"/>
              <a:gd name="connsiteX15" fmla="*/ 387506 w 702650"/>
              <a:gd name="connsiteY15" fmla="*/ 63852 h 232371"/>
              <a:gd name="connsiteX16" fmla="*/ 533556 w 702650"/>
              <a:gd name="connsiteY16" fmla="*/ 95602 h 232371"/>
              <a:gd name="connsiteX17" fmla="*/ 571656 w 702650"/>
              <a:gd name="connsiteY17" fmla="*/ 86077 h 232371"/>
              <a:gd name="connsiteX18" fmla="*/ 701831 w 702650"/>
              <a:gd name="connsiteY18" fmla="*/ 232127 h 23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2650" h="232371">
                <a:moveTo>
                  <a:pt x="701831" y="232127"/>
                </a:moveTo>
                <a:cubicBezTo>
                  <a:pt x="710298" y="237419"/>
                  <a:pt x="651031" y="155398"/>
                  <a:pt x="622456" y="117827"/>
                </a:cubicBezTo>
                <a:cubicBezTo>
                  <a:pt x="593881" y="80256"/>
                  <a:pt x="550489" y="15698"/>
                  <a:pt x="530381" y="6702"/>
                </a:cubicBezTo>
                <a:cubicBezTo>
                  <a:pt x="510273" y="-2294"/>
                  <a:pt x="513977" y="64910"/>
                  <a:pt x="501806" y="63852"/>
                </a:cubicBezTo>
                <a:cubicBezTo>
                  <a:pt x="489635" y="62794"/>
                  <a:pt x="468998" y="-5469"/>
                  <a:pt x="457356" y="352"/>
                </a:cubicBezTo>
                <a:cubicBezTo>
                  <a:pt x="445714" y="6173"/>
                  <a:pt x="462648" y="97719"/>
                  <a:pt x="431956" y="98777"/>
                </a:cubicBezTo>
                <a:cubicBezTo>
                  <a:pt x="401264" y="99835"/>
                  <a:pt x="307073" y="-1236"/>
                  <a:pt x="273206" y="6702"/>
                </a:cubicBezTo>
                <a:cubicBezTo>
                  <a:pt x="239339" y="14639"/>
                  <a:pt x="236693" y="144285"/>
                  <a:pt x="228756" y="146402"/>
                </a:cubicBezTo>
                <a:cubicBezTo>
                  <a:pt x="220819" y="148519"/>
                  <a:pt x="232460" y="23635"/>
                  <a:pt x="225581" y="19402"/>
                </a:cubicBezTo>
                <a:cubicBezTo>
                  <a:pt x="218702" y="15169"/>
                  <a:pt x="207589" y="115181"/>
                  <a:pt x="187481" y="121002"/>
                </a:cubicBezTo>
                <a:cubicBezTo>
                  <a:pt x="167373" y="126823"/>
                  <a:pt x="126098" y="53798"/>
                  <a:pt x="104931" y="54327"/>
                </a:cubicBezTo>
                <a:cubicBezTo>
                  <a:pt x="83764" y="54856"/>
                  <a:pt x="77944" y="99835"/>
                  <a:pt x="60481" y="124177"/>
                </a:cubicBezTo>
                <a:cubicBezTo>
                  <a:pt x="43018" y="148519"/>
                  <a:pt x="-3019" y="206727"/>
                  <a:pt x="156" y="200377"/>
                </a:cubicBezTo>
                <a:cubicBezTo>
                  <a:pt x="3331" y="194027"/>
                  <a:pt x="17089" y="107244"/>
                  <a:pt x="79531" y="86077"/>
                </a:cubicBezTo>
                <a:cubicBezTo>
                  <a:pt x="141973" y="64910"/>
                  <a:pt x="323477" y="77081"/>
                  <a:pt x="374806" y="73377"/>
                </a:cubicBezTo>
                <a:cubicBezTo>
                  <a:pt x="426135" y="69673"/>
                  <a:pt x="361048" y="60148"/>
                  <a:pt x="387506" y="63852"/>
                </a:cubicBezTo>
                <a:cubicBezTo>
                  <a:pt x="413964" y="67556"/>
                  <a:pt x="502864" y="91898"/>
                  <a:pt x="533556" y="95602"/>
                </a:cubicBezTo>
                <a:cubicBezTo>
                  <a:pt x="564248" y="99306"/>
                  <a:pt x="543081" y="62794"/>
                  <a:pt x="571656" y="86077"/>
                </a:cubicBezTo>
                <a:cubicBezTo>
                  <a:pt x="600231" y="109360"/>
                  <a:pt x="693364" y="226835"/>
                  <a:pt x="701831" y="232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72C21C43-31F6-0517-C27B-743088C9F104}"/>
              </a:ext>
            </a:extLst>
          </p:cNvPr>
          <p:cNvSpPr/>
          <p:nvPr/>
        </p:nvSpPr>
        <p:spPr>
          <a:xfrm>
            <a:off x="4476155" y="3962400"/>
            <a:ext cx="406239" cy="219655"/>
          </a:xfrm>
          <a:custGeom>
            <a:avLst/>
            <a:gdLst>
              <a:gd name="connsiteX0" fmla="*/ 45045 w 406239"/>
              <a:gd name="connsiteY0" fmla="*/ 219075 h 219655"/>
              <a:gd name="connsiteX1" fmla="*/ 346670 w 406239"/>
              <a:gd name="connsiteY1" fmla="*/ 76200 h 219655"/>
              <a:gd name="connsiteX2" fmla="*/ 397470 w 406239"/>
              <a:gd name="connsiteY2" fmla="*/ 76200 h 219655"/>
              <a:gd name="connsiteX3" fmla="*/ 229195 w 406239"/>
              <a:gd name="connsiteY3" fmla="*/ 0 h 219655"/>
              <a:gd name="connsiteX4" fmla="*/ 362545 w 406239"/>
              <a:gd name="connsiteY4" fmla="*/ 76200 h 219655"/>
              <a:gd name="connsiteX5" fmla="*/ 283170 w 406239"/>
              <a:gd name="connsiteY5" fmla="*/ 88900 h 219655"/>
              <a:gd name="connsiteX6" fmla="*/ 595 w 406239"/>
              <a:gd name="connsiteY6" fmla="*/ 120650 h 219655"/>
              <a:gd name="connsiteX7" fmla="*/ 203795 w 406239"/>
              <a:gd name="connsiteY7" fmla="*/ 127000 h 219655"/>
              <a:gd name="connsiteX8" fmla="*/ 45045 w 406239"/>
              <a:gd name="connsiteY8" fmla="*/ 219075 h 21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239" h="219655">
                <a:moveTo>
                  <a:pt x="45045" y="219075"/>
                </a:moveTo>
                <a:cubicBezTo>
                  <a:pt x="68857" y="210608"/>
                  <a:pt x="287933" y="100012"/>
                  <a:pt x="346670" y="76200"/>
                </a:cubicBezTo>
                <a:cubicBezTo>
                  <a:pt x="405407" y="52388"/>
                  <a:pt x="417049" y="88900"/>
                  <a:pt x="397470" y="76200"/>
                </a:cubicBezTo>
                <a:cubicBezTo>
                  <a:pt x="377891" y="63500"/>
                  <a:pt x="235016" y="0"/>
                  <a:pt x="229195" y="0"/>
                </a:cubicBezTo>
                <a:cubicBezTo>
                  <a:pt x="223374" y="0"/>
                  <a:pt x="353549" y="61383"/>
                  <a:pt x="362545" y="76200"/>
                </a:cubicBezTo>
                <a:cubicBezTo>
                  <a:pt x="371541" y="91017"/>
                  <a:pt x="343495" y="81492"/>
                  <a:pt x="283170" y="88900"/>
                </a:cubicBezTo>
                <a:cubicBezTo>
                  <a:pt x="222845" y="96308"/>
                  <a:pt x="13824" y="114300"/>
                  <a:pt x="595" y="120650"/>
                </a:cubicBezTo>
                <a:cubicBezTo>
                  <a:pt x="-12634" y="127000"/>
                  <a:pt x="199033" y="113242"/>
                  <a:pt x="203795" y="127000"/>
                </a:cubicBezTo>
                <a:cubicBezTo>
                  <a:pt x="208557" y="140758"/>
                  <a:pt x="21233" y="227542"/>
                  <a:pt x="45045" y="219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AC2406DC-BB73-9C2F-0390-A5E80562D75E}"/>
              </a:ext>
            </a:extLst>
          </p:cNvPr>
          <p:cNvSpPr/>
          <p:nvPr/>
        </p:nvSpPr>
        <p:spPr>
          <a:xfrm>
            <a:off x="4978122" y="3998019"/>
            <a:ext cx="337254" cy="101153"/>
          </a:xfrm>
          <a:custGeom>
            <a:avLst/>
            <a:gdLst>
              <a:gd name="connsiteX0" fmla="*/ 278 w 337254"/>
              <a:gd name="connsiteY0" fmla="*/ 2481 h 101153"/>
              <a:gd name="connsiteX1" fmla="*/ 209828 w 337254"/>
              <a:gd name="connsiteY1" fmla="*/ 37406 h 101153"/>
              <a:gd name="connsiteX2" fmla="*/ 336828 w 337254"/>
              <a:gd name="connsiteY2" fmla="*/ 100906 h 101153"/>
              <a:gd name="connsiteX3" fmla="*/ 168553 w 337254"/>
              <a:gd name="connsiteY3" fmla="*/ 12006 h 101153"/>
              <a:gd name="connsiteX4" fmla="*/ 278 w 337254"/>
              <a:gd name="connsiteY4" fmla="*/ 2481 h 10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54" h="101153">
                <a:moveTo>
                  <a:pt x="278" y="2481"/>
                </a:moveTo>
                <a:cubicBezTo>
                  <a:pt x="7157" y="6714"/>
                  <a:pt x="153736" y="21002"/>
                  <a:pt x="209828" y="37406"/>
                </a:cubicBezTo>
                <a:cubicBezTo>
                  <a:pt x="265920" y="53810"/>
                  <a:pt x="343707" y="105139"/>
                  <a:pt x="336828" y="100906"/>
                </a:cubicBezTo>
                <a:cubicBezTo>
                  <a:pt x="329949" y="96673"/>
                  <a:pt x="221470" y="25764"/>
                  <a:pt x="168553" y="12006"/>
                </a:cubicBezTo>
                <a:cubicBezTo>
                  <a:pt x="115636" y="-1752"/>
                  <a:pt x="-6601" y="-1752"/>
                  <a:pt x="278" y="2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F637F139-9362-0B2E-2462-A364C256E126}"/>
              </a:ext>
            </a:extLst>
          </p:cNvPr>
          <p:cNvSpPr/>
          <p:nvPr/>
        </p:nvSpPr>
        <p:spPr>
          <a:xfrm>
            <a:off x="4276700" y="3822522"/>
            <a:ext cx="420093" cy="574649"/>
          </a:xfrm>
          <a:custGeom>
            <a:avLst/>
            <a:gdLst>
              <a:gd name="connsiteX0" fmla="*/ 273075 w 420093"/>
              <a:gd name="connsiteY0" fmla="*/ 238303 h 574649"/>
              <a:gd name="connsiteX1" fmla="*/ 120675 w 420093"/>
              <a:gd name="connsiteY1" fmla="*/ 428803 h 574649"/>
              <a:gd name="connsiteX2" fmla="*/ 133375 w 420093"/>
              <a:gd name="connsiteY2" fmla="*/ 374828 h 574649"/>
              <a:gd name="connsiteX3" fmla="*/ 3200 w 420093"/>
              <a:gd name="connsiteY3" fmla="*/ 571678 h 574649"/>
              <a:gd name="connsiteX4" fmla="*/ 73050 w 420093"/>
              <a:gd name="connsiteY4" fmla="*/ 457378 h 574649"/>
              <a:gd name="connsiteX5" fmla="*/ 415950 w 420093"/>
              <a:gd name="connsiteY5" fmla="*/ 3353 h 574649"/>
              <a:gd name="connsiteX6" fmla="*/ 273075 w 420093"/>
              <a:gd name="connsiteY6" fmla="*/ 238303 h 57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093" h="574649">
                <a:moveTo>
                  <a:pt x="273075" y="238303"/>
                </a:moveTo>
                <a:cubicBezTo>
                  <a:pt x="223863" y="309211"/>
                  <a:pt x="143958" y="406049"/>
                  <a:pt x="120675" y="428803"/>
                </a:cubicBezTo>
                <a:cubicBezTo>
                  <a:pt x="97392" y="451557"/>
                  <a:pt x="152954" y="351016"/>
                  <a:pt x="133375" y="374828"/>
                </a:cubicBezTo>
                <a:cubicBezTo>
                  <a:pt x="113796" y="398640"/>
                  <a:pt x="13254" y="557920"/>
                  <a:pt x="3200" y="571678"/>
                </a:cubicBezTo>
                <a:cubicBezTo>
                  <a:pt x="-6854" y="585436"/>
                  <a:pt x="4258" y="552099"/>
                  <a:pt x="73050" y="457378"/>
                </a:cubicBezTo>
                <a:cubicBezTo>
                  <a:pt x="141842" y="362657"/>
                  <a:pt x="387904" y="34574"/>
                  <a:pt x="415950" y="3353"/>
                </a:cubicBezTo>
                <a:cubicBezTo>
                  <a:pt x="443996" y="-27868"/>
                  <a:pt x="322287" y="167395"/>
                  <a:pt x="273075" y="238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A442B383-C09E-881C-BDF5-EB0BC085EAB3}"/>
              </a:ext>
            </a:extLst>
          </p:cNvPr>
          <p:cNvSpPr/>
          <p:nvPr/>
        </p:nvSpPr>
        <p:spPr>
          <a:xfrm>
            <a:off x="4708568" y="3831471"/>
            <a:ext cx="235522" cy="380296"/>
          </a:xfrm>
          <a:custGeom>
            <a:avLst/>
            <a:gdLst>
              <a:gd name="connsiteX0" fmla="*/ 3132 w 235522"/>
              <a:gd name="connsiteY0" fmla="*/ 378579 h 380296"/>
              <a:gd name="connsiteX1" fmla="*/ 123782 w 235522"/>
              <a:gd name="connsiteY1" fmla="*/ 156329 h 380296"/>
              <a:gd name="connsiteX2" fmla="*/ 234907 w 235522"/>
              <a:gd name="connsiteY2" fmla="*/ 754 h 380296"/>
              <a:gd name="connsiteX3" fmla="*/ 72982 w 235522"/>
              <a:gd name="connsiteY3" fmla="*/ 219829 h 380296"/>
              <a:gd name="connsiteX4" fmla="*/ 34882 w 235522"/>
              <a:gd name="connsiteY4" fmla="*/ 257929 h 380296"/>
              <a:gd name="connsiteX5" fmla="*/ 3132 w 235522"/>
              <a:gd name="connsiteY5" fmla="*/ 378579 h 3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522" h="380296">
                <a:moveTo>
                  <a:pt x="3132" y="378579"/>
                </a:moveTo>
                <a:cubicBezTo>
                  <a:pt x="17949" y="361646"/>
                  <a:pt x="85153" y="219300"/>
                  <a:pt x="123782" y="156329"/>
                </a:cubicBezTo>
                <a:cubicBezTo>
                  <a:pt x="162411" y="93358"/>
                  <a:pt x="243374" y="-9829"/>
                  <a:pt x="234907" y="754"/>
                </a:cubicBezTo>
                <a:cubicBezTo>
                  <a:pt x="226440" y="11337"/>
                  <a:pt x="106319" y="176967"/>
                  <a:pt x="72982" y="219829"/>
                </a:cubicBezTo>
                <a:cubicBezTo>
                  <a:pt x="39645" y="262691"/>
                  <a:pt x="39115" y="233587"/>
                  <a:pt x="34882" y="257929"/>
                </a:cubicBezTo>
                <a:cubicBezTo>
                  <a:pt x="30649" y="282271"/>
                  <a:pt x="-11685" y="395512"/>
                  <a:pt x="3132" y="378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7745A4AE-212C-2893-43D7-6BAEC2B9609D}"/>
              </a:ext>
            </a:extLst>
          </p:cNvPr>
          <p:cNvSpPr/>
          <p:nvPr/>
        </p:nvSpPr>
        <p:spPr>
          <a:xfrm>
            <a:off x="4977706" y="3174897"/>
            <a:ext cx="111985" cy="1076703"/>
          </a:xfrm>
          <a:custGeom>
            <a:avLst/>
            <a:gdLst>
              <a:gd name="connsiteX0" fmla="*/ 108644 w 111985"/>
              <a:gd name="connsiteY0" fmla="*/ 103 h 1076703"/>
              <a:gd name="connsiteX1" fmla="*/ 83244 w 111985"/>
              <a:gd name="connsiteY1" fmla="*/ 711303 h 1076703"/>
              <a:gd name="connsiteX2" fmla="*/ 80069 w 111985"/>
              <a:gd name="connsiteY2" fmla="*/ 835128 h 1076703"/>
              <a:gd name="connsiteX3" fmla="*/ 111819 w 111985"/>
              <a:gd name="connsiteY3" fmla="*/ 724003 h 1076703"/>
              <a:gd name="connsiteX4" fmla="*/ 64194 w 111985"/>
              <a:gd name="connsiteY4" fmla="*/ 866878 h 1076703"/>
              <a:gd name="connsiteX5" fmla="*/ 22919 w 111985"/>
              <a:gd name="connsiteY5" fmla="*/ 965303 h 1076703"/>
              <a:gd name="connsiteX6" fmla="*/ 694 w 111985"/>
              <a:gd name="connsiteY6" fmla="*/ 1076428 h 1076703"/>
              <a:gd name="connsiteX7" fmla="*/ 13394 w 111985"/>
              <a:gd name="connsiteY7" fmla="*/ 987528 h 1076703"/>
              <a:gd name="connsiteX8" fmla="*/ 86419 w 111985"/>
              <a:gd name="connsiteY8" fmla="*/ 724003 h 1076703"/>
              <a:gd name="connsiteX9" fmla="*/ 57844 w 111985"/>
              <a:gd name="connsiteY9" fmla="*/ 797028 h 1076703"/>
              <a:gd name="connsiteX10" fmla="*/ 57844 w 111985"/>
              <a:gd name="connsiteY10" fmla="*/ 244578 h 1076703"/>
              <a:gd name="connsiteX11" fmla="*/ 61019 w 111985"/>
              <a:gd name="connsiteY11" fmla="*/ 765278 h 1076703"/>
              <a:gd name="connsiteX12" fmla="*/ 108644 w 111985"/>
              <a:gd name="connsiteY12" fmla="*/ 103 h 107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985" h="1076703">
                <a:moveTo>
                  <a:pt x="108644" y="103"/>
                </a:moveTo>
                <a:cubicBezTo>
                  <a:pt x="112348" y="-8893"/>
                  <a:pt x="88006" y="572132"/>
                  <a:pt x="83244" y="711303"/>
                </a:cubicBezTo>
                <a:cubicBezTo>
                  <a:pt x="78482" y="850474"/>
                  <a:pt x="75307" y="833011"/>
                  <a:pt x="80069" y="835128"/>
                </a:cubicBezTo>
                <a:cubicBezTo>
                  <a:pt x="84831" y="837245"/>
                  <a:pt x="114465" y="718711"/>
                  <a:pt x="111819" y="724003"/>
                </a:cubicBezTo>
                <a:cubicBezTo>
                  <a:pt x="109173" y="729295"/>
                  <a:pt x="79011" y="826661"/>
                  <a:pt x="64194" y="866878"/>
                </a:cubicBezTo>
                <a:cubicBezTo>
                  <a:pt x="49377" y="907095"/>
                  <a:pt x="33502" y="930378"/>
                  <a:pt x="22919" y="965303"/>
                </a:cubicBezTo>
                <a:cubicBezTo>
                  <a:pt x="12336" y="1000228"/>
                  <a:pt x="2281" y="1072724"/>
                  <a:pt x="694" y="1076428"/>
                </a:cubicBezTo>
                <a:cubicBezTo>
                  <a:pt x="-893" y="1080132"/>
                  <a:pt x="-894" y="1046266"/>
                  <a:pt x="13394" y="987528"/>
                </a:cubicBezTo>
                <a:cubicBezTo>
                  <a:pt x="27681" y="928791"/>
                  <a:pt x="79011" y="755753"/>
                  <a:pt x="86419" y="724003"/>
                </a:cubicBezTo>
                <a:cubicBezTo>
                  <a:pt x="93827" y="692253"/>
                  <a:pt x="62606" y="876932"/>
                  <a:pt x="57844" y="797028"/>
                </a:cubicBezTo>
                <a:cubicBezTo>
                  <a:pt x="53082" y="717124"/>
                  <a:pt x="57315" y="249870"/>
                  <a:pt x="57844" y="244578"/>
                </a:cubicBezTo>
                <a:cubicBezTo>
                  <a:pt x="58373" y="239286"/>
                  <a:pt x="49377" y="801261"/>
                  <a:pt x="61019" y="765278"/>
                </a:cubicBezTo>
                <a:cubicBezTo>
                  <a:pt x="72661" y="729295"/>
                  <a:pt x="104940" y="9099"/>
                  <a:pt x="108644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1D1D2249-FDC5-66F6-3073-890388983D9F}"/>
              </a:ext>
            </a:extLst>
          </p:cNvPr>
          <p:cNvSpPr/>
          <p:nvPr/>
        </p:nvSpPr>
        <p:spPr>
          <a:xfrm>
            <a:off x="5191095" y="3682650"/>
            <a:ext cx="476262" cy="492604"/>
          </a:xfrm>
          <a:custGeom>
            <a:avLst/>
            <a:gdLst>
              <a:gd name="connsiteX0" fmla="*/ 30 w 476262"/>
              <a:gd name="connsiteY0" fmla="*/ 308325 h 492604"/>
              <a:gd name="connsiteX1" fmla="*/ 209580 w 476262"/>
              <a:gd name="connsiteY1" fmla="*/ 444850 h 492604"/>
              <a:gd name="connsiteX2" fmla="*/ 257205 w 476262"/>
              <a:gd name="connsiteY2" fmla="*/ 387700 h 492604"/>
              <a:gd name="connsiteX3" fmla="*/ 206405 w 476262"/>
              <a:gd name="connsiteY3" fmla="*/ 492475 h 492604"/>
              <a:gd name="connsiteX4" fmla="*/ 298480 w 476262"/>
              <a:gd name="connsiteY4" fmla="*/ 362300 h 492604"/>
              <a:gd name="connsiteX5" fmla="*/ 466755 w 476262"/>
              <a:gd name="connsiteY5" fmla="*/ 384525 h 492604"/>
              <a:gd name="connsiteX6" fmla="*/ 454055 w 476262"/>
              <a:gd name="connsiteY6" fmla="*/ 350 h 492604"/>
              <a:gd name="connsiteX7" fmla="*/ 444530 w 476262"/>
              <a:gd name="connsiteY7" fmla="*/ 460725 h 492604"/>
              <a:gd name="connsiteX8" fmla="*/ 396905 w 476262"/>
              <a:gd name="connsiteY8" fmla="*/ 187675 h 492604"/>
              <a:gd name="connsiteX9" fmla="*/ 339755 w 476262"/>
              <a:gd name="connsiteY9" fmla="*/ 368650 h 492604"/>
              <a:gd name="connsiteX10" fmla="*/ 225455 w 476262"/>
              <a:gd name="connsiteY10" fmla="*/ 413100 h 492604"/>
              <a:gd name="connsiteX11" fmla="*/ 30 w 476262"/>
              <a:gd name="connsiteY11" fmla="*/ 308325 h 49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262" h="492604">
                <a:moveTo>
                  <a:pt x="30" y="308325"/>
                </a:moveTo>
                <a:cubicBezTo>
                  <a:pt x="-2616" y="313617"/>
                  <a:pt x="166718" y="431621"/>
                  <a:pt x="209580" y="444850"/>
                </a:cubicBezTo>
                <a:cubicBezTo>
                  <a:pt x="252442" y="458079"/>
                  <a:pt x="257734" y="379763"/>
                  <a:pt x="257205" y="387700"/>
                </a:cubicBezTo>
                <a:cubicBezTo>
                  <a:pt x="256676" y="395638"/>
                  <a:pt x="199526" y="496708"/>
                  <a:pt x="206405" y="492475"/>
                </a:cubicBezTo>
                <a:cubicBezTo>
                  <a:pt x="213284" y="488242"/>
                  <a:pt x="255088" y="380292"/>
                  <a:pt x="298480" y="362300"/>
                </a:cubicBezTo>
                <a:cubicBezTo>
                  <a:pt x="341872" y="344308"/>
                  <a:pt x="440826" y="444850"/>
                  <a:pt x="466755" y="384525"/>
                </a:cubicBezTo>
                <a:cubicBezTo>
                  <a:pt x="492684" y="324200"/>
                  <a:pt x="457759" y="-12350"/>
                  <a:pt x="454055" y="350"/>
                </a:cubicBezTo>
                <a:cubicBezTo>
                  <a:pt x="450351" y="13050"/>
                  <a:pt x="454055" y="429504"/>
                  <a:pt x="444530" y="460725"/>
                </a:cubicBezTo>
                <a:cubicBezTo>
                  <a:pt x="435005" y="491946"/>
                  <a:pt x="414367" y="203021"/>
                  <a:pt x="396905" y="187675"/>
                </a:cubicBezTo>
                <a:cubicBezTo>
                  <a:pt x="379443" y="172329"/>
                  <a:pt x="368330" y="331079"/>
                  <a:pt x="339755" y="368650"/>
                </a:cubicBezTo>
                <a:cubicBezTo>
                  <a:pt x="311180" y="406221"/>
                  <a:pt x="279959" y="420508"/>
                  <a:pt x="225455" y="413100"/>
                </a:cubicBezTo>
                <a:cubicBezTo>
                  <a:pt x="170951" y="405692"/>
                  <a:pt x="2676" y="303033"/>
                  <a:pt x="30" y="308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EE983AB8-BEDF-65BB-FD64-71D4DC7A14EE}"/>
              </a:ext>
            </a:extLst>
          </p:cNvPr>
          <p:cNvSpPr/>
          <p:nvPr/>
        </p:nvSpPr>
        <p:spPr>
          <a:xfrm>
            <a:off x="5670456" y="3667121"/>
            <a:ext cx="332010" cy="338562"/>
          </a:xfrm>
          <a:custGeom>
            <a:avLst/>
            <a:gdLst>
              <a:gd name="connsiteX0" fmla="*/ 94 w 332010"/>
              <a:gd name="connsiteY0" fmla="*/ 336554 h 338562"/>
              <a:gd name="connsiteX1" fmla="*/ 127094 w 332010"/>
              <a:gd name="connsiteY1" fmla="*/ 263529 h 338562"/>
              <a:gd name="connsiteX2" fmla="*/ 184244 w 332010"/>
              <a:gd name="connsiteY2" fmla="*/ 174629 h 338562"/>
              <a:gd name="connsiteX3" fmla="*/ 250919 w 332010"/>
              <a:gd name="connsiteY3" fmla="*/ 317504 h 338562"/>
              <a:gd name="connsiteX4" fmla="*/ 269969 w 332010"/>
              <a:gd name="connsiteY4" fmla="*/ 139704 h 338562"/>
              <a:gd name="connsiteX5" fmla="*/ 323944 w 332010"/>
              <a:gd name="connsiteY5" fmla="*/ 295279 h 338562"/>
              <a:gd name="connsiteX6" fmla="*/ 320769 w 332010"/>
              <a:gd name="connsiteY6" fmla="*/ 184154 h 338562"/>
              <a:gd name="connsiteX7" fmla="*/ 327119 w 332010"/>
              <a:gd name="connsiteY7" fmla="*/ 228604 h 338562"/>
              <a:gd name="connsiteX8" fmla="*/ 238219 w 332010"/>
              <a:gd name="connsiteY8" fmla="*/ 4 h 338562"/>
              <a:gd name="connsiteX9" fmla="*/ 269969 w 332010"/>
              <a:gd name="connsiteY9" fmla="*/ 234954 h 338562"/>
              <a:gd name="connsiteX10" fmla="*/ 263619 w 332010"/>
              <a:gd name="connsiteY10" fmla="*/ 298454 h 338562"/>
              <a:gd name="connsiteX11" fmla="*/ 187419 w 332010"/>
              <a:gd name="connsiteY11" fmla="*/ 152404 h 338562"/>
              <a:gd name="connsiteX12" fmla="*/ 108044 w 332010"/>
              <a:gd name="connsiteY12" fmla="*/ 301629 h 338562"/>
              <a:gd name="connsiteX13" fmla="*/ 94 w 332010"/>
              <a:gd name="connsiteY13" fmla="*/ 336554 h 33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2010" h="338562">
                <a:moveTo>
                  <a:pt x="94" y="336554"/>
                </a:moveTo>
                <a:cubicBezTo>
                  <a:pt x="3269" y="330204"/>
                  <a:pt x="96402" y="290516"/>
                  <a:pt x="127094" y="263529"/>
                </a:cubicBezTo>
                <a:cubicBezTo>
                  <a:pt x="157786" y="236542"/>
                  <a:pt x="163607" y="165633"/>
                  <a:pt x="184244" y="174629"/>
                </a:cubicBezTo>
                <a:cubicBezTo>
                  <a:pt x="204882" y="183625"/>
                  <a:pt x="236632" y="323325"/>
                  <a:pt x="250919" y="317504"/>
                </a:cubicBezTo>
                <a:cubicBezTo>
                  <a:pt x="265206" y="311683"/>
                  <a:pt x="257798" y="143408"/>
                  <a:pt x="269969" y="139704"/>
                </a:cubicBezTo>
                <a:cubicBezTo>
                  <a:pt x="282140" y="136000"/>
                  <a:pt x="315477" y="287871"/>
                  <a:pt x="323944" y="295279"/>
                </a:cubicBezTo>
                <a:cubicBezTo>
                  <a:pt x="332411" y="302687"/>
                  <a:pt x="320240" y="195266"/>
                  <a:pt x="320769" y="184154"/>
                </a:cubicBezTo>
                <a:cubicBezTo>
                  <a:pt x="321298" y="173042"/>
                  <a:pt x="340877" y="259296"/>
                  <a:pt x="327119" y="228604"/>
                </a:cubicBezTo>
                <a:cubicBezTo>
                  <a:pt x="313361" y="197912"/>
                  <a:pt x="247744" y="-1054"/>
                  <a:pt x="238219" y="4"/>
                </a:cubicBezTo>
                <a:cubicBezTo>
                  <a:pt x="228694" y="1062"/>
                  <a:pt x="265736" y="185212"/>
                  <a:pt x="269969" y="234954"/>
                </a:cubicBezTo>
                <a:cubicBezTo>
                  <a:pt x="274202" y="284696"/>
                  <a:pt x="277377" y="312212"/>
                  <a:pt x="263619" y="298454"/>
                </a:cubicBezTo>
                <a:cubicBezTo>
                  <a:pt x="249861" y="284696"/>
                  <a:pt x="213348" y="151875"/>
                  <a:pt x="187419" y="152404"/>
                </a:cubicBezTo>
                <a:cubicBezTo>
                  <a:pt x="161490" y="152933"/>
                  <a:pt x="141911" y="268292"/>
                  <a:pt x="108044" y="301629"/>
                </a:cubicBezTo>
                <a:cubicBezTo>
                  <a:pt x="74177" y="334966"/>
                  <a:pt x="-3081" y="342904"/>
                  <a:pt x="94" y="336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B1E3C64F-D170-C71C-C003-C6A79A7381D8}"/>
              </a:ext>
            </a:extLst>
          </p:cNvPr>
          <p:cNvSpPr/>
          <p:nvPr/>
        </p:nvSpPr>
        <p:spPr>
          <a:xfrm>
            <a:off x="6010230" y="3882610"/>
            <a:ext cx="240411" cy="171983"/>
          </a:xfrm>
          <a:custGeom>
            <a:avLst/>
            <a:gdLst>
              <a:gd name="connsiteX0" fmla="*/ 45 w 240411"/>
              <a:gd name="connsiteY0" fmla="*/ 6765 h 171983"/>
              <a:gd name="connsiteX1" fmla="*/ 133395 w 240411"/>
              <a:gd name="connsiteY1" fmla="*/ 73440 h 171983"/>
              <a:gd name="connsiteX2" fmla="*/ 133395 w 240411"/>
              <a:gd name="connsiteY2" fmla="*/ 9940 h 171983"/>
              <a:gd name="connsiteX3" fmla="*/ 231820 w 240411"/>
              <a:gd name="connsiteY3" fmla="*/ 105190 h 171983"/>
              <a:gd name="connsiteX4" fmla="*/ 234995 w 240411"/>
              <a:gd name="connsiteY4" fmla="*/ 171865 h 171983"/>
              <a:gd name="connsiteX5" fmla="*/ 228645 w 240411"/>
              <a:gd name="connsiteY5" fmla="*/ 89315 h 171983"/>
              <a:gd name="connsiteX6" fmla="*/ 234995 w 240411"/>
              <a:gd name="connsiteY6" fmla="*/ 415 h 171983"/>
              <a:gd name="connsiteX7" fmla="*/ 228645 w 240411"/>
              <a:gd name="connsiteY7" fmla="*/ 54390 h 171983"/>
              <a:gd name="connsiteX8" fmla="*/ 171495 w 240411"/>
              <a:gd name="connsiteY8" fmla="*/ 16290 h 171983"/>
              <a:gd name="connsiteX9" fmla="*/ 149270 w 240411"/>
              <a:gd name="connsiteY9" fmla="*/ 79790 h 171983"/>
              <a:gd name="connsiteX10" fmla="*/ 45 w 240411"/>
              <a:gd name="connsiteY10" fmla="*/ 6765 h 17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411" h="171983">
                <a:moveTo>
                  <a:pt x="45" y="6765"/>
                </a:moveTo>
                <a:cubicBezTo>
                  <a:pt x="-2601" y="5707"/>
                  <a:pt x="111170" y="72911"/>
                  <a:pt x="133395" y="73440"/>
                </a:cubicBezTo>
                <a:cubicBezTo>
                  <a:pt x="155620" y="73969"/>
                  <a:pt x="116991" y="4648"/>
                  <a:pt x="133395" y="9940"/>
                </a:cubicBezTo>
                <a:cubicBezTo>
                  <a:pt x="149799" y="15232"/>
                  <a:pt x="214887" y="78203"/>
                  <a:pt x="231820" y="105190"/>
                </a:cubicBezTo>
                <a:cubicBezTo>
                  <a:pt x="248753" y="132178"/>
                  <a:pt x="235524" y="174511"/>
                  <a:pt x="234995" y="171865"/>
                </a:cubicBezTo>
                <a:cubicBezTo>
                  <a:pt x="234466" y="169219"/>
                  <a:pt x="228645" y="117890"/>
                  <a:pt x="228645" y="89315"/>
                </a:cubicBezTo>
                <a:cubicBezTo>
                  <a:pt x="228645" y="60740"/>
                  <a:pt x="234995" y="6236"/>
                  <a:pt x="234995" y="415"/>
                </a:cubicBezTo>
                <a:cubicBezTo>
                  <a:pt x="234995" y="-5406"/>
                  <a:pt x="239228" y="51744"/>
                  <a:pt x="228645" y="54390"/>
                </a:cubicBezTo>
                <a:cubicBezTo>
                  <a:pt x="218062" y="57036"/>
                  <a:pt x="184724" y="12057"/>
                  <a:pt x="171495" y="16290"/>
                </a:cubicBezTo>
                <a:cubicBezTo>
                  <a:pt x="158266" y="20523"/>
                  <a:pt x="173612" y="79261"/>
                  <a:pt x="149270" y="79790"/>
                </a:cubicBezTo>
                <a:cubicBezTo>
                  <a:pt x="124928" y="80319"/>
                  <a:pt x="2691" y="7823"/>
                  <a:pt x="45" y="6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D9BF53EF-8C16-B4EB-90CE-704619AFE213}"/>
              </a:ext>
            </a:extLst>
          </p:cNvPr>
          <p:cNvSpPr/>
          <p:nvPr/>
        </p:nvSpPr>
        <p:spPr>
          <a:xfrm>
            <a:off x="6546309" y="3732239"/>
            <a:ext cx="54900" cy="265475"/>
          </a:xfrm>
          <a:custGeom>
            <a:avLst/>
            <a:gdLst>
              <a:gd name="connsiteX0" fmla="*/ 54516 w 54900"/>
              <a:gd name="connsiteY0" fmla="*/ 1561 h 265475"/>
              <a:gd name="connsiteX1" fmla="*/ 38641 w 54900"/>
              <a:gd name="connsiteY1" fmla="*/ 153961 h 265475"/>
              <a:gd name="connsiteX2" fmla="*/ 44991 w 54900"/>
              <a:gd name="connsiteY2" fmla="*/ 265086 h 265475"/>
              <a:gd name="connsiteX3" fmla="*/ 38641 w 54900"/>
              <a:gd name="connsiteY3" fmla="*/ 185711 h 265475"/>
              <a:gd name="connsiteX4" fmla="*/ 541 w 54900"/>
              <a:gd name="connsiteY4" fmla="*/ 55536 h 265475"/>
              <a:gd name="connsiteX5" fmla="*/ 16416 w 54900"/>
              <a:gd name="connsiteY5" fmla="*/ 128561 h 265475"/>
              <a:gd name="connsiteX6" fmla="*/ 19591 w 54900"/>
              <a:gd name="connsiteY6" fmla="*/ 255561 h 265475"/>
              <a:gd name="connsiteX7" fmla="*/ 54516 w 54900"/>
              <a:gd name="connsiteY7" fmla="*/ 1561 h 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00" h="265475">
                <a:moveTo>
                  <a:pt x="54516" y="1561"/>
                </a:moveTo>
                <a:cubicBezTo>
                  <a:pt x="57691" y="-15372"/>
                  <a:pt x="40228" y="110040"/>
                  <a:pt x="38641" y="153961"/>
                </a:cubicBezTo>
                <a:cubicBezTo>
                  <a:pt x="37054" y="197882"/>
                  <a:pt x="44991" y="259794"/>
                  <a:pt x="44991" y="265086"/>
                </a:cubicBezTo>
                <a:cubicBezTo>
                  <a:pt x="44991" y="270378"/>
                  <a:pt x="46049" y="220636"/>
                  <a:pt x="38641" y="185711"/>
                </a:cubicBezTo>
                <a:cubicBezTo>
                  <a:pt x="31233" y="150786"/>
                  <a:pt x="4245" y="65061"/>
                  <a:pt x="541" y="55536"/>
                </a:cubicBezTo>
                <a:cubicBezTo>
                  <a:pt x="-3163" y="46011"/>
                  <a:pt x="13241" y="95224"/>
                  <a:pt x="16416" y="128561"/>
                </a:cubicBezTo>
                <a:cubicBezTo>
                  <a:pt x="19591" y="161898"/>
                  <a:pt x="13770" y="274611"/>
                  <a:pt x="19591" y="255561"/>
                </a:cubicBezTo>
                <a:cubicBezTo>
                  <a:pt x="25412" y="236511"/>
                  <a:pt x="51341" y="18494"/>
                  <a:pt x="54516" y="1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DC312378-6193-7CC5-F704-385D1960B891}"/>
              </a:ext>
            </a:extLst>
          </p:cNvPr>
          <p:cNvSpPr/>
          <p:nvPr/>
        </p:nvSpPr>
        <p:spPr>
          <a:xfrm>
            <a:off x="6232355" y="3844919"/>
            <a:ext cx="377511" cy="211521"/>
          </a:xfrm>
          <a:custGeom>
            <a:avLst/>
            <a:gdLst>
              <a:gd name="connsiteX0" fmla="*/ 170 w 377511"/>
              <a:gd name="connsiteY0" fmla="*/ 6 h 211521"/>
              <a:gd name="connsiteX1" fmla="*/ 66845 w 377511"/>
              <a:gd name="connsiteY1" fmla="*/ 66681 h 211521"/>
              <a:gd name="connsiteX2" fmla="*/ 76370 w 377511"/>
              <a:gd name="connsiteY2" fmla="*/ 209556 h 211521"/>
              <a:gd name="connsiteX3" fmla="*/ 82720 w 377511"/>
              <a:gd name="connsiteY3" fmla="*/ 146056 h 211521"/>
              <a:gd name="connsiteX4" fmla="*/ 98595 w 377511"/>
              <a:gd name="connsiteY4" fmla="*/ 92081 h 211521"/>
              <a:gd name="connsiteX5" fmla="*/ 171620 w 377511"/>
              <a:gd name="connsiteY5" fmla="*/ 180981 h 211521"/>
              <a:gd name="connsiteX6" fmla="*/ 133520 w 377511"/>
              <a:gd name="connsiteY6" fmla="*/ 139706 h 211521"/>
              <a:gd name="connsiteX7" fmla="*/ 117645 w 377511"/>
              <a:gd name="connsiteY7" fmla="*/ 123831 h 211521"/>
              <a:gd name="connsiteX8" fmla="*/ 174795 w 377511"/>
              <a:gd name="connsiteY8" fmla="*/ 111131 h 211521"/>
              <a:gd name="connsiteX9" fmla="*/ 222420 w 377511"/>
              <a:gd name="connsiteY9" fmla="*/ 127006 h 211521"/>
              <a:gd name="connsiteX10" fmla="*/ 203370 w 377511"/>
              <a:gd name="connsiteY10" fmla="*/ 98431 h 211521"/>
              <a:gd name="connsiteX11" fmla="*/ 231945 w 377511"/>
              <a:gd name="connsiteY11" fmla="*/ 130181 h 211521"/>
              <a:gd name="connsiteX12" fmla="*/ 231945 w 377511"/>
              <a:gd name="connsiteY12" fmla="*/ 88906 h 211521"/>
              <a:gd name="connsiteX13" fmla="*/ 374820 w 377511"/>
              <a:gd name="connsiteY13" fmla="*/ 152406 h 211521"/>
              <a:gd name="connsiteX14" fmla="*/ 317670 w 377511"/>
              <a:gd name="connsiteY14" fmla="*/ 120656 h 211521"/>
              <a:gd name="connsiteX15" fmla="*/ 222420 w 377511"/>
              <a:gd name="connsiteY15" fmla="*/ 88906 h 211521"/>
              <a:gd name="connsiteX16" fmla="*/ 111295 w 377511"/>
              <a:gd name="connsiteY16" fmla="*/ 114306 h 211521"/>
              <a:gd name="connsiteX17" fmla="*/ 89070 w 377511"/>
              <a:gd name="connsiteY17" fmla="*/ 69856 h 211521"/>
              <a:gd name="connsiteX18" fmla="*/ 170 w 377511"/>
              <a:gd name="connsiteY18" fmla="*/ 6 h 21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7511" h="211521">
                <a:moveTo>
                  <a:pt x="170" y="6"/>
                </a:moveTo>
                <a:cubicBezTo>
                  <a:pt x="-3534" y="-523"/>
                  <a:pt x="54145" y="31756"/>
                  <a:pt x="66845" y="66681"/>
                </a:cubicBezTo>
                <a:cubicBezTo>
                  <a:pt x="79545" y="101606"/>
                  <a:pt x="73724" y="196327"/>
                  <a:pt x="76370" y="209556"/>
                </a:cubicBezTo>
                <a:cubicBezTo>
                  <a:pt x="79016" y="222785"/>
                  <a:pt x="79016" y="165635"/>
                  <a:pt x="82720" y="146056"/>
                </a:cubicBezTo>
                <a:cubicBezTo>
                  <a:pt x="86424" y="126477"/>
                  <a:pt x="83778" y="86260"/>
                  <a:pt x="98595" y="92081"/>
                </a:cubicBezTo>
                <a:cubicBezTo>
                  <a:pt x="113412" y="97902"/>
                  <a:pt x="165799" y="173044"/>
                  <a:pt x="171620" y="180981"/>
                </a:cubicBezTo>
                <a:cubicBezTo>
                  <a:pt x="177441" y="188918"/>
                  <a:pt x="142516" y="149231"/>
                  <a:pt x="133520" y="139706"/>
                </a:cubicBezTo>
                <a:cubicBezTo>
                  <a:pt x="124524" y="130181"/>
                  <a:pt x="110766" y="128593"/>
                  <a:pt x="117645" y="123831"/>
                </a:cubicBezTo>
                <a:cubicBezTo>
                  <a:pt x="124524" y="119069"/>
                  <a:pt x="157333" y="110602"/>
                  <a:pt x="174795" y="111131"/>
                </a:cubicBezTo>
                <a:cubicBezTo>
                  <a:pt x="192257" y="111660"/>
                  <a:pt x="217658" y="129123"/>
                  <a:pt x="222420" y="127006"/>
                </a:cubicBezTo>
                <a:cubicBezTo>
                  <a:pt x="227182" y="124889"/>
                  <a:pt x="201783" y="97902"/>
                  <a:pt x="203370" y="98431"/>
                </a:cubicBezTo>
                <a:cubicBezTo>
                  <a:pt x="204957" y="98960"/>
                  <a:pt x="227183" y="131768"/>
                  <a:pt x="231945" y="130181"/>
                </a:cubicBezTo>
                <a:cubicBezTo>
                  <a:pt x="236707" y="128594"/>
                  <a:pt x="208133" y="85202"/>
                  <a:pt x="231945" y="88906"/>
                </a:cubicBezTo>
                <a:cubicBezTo>
                  <a:pt x="255758" y="92610"/>
                  <a:pt x="360533" y="147114"/>
                  <a:pt x="374820" y="152406"/>
                </a:cubicBezTo>
                <a:cubicBezTo>
                  <a:pt x="389107" y="157698"/>
                  <a:pt x="343070" y="131239"/>
                  <a:pt x="317670" y="120656"/>
                </a:cubicBezTo>
                <a:cubicBezTo>
                  <a:pt x="292270" y="110073"/>
                  <a:pt x="256816" y="89964"/>
                  <a:pt x="222420" y="88906"/>
                </a:cubicBezTo>
                <a:cubicBezTo>
                  <a:pt x="188024" y="87848"/>
                  <a:pt x="133520" y="117481"/>
                  <a:pt x="111295" y="114306"/>
                </a:cubicBezTo>
                <a:cubicBezTo>
                  <a:pt x="89070" y="111131"/>
                  <a:pt x="103887" y="84673"/>
                  <a:pt x="89070" y="69856"/>
                </a:cubicBezTo>
                <a:cubicBezTo>
                  <a:pt x="74253" y="55039"/>
                  <a:pt x="3874" y="535"/>
                  <a:pt x="17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090B6191-85D8-E0C1-3CBA-136D50236E5A}"/>
              </a:ext>
            </a:extLst>
          </p:cNvPr>
          <p:cNvSpPr/>
          <p:nvPr/>
        </p:nvSpPr>
        <p:spPr>
          <a:xfrm>
            <a:off x="6559550" y="3676616"/>
            <a:ext cx="156001" cy="352620"/>
          </a:xfrm>
          <a:custGeom>
            <a:avLst/>
            <a:gdLst>
              <a:gd name="connsiteX0" fmla="*/ 0 w 156001"/>
              <a:gd name="connsiteY0" fmla="*/ 34 h 352620"/>
              <a:gd name="connsiteX1" fmla="*/ 85725 w 156001"/>
              <a:gd name="connsiteY1" fmla="*/ 200059 h 352620"/>
              <a:gd name="connsiteX2" fmla="*/ 79375 w 156001"/>
              <a:gd name="connsiteY2" fmla="*/ 314359 h 352620"/>
              <a:gd name="connsiteX3" fmla="*/ 85725 w 156001"/>
              <a:gd name="connsiteY3" fmla="*/ 241334 h 352620"/>
              <a:gd name="connsiteX4" fmla="*/ 98425 w 156001"/>
              <a:gd name="connsiteY4" fmla="*/ 139734 h 352620"/>
              <a:gd name="connsiteX5" fmla="*/ 114300 w 156001"/>
              <a:gd name="connsiteY5" fmla="*/ 241334 h 352620"/>
              <a:gd name="connsiteX6" fmla="*/ 155575 w 156001"/>
              <a:gd name="connsiteY6" fmla="*/ 352459 h 352620"/>
              <a:gd name="connsiteX7" fmla="*/ 85725 w 156001"/>
              <a:gd name="connsiteY7" fmla="*/ 215934 h 352620"/>
              <a:gd name="connsiteX8" fmla="*/ 0 w 156001"/>
              <a:gd name="connsiteY8" fmla="*/ 34 h 35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001" h="352620">
                <a:moveTo>
                  <a:pt x="0" y="34"/>
                </a:moveTo>
                <a:cubicBezTo>
                  <a:pt x="0" y="-2612"/>
                  <a:pt x="72496" y="147672"/>
                  <a:pt x="85725" y="200059"/>
                </a:cubicBezTo>
                <a:cubicBezTo>
                  <a:pt x="98954" y="252447"/>
                  <a:pt x="79375" y="307480"/>
                  <a:pt x="79375" y="314359"/>
                </a:cubicBezTo>
                <a:cubicBezTo>
                  <a:pt x="79375" y="321238"/>
                  <a:pt x="82550" y="270438"/>
                  <a:pt x="85725" y="241334"/>
                </a:cubicBezTo>
                <a:cubicBezTo>
                  <a:pt x="88900" y="212230"/>
                  <a:pt x="93663" y="139734"/>
                  <a:pt x="98425" y="139734"/>
                </a:cubicBezTo>
                <a:cubicBezTo>
                  <a:pt x="103187" y="139734"/>
                  <a:pt x="104775" y="205880"/>
                  <a:pt x="114300" y="241334"/>
                </a:cubicBezTo>
                <a:cubicBezTo>
                  <a:pt x="123825" y="276788"/>
                  <a:pt x="160337" y="356692"/>
                  <a:pt x="155575" y="352459"/>
                </a:cubicBezTo>
                <a:cubicBezTo>
                  <a:pt x="150813" y="348226"/>
                  <a:pt x="111125" y="266734"/>
                  <a:pt x="85725" y="215934"/>
                </a:cubicBezTo>
                <a:cubicBezTo>
                  <a:pt x="60325" y="165134"/>
                  <a:pt x="0" y="2680"/>
                  <a:pt x="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8703BA9A-4823-0653-75D2-D1699C3F25E7}"/>
              </a:ext>
            </a:extLst>
          </p:cNvPr>
          <p:cNvSpPr/>
          <p:nvPr/>
        </p:nvSpPr>
        <p:spPr>
          <a:xfrm>
            <a:off x="6697169" y="3701006"/>
            <a:ext cx="94166" cy="277698"/>
          </a:xfrm>
          <a:custGeom>
            <a:avLst/>
            <a:gdLst>
              <a:gd name="connsiteX0" fmla="*/ 46531 w 94166"/>
              <a:gd name="connsiteY0" fmla="*/ 1044 h 277698"/>
              <a:gd name="connsiteX1" fmla="*/ 5256 w 94166"/>
              <a:gd name="connsiteY1" fmla="*/ 175669 h 277698"/>
              <a:gd name="connsiteX2" fmla="*/ 49706 w 94166"/>
              <a:gd name="connsiteY2" fmla="*/ 277269 h 277698"/>
              <a:gd name="connsiteX3" fmla="*/ 21131 w 94166"/>
              <a:gd name="connsiteY3" fmla="*/ 210594 h 277698"/>
              <a:gd name="connsiteX4" fmla="*/ 2081 w 94166"/>
              <a:gd name="connsiteY4" fmla="*/ 172494 h 277698"/>
              <a:gd name="connsiteX5" fmla="*/ 71931 w 94166"/>
              <a:gd name="connsiteY5" fmla="*/ 274094 h 277698"/>
              <a:gd name="connsiteX6" fmla="*/ 71931 w 94166"/>
              <a:gd name="connsiteY6" fmla="*/ 239169 h 277698"/>
              <a:gd name="connsiteX7" fmla="*/ 94156 w 94166"/>
              <a:gd name="connsiteY7" fmla="*/ 143919 h 277698"/>
              <a:gd name="connsiteX8" fmla="*/ 68756 w 94166"/>
              <a:gd name="connsiteY8" fmla="*/ 242344 h 277698"/>
              <a:gd name="connsiteX9" fmla="*/ 21131 w 94166"/>
              <a:gd name="connsiteY9" fmla="*/ 194719 h 277698"/>
              <a:gd name="connsiteX10" fmla="*/ 27481 w 94166"/>
              <a:gd name="connsiteY10" fmla="*/ 105819 h 277698"/>
              <a:gd name="connsiteX11" fmla="*/ 46531 w 94166"/>
              <a:gd name="connsiteY11" fmla="*/ 1044 h 27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166" h="277698">
                <a:moveTo>
                  <a:pt x="46531" y="1044"/>
                </a:moveTo>
                <a:cubicBezTo>
                  <a:pt x="42827" y="12686"/>
                  <a:pt x="4727" y="129632"/>
                  <a:pt x="5256" y="175669"/>
                </a:cubicBezTo>
                <a:cubicBezTo>
                  <a:pt x="5785" y="221706"/>
                  <a:pt x="47060" y="271448"/>
                  <a:pt x="49706" y="277269"/>
                </a:cubicBezTo>
                <a:cubicBezTo>
                  <a:pt x="52352" y="283090"/>
                  <a:pt x="29068" y="228056"/>
                  <a:pt x="21131" y="210594"/>
                </a:cubicBezTo>
                <a:cubicBezTo>
                  <a:pt x="13194" y="193132"/>
                  <a:pt x="-6386" y="161911"/>
                  <a:pt x="2081" y="172494"/>
                </a:cubicBezTo>
                <a:cubicBezTo>
                  <a:pt x="10548" y="183077"/>
                  <a:pt x="60289" y="262982"/>
                  <a:pt x="71931" y="274094"/>
                </a:cubicBezTo>
                <a:cubicBezTo>
                  <a:pt x="83573" y="285207"/>
                  <a:pt x="68227" y="260865"/>
                  <a:pt x="71931" y="239169"/>
                </a:cubicBezTo>
                <a:cubicBezTo>
                  <a:pt x="75635" y="217473"/>
                  <a:pt x="94685" y="143390"/>
                  <a:pt x="94156" y="143919"/>
                </a:cubicBezTo>
                <a:cubicBezTo>
                  <a:pt x="93627" y="144448"/>
                  <a:pt x="80927" y="233877"/>
                  <a:pt x="68756" y="242344"/>
                </a:cubicBezTo>
                <a:cubicBezTo>
                  <a:pt x="56585" y="250811"/>
                  <a:pt x="28010" y="217473"/>
                  <a:pt x="21131" y="194719"/>
                </a:cubicBezTo>
                <a:cubicBezTo>
                  <a:pt x="14252" y="171965"/>
                  <a:pt x="22719" y="133336"/>
                  <a:pt x="27481" y="105819"/>
                </a:cubicBezTo>
                <a:cubicBezTo>
                  <a:pt x="32243" y="78302"/>
                  <a:pt x="50235" y="-10598"/>
                  <a:pt x="46531" y="1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CB14C7B7-CF1B-0038-4F86-DFA7D88366C6}"/>
              </a:ext>
            </a:extLst>
          </p:cNvPr>
          <p:cNvSpPr/>
          <p:nvPr/>
        </p:nvSpPr>
        <p:spPr>
          <a:xfrm>
            <a:off x="6762698" y="3676262"/>
            <a:ext cx="101663" cy="299130"/>
          </a:xfrm>
          <a:custGeom>
            <a:avLst/>
            <a:gdLst>
              <a:gd name="connsiteX0" fmla="*/ 101652 w 101663"/>
              <a:gd name="connsiteY0" fmla="*/ 388 h 299130"/>
              <a:gd name="connsiteX1" fmla="*/ 9577 w 101663"/>
              <a:gd name="connsiteY1" fmla="*/ 184538 h 299130"/>
              <a:gd name="connsiteX2" fmla="*/ 3227 w 101663"/>
              <a:gd name="connsiteY2" fmla="*/ 298838 h 299130"/>
              <a:gd name="connsiteX3" fmla="*/ 12752 w 101663"/>
              <a:gd name="connsiteY3" fmla="*/ 213113 h 299130"/>
              <a:gd name="connsiteX4" fmla="*/ 19102 w 101663"/>
              <a:gd name="connsiteY4" fmla="*/ 82938 h 299130"/>
              <a:gd name="connsiteX5" fmla="*/ 15927 w 101663"/>
              <a:gd name="connsiteY5" fmla="*/ 133738 h 299130"/>
              <a:gd name="connsiteX6" fmla="*/ 101652 w 101663"/>
              <a:gd name="connsiteY6" fmla="*/ 388 h 29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63" h="299130">
                <a:moveTo>
                  <a:pt x="101652" y="388"/>
                </a:moveTo>
                <a:cubicBezTo>
                  <a:pt x="100594" y="8855"/>
                  <a:pt x="25981" y="134796"/>
                  <a:pt x="9577" y="184538"/>
                </a:cubicBezTo>
                <a:cubicBezTo>
                  <a:pt x="-6827" y="234280"/>
                  <a:pt x="2698" y="294076"/>
                  <a:pt x="3227" y="298838"/>
                </a:cubicBezTo>
                <a:cubicBezTo>
                  <a:pt x="3756" y="303601"/>
                  <a:pt x="10106" y="249096"/>
                  <a:pt x="12752" y="213113"/>
                </a:cubicBezTo>
                <a:cubicBezTo>
                  <a:pt x="15398" y="177130"/>
                  <a:pt x="18573" y="96167"/>
                  <a:pt x="19102" y="82938"/>
                </a:cubicBezTo>
                <a:cubicBezTo>
                  <a:pt x="19631" y="69709"/>
                  <a:pt x="2698" y="142734"/>
                  <a:pt x="15927" y="133738"/>
                </a:cubicBezTo>
                <a:cubicBezTo>
                  <a:pt x="29156" y="124742"/>
                  <a:pt x="102710" y="-8079"/>
                  <a:pt x="101652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83A203F-DD7B-757C-3AEE-BCCA6B80162B}"/>
              </a:ext>
            </a:extLst>
          </p:cNvPr>
          <p:cNvSpPr/>
          <p:nvPr/>
        </p:nvSpPr>
        <p:spPr>
          <a:xfrm>
            <a:off x="6740523" y="3749262"/>
            <a:ext cx="295309" cy="140191"/>
          </a:xfrm>
          <a:custGeom>
            <a:avLst/>
            <a:gdLst>
              <a:gd name="connsiteX0" fmla="*/ 2 w 295309"/>
              <a:gd name="connsiteY0" fmla="*/ 413 h 140191"/>
              <a:gd name="connsiteX1" fmla="*/ 98427 w 295309"/>
              <a:gd name="connsiteY1" fmla="*/ 89313 h 140191"/>
              <a:gd name="connsiteX2" fmla="*/ 104777 w 295309"/>
              <a:gd name="connsiteY2" fmla="*/ 140113 h 140191"/>
              <a:gd name="connsiteX3" fmla="*/ 107952 w 295309"/>
              <a:gd name="connsiteY3" fmla="*/ 98838 h 140191"/>
              <a:gd name="connsiteX4" fmla="*/ 187327 w 295309"/>
              <a:gd name="connsiteY4" fmla="*/ 19463 h 140191"/>
              <a:gd name="connsiteX5" fmla="*/ 142877 w 295309"/>
              <a:gd name="connsiteY5" fmla="*/ 98838 h 140191"/>
              <a:gd name="connsiteX6" fmla="*/ 133352 w 295309"/>
              <a:gd name="connsiteY6" fmla="*/ 130588 h 140191"/>
              <a:gd name="connsiteX7" fmla="*/ 206377 w 295309"/>
              <a:gd name="connsiteY7" fmla="*/ 22638 h 140191"/>
              <a:gd name="connsiteX8" fmla="*/ 295277 w 295309"/>
              <a:gd name="connsiteY8" fmla="*/ 111538 h 140191"/>
              <a:gd name="connsiteX9" fmla="*/ 215902 w 295309"/>
              <a:gd name="connsiteY9" fmla="*/ 413 h 140191"/>
              <a:gd name="connsiteX10" fmla="*/ 146052 w 295309"/>
              <a:gd name="connsiteY10" fmla="*/ 73438 h 140191"/>
              <a:gd name="connsiteX11" fmla="*/ 95252 w 295309"/>
              <a:gd name="connsiteY11" fmla="*/ 63913 h 140191"/>
              <a:gd name="connsiteX12" fmla="*/ 2 w 295309"/>
              <a:gd name="connsiteY12" fmla="*/ 413 h 14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309" h="140191">
                <a:moveTo>
                  <a:pt x="2" y="413"/>
                </a:moveTo>
                <a:cubicBezTo>
                  <a:pt x="531" y="4646"/>
                  <a:pt x="80965" y="66030"/>
                  <a:pt x="98427" y="89313"/>
                </a:cubicBezTo>
                <a:cubicBezTo>
                  <a:pt x="115890" y="112596"/>
                  <a:pt x="103190" y="138526"/>
                  <a:pt x="104777" y="140113"/>
                </a:cubicBezTo>
                <a:cubicBezTo>
                  <a:pt x="106364" y="141700"/>
                  <a:pt x="94194" y="118946"/>
                  <a:pt x="107952" y="98838"/>
                </a:cubicBezTo>
                <a:cubicBezTo>
                  <a:pt x="121710" y="78730"/>
                  <a:pt x="181506" y="19463"/>
                  <a:pt x="187327" y="19463"/>
                </a:cubicBezTo>
                <a:cubicBezTo>
                  <a:pt x="193148" y="19463"/>
                  <a:pt x="151873" y="80317"/>
                  <a:pt x="142877" y="98838"/>
                </a:cubicBezTo>
                <a:cubicBezTo>
                  <a:pt x="133881" y="117359"/>
                  <a:pt x="122769" y="143288"/>
                  <a:pt x="133352" y="130588"/>
                </a:cubicBezTo>
                <a:cubicBezTo>
                  <a:pt x="143935" y="117888"/>
                  <a:pt x="179389" y="25813"/>
                  <a:pt x="206377" y="22638"/>
                </a:cubicBezTo>
                <a:cubicBezTo>
                  <a:pt x="233365" y="19463"/>
                  <a:pt x="293690" y="115242"/>
                  <a:pt x="295277" y="111538"/>
                </a:cubicBezTo>
                <a:cubicBezTo>
                  <a:pt x="296864" y="107834"/>
                  <a:pt x="240773" y="6763"/>
                  <a:pt x="215902" y="413"/>
                </a:cubicBezTo>
                <a:cubicBezTo>
                  <a:pt x="191031" y="-5937"/>
                  <a:pt x="166160" y="62855"/>
                  <a:pt x="146052" y="73438"/>
                </a:cubicBezTo>
                <a:cubicBezTo>
                  <a:pt x="125944" y="84021"/>
                  <a:pt x="115360" y="71321"/>
                  <a:pt x="95252" y="63913"/>
                </a:cubicBezTo>
                <a:cubicBezTo>
                  <a:pt x="75144" y="56505"/>
                  <a:pt x="-527" y="-3820"/>
                  <a:pt x="2" y="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A4F06B72-55BB-4F9F-D43D-7307374D07BF}"/>
              </a:ext>
            </a:extLst>
          </p:cNvPr>
          <p:cNvSpPr/>
          <p:nvPr/>
        </p:nvSpPr>
        <p:spPr>
          <a:xfrm>
            <a:off x="6956423" y="3632199"/>
            <a:ext cx="270241" cy="317503"/>
          </a:xfrm>
          <a:custGeom>
            <a:avLst/>
            <a:gdLst>
              <a:gd name="connsiteX0" fmla="*/ 2 w 270241"/>
              <a:gd name="connsiteY0" fmla="*/ 1 h 317503"/>
              <a:gd name="connsiteX1" fmla="*/ 85727 w 270241"/>
              <a:gd name="connsiteY1" fmla="*/ 174626 h 317503"/>
              <a:gd name="connsiteX2" fmla="*/ 155577 w 270241"/>
              <a:gd name="connsiteY2" fmla="*/ 244476 h 317503"/>
              <a:gd name="connsiteX3" fmla="*/ 158752 w 270241"/>
              <a:gd name="connsiteY3" fmla="*/ 203201 h 317503"/>
              <a:gd name="connsiteX4" fmla="*/ 269877 w 270241"/>
              <a:gd name="connsiteY4" fmla="*/ 317501 h 317503"/>
              <a:gd name="connsiteX5" fmla="*/ 193677 w 270241"/>
              <a:gd name="connsiteY5" fmla="*/ 206376 h 317503"/>
              <a:gd name="connsiteX6" fmla="*/ 171452 w 270241"/>
              <a:gd name="connsiteY6" fmla="*/ 231776 h 317503"/>
              <a:gd name="connsiteX7" fmla="*/ 133352 w 270241"/>
              <a:gd name="connsiteY7" fmla="*/ 200026 h 317503"/>
              <a:gd name="connsiteX8" fmla="*/ 69852 w 270241"/>
              <a:gd name="connsiteY8" fmla="*/ 152401 h 317503"/>
              <a:gd name="connsiteX9" fmla="*/ 82552 w 270241"/>
              <a:gd name="connsiteY9" fmla="*/ 177801 h 317503"/>
              <a:gd name="connsiteX10" fmla="*/ 2 w 270241"/>
              <a:gd name="connsiteY10" fmla="*/ 1 h 31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241" h="317503">
                <a:moveTo>
                  <a:pt x="2" y="1"/>
                </a:moveTo>
                <a:cubicBezTo>
                  <a:pt x="531" y="-528"/>
                  <a:pt x="59798" y="133880"/>
                  <a:pt x="85727" y="174626"/>
                </a:cubicBezTo>
                <a:cubicBezTo>
                  <a:pt x="111656" y="215372"/>
                  <a:pt x="143406" y="239714"/>
                  <a:pt x="155577" y="244476"/>
                </a:cubicBezTo>
                <a:cubicBezTo>
                  <a:pt x="167748" y="249238"/>
                  <a:pt x="139702" y="191030"/>
                  <a:pt x="158752" y="203201"/>
                </a:cubicBezTo>
                <a:cubicBezTo>
                  <a:pt x="177802" y="215372"/>
                  <a:pt x="264056" y="316972"/>
                  <a:pt x="269877" y="317501"/>
                </a:cubicBezTo>
                <a:cubicBezTo>
                  <a:pt x="275698" y="318030"/>
                  <a:pt x="210081" y="220664"/>
                  <a:pt x="193677" y="206376"/>
                </a:cubicBezTo>
                <a:cubicBezTo>
                  <a:pt x="177273" y="192088"/>
                  <a:pt x="181506" y="232834"/>
                  <a:pt x="171452" y="231776"/>
                </a:cubicBezTo>
                <a:cubicBezTo>
                  <a:pt x="161398" y="230718"/>
                  <a:pt x="150285" y="213255"/>
                  <a:pt x="133352" y="200026"/>
                </a:cubicBezTo>
                <a:cubicBezTo>
                  <a:pt x="116419" y="186797"/>
                  <a:pt x="78319" y="156105"/>
                  <a:pt x="69852" y="152401"/>
                </a:cubicBezTo>
                <a:cubicBezTo>
                  <a:pt x="61385" y="148697"/>
                  <a:pt x="93135" y="203201"/>
                  <a:pt x="82552" y="177801"/>
                </a:cubicBezTo>
                <a:cubicBezTo>
                  <a:pt x="71969" y="152401"/>
                  <a:pt x="-527" y="530"/>
                  <a:pt x="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F5FC19CD-8F0E-9EE6-82BB-DAC3C0FA7151}"/>
              </a:ext>
            </a:extLst>
          </p:cNvPr>
          <p:cNvSpPr/>
          <p:nvPr/>
        </p:nvSpPr>
        <p:spPr>
          <a:xfrm>
            <a:off x="7162424" y="3731437"/>
            <a:ext cx="200482" cy="200694"/>
          </a:xfrm>
          <a:custGeom>
            <a:avLst/>
            <a:gdLst>
              <a:gd name="connsiteX0" fmla="*/ 376 w 200482"/>
              <a:gd name="connsiteY0" fmla="*/ 37288 h 200694"/>
              <a:gd name="connsiteX1" fmla="*/ 98801 w 200482"/>
              <a:gd name="connsiteY1" fmla="*/ 196038 h 200694"/>
              <a:gd name="connsiteX2" fmla="*/ 82926 w 200482"/>
              <a:gd name="connsiteY2" fmla="*/ 154763 h 200694"/>
              <a:gd name="connsiteX3" fmla="*/ 98801 w 200482"/>
              <a:gd name="connsiteY3" fmla="*/ 199213 h 200694"/>
              <a:gd name="connsiteX4" fmla="*/ 114676 w 200482"/>
              <a:gd name="connsiteY4" fmla="*/ 88088 h 200694"/>
              <a:gd name="connsiteX5" fmla="*/ 121026 w 200482"/>
              <a:gd name="connsiteY5" fmla="*/ 135713 h 200694"/>
              <a:gd name="connsiteX6" fmla="*/ 149601 w 200482"/>
              <a:gd name="connsiteY6" fmla="*/ 65863 h 200694"/>
              <a:gd name="connsiteX7" fmla="*/ 200401 w 200482"/>
              <a:gd name="connsiteY7" fmla="*/ 135713 h 200694"/>
              <a:gd name="connsiteX8" fmla="*/ 136901 w 200482"/>
              <a:gd name="connsiteY8" fmla="*/ 2363 h 200694"/>
              <a:gd name="connsiteX9" fmla="*/ 143251 w 200482"/>
              <a:gd name="connsiteY9" fmla="*/ 59513 h 200694"/>
              <a:gd name="connsiteX10" fmla="*/ 67051 w 200482"/>
              <a:gd name="connsiteY10" fmla="*/ 173813 h 200694"/>
              <a:gd name="connsiteX11" fmla="*/ 376 w 200482"/>
              <a:gd name="connsiteY11" fmla="*/ 37288 h 20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482" h="200694">
                <a:moveTo>
                  <a:pt x="376" y="37288"/>
                </a:moveTo>
                <a:cubicBezTo>
                  <a:pt x="5668" y="40992"/>
                  <a:pt x="85043" y="176459"/>
                  <a:pt x="98801" y="196038"/>
                </a:cubicBezTo>
                <a:cubicBezTo>
                  <a:pt x="112559" y="215617"/>
                  <a:pt x="82926" y="154234"/>
                  <a:pt x="82926" y="154763"/>
                </a:cubicBezTo>
                <a:cubicBezTo>
                  <a:pt x="82926" y="155292"/>
                  <a:pt x="93509" y="210326"/>
                  <a:pt x="98801" y="199213"/>
                </a:cubicBezTo>
                <a:cubicBezTo>
                  <a:pt x="104093" y="188101"/>
                  <a:pt x="110972" y="98671"/>
                  <a:pt x="114676" y="88088"/>
                </a:cubicBezTo>
                <a:cubicBezTo>
                  <a:pt x="118380" y="77505"/>
                  <a:pt x="115205" y="139417"/>
                  <a:pt x="121026" y="135713"/>
                </a:cubicBezTo>
                <a:cubicBezTo>
                  <a:pt x="126847" y="132009"/>
                  <a:pt x="136372" y="65863"/>
                  <a:pt x="149601" y="65863"/>
                </a:cubicBezTo>
                <a:cubicBezTo>
                  <a:pt x="162830" y="65863"/>
                  <a:pt x="202518" y="146296"/>
                  <a:pt x="200401" y="135713"/>
                </a:cubicBezTo>
                <a:cubicBezTo>
                  <a:pt x="198284" y="125130"/>
                  <a:pt x="146426" y="15063"/>
                  <a:pt x="136901" y="2363"/>
                </a:cubicBezTo>
                <a:cubicBezTo>
                  <a:pt x="127376" y="-10337"/>
                  <a:pt x="154893" y="30938"/>
                  <a:pt x="143251" y="59513"/>
                </a:cubicBezTo>
                <a:cubicBezTo>
                  <a:pt x="131609" y="88088"/>
                  <a:pt x="87159" y="173813"/>
                  <a:pt x="67051" y="173813"/>
                </a:cubicBezTo>
                <a:cubicBezTo>
                  <a:pt x="46943" y="173813"/>
                  <a:pt x="-4916" y="33584"/>
                  <a:pt x="376" y="37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B62A350A-AD53-E67A-934A-7CF80B56443F}"/>
              </a:ext>
            </a:extLst>
          </p:cNvPr>
          <p:cNvSpPr/>
          <p:nvPr/>
        </p:nvSpPr>
        <p:spPr>
          <a:xfrm>
            <a:off x="7256801" y="3678836"/>
            <a:ext cx="356872" cy="318841"/>
          </a:xfrm>
          <a:custGeom>
            <a:avLst/>
            <a:gdLst>
              <a:gd name="connsiteX0" fmla="*/ 1249 w 356872"/>
              <a:gd name="connsiteY0" fmla="*/ 989 h 318841"/>
              <a:gd name="connsiteX1" fmla="*/ 125074 w 356872"/>
              <a:gd name="connsiteY1" fmla="*/ 102589 h 318841"/>
              <a:gd name="connsiteX2" fmla="*/ 191749 w 356872"/>
              <a:gd name="connsiteY2" fmla="*/ 204189 h 318841"/>
              <a:gd name="connsiteX3" fmla="*/ 153649 w 356872"/>
              <a:gd name="connsiteY3" fmla="*/ 118464 h 318841"/>
              <a:gd name="connsiteX4" fmla="*/ 147299 w 356872"/>
              <a:gd name="connsiteY4" fmla="*/ 70839 h 318841"/>
              <a:gd name="connsiteX5" fmla="*/ 258424 w 356872"/>
              <a:gd name="connsiteY5" fmla="*/ 169264 h 318841"/>
              <a:gd name="connsiteX6" fmla="*/ 356849 w 356872"/>
              <a:gd name="connsiteY6" fmla="*/ 318489 h 318841"/>
              <a:gd name="connsiteX7" fmla="*/ 267949 w 356872"/>
              <a:gd name="connsiteY7" fmla="*/ 207364 h 318841"/>
              <a:gd name="connsiteX8" fmla="*/ 296524 w 356872"/>
              <a:gd name="connsiteY8" fmla="*/ 99414 h 318841"/>
              <a:gd name="connsiteX9" fmla="*/ 312399 w 356872"/>
              <a:gd name="connsiteY9" fmla="*/ 153389 h 318841"/>
              <a:gd name="connsiteX10" fmla="*/ 334624 w 356872"/>
              <a:gd name="connsiteY10" fmla="*/ 10514 h 318841"/>
              <a:gd name="connsiteX11" fmla="*/ 277474 w 356872"/>
              <a:gd name="connsiteY11" fmla="*/ 115289 h 318841"/>
              <a:gd name="connsiteX12" fmla="*/ 245724 w 356872"/>
              <a:gd name="connsiteY12" fmla="*/ 143864 h 318841"/>
              <a:gd name="connsiteX13" fmla="*/ 71099 w 356872"/>
              <a:gd name="connsiteY13" fmla="*/ 54964 h 318841"/>
              <a:gd name="connsiteX14" fmla="*/ 1249 w 356872"/>
              <a:gd name="connsiteY14" fmla="*/ 989 h 31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872" h="318841">
                <a:moveTo>
                  <a:pt x="1249" y="989"/>
                </a:moveTo>
                <a:cubicBezTo>
                  <a:pt x="10245" y="8927"/>
                  <a:pt x="93324" y="68722"/>
                  <a:pt x="125074" y="102589"/>
                </a:cubicBezTo>
                <a:cubicBezTo>
                  <a:pt x="156824" y="136456"/>
                  <a:pt x="186987" y="201543"/>
                  <a:pt x="191749" y="204189"/>
                </a:cubicBezTo>
                <a:cubicBezTo>
                  <a:pt x="196511" y="206835"/>
                  <a:pt x="161057" y="140689"/>
                  <a:pt x="153649" y="118464"/>
                </a:cubicBezTo>
                <a:cubicBezTo>
                  <a:pt x="146241" y="96239"/>
                  <a:pt x="129837" y="62372"/>
                  <a:pt x="147299" y="70839"/>
                </a:cubicBezTo>
                <a:cubicBezTo>
                  <a:pt x="164761" y="79306"/>
                  <a:pt x="223499" y="127989"/>
                  <a:pt x="258424" y="169264"/>
                </a:cubicBezTo>
                <a:cubicBezTo>
                  <a:pt x="293349" y="210539"/>
                  <a:pt x="355262" y="312139"/>
                  <a:pt x="356849" y="318489"/>
                </a:cubicBezTo>
                <a:cubicBezTo>
                  <a:pt x="358437" y="324839"/>
                  <a:pt x="278003" y="243876"/>
                  <a:pt x="267949" y="207364"/>
                </a:cubicBezTo>
                <a:cubicBezTo>
                  <a:pt x="257895" y="170852"/>
                  <a:pt x="289116" y="108410"/>
                  <a:pt x="296524" y="99414"/>
                </a:cubicBezTo>
                <a:cubicBezTo>
                  <a:pt x="303932" y="90418"/>
                  <a:pt x="306049" y="168206"/>
                  <a:pt x="312399" y="153389"/>
                </a:cubicBezTo>
                <a:cubicBezTo>
                  <a:pt x="318749" y="138572"/>
                  <a:pt x="340445" y="16864"/>
                  <a:pt x="334624" y="10514"/>
                </a:cubicBezTo>
                <a:cubicBezTo>
                  <a:pt x="328803" y="4164"/>
                  <a:pt x="292291" y="93064"/>
                  <a:pt x="277474" y="115289"/>
                </a:cubicBezTo>
                <a:cubicBezTo>
                  <a:pt x="262657" y="137514"/>
                  <a:pt x="280120" y="153918"/>
                  <a:pt x="245724" y="143864"/>
                </a:cubicBezTo>
                <a:cubicBezTo>
                  <a:pt x="211328" y="133810"/>
                  <a:pt x="108670" y="75072"/>
                  <a:pt x="71099" y="54964"/>
                </a:cubicBezTo>
                <a:cubicBezTo>
                  <a:pt x="33528" y="34856"/>
                  <a:pt x="-7747" y="-6949"/>
                  <a:pt x="1249" y="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68B733A3-5AF3-A204-05A3-24DE51ADAD62}"/>
              </a:ext>
            </a:extLst>
          </p:cNvPr>
          <p:cNvSpPr/>
          <p:nvPr/>
        </p:nvSpPr>
        <p:spPr>
          <a:xfrm>
            <a:off x="6570200" y="7051933"/>
            <a:ext cx="569852" cy="580872"/>
          </a:xfrm>
          <a:custGeom>
            <a:avLst/>
            <a:gdLst>
              <a:gd name="connsiteX0" fmla="*/ 569786 w 569852"/>
              <a:gd name="connsiteY0" fmla="*/ 445 h 580872"/>
              <a:gd name="connsiteX1" fmla="*/ 301489 w 569852"/>
              <a:gd name="connsiteY1" fmla="*/ 339923 h 580872"/>
              <a:gd name="connsiteX2" fmla="*/ 317915 w 569852"/>
              <a:gd name="connsiteY2" fmla="*/ 285169 h 580872"/>
              <a:gd name="connsiteX3" fmla="*/ 339 w 569852"/>
              <a:gd name="connsiteY3" fmla="*/ 580843 h 580872"/>
              <a:gd name="connsiteX4" fmla="*/ 257685 w 569852"/>
              <a:gd name="connsiteY4" fmla="*/ 301595 h 580872"/>
              <a:gd name="connsiteX5" fmla="*/ 312440 w 569852"/>
              <a:gd name="connsiteY5" fmla="*/ 38774 h 580872"/>
              <a:gd name="connsiteX6" fmla="*/ 274111 w 569852"/>
              <a:gd name="connsiteY6" fmla="*/ 263267 h 580872"/>
              <a:gd name="connsiteX7" fmla="*/ 569786 w 569852"/>
              <a:gd name="connsiteY7" fmla="*/ 445 h 58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852" h="580872">
                <a:moveTo>
                  <a:pt x="569786" y="445"/>
                </a:moveTo>
                <a:cubicBezTo>
                  <a:pt x="574349" y="13221"/>
                  <a:pt x="343468" y="292469"/>
                  <a:pt x="301489" y="339923"/>
                </a:cubicBezTo>
                <a:cubicBezTo>
                  <a:pt x="259510" y="387377"/>
                  <a:pt x="368107" y="245016"/>
                  <a:pt x="317915" y="285169"/>
                </a:cubicBezTo>
                <a:cubicBezTo>
                  <a:pt x="267723" y="325322"/>
                  <a:pt x="10377" y="578105"/>
                  <a:pt x="339" y="580843"/>
                </a:cubicBezTo>
                <a:cubicBezTo>
                  <a:pt x="-9699" y="583581"/>
                  <a:pt x="205668" y="391940"/>
                  <a:pt x="257685" y="301595"/>
                </a:cubicBezTo>
                <a:cubicBezTo>
                  <a:pt x="309702" y="211250"/>
                  <a:pt x="309702" y="45162"/>
                  <a:pt x="312440" y="38774"/>
                </a:cubicBezTo>
                <a:cubicBezTo>
                  <a:pt x="315178" y="32386"/>
                  <a:pt x="229395" y="272393"/>
                  <a:pt x="274111" y="263267"/>
                </a:cubicBezTo>
                <a:cubicBezTo>
                  <a:pt x="318827" y="254141"/>
                  <a:pt x="565223" y="-12331"/>
                  <a:pt x="569786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0AA5A5BB-F1DD-FBD7-9A2E-0B7C5E3C5873}"/>
              </a:ext>
            </a:extLst>
          </p:cNvPr>
          <p:cNvSpPr/>
          <p:nvPr/>
        </p:nvSpPr>
        <p:spPr>
          <a:xfrm>
            <a:off x="5648969" y="7310066"/>
            <a:ext cx="1091988" cy="221247"/>
          </a:xfrm>
          <a:custGeom>
            <a:avLst/>
            <a:gdLst>
              <a:gd name="connsiteX0" fmla="*/ 29072 w 1091988"/>
              <a:gd name="connsiteY0" fmla="*/ 16085 h 221247"/>
              <a:gd name="connsiteX1" fmla="*/ 94777 w 1091988"/>
              <a:gd name="connsiteY1" fmla="*/ 21560 h 221247"/>
              <a:gd name="connsiteX2" fmla="*/ 603994 w 1091988"/>
              <a:gd name="connsiteY2" fmla="*/ 202250 h 221247"/>
              <a:gd name="connsiteX3" fmla="*/ 735405 w 1091988"/>
              <a:gd name="connsiteY3" fmla="*/ 213201 h 221247"/>
              <a:gd name="connsiteX4" fmla="*/ 697077 w 1091988"/>
              <a:gd name="connsiteY4" fmla="*/ 207726 h 221247"/>
              <a:gd name="connsiteX5" fmla="*/ 1091309 w 1091988"/>
              <a:gd name="connsiteY5" fmla="*/ 202250 h 221247"/>
              <a:gd name="connsiteX6" fmla="*/ 784684 w 1091988"/>
              <a:gd name="connsiteY6" fmla="*/ 213201 h 221247"/>
              <a:gd name="connsiteX7" fmla="*/ 510911 w 1091988"/>
              <a:gd name="connsiteY7" fmla="*/ 65364 h 221247"/>
              <a:gd name="connsiteX8" fmla="*/ 675175 w 1091988"/>
              <a:gd name="connsiteY8" fmla="*/ 202250 h 221247"/>
              <a:gd name="connsiteX9" fmla="*/ 428780 w 1091988"/>
              <a:gd name="connsiteY9" fmla="*/ 136545 h 221247"/>
              <a:gd name="connsiteX10" fmla="*/ 29072 w 1091988"/>
              <a:gd name="connsiteY10" fmla="*/ 16085 h 22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1988" h="221247">
                <a:moveTo>
                  <a:pt x="29072" y="16085"/>
                </a:moveTo>
                <a:cubicBezTo>
                  <a:pt x="-26595" y="-3079"/>
                  <a:pt x="-1043" y="-9467"/>
                  <a:pt x="94777" y="21560"/>
                </a:cubicBezTo>
                <a:cubicBezTo>
                  <a:pt x="190597" y="52587"/>
                  <a:pt x="497223" y="170310"/>
                  <a:pt x="603994" y="202250"/>
                </a:cubicBezTo>
                <a:cubicBezTo>
                  <a:pt x="710765" y="234190"/>
                  <a:pt x="719891" y="212288"/>
                  <a:pt x="735405" y="213201"/>
                </a:cubicBezTo>
                <a:cubicBezTo>
                  <a:pt x="750919" y="214114"/>
                  <a:pt x="637760" y="209551"/>
                  <a:pt x="697077" y="207726"/>
                </a:cubicBezTo>
                <a:cubicBezTo>
                  <a:pt x="756394" y="205901"/>
                  <a:pt x="1076708" y="201338"/>
                  <a:pt x="1091309" y="202250"/>
                </a:cubicBezTo>
                <a:cubicBezTo>
                  <a:pt x="1105910" y="203162"/>
                  <a:pt x="881417" y="236015"/>
                  <a:pt x="784684" y="213201"/>
                </a:cubicBezTo>
                <a:cubicBezTo>
                  <a:pt x="687951" y="190387"/>
                  <a:pt x="529163" y="67189"/>
                  <a:pt x="510911" y="65364"/>
                </a:cubicBezTo>
                <a:cubicBezTo>
                  <a:pt x="492659" y="63539"/>
                  <a:pt x="688864" y="190387"/>
                  <a:pt x="675175" y="202250"/>
                </a:cubicBezTo>
                <a:cubicBezTo>
                  <a:pt x="661487" y="214114"/>
                  <a:pt x="533726" y="168485"/>
                  <a:pt x="428780" y="136545"/>
                </a:cubicBezTo>
                <a:lnTo>
                  <a:pt x="29072" y="1608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455C6C0A-3A94-7386-3277-4EEE98CB1A72}"/>
              </a:ext>
            </a:extLst>
          </p:cNvPr>
          <p:cNvSpPr/>
          <p:nvPr/>
        </p:nvSpPr>
        <p:spPr>
          <a:xfrm>
            <a:off x="4040443" y="751946"/>
            <a:ext cx="1240858" cy="94088"/>
          </a:xfrm>
          <a:custGeom>
            <a:avLst/>
            <a:gdLst>
              <a:gd name="connsiteX0" fmla="*/ 1240858 w 1240858"/>
              <a:gd name="connsiteY0" fmla="*/ 94088 h 94088"/>
              <a:gd name="connsiteX1" fmla="*/ 770839 w 1240858"/>
              <a:gd name="connsiteY1" fmla="*/ 68450 h 94088"/>
              <a:gd name="connsiteX2" fmla="*/ 1718 w 1240858"/>
              <a:gd name="connsiteY2" fmla="*/ 8630 h 94088"/>
              <a:gd name="connsiteX3" fmla="*/ 574286 w 1240858"/>
              <a:gd name="connsiteY3" fmla="*/ 17175 h 94088"/>
              <a:gd name="connsiteX4" fmla="*/ 967393 w 1240858"/>
              <a:gd name="connsiteY4" fmla="*/ 84 h 94088"/>
              <a:gd name="connsiteX5" fmla="*/ 198271 w 1240858"/>
              <a:gd name="connsiteY5" fmla="*/ 25721 h 94088"/>
              <a:gd name="connsiteX6" fmla="*/ 1240858 w 1240858"/>
              <a:gd name="connsiteY6" fmla="*/ 94088 h 9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858" h="94088">
                <a:moveTo>
                  <a:pt x="1240858" y="94088"/>
                </a:moveTo>
                <a:cubicBezTo>
                  <a:pt x="1109110" y="88390"/>
                  <a:pt x="770839" y="68450"/>
                  <a:pt x="770839" y="68450"/>
                </a:cubicBezTo>
                <a:lnTo>
                  <a:pt x="1718" y="8630"/>
                </a:lnTo>
                <a:cubicBezTo>
                  <a:pt x="-31041" y="84"/>
                  <a:pt x="413340" y="18599"/>
                  <a:pt x="574286" y="17175"/>
                </a:cubicBezTo>
                <a:cubicBezTo>
                  <a:pt x="735232" y="15751"/>
                  <a:pt x="1030062" y="-1340"/>
                  <a:pt x="967393" y="84"/>
                </a:cubicBezTo>
                <a:cubicBezTo>
                  <a:pt x="904724" y="1508"/>
                  <a:pt x="158391" y="5781"/>
                  <a:pt x="198271" y="25721"/>
                </a:cubicBezTo>
                <a:cubicBezTo>
                  <a:pt x="238151" y="45661"/>
                  <a:pt x="722413" y="82693"/>
                  <a:pt x="1240858" y="94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BB0A4F1B-FF50-695D-A94B-F5362B66CDC6}"/>
              </a:ext>
            </a:extLst>
          </p:cNvPr>
          <p:cNvSpPr/>
          <p:nvPr/>
        </p:nvSpPr>
        <p:spPr>
          <a:xfrm>
            <a:off x="3050088" y="806479"/>
            <a:ext cx="1547138" cy="1184761"/>
          </a:xfrm>
          <a:custGeom>
            <a:avLst/>
            <a:gdLst>
              <a:gd name="connsiteX0" fmla="*/ 1539004 w 1547138"/>
              <a:gd name="connsiteY0" fmla="*/ 5371 h 1184761"/>
              <a:gd name="connsiteX1" fmla="*/ 359684 w 1547138"/>
              <a:gd name="connsiteY1" fmla="*/ 646306 h 1184761"/>
              <a:gd name="connsiteX2" fmla="*/ 436596 w 1547138"/>
              <a:gd name="connsiteY2" fmla="*/ 646306 h 1184761"/>
              <a:gd name="connsiteX3" fmla="*/ 761 w 1547138"/>
              <a:gd name="connsiteY3" fmla="*/ 1184691 h 1184761"/>
              <a:gd name="connsiteX4" fmla="*/ 351138 w 1547138"/>
              <a:gd name="connsiteY4" fmla="*/ 680489 h 1184761"/>
              <a:gd name="connsiteX5" fmla="*/ 1060439 w 1547138"/>
              <a:gd name="connsiteY5" fmla="*/ 176287 h 1184761"/>
              <a:gd name="connsiteX6" fmla="*/ 889523 w 1547138"/>
              <a:gd name="connsiteY6" fmla="*/ 330112 h 1184761"/>
              <a:gd name="connsiteX7" fmla="*/ 1539004 w 1547138"/>
              <a:gd name="connsiteY7" fmla="*/ 5371 h 118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7138" h="1184761">
                <a:moveTo>
                  <a:pt x="1539004" y="5371"/>
                </a:moveTo>
                <a:cubicBezTo>
                  <a:pt x="1450698" y="58070"/>
                  <a:pt x="543419" y="539484"/>
                  <a:pt x="359684" y="646306"/>
                </a:cubicBezTo>
                <a:cubicBezTo>
                  <a:pt x="175949" y="753128"/>
                  <a:pt x="496416" y="556575"/>
                  <a:pt x="436596" y="646306"/>
                </a:cubicBezTo>
                <a:cubicBezTo>
                  <a:pt x="376776" y="736037"/>
                  <a:pt x="15004" y="1178994"/>
                  <a:pt x="761" y="1184691"/>
                </a:cubicBezTo>
                <a:cubicBezTo>
                  <a:pt x="-13482" y="1190388"/>
                  <a:pt x="174525" y="848556"/>
                  <a:pt x="351138" y="680489"/>
                </a:cubicBezTo>
                <a:cubicBezTo>
                  <a:pt x="527751" y="512422"/>
                  <a:pt x="970708" y="234683"/>
                  <a:pt x="1060439" y="176287"/>
                </a:cubicBezTo>
                <a:cubicBezTo>
                  <a:pt x="1150170" y="117891"/>
                  <a:pt x="809762" y="355749"/>
                  <a:pt x="889523" y="330112"/>
                </a:cubicBezTo>
                <a:cubicBezTo>
                  <a:pt x="969284" y="304475"/>
                  <a:pt x="1627310" y="-47328"/>
                  <a:pt x="1539004" y="5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6434B108-790D-1543-8DD3-93E1E73C40C5}"/>
              </a:ext>
            </a:extLst>
          </p:cNvPr>
          <p:cNvSpPr/>
          <p:nvPr/>
        </p:nvSpPr>
        <p:spPr>
          <a:xfrm>
            <a:off x="3842706" y="4133479"/>
            <a:ext cx="559483" cy="909172"/>
          </a:xfrm>
          <a:custGeom>
            <a:avLst/>
            <a:gdLst>
              <a:gd name="connsiteX0" fmla="*/ 558378 w 559483"/>
              <a:gd name="connsiteY0" fmla="*/ 2685 h 909172"/>
              <a:gd name="connsiteX1" fmla="*/ 19993 w 559483"/>
              <a:gd name="connsiteY1" fmla="*/ 882902 h 909172"/>
              <a:gd name="connsiteX2" fmla="*/ 156726 w 559483"/>
              <a:gd name="connsiteY2" fmla="*/ 617983 h 909172"/>
              <a:gd name="connsiteX3" fmla="*/ 558378 w 559483"/>
              <a:gd name="connsiteY3" fmla="*/ 2685 h 90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483" h="909172">
                <a:moveTo>
                  <a:pt x="558378" y="2685"/>
                </a:moveTo>
                <a:cubicBezTo>
                  <a:pt x="535589" y="46838"/>
                  <a:pt x="86935" y="780352"/>
                  <a:pt x="19993" y="882902"/>
                </a:cubicBezTo>
                <a:cubicBezTo>
                  <a:pt x="-46949" y="985452"/>
                  <a:pt x="68420" y="764686"/>
                  <a:pt x="156726" y="617983"/>
                </a:cubicBezTo>
                <a:cubicBezTo>
                  <a:pt x="245032" y="471280"/>
                  <a:pt x="581167" y="-41468"/>
                  <a:pt x="558378" y="2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D65AFE32-4BBA-9284-3618-6E085C66802C}"/>
              </a:ext>
            </a:extLst>
          </p:cNvPr>
          <p:cNvSpPr/>
          <p:nvPr/>
        </p:nvSpPr>
        <p:spPr>
          <a:xfrm>
            <a:off x="2318122" y="2196261"/>
            <a:ext cx="698694" cy="2234167"/>
          </a:xfrm>
          <a:custGeom>
            <a:avLst/>
            <a:gdLst>
              <a:gd name="connsiteX0" fmla="*/ 698543 w 698694"/>
              <a:gd name="connsiteY0" fmla="*/ 8 h 2234167"/>
              <a:gd name="connsiteX1" fmla="*/ 237071 w 698694"/>
              <a:gd name="connsiteY1" fmla="*/ 828950 h 2234167"/>
              <a:gd name="connsiteX2" fmla="*/ 14880 w 698694"/>
              <a:gd name="connsiteY2" fmla="*/ 2153548 h 2234167"/>
              <a:gd name="connsiteX3" fmla="*/ 49063 w 698694"/>
              <a:gd name="connsiteY3" fmla="*/ 1914266 h 2234167"/>
              <a:gd name="connsiteX4" fmla="*/ 279799 w 698694"/>
              <a:gd name="connsiteY4" fmla="*/ 487118 h 2234167"/>
              <a:gd name="connsiteX5" fmla="*/ 185796 w 698694"/>
              <a:gd name="connsiteY5" fmla="*/ 811859 h 2234167"/>
              <a:gd name="connsiteX6" fmla="*/ 698543 w 698694"/>
              <a:gd name="connsiteY6" fmla="*/ 8 h 223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694" h="2234167">
                <a:moveTo>
                  <a:pt x="698543" y="8"/>
                </a:moveTo>
                <a:cubicBezTo>
                  <a:pt x="707089" y="2857"/>
                  <a:pt x="351015" y="470027"/>
                  <a:pt x="237071" y="828950"/>
                </a:cubicBezTo>
                <a:cubicBezTo>
                  <a:pt x="123127" y="1187873"/>
                  <a:pt x="46215" y="1972662"/>
                  <a:pt x="14880" y="2153548"/>
                </a:cubicBezTo>
                <a:cubicBezTo>
                  <a:pt x="-16455" y="2334434"/>
                  <a:pt x="4910" y="2192004"/>
                  <a:pt x="49063" y="1914266"/>
                </a:cubicBezTo>
                <a:cubicBezTo>
                  <a:pt x="93216" y="1636528"/>
                  <a:pt x="257010" y="670853"/>
                  <a:pt x="279799" y="487118"/>
                </a:cubicBezTo>
                <a:cubicBezTo>
                  <a:pt x="302588" y="303383"/>
                  <a:pt x="108884" y="895892"/>
                  <a:pt x="185796" y="811859"/>
                </a:cubicBezTo>
                <a:cubicBezTo>
                  <a:pt x="262708" y="727826"/>
                  <a:pt x="689997" y="-2841"/>
                  <a:pt x="69854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C80B80D5-F35D-E74B-640E-55C1A0219506}"/>
              </a:ext>
            </a:extLst>
          </p:cNvPr>
          <p:cNvSpPr/>
          <p:nvPr/>
        </p:nvSpPr>
        <p:spPr>
          <a:xfrm>
            <a:off x="5000574" y="820395"/>
            <a:ext cx="212449" cy="3324336"/>
          </a:xfrm>
          <a:custGeom>
            <a:avLst/>
            <a:gdLst>
              <a:gd name="connsiteX0" fmla="*/ 212361 w 212449"/>
              <a:gd name="connsiteY0" fmla="*/ 1 h 3324336"/>
              <a:gd name="connsiteX1" fmla="*/ 24353 w 212449"/>
              <a:gd name="connsiteY1" fmla="*/ 1247687 h 3324336"/>
              <a:gd name="connsiteX2" fmla="*/ 24353 w 212449"/>
              <a:gd name="connsiteY2" fmla="*/ 2153541 h 3324336"/>
              <a:gd name="connsiteX3" fmla="*/ 32899 w 212449"/>
              <a:gd name="connsiteY3" fmla="*/ 1897168 h 3324336"/>
              <a:gd name="connsiteX4" fmla="*/ 41445 w 212449"/>
              <a:gd name="connsiteY4" fmla="*/ 3238857 h 3324336"/>
              <a:gd name="connsiteX5" fmla="*/ 7262 w 212449"/>
              <a:gd name="connsiteY5" fmla="*/ 2914117 h 3324336"/>
              <a:gd name="connsiteX6" fmla="*/ 203815 w 212449"/>
              <a:gd name="connsiteY6" fmla="*/ 692211 h 3324336"/>
              <a:gd name="connsiteX7" fmla="*/ 169632 w 212449"/>
              <a:gd name="connsiteY7" fmla="*/ 1666431 h 3324336"/>
              <a:gd name="connsiteX8" fmla="*/ 186723 w 212449"/>
              <a:gd name="connsiteY8" fmla="*/ 3170491 h 3324336"/>
              <a:gd name="connsiteX9" fmla="*/ 109811 w 212449"/>
              <a:gd name="connsiteY9" fmla="*/ 1845893 h 3324336"/>
              <a:gd name="connsiteX10" fmla="*/ 126903 w 212449"/>
              <a:gd name="connsiteY10" fmla="*/ 803306 h 3324336"/>
              <a:gd name="connsiteX11" fmla="*/ 49990 w 212449"/>
              <a:gd name="connsiteY11" fmla="*/ 1239141 h 3324336"/>
              <a:gd name="connsiteX12" fmla="*/ 212361 w 212449"/>
              <a:gd name="connsiteY12" fmla="*/ 1 h 33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449" h="3324336">
                <a:moveTo>
                  <a:pt x="212361" y="1"/>
                </a:moveTo>
                <a:cubicBezTo>
                  <a:pt x="208088" y="1425"/>
                  <a:pt x="55688" y="888764"/>
                  <a:pt x="24353" y="1247687"/>
                </a:cubicBezTo>
                <a:cubicBezTo>
                  <a:pt x="-6982" y="1606610"/>
                  <a:pt x="22929" y="2045294"/>
                  <a:pt x="24353" y="2153541"/>
                </a:cubicBezTo>
                <a:cubicBezTo>
                  <a:pt x="25777" y="2261788"/>
                  <a:pt x="30050" y="1716282"/>
                  <a:pt x="32899" y="1897168"/>
                </a:cubicBezTo>
                <a:cubicBezTo>
                  <a:pt x="35748" y="2078054"/>
                  <a:pt x="45718" y="3069366"/>
                  <a:pt x="41445" y="3238857"/>
                </a:cubicBezTo>
                <a:cubicBezTo>
                  <a:pt x="37172" y="3408348"/>
                  <a:pt x="-19800" y="3338558"/>
                  <a:pt x="7262" y="2914117"/>
                </a:cubicBezTo>
                <a:cubicBezTo>
                  <a:pt x="34324" y="2489676"/>
                  <a:pt x="176753" y="900159"/>
                  <a:pt x="203815" y="692211"/>
                </a:cubicBezTo>
                <a:cubicBezTo>
                  <a:pt x="230877" y="484263"/>
                  <a:pt x="172481" y="1253384"/>
                  <a:pt x="169632" y="1666431"/>
                </a:cubicBezTo>
                <a:cubicBezTo>
                  <a:pt x="166783" y="2079478"/>
                  <a:pt x="196693" y="3140581"/>
                  <a:pt x="186723" y="3170491"/>
                </a:cubicBezTo>
                <a:cubicBezTo>
                  <a:pt x="176753" y="3200401"/>
                  <a:pt x="119781" y="2240424"/>
                  <a:pt x="109811" y="1845893"/>
                </a:cubicBezTo>
                <a:cubicBezTo>
                  <a:pt x="99841" y="1451362"/>
                  <a:pt x="136873" y="904431"/>
                  <a:pt x="126903" y="803306"/>
                </a:cubicBezTo>
                <a:cubicBezTo>
                  <a:pt x="116933" y="702181"/>
                  <a:pt x="35747" y="1365904"/>
                  <a:pt x="49990" y="1239141"/>
                </a:cubicBezTo>
                <a:cubicBezTo>
                  <a:pt x="64233" y="1112378"/>
                  <a:pt x="216634" y="-1423"/>
                  <a:pt x="21236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F648E48F-D562-3130-32DF-5EFC81B97D34}"/>
              </a:ext>
            </a:extLst>
          </p:cNvPr>
          <p:cNvSpPr/>
          <p:nvPr/>
        </p:nvSpPr>
        <p:spPr>
          <a:xfrm>
            <a:off x="3196741" y="3463217"/>
            <a:ext cx="1234828" cy="2614962"/>
          </a:xfrm>
          <a:custGeom>
            <a:avLst/>
            <a:gdLst>
              <a:gd name="connsiteX0" fmla="*/ 648866 w 1234828"/>
              <a:gd name="connsiteY0" fmla="*/ 220020 h 2614962"/>
              <a:gd name="connsiteX1" fmla="*/ 298489 w 1234828"/>
              <a:gd name="connsiteY1" fmla="*/ 1997546 h 2614962"/>
              <a:gd name="connsiteX2" fmla="*/ 426676 w 1234828"/>
              <a:gd name="connsiteY2" fmla="*/ 1698443 h 2614962"/>
              <a:gd name="connsiteX3" fmla="*/ 7932 w 1234828"/>
              <a:gd name="connsiteY3" fmla="*/ 2604297 h 2614962"/>
              <a:gd name="connsiteX4" fmla="*/ 238668 w 1234828"/>
              <a:gd name="connsiteY4" fmla="*/ 2048820 h 2614962"/>
              <a:gd name="connsiteX5" fmla="*/ 1229980 w 1234828"/>
              <a:gd name="connsiteY5" fmla="*/ 6376 h 2614962"/>
              <a:gd name="connsiteX6" fmla="*/ 623229 w 1234828"/>
              <a:gd name="connsiteY6" fmla="*/ 1373703 h 2614962"/>
              <a:gd name="connsiteX7" fmla="*/ 751416 w 1234828"/>
              <a:gd name="connsiteY7" fmla="*/ 408028 h 2614962"/>
              <a:gd name="connsiteX8" fmla="*/ 520680 w 1234828"/>
              <a:gd name="connsiteY8" fmla="*/ 1407886 h 2614962"/>
              <a:gd name="connsiteX9" fmla="*/ 443767 w 1234828"/>
              <a:gd name="connsiteY9" fmla="*/ 1493344 h 2614962"/>
              <a:gd name="connsiteX10" fmla="*/ 648866 w 1234828"/>
              <a:gd name="connsiteY10" fmla="*/ 220020 h 261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4828" h="2614962">
                <a:moveTo>
                  <a:pt x="648866" y="220020"/>
                </a:moveTo>
                <a:cubicBezTo>
                  <a:pt x="624653" y="304054"/>
                  <a:pt x="335521" y="1751142"/>
                  <a:pt x="298489" y="1997546"/>
                </a:cubicBezTo>
                <a:cubicBezTo>
                  <a:pt x="261457" y="2243950"/>
                  <a:pt x="475102" y="1597318"/>
                  <a:pt x="426676" y="1698443"/>
                </a:cubicBezTo>
                <a:cubicBezTo>
                  <a:pt x="378250" y="1799568"/>
                  <a:pt x="39267" y="2545901"/>
                  <a:pt x="7932" y="2604297"/>
                </a:cubicBezTo>
                <a:cubicBezTo>
                  <a:pt x="-23403" y="2662693"/>
                  <a:pt x="34993" y="2481807"/>
                  <a:pt x="238668" y="2048820"/>
                </a:cubicBezTo>
                <a:cubicBezTo>
                  <a:pt x="442343" y="1615833"/>
                  <a:pt x="1165887" y="118895"/>
                  <a:pt x="1229980" y="6376"/>
                </a:cubicBezTo>
                <a:cubicBezTo>
                  <a:pt x="1294073" y="-106143"/>
                  <a:pt x="702990" y="1306761"/>
                  <a:pt x="623229" y="1373703"/>
                </a:cubicBezTo>
                <a:cubicBezTo>
                  <a:pt x="543468" y="1440645"/>
                  <a:pt x="768507" y="402331"/>
                  <a:pt x="751416" y="408028"/>
                </a:cubicBezTo>
                <a:cubicBezTo>
                  <a:pt x="734325" y="413725"/>
                  <a:pt x="571955" y="1227000"/>
                  <a:pt x="520680" y="1407886"/>
                </a:cubicBezTo>
                <a:cubicBezTo>
                  <a:pt x="469405" y="1588772"/>
                  <a:pt x="420978" y="1685624"/>
                  <a:pt x="443767" y="1493344"/>
                </a:cubicBezTo>
                <a:cubicBezTo>
                  <a:pt x="466556" y="1301064"/>
                  <a:pt x="673079" y="135986"/>
                  <a:pt x="648866" y="220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686563FC-9A05-7707-3C05-D337D9A1D87E}"/>
              </a:ext>
            </a:extLst>
          </p:cNvPr>
          <p:cNvSpPr/>
          <p:nvPr/>
        </p:nvSpPr>
        <p:spPr>
          <a:xfrm>
            <a:off x="2046547" y="3491700"/>
            <a:ext cx="491589" cy="3181745"/>
          </a:xfrm>
          <a:custGeom>
            <a:avLst/>
            <a:gdLst>
              <a:gd name="connsiteX0" fmla="*/ 337730 w 491589"/>
              <a:gd name="connsiteY0" fmla="*/ 815380 h 3181745"/>
              <a:gd name="connsiteX1" fmla="*/ 124085 w 491589"/>
              <a:gd name="connsiteY1" fmla="*/ 1721235 h 3181745"/>
              <a:gd name="connsiteX2" fmla="*/ 141176 w 491589"/>
              <a:gd name="connsiteY2" fmla="*/ 2584360 h 3181745"/>
              <a:gd name="connsiteX3" fmla="*/ 38627 w 491589"/>
              <a:gd name="connsiteY3" fmla="*/ 2139979 h 3181745"/>
              <a:gd name="connsiteX4" fmla="*/ 30081 w 491589"/>
              <a:gd name="connsiteY4" fmla="*/ 3165474 h 3181745"/>
              <a:gd name="connsiteX5" fmla="*/ 12989 w 491589"/>
              <a:gd name="connsiteY5" fmla="*/ 2627089 h 3181745"/>
              <a:gd name="connsiteX6" fmla="*/ 243726 w 491589"/>
              <a:gd name="connsiteY6" fmla="*/ 823926 h 3181745"/>
              <a:gd name="connsiteX7" fmla="*/ 491554 w 491589"/>
              <a:gd name="connsiteY7" fmla="*/ 3530 h 3181745"/>
              <a:gd name="connsiteX8" fmla="*/ 226634 w 491589"/>
              <a:gd name="connsiteY8" fmla="*/ 1105937 h 3181745"/>
              <a:gd name="connsiteX9" fmla="*/ 337730 w 491589"/>
              <a:gd name="connsiteY9" fmla="*/ 815380 h 318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1589" h="3181745">
                <a:moveTo>
                  <a:pt x="337730" y="815380"/>
                </a:moveTo>
                <a:cubicBezTo>
                  <a:pt x="320639" y="917930"/>
                  <a:pt x="156844" y="1426405"/>
                  <a:pt x="124085" y="1721235"/>
                </a:cubicBezTo>
                <a:cubicBezTo>
                  <a:pt x="91326" y="2016065"/>
                  <a:pt x="155419" y="2514569"/>
                  <a:pt x="141176" y="2584360"/>
                </a:cubicBezTo>
                <a:cubicBezTo>
                  <a:pt x="126933" y="2654151"/>
                  <a:pt x="57143" y="2043127"/>
                  <a:pt x="38627" y="2139979"/>
                </a:cubicBezTo>
                <a:cubicBezTo>
                  <a:pt x="20111" y="2236831"/>
                  <a:pt x="34354" y="3084289"/>
                  <a:pt x="30081" y="3165474"/>
                </a:cubicBezTo>
                <a:cubicBezTo>
                  <a:pt x="25808" y="3246659"/>
                  <a:pt x="-22619" y="3017347"/>
                  <a:pt x="12989" y="2627089"/>
                </a:cubicBezTo>
                <a:cubicBezTo>
                  <a:pt x="48596" y="2236831"/>
                  <a:pt x="163965" y="1261186"/>
                  <a:pt x="243726" y="823926"/>
                </a:cubicBezTo>
                <a:cubicBezTo>
                  <a:pt x="323487" y="386666"/>
                  <a:pt x="494403" y="-43472"/>
                  <a:pt x="491554" y="3530"/>
                </a:cubicBezTo>
                <a:cubicBezTo>
                  <a:pt x="488705" y="50532"/>
                  <a:pt x="249423" y="964932"/>
                  <a:pt x="226634" y="1105937"/>
                </a:cubicBezTo>
                <a:cubicBezTo>
                  <a:pt x="203845" y="1246942"/>
                  <a:pt x="354821" y="712830"/>
                  <a:pt x="337730" y="815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1E001FFD-CD4D-067C-81EA-7573B8C86D5A}"/>
              </a:ext>
            </a:extLst>
          </p:cNvPr>
          <p:cNvSpPr/>
          <p:nvPr/>
        </p:nvSpPr>
        <p:spPr>
          <a:xfrm>
            <a:off x="4106373" y="6142777"/>
            <a:ext cx="362616" cy="1783148"/>
          </a:xfrm>
          <a:custGeom>
            <a:avLst/>
            <a:gdLst>
              <a:gd name="connsiteX0" fmla="*/ 4154 w 362616"/>
              <a:gd name="connsiteY0" fmla="*/ 44378 h 1783148"/>
              <a:gd name="connsiteX1" fmla="*/ 345986 w 362616"/>
              <a:gd name="connsiteY1" fmla="*/ 1693716 h 1783148"/>
              <a:gd name="connsiteX2" fmla="*/ 294711 w 362616"/>
              <a:gd name="connsiteY2" fmla="*/ 1471526 h 1783148"/>
              <a:gd name="connsiteX3" fmla="*/ 166524 w 362616"/>
              <a:gd name="connsiteY3" fmla="*/ 693859 h 1783148"/>
              <a:gd name="connsiteX4" fmla="*/ 157978 w 362616"/>
              <a:gd name="connsiteY4" fmla="*/ 488759 h 1783148"/>
              <a:gd name="connsiteX5" fmla="*/ 4154 w 362616"/>
              <a:gd name="connsiteY5" fmla="*/ 44378 h 178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616" h="1783148">
                <a:moveTo>
                  <a:pt x="4154" y="44378"/>
                </a:moveTo>
                <a:cubicBezTo>
                  <a:pt x="35489" y="245204"/>
                  <a:pt x="297560" y="1455858"/>
                  <a:pt x="345986" y="1693716"/>
                </a:cubicBezTo>
                <a:cubicBezTo>
                  <a:pt x="394412" y="1931574"/>
                  <a:pt x="324621" y="1638169"/>
                  <a:pt x="294711" y="1471526"/>
                </a:cubicBezTo>
                <a:cubicBezTo>
                  <a:pt x="264801" y="1304883"/>
                  <a:pt x="189313" y="857653"/>
                  <a:pt x="166524" y="693859"/>
                </a:cubicBezTo>
                <a:cubicBezTo>
                  <a:pt x="143735" y="530065"/>
                  <a:pt x="187888" y="594157"/>
                  <a:pt x="157978" y="488759"/>
                </a:cubicBezTo>
                <a:cubicBezTo>
                  <a:pt x="128068" y="383361"/>
                  <a:pt x="-27181" y="-156448"/>
                  <a:pt x="4154" y="44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6CD33531-C794-80AF-4C62-DC09FB1F8302}"/>
              </a:ext>
            </a:extLst>
          </p:cNvPr>
          <p:cNvSpPr/>
          <p:nvPr/>
        </p:nvSpPr>
        <p:spPr>
          <a:xfrm>
            <a:off x="1981098" y="5789780"/>
            <a:ext cx="646771" cy="2478713"/>
          </a:xfrm>
          <a:custGeom>
            <a:avLst/>
            <a:gdLst>
              <a:gd name="connsiteX0" fmla="*/ 565549 w 646771"/>
              <a:gd name="connsiteY0" fmla="*/ 21360 h 2478713"/>
              <a:gd name="connsiteX1" fmla="*/ 386087 w 646771"/>
              <a:gd name="connsiteY1" fmla="*/ 1721973 h 2478713"/>
              <a:gd name="connsiteX2" fmla="*/ 642461 w 646771"/>
              <a:gd name="connsiteY2" fmla="*/ 2465457 h 2478713"/>
              <a:gd name="connsiteX3" fmla="*/ 505728 w 646771"/>
              <a:gd name="connsiteY3" fmla="*/ 2063805 h 2478713"/>
              <a:gd name="connsiteX4" fmla="*/ 1526 w 646771"/>
              <a:gd name="connsiteY4" fmla="*/ 465741 h 2478713"/>
              <a:gd name="connsiteX5" fmla="*/ 351904 w 646771"/>
              <a:gd name="connsiteY5" fmla="*/ 1439962 h 2478713"/>
              <a:gd name="connsiteX6" fmla="*/ 428816 w 646771"/>
              <a:gd name="connsiteY6" fmla="*/ 807573 h 2478713"/>
              <a:gd name="connsiteX7" fmla="*/ 565549 w 646771"/>
              <a:gd name="connsiteY7" fmla="*/ 21360 h 247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771" h="2478713">
                <a:moveTo>
                  <a:pt x="565549" y="21360"/>
                </a:moveTo>
                <a:cubicBezTo>
                  <a:pt x="558428" y="173760"/>
                  <a:pt x="373268" y="1314624"/>
                  <a:pt x="386087" y="1721973"/>
                </a:cubicBezTo>
                <a:cubicBezTo>
                  <a:pt x="398906" y="2129322"/>
                  <a:pt x="622521" y="2408485"/>
                  <a:pt x="642461" y="2465457"/>
                </a:cubicBezTo>
                <a:cubicBezTo>
                  <a:pt x="662401" y="2522429"/>
                  <a:pt x="612551" y="2397091"/>
                  <a:pt x="505728" y="2063805"/>
                </a:cubicBezTo>
                <a:cubicBezTo>
                  <a:pt x="398905" y="1730519"/>
                  <a:pt x="27163" y="569715"/>
                  <a:pt x="1526" y="465741"/>
                </a:cubicBezTo>
                <a:cubicBezTo>
                  <a:pt x="-24111" y="361767"/>
                  <a:pt x="280689" y="1382990"/>
                  <a:pt x="351904" y="1439962"/>
                </a:cubicBezTo>
                <a:cubicBezTo>
                  <a:pt x="423119" y="1496934"/>
                  <a:pt x="390360" y="1041158"/>
                  <a:pt x="428816" y="807573"/>
                </a:cubicBezTo>
                <a:cubicBezTo>
                  <a:pt x="467272" y="573988"/>
                  <a:pt x="572670" y="-131040"/>
                  <a:pt x="565549" y="21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7038CC07-C006-1930-F10D-CC367072BF05}"/>
              </a:ext>
            </a:extLst>
          </p:cNvPr>
          <p:cNvSpPr/>
          <p:nvPr/>
        </p:nvSpPr>
        <p:spPr>
          <a:xfrm>
            <a:off x="1657294" y="6313090"/>
            <a:ext cx="697539" cy="2275635"/>
          </a:xfrm>
          <a:custGeom>
            <a:avLst/>
            <a:gdLst>
              <a:gd name="connsiteX0" fmla="*/ 615887 w 697539"/>
              <a:gd name="connsiteY0" fmla="*/ 2252 h 2275635"/>
              <a:gd name="connsiteX1" fmla="*/ 444971 w 697539"/>
              <a:gd name="connsiteY1" fmla="*/ 113347 h 2275635"/>
              <a:gd name="connsiteX2" fmla="*/ 590 w 697539"/>
              <a:gd name="connsiteY2" fmla="*/ 190260 h 2275635"/>
              <a:gd name="connsiteX3" fmla="*/ 547521 w 697539"/>
              <a:gd name="connsiteY3" fmla="*/ 173168 h 2275635"/>
              <a:gd name="connsiteX4" fmla="*/ 692799 w 697539"/>
              <a:gd name="connsiteY4" fmla="*/ 190260 h 2275635"/>
              <a:gd name="connsiteX5" fmla="*/ 419334 w 697539"/>
              <a:gd name="connsiteY5" fmla="*/ 250080 h 2275635"/>
              <a:gd name="connsiteX6" fmla="*/ 60411 w 697539"/>
              <a:gd name="connsiteY6" fmla="*/ 326992 h 2275635"/>
              <a:gd name="connsiteX7" fmla="*/ 231327 w 697539"/>
              <a:gd name="connsiteY7" fmla="*/ 344084 h 2275635"/>
              <a:gd name="connsiteX8" fmla="*/ 282601 w 697539"/>
              <a:gd name="connsiteY8" fmla="*/ 549183 h 2275635"/>
              <a:gd name="connsiteX9" fmla="*/ 291147 w 697539"/>
              <a:gd name="connsiteY9" fmla="*/ 891015 h 2275635"/>
              <a:gd name="connsiteX10" fmla="*/ 265510 w 697539"/>
              <a:gd name="connsiteY10" fmla="*/ 805557 h 2275635"/>
              <a:gd name="connsiteX11" fmla="*/ 350968 w 697539"/>
              <a:gd name="connsiteY11" fmla="*/ 985018 h 2275635"/>
              <a:gd name="connsiteX12" fmla="*/ 419334 w 697539"/>
              <a:gd name="connsiteY12" fmla="*/ 1352488 h 2275635"/>
              <a:gd name="connsiteX13" fmla="*/ 385151 w 697539"/>
              <a:gd name="connsiteY13" fmla="*/ 1771231 h 2275635"/>
              <a:gd name="connsiteX14" fmla="*/ 342422 w 697539"/>
              <a:gd name="connsiteY14" fmla="*/ 2275433 h 2275635"/>
              <a:gd name="connsiteX15" fmla="*/ 402242 w 697539"/>
              <a:gd name="connsiteY15" fmla="*/ 1711411 h 2275635"/>
              <a:gd name="connsiteX16" fmla="*/ 504792 w 697539"/>
              <a:gd name="connsiteY16" fmla="*/ 1181572 h 2275635"/>
              <a:gd name="connsiteX17" fmla="*/ 205689 w 697539"/>
              <a:gd name="connsiteY17" fmla="*/ 258626 h 2275635"/>
              <a:gd name="connsiteX18" fmla="*/ 641525 w 697539"/>
              <a:gd name="connsiteY18" fmla="*/ 53527 h 2275635"/>
              <a:gd name="connsiteX19" fmla="*/ 615887 w 697539"/>
              <a:gd name="connsiteY19" fmla="*/ 2252 h 227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7539" h="2275635">
                <a:moveTo>
                  <a:pt x="615887" y="2252"/>
                </a:moveTo>
                <a:cubicBezTo>
                  <a:pt x="583128" y="12222"/>
                  <a:pt x="547520" y="82012"/>
                  <a:pt x="444971" y="113347"/>
                </a:cubicBezTo>
                <a:cubicBezTo>
                  <a:pt x="342422" y="144682"/>
                  <a:pt x="-16502" y="180290"/>
                  <a:pt x="590" y="190260"/>
                </a:cubicBezTo>
                <a:cubicBezTo>
                  <a:pt x="17682" y="200230"/>
                  <a:pt x="432153" y="173168"/>
                  <a:pt x="547521" y="173168"/>
                </a:cubicBezTo>
                <a:cubicBezTo>
                  <a:pt x="662889" y="173168"/>
                  <a:pt x="714164" y="177441"/>
                  <a:pt x="692799" y="190260"/>
                </a:cubicBezTo>
                <a:cubicBezTo>
                  <a:pt x="671435" y="203079"/>
                  <a:pt x="419334" y="250080"/>
                  <a:pt x="419334" y="250080"/>
                </a:cubicBezTo>
                <a:cubicBezTo>
                  <a:pt x="313936" y="272869"/>
                  <a:pt x="91745" y="311325"/>
                  <a:pt x="60411" y="326992"/>
                </a:cubicBezTo>
                <a:cubicBezTo>
                  <a:pt x="29077" y="342659"/>
                  <a:pt x="194295" y="307052"/>
                  <a:pt x="231327" y="344084"/>
                </a:cubicBezTo>
                <a:cubicBezTo>
                  <a:pt x="268359" y="381116"/>
                  <a:pt x="272631" y="458028"/>
                  <a:pt x="282601" y="549183"/>
                </a:cubicBezTo>
                <a:cubicBezTo>
                  <a:pt x="292571" y="640338"/>
                  <a:pt x="293995" y="848286"/>
                  <a:pt x="291147" y="891015"/>
                </a:cubicBezTo>
                <a:cubicBezTo>
                  <a:pt x="288299" y="933744"/>
                  <a:pt x="255540" y="789890"/>
                  <a:pt x="265510" y="805557"/>
                </a:cubicBezTo>
                <a:cubicBezTo>
                  <a:pt x="275480" y="821224"/>
                  <a:pt x="325331" y="893863"/>
                  <a:pt x="350968" y="985018"/>
                </a:cubicBezTo>
                <a:cubicBezTo>
                  <a:pt x="376605" y="1076173"/>
                  <a:pt x="413637" y="1221453"/>
                  <a:pt x="419334" y="1352488"/>
                </a:cubicBezTo>
                <a:cubicBezTo>
                  <a:pt x="425031" y="1483523"/>
                  <a:pt x="397970" y="1617407"/>
                  <a:pt x="385151" y="1771231"/>
                </a:cubicBezTo>
                <a:cubicBezTo>
                  <a:pt x="372332" y="1925055"/>
                  <a:pt x="339573" y="2285403"/>
                  <a:pt x="342422" y="2275433"/>
                </a:cubicBezTo>
                <a:cubicBezTo>
                  <a:pt x="345270" y="2265463"/>
                  <a:pt x="375180" y="1893721"/>
                  <a:pt x="402242" y="1711411"/>
                </a:cubicBezTo>
                <a:cubicBezTo>
                  <a:pt x="429304" y="1529101"/>
                  <a:pt x="537551" y="1423703"/>
                  <a:pt x="504792" y="1181572"/>
                </a:cubicBezTo>
                <a:cubicBezTo>
                  <a:pt x="472033" y="939441"/>
                  <a:pt x="182900" y="446633"/>
                  <a:pt x="205689" y="258626"/>
                </a:cubicBezTo>
                <a:cubicBezTo>
                  <a:pt x="228478" y="70619"/>
                  <a:pt x="571734" y="90559"/>
                  <a:pt x="641525" y="53527"/>
                </a:cubicBezTo>
                <a:cubicBezTo>
                  <a:pt x="711316" y="16495"/>
                  <a:pt x="648646" y="-7718"/>
                  <a:pt x="615887" y="2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731B5D97-4A07-0439-65F4-0EE2797866BC}"/>
              </a:ext>
            </a:extLst>
          </p:cNvPr>
          <p:cNvSpPr/>
          <p:nvPr/>
        </p:nvSpPr>
        <p:spPr>
          <a:xfrm>
            <a:off x="4952205" y="749800"/>
            <a:ext cx="1458105" cy="263143"/>
          </a:xfrm>
          <a:custGeom>
            <a:avLst/>
            <a:gdLst>
              <a:gd name="connsiteX0" fmla="*/ 38539 w 1458105"/>
              <a:gd name="connsiteY0" fmla="*/ 250058 h 263143"/>
              <a:gd name="connsiteX1" fmla="*/ 123997 w 1458105"/>
              <a:gd name="connsiteY1" fmla="*/ 207329 h 263143"/>
              <a:gd name="connsiteX2" fmla="*/ 611107 w 1458105"/>
              <a:gd name="connsiteY2" fmla="*/ 2230 h 263143"/>
              <a:gd name="connsiteX3" fmla="*/ 1414412 w 1458105"/>
              <a:gd name="connsiteY3" fmla="*/ 96234 h 263143"/>
              <a:gd name="connsiteX4" fmla="*/ 1277679 w 1458105"/>
              <a:gd name="connsiteY4" fmla="*/ 62050 h 263143"/>
              <a:gd name="connsiteX5" fmla="*/ 653836 w 1458105"/>
              <a:gd name="connsiteY5" fmla="*/ 10776 h 263143"/>
              <a:gd name="connsiteX6" fmla="*/ 38539 w 1458105"/>
              <a:gd name="connsiteY6" fmla="*/ 250058 h 26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8105" h="263143">
                <a:moveTo>
                  <a:pt x="38539" y="250058"/>
                </a:moveTo>
                <a:cubicBezTo>
                  <a:pt x="-49768" y="282817"/>
                  <a:pt x="28569" y="248634"/>
                  <a:pt x="123997" y="207329"/>
                </a:cubicBezTo>
                <a:cubicBezTo>
                  <a:pt x="219425" y="166024"/>
                  <a:pt x="396038" y="20746"/>
                  <a:pt x="611107" y="2230"/>
                </a:cubicBezTo>
                <a:cubicBezTo>
                  <a:pt x="826176" y="-16286"/>
                  <a:pt x="1303317" y="86264"/>
                  <a:pt x="1414412" y="96234"/>
                </a:cubicBezTo>
                <a:cubicBezTo>
                  <a:pt x="1525507" y="106204"/>
                  <a:pt x="1404442" y="76293"/>
                  <a:pt x="1277679" y="62050"/>
                </a:cubicBezTo>
                <a:cubicBezTo>
                  <a:pt x="1150916" y="47807"/>
                  <a:pt x="856087" y="-21983"/>
                  <a:pt x="653836" y="10776"/>
                </a:cubicBezTo>
                <a:cubicBezTo>
                  <a:pt x="451586" y="43535"/>
                  <a:pt x="126846" y="217299"/>
                  <a:pt x="38539" y="250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7B3D486C-10FD-8B8E-ABFF-4BF56F5DEFE9}"/>
              </a:ext>
            </a:extLst>
          </p:cNvPr>
          <p:cNvSpPr/>
          <p:nvPr/>
        </p:nvSpPr>
        <p:spPr>
          <a:xfrm>
            <a:off x="6216465" y="829112"/>
            <a:ext cx="1423259" cy="1474426"/>
          </a:xfrm>
          <a:custGeom>
            <a:avLst/>
            <a:gdLst>
              <a:gd name="connsiteX0" fmla="*/ 64694 w 1423259"/>
              <a:gd name="connsiteY0" fmla="*/ 76742 h 1474426"/>
              <a:gd name="connsiteX1" fmla="*/ 158698 w 1423259"/>
              <a:gd name="connsiteY1" fmla="*/ 128017 h 1474426"/>
              <a:gd name="connsiteX2" fmla="*/ 987640 w 1423259"/>
              <a:gd name="connsiteY2" fmla="*/ 999688 h 1474426"/>
              <a:gd name="connsiteX3" fmla="*/ 1021823 w 1423259"/>
              <a:gd name="connsiteY3" fmla="*/ 956959 h 1474426"/>
              <a:gd name="connsiteX4" fmla="*/ 1414929 w 1423259"/>
              <a:gd name="connsiteY4" fmla="*/ 1461161 h 1474426"/>
              <a:gd name="connsiteX5" fmla="*/ 1226922 w 1423259"/>
              <a:gd name="connsiteY5" fmla="*/ 1221879 h 1474426"/>
              <a:gd name="connsiteX6" fmla="*/ 517621 w 1423259"/>
              <a:gd name="connsiteY6" fmla="*/ 136563 h 1474426"/>
              <a:gd name="connsiteX7" fmla="*/ 1013277 w 1423259"/>
              <a:gd name="connsiteY7" fmla="*/ 914230 h 1474426"/>
              <a:gd name="connsiteX8" fmla="*/ 765449 w 1423259"/>
              <a:gd name="connsiteY8" fmla="*/ 563852 h 1474426"/>
              <a:gd name="connsiteX9" fmla="*/ 1013277 w 1423259"/>
              <a:gd name="connsiteY9" fmla="*/ 811681 h 1474426"/>
              <a:gd name="connsiteX10" fmla="*/ 705628 w 1423259"/>
              <a:gd name="connsiteY10" fmla="*/ 580944 h 1474426"/>
              <a:gd name="connsiteX11" fmla="*/ 893636 w 1423259"/>
              <a:gd name="connsiteY11" fmla="*/ 820226 h 1474426"/>
              <a:gd name="connsiteX12" fmla="*/ 64694 w 1423259"/>
              <a:gd name="connsiteY12" fmla="*/ 76742 h 147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3259" h="1474426">
                <a:moveTo>
                  <a:pt x="64694" y="76742"/>
                </a:moveTo>
                <a:cubicBezTo>
                  <a:pt x="-57796" y="-38626"/>
                  <a:pt x="4874" y="-25807"/>
                  <a:pt x="158698" y="128017"/>
                </a:cubicBezTo>
                <a:cubicBezTo>
                  <a:pt x="312522" y="281841"/>
                  <a:pt x="843786" y="861531"/>
                  <a:pt x="987640" y="999688"/>
                </a:cubicBezTo>
                <a:cubicBezTo>
                  <a:pt x="1131494" y="1137845"/>
                  <a:pt x="950608" y="880047"/>
                  <a:pt x="1021823" y="956959"/>
                </a:cubicBezTo>
                <a:cubicBezTo>
                  <a:pt x="1093038" y="1033871"/>
                  <a:pt x="1380746" y="1417008"/>
                  <a:pt x="1414929" y="1461161"/>
                </a:cubicBezTo>
                <a:cubicBezTo>
                  <a:pt x="1449112" y="1505314"/>
                  <a:pt x="1376473" y="1442645"/>
                  <a:pt x="1226922" y="1221879"/>
                </a:cubicBezTo>
                <a:cubicBezTo>
                  <a:pt x="1077371" y="1001113"/>
                  <a:pt x="553229" y="187838"/>
                  <a:pt x="517621" y="136563"/>
                </a:cubicBezTo>
                <a:cubicBezTo>
                  <a:pt x="482014" y="85288"/>
                  <a:pt x="971972" y="843015"/>
                  <a:pt x="1013277" y="914230"/>
                </a:cubicBezTo>
                <a:cubicBezTo>
                  <a:pt x="1054582" y="985445"/>
                  <a:pt x="765449" y="580943"/>
                  <a:pt x="765449" y="563852"/>
                </a:cubicBezTo>
                <a:cubicBezTo>
                  <a:pt x="765449" y="546761"/>
                  <a:pt x="1023247" y="808832"/>
                  <a:pt x="1013277" y="811681"/>
                </a:cubicBezTo>
                <a:cubicBezTo>
                  <a:pt x="1003307" y="814530"/>
                  <a:pt x="725568" y="579520"/>
                  <a:pt x="705628" y="580944"/>
                </a:cubicBezTo>
                <a:cubicBezTo>
                  <a:pt x="685688" y="582368"/>
                  <a:pt x="994761" y="904260"/>
                  <a:pt x="893636" y="820226"/>
                </a:cubicBezTo>
                <a:cubicBezTo>
                  <a:pt x="792511" y="736192"/>
                  <a:pt x="187184" y="192110"/>
                  <a:pt x="64694" y="76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04299824-D4FD-44E7-4973-F58C68E5FC47}"/>
              </a:ext>
            </a:extLst>
          </p:cNvPr>
          <p:cNvSpPr/>
          <p:nvPr/>
        </p:nvSpPr>
        <p:spPr>
          <a:xfrm>
            <a:off x="5431298" y="741975"/>
            <a:ext cx="1008385" cy="223802"/>
          </a:xfrm>
          <a:custGeom>
            <a:avLst/>
            <a:gdLst>
              <a:gd name="connsiteX0" fmla="*/ 3827 w 1008385"/>
              <a:gd name="connsiteY0" fmla="*/ 223700 h 223802"/>
              <a:gd name="connsiteX1" fmla="*/ 482392 w 1008385"/>
              <a:gd name="connsiteY1" fmla="*/ 95513 h 223802"/>
              <a:gd name="connsiteX2" fmla="*/ 1003685 w 1008385"/>
              <a:gd name="connsiteY2" fmla="*/ 215154 h 223802"/>
              <a:gd name="connsiteX3" fmla="*/ 704582 w 1008385"/>
              <a:gd name="connsiteY3" fmla="*/ 129696 h 223802"/>
              <a:gd name="connsiteX4" fmla="*/ 123468 w 1008385"/>
              <a:gd name="connsiteY4" fmla="*/ 1509 h 223802"/>
              <a:gd name="connsiteX5" fmla="*/ 251655 w 1008385"/>
              <a:gd name="connsiteY5" fmla="*/ 69875 h 223802"/>
              <a:gd name="connsiteX6" fmla="*/ 3827 w 1008385"/>
              <a:gd name="connsiteY6" fmla="*/ 223700 h 22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385" h="223802">
                <a:moveTo>
                  <a:pt x="3827" y="223700"/>
                </a:moveTo>
                <a:cubicBezTo>
                  <a:pt x="42283" y="227973"/>
                  <a:pt x="315749" y="96937"/>
                  <a:pt x="482392" y="95513"/>
                </a:cubicBezTo>
                <a:cubicBezTo>
                  <a:pt x="649035" y="94089"/>
                  <a:pt x="966653" y="209457"/>
                  <a:pt x="1003685" y="215154"/>
                </a:cubicBezTo>
                <a:cubicBezTo>
                  <a:pt x="1040717" y="220851"/>
                  <a:pt x="851285" y="165304"/>
                  <a:pt x="704582" y="129696"/>
                </a:cubicBezTo>
                <a:cubicBezTo>
                  <a:pt x="557879" y="94088"/>
                  <a:pt x="198956" y="11479"/>
                  <a:pt x="123468" y="1509"/>
                </a:cubicBezTo>
                <a:cubicBezTo>
                  <a:pt x="47980" y="-8461"/>
                  <a:pt x="274444" y="32843"/>
                  <a:pt x="251655" y="69875"/>
                </a:cubicBezTo>
                <a:cubicBezTo>
                  <a:pt x="228866" y="106907"/>
                  <a:pt x="-34629" y="219427"/>
                  <a:pt x="3827" y="223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1F05560C-F89F-DAF1-4F01-C51FD0E9D2C4}"/>
              </a:ext>
            </a:extLst>
          </p:cNvPr>
          <p:cNvSpPr/>
          <p:nvPr/>
        </p:nvSpPr>
        <p:spPr>
          <a:xfrm>
            <a:off x="7374500" y="1879610"/>
            <a:ext cx="728085" cy="1487489"/>
          </a:xfrm>
          <a:custGeom>
            <a:avLst/>
            <a:gdLst>
              <a:gd name="connsiteX0" fmla="*/ 521 w 728085"/>
              <a:gd name="connsiteY0" fmla="*/ 60285 h 1487489"/>
              <a:gd name="connsiteX1" fmla="*/ 684184 w 728085"/>
              <a:gd name="connsiteY1" fmla="*/ 1410521 h 1487489"/>
              <a:gd name="connsiteX2" fmla="*/ 607272 w 728085"/>
              <a:gd name="connsiteY2" fmla="*/ 1179784 h 1487489"/>
              <a:gd name="connsiteX3" fmla="*/ 179982 w 728085"/>
              <a:gd name="connsiteY3" fmla="*/ 465 h 1487489"/>
              <a:gd name="connsiteX4" fmla="*/ 564543 w 728085"/>
              <a:gd name="connsiteY4" fmla="*/ 1025960 h 1487489"/>
              <a:gd name="connsiteX5" fmla="*/ 521 w 728085"/>
              <a:gd name="connsiteY5" fmla="*/ 60285 h 148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085" h="1487489">
                <a:moveTo>
                  <a:pt x="521" y="60285"/>
                </a:moveTo>
                <a:cubicBezTo>
                  <a:pt x="20461" y="124378"/>
                  <a:pt x="583059" y="1223938"/>
                  <a:pt x="684184" y="1410521"/>
                </a:cubicBezTo>
                <a:cubicBezTo>
                  <a:pt x="785309" y="1597104"/>
                  <a:pt x="691306" y="1414793"/>
                  <a:pt x="607272" y="1179784"/>
                </a:cubicBezTo>
                <a:cubicBezTo>
                  <a:pt x="523238" y="944775"/>
                  <a:pt x="187104" y="26102"/>
                  <a:pt x="179982" y="465"/>
                </a:cubicBezTo>
                <a:cubicBezTo>
                  <a:pt x="172861" y="-25172"/>
                  <a:pt x="590180" y="1017414"/>
                  <a:pt x="564543" y="1025960"/>
                </a:cubicBezTo>
                <a:cubicBezTo>
                  <a:pt x="538906" y="1034506"/>
                  <a:pt x="-19419" y="-3808"/>
                  <a:pt x="521" y="60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5661D240-7B75-6DFB-AB89-8D989C37447B}"/>
              </a:ext>
            </a:extLst>
          </p:cNvPr>
          <p:cNvSpPr/>
          <p:nvPr/>
        </p:nvSpPr>
        <p:spPr>
          <a:xfrm>
            <a:off x="8033798" y="3016049"/>
            <a:ext cx="1009189" cy="2273469"/>
          </a:xfrm>
          <a:custGeom>
            <a:avLst/>
            <a:gdLst>
              <a:gd name="connsiteX0" fmla="*/ 7795 w 1009189"/>
              <a:gd name="connsiteY0" fmla="*/ 616 h 2273469"/>
              <a:gd name="connsiteX1" fmla="*/ 212894 w 1009189"/>
              <a:gd name="connsiteY1" fmla="*/ 1068841 h 2273469"/>
              <a:gd name="connsiteX2" fmla="*/ 494905 w 1009189"/>
              <a:gd name="connsiteY2" fmla="*/ 1624317 h 2273469"/>
              <a:gd name="connsiteX3" fmla="*/ 409447 w 1009189"/>
              <a:gd name="connsiteY3" fmla="*/ 1453401 h 2273469"/>
              <a:gd name="connsiteX4" fmla="*/ 982015 w 1009189"/>
              <a:gd name="connsiteY4" fmla="*/ 2231069 h 2273469"/>
              <a:gd name="connsiteX5" fmla="*/ 862374 w 1009189"/>
              <a:gd name="connsiteY5" fmla="*/ 2102882 h 2273469"/>
              <a:gd name="connsiteX6" fmla="*/ 383809 w 1009189"/>
              <a:gd name="connsiteY6" fmla="*/ 1530314 h 2273469"/>
              <a:gd name="connsiteX7" fmla="*/ 76161 w 1009189"/>
              <a:gd name="connsiteY7" fmla="*/ 923562 h 2273469"/>
              <a:gd name="connsiteX8" fmla="*/ 7795 w 1009189"/>
              <a:gd name="connsiteY8" fmla="*/ 616 h 227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189" h="2273469">
                <a:moveTo>
                  <a:pt x="7795" y="616"/>
                </a:moveTo>
                <a:cubicBezTo>
                  <a:pt x="30584" y="24829"/>
                  <a:pt x="131709" y="798224"/>
                  <a:pt x="212894" y="1068841"/>
                </a:cubicBezTo>
                <a:cubicBezTo>
                  <a:pt x="294079" y="1339458"/>
                  <a:pt x="462146" y="1560224"/>
                  <a:pt x="494905" y="1624317"/>
                </a:cubicBezTo>
                <a:cubicBezTo>
                  <a:pt x="527664" y="1688410"/>
                  <a:pt x="328262" y="1352276"/>
                  <a:pt x="409447" y="1453401"/>
                </a:cubicBezTo>
                <a:cubicBezTo>
                  <a:pt x="490632" y="1554526"/>
                  <a:pt x="906527" y="2122822"/>
                  <a:pt x="982015" y="2231069"/>
                </a:cubicBezTo>
                <a:cubicBezTo>
                  <a:pt x="1057503" y="2339316"/>
                  <a:pt x="962075" y="2219674"/>
                  <a:pt x="862374" y="2102882"/>
                </a:cubicBezTo>
                <a:cubicBezTo>
                  <a:pt x="762673" y="1986090"/>
                  <a:pt x="514844" y="1726867"/>
                  <a:pt x="383809" y="1530314"/>
                </a:cubicBezTo>
                <a:cubicBezTo>
                  <a:pt x="252774" y="1333761"/>
                  <a:pt x="138830" y="1175663"/>
                  <a:pt x="76161" y="923562"/>
                </a:cubicBezTo>
                <a:cubicBezTo>
                  <a:pt x="13492" y="671461"/>
                  <a:pt x="-14994" y="-23597"/>
                  <a:pt x="7795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AEB4CADB-5F8D-00DA-C4F6-3645427B1C4A}"/>
              </a:ext>
            </a:extLst>
          </p:cNvPr>
          <p:cNvSpPr/>
          <p:nvPr/>
        </p:nvSpPr>
        <p:spPr>
          <a:xfrm>
            <a:off x="8708147" y="4845425"/>
            <a:ext cx="194230" cy="1431032"/>
          </a:xfrm>
          <a:custGeom>
            <a:avLst/>
            <a:gdLst>
              <a:gd name="connsiteX0" fmla="*/ 94021 w 194230"/>
              <a:gd name="connsiteY0" fmla="*/ 40 h 1431032"/>
              <a:gd name="connsiteX1" fmla="*/ 17 w 194230"/>
              <a:gd name="connsiteY1" fmla="*/ 435876 h 1431032"/>
              <a:gd name="connsiteX2" fmla="*/ 102567 w 194230"/>
              <a:gd name="connsiteY2" fmla="*/ 786254 h 1431032"/>
              <a:gd name="connsiteX3" fmla="*/ 94021 w 194230"/>
              <a:gd name="connsiteY3" fmla="*/ 649521 h 1431032"/>
              <a:gd name="connsiteX4" fmla="*/ 170933 w 194230"/>
              <a:gd name="connsiteY4" fmla="*/ 1162268 h 1431032"/>
              <a:gd name="connsiteX5" fmla="*/ 188025 w 194230"/>
              <a:gd name="connsiteY5" fmla="*/ 1427188 h 1431032"/>
              <a:gd name="connsiteX6" fmla="*/ 76930 w 194230"/>
              <a:gd name="connsiteY6" fmla="*/ 974261 h 1431032"/>
              <a:gd name="connsiteX7" fmla="*/ 145296 w 194230"/>
              <a:gd name="connsiteY7" fmla="*/ 290597 h 1431032"/>
              <a:gd name="connsiteX8" fmla="*/ 111113 w 194230"/>
              <a:gd name="connsiteY8" fmla="*/ 666612 h 1431032"/>
              <a:gd name="connsiteX9" fmla="*/ 68384 w 194230"/>
              <a:gd name="connsiteY9" fmla="*/ 495696 h 1431032"/>
              <a:gd name="connsiteX10" fmla="*/ 59838 w 194230"/>
              <a:gd name="connsiteY10" fmla="*/ 410239 h 1431032"/>
              <a:gd name="connsiteX11" fmla="*/ 94021 w 194230"/>
              <a:gd name="connsiteY11" fmla="*/ 40 h 14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230" h="1431032">
                <a:moveTo>
                  <a:pt x="94021" y="40"/>
                </a:moveTo>
                <a:cubicBezTo>
                  <a:pt x="84051" y="4313"/>
                  <a:pt x="-1407" y="304840"/>
                  <a:pt x="17" y="435876"/>
                </a:cubicBezTo>
                <a:cubicBezTo>
                  <a:pt x="1441" y="566912"/>
                  <a:pt x="86900" y="750647"/>
                  <a:pt x="102567" y="786254"/>
                </a:cubicBezTo>
                <a:cubicBezTo>
                  <a:pt x="118234" y="821862"/>
                  <a:pt x="82627" y="586852"/>
                  <a:pt x="94021" y="649521"/>
                </a:cubicBezTo>
                <a:cubicBezTo>
                  <a:pt x="105415" y="712190"/>
                  <a:pt x="155266" y="1032657"/>
                  <a:pt x="170933" y="1162268"/>
                </a:cubicBezTo>
                <a:cubicBezTo>
                  <a:pt x="186600" y="1291879"/>
                  <a:pt x="203692" y="1458522"/>
                  <a:pt x="188025" y="1427188"/>
                </a:cubicBezTo>
                <a:cubicBezTo>
                  <a:pt x="172358" y="1395854"/>
                  <a:pt x="84051" y="1163693"/>
                  <a:pt x="76930" y="974261"/>
                </a:cubicBezTo>
                <a:cubicBezTo>
                  <a:pt x="69809" y="784829"/>
                  <a:pt x="139599" y="341872"/>
                  <a:pt x="145296" y="290597"/>
                </a:cubicBezTo>
                <a:cubicBezTo>
                  <a:pt x="150993" y="239322"/>
                  <a:pt x="123932" y="632429"/>
                  <a:pt x="111113" y="666612"/>
                </a:cubicBezTo>
                <a:cubicBezTo>
                  <a:pt x="98294" y="700795"/>
                  <a:pt x="76930" y="538425"/>
                  <a:pt x="68384" y="495696"/>
                </a:cubicBezTo>
                <a:cubicBezTo>
                  <a:pt x="59838" y="452967"/>
                  <a:pt x="49868" y="492848"/>
                  <a:pt x="59838" y="410239"/>
                </a:cubicBezTo>
                <a:cubicBezTo>
                  <a:pt x="69808" y="327630"/>
                  <a:pt x="103991" y="-4233"/>
                  <a:pt x="94021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BB5A3822-4386-6EFC-1C3F-1E4508683B2A}"/>
              </a:ext>
            </a:extLst>
          </p:cNvPr>
          <p:cNvSpPr/>
          <p:nvPr/>
        </p:nvSpPr>
        <p:spPr>
          <a:xfrm>
            <a:off x="8201418" y="5800157"/>
            <a:ext cx="770248" cy="1430691"/>
          </a:xfrm>
          <a:custGeom>
            <a:avLst/>
            <a:gdLst>
              <a:gd name="connsiteX0" fmla="*/ 412743 w 770248"/>
              <a:gd name="connsiteY0" fmla="*/ 28075 h 1430691"/>
              <a:gd name="connsiteX1" fmla="*/ 464018 w 770248"/>
              <a:gd name="connsiteY1" fmla="*/ 122079 h 1430691"/>
              <a:gd name="connsiteX2" fmla="*/ 609296 w 770248"/>
              <a:gd name="connsiteY2" fmla="*/ 515185 h 1430691"/>
              <a:gd name="connsiteX3" fmla="*/ 421289 w 770248"/>
              <a:gd name="connsiteY3" fmla="*/ 839925 h 1430691"/>
              <a:gd name="connsiteX4" fmla="*/ 515292 w 770248"/>
              <a:gd name="connsiteY4" fmla="*/ 745922 h 1430691"/>
              <a:gd name="connsiteX5" fmla="*/ 284556 w 770248"/>
              <a:gd name="connsiteY5" fmla="*/ 959566 h 1430691"/>
              <a:gd name="connsiteX6" fmla="*/ 438380 w 770248"/>
              <a:gd name="connsiteY6" fmla="*/ 959566 h 1430691"/>
              <a:gd name="connsiteX7" fmla="*/ 344376 w 770248"/>
              <a:gd name="connsiteY7" fmla="*/ 1070662 h 1430691"/>
              <a:gd name="connsiteX8" fmla="*/ 2545 w 770248"/>
              <a:gd name="connsiteY8" fmla="*/ 1429585 h 1430691"/>
              <a:gd name="connsiteX9" fmla="*/ 216189 w 770248"/>
              <a:gd name="connsiteY9" fmla="*/ 1164665 h 1430691"/>
              <a:gd name="connsiteX10" fmla="*/ 711846 w 770248"/>
              <a:gd name="connsiteY10" fmla="*/ 669009 h 1430691"/>
              <a:gd name="connsiteX11" fmla="*/ 481109 w 770248"/>
              <a:gd name="connsiteY11" fmla="*/ 771559 h 1430691"/>
              <a:gd name="connsiteX12" fmla="*/ 737483 w 770248"/>
              <a:gd name="connsiteY12" fmla="*/ 540822 h 1430691"/>
              <a:gd name="connsiteX13" fmla="*/ 763120 w 770248"/>
              <a:gd name="connsiteY13" fmla="*/ 532277 h 1430691"/>
              <a:gd name="connsiteX14" fmla="*/ 703300 w 770248"/>
              <a:gd name="connsiteY14" fmla="*/ 566460 h 1430691"/>
              <a:gd name="connsiteX15" fmla="*/ 412743 w 770248"/>
              <a:gd name="connsiteY15" fmla="*/ 28075 h 14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0248" h="1430691">
                <a:moveTo>
                  <a:pt x="412743" y="28075"/>
                </a:moveTo>
                <a:cubicBezTo>
                  <a:pt x="372863" y="-45988"/>
                  <a:pt x="431259" y="40894"/>
                  <a:pt x="464018" y="122079"/>
                </a:cubicBezTo>
                <a:cubicBezTo>
                  <a:pt x="496777" y="203264"/>
                  <a:pt x="616417" y="395544"/>
                  <a:pt x="609296" y="515185"/>
                </a:cubicBezTo>
                <a:cubicBezTo>
                  <a:pt x="602175" y="634826"/>
                  <a:pt x="436956" y="801469"/>
                  <a:pt x="421289" y="839925"/>
                </a:cubicBezTo>
                <a:cubicBezTo>
                  <a:pt x="405622" y="878381"/>
                  <a:pt x="538081" y="725982"/>
                  <a:pt x="515292" y="745922"/>
                </a:cubicBezTo>
                <a:cubicBezTo>
                  <a:pt x="492503" y="765862"/>
                  <a:pt x="297375" y="923959"/>
                  <a:pt x="284556" y="959566"/>
                </a:cubicBezTo>
                <a:cubicBezTo>
                  <a:pt x="271737" y="995173"/>
                  <a:pt x="428410" y="941050"/>
                  <a:pt x="438380" y="959566"/>
                </a:cubicBezTo>
                <a:cubicBezTo>
                  <a:pt x="448350" y="978082"/>
                  <a:pt x="417015" y="992326"/>
                  <a:pt x="344376" y="1070662"/>
                </a:cubicBezTo>
                <a:cubicBezTo>
                  <a:pt x="271737" y="1148998"/>
                  <a:pt x="23909" y="1413918"/>
                  <a:pt x="2545" y="1429585"/>
                </a:cubicBezTo>
                <a:cubicBezTo>
                  <a:pt x="-18820" y="1445252"/>
                  <a:pt x="97972" y="1291428"/>
                  <a:pt x="216189" y="1164665"/>
                </a:cubicBezTo>
                <a:cubicBezTo>
                  <a:pt x="334406" y="1037902"/>
                  <a:pt x="667693" y="734527"/>
                  <a:pt x="711846" y="669009"/>
                </a:cubicBezTo>
                <a:cubicBezTo>
                  <a:pt x="755999" y="603491"/>
                  <a:pt x="476836" y="792923"/>
                  <a:pt x="481109" y="771559"/>
                </a:cubicBezTo>
                <a:cubicBezTo>
                  <a:pt x="485382" y="750195"/>
                  <a:pt x="690481" y="580702"/>
                  <a:pt x="737483" y="540822"/>
                </a:cubicBezTo>
                <a:cubicBezTo>
                  <a:pt x="784485" y="500942"/>
                  <a:pt x="768817" y="528004"/>
                  <a:pt x="763120" y="532277"/>
                </a:cubicBezTo>
                <a:cubicBezTo>
                  <a:pt x="757423" y="536550"/>
                  <a:pt x="763120" y="643372"/>
                  <a:pt x="703300" y="566460"/>
                </a:cubicBezTo>
                <a:cubicBezTo>
                  <a:pt x="643480" y="489548"/>
                  <a:pt x="452623" y="102138"/>
                  <a:pt x="412743" y="28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86062A86-07B5-9F15-FFD2-1FCD1DFCC0AB}"/>
              </a:ext>
            </a:extLst>
          </p:cNvPr>
          <p:cNvSpPr/>
          <p:nvPr/>
        </p:nvSpPr>
        <p:spPr>
          <a:xfrm>
            <a:off x="7929572" y="6702735"/>
            <a:ext cx="586414" cy="2549505"/>
          </a:xfrm>
          <a:custGeom>
            <a:avLst/>
            <a:gdLst>
              <a:gd name="connsiteX0" fmla="*/ 342757 w 586414"/>
              <a:gd name="connsiteY0" fmla="*/ 99717 h 2549505"/>
              <a:gd name="connsiteX1" fmla="*/ 394032 w 586414"/>
              <a:gd name="connsiteY1" fmla="*/ 202267 h 2549505"/>
              <a:gd name="connsiteX2" fmla="*/ 513673 w 586414"/>
              <a:gd name="connsiteY2" fmla="*/ 877385 h 2549505"/>
              <a:gd name="connsiteX3" fmla="*/ 573493 w 586414"/>
              <a:gd name="connsiteY3" fmla="*/ 1407224 h 2549505"/>
              <a:gd name="connsiteX4" fmla="*/ 564948 w 586414"/>
              <a:gd name="connsiteY4" fmla="*/ 1193579 h 2549505"/>
              <a:gd name="connsiteX5" fmla="*/ 582039 w 586414"/>
              <a:gd name="connsiteY5" fmla="*/ 1586686 h 2549505"/>
              <a:gd name="connsiteX6" fmla="*/ 470944 w 586414"/>
              <a:gd name="connsiteY6" fmla="*/ 1868697 h 2549505"/>
              <a:gd name="connsiteX7" fmla="*/ 9471 w 586414"/>
              <a:gd name="connsiteY7" fmla="*/ 2535269 h 2549505"/>
              <a:gd name="connsiteX8" fmla="*/ 180387 w 586414"/>
              <a:gd name="connsiteY8" fmla="*/ 2304532 h 2549505"/>
              <a:gd name="connsiteX9" fmla="*/ 428215 w 586414"/>
              <a:gd name="connsiteY9" fmla="*/ 2065250 h 2549505"/>
              <a:gd name="connsiteX10" fmla="*/ 582039 w 586414"/>
              <a:gd name="connsiteY10" fmla="*/ 1766147 h 2549505"/>
              <a:gd name="connsiteX11" fmla="*/ 488035 w 586414"/>
              <a:gd name="connsiteY11" fmla="*/ 1116667 h 2549505"/>
              <a:gd name="connsiteX12" fmla="*/ 556402 w 586414"/>
              <a:gd name="connsiteY12" fmla="*/ 1518319 h 2549505"/>
              <a:gd name="connsiteX13" fmla="*/ 342757 w 586414"/>
              <a:gd name="connsiteY13" fmla="*/ 99717 h 254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414" h="2549505">
                <a:moveTo>
                  <a:pt x="342757" y="99717"/>
                </a:moveTo>
                <a:cubicBezTo>
                  <a:pt x="315695" y="-119625"/>
                  <a:pt x="365546" y="72656"/>
                  <a:pt x="394032" y="202267"/>
                </a:cubicBezTo>
                <a:cubicBezTo>
                  <a:pt x="422518" y="331878"/>
                  <a:pt x="483763" y="676559"/>
                  <a:pt x="513673" y="877385"/>
                </a:cubicBezTo>
                <a:cubicBezTo>
                  <a:pt x="543583" y="1078211"/>
                  <a:pt x="564947" y="1354525"/>
                  <a:pt x="573493" y="1407224"/>
                </a:cubicBezTo>
                <a:cubicBezTo>
                  <a:pt x="582039" y="1459923"/>
                  <a:pt x="563524" y="1163669"/>
                  <a:pt x="564948" y="1193579"/>
                </a:cubicBezTo>
                <a:cubicBezTo>
                  <a:pt x="566372" y="1223489"/>
                  <a:pt x="597706" y="1474166"/>
                  <a:pt x="582039" y="1586686"/>
                </a:cubicBezTo>
                <a:cubicBezTo>
                  <a:pt x="566372" y="1699206"/>
                  <a:pt x="566372" y="1710600"/>
                  <a:pt x="470944" y="1868697"/>
                </a:cubicBezTo>
                <a:cubicBezTo>
                  <a:pt x="375516" y="2026794"/>
                  <a:pt x="57897" y="2462630"/>
                  <a:pt x="9471" y="2535269"/>
                </a:cubicBezTo>
                <a:cubicBezTo>
                  <a:pt x="-38955" y="2607908"/>
                  <a:pt x="110596" y="2382868"/>
                  <a:pt x="180387" y="2304532"/>
                </a:cubicBezTo>
                <a:cubicBezTo>
                  <a:pt x="250178" y="2226196"/>
                  <a:pt x="361273" y="2154981"/>
                  <a:pt x="428215" y="2065250"/>
                </a:cubicBezTo>
                <a:cubicBezTo>
                  <a:pt x="495157" y="1975519"/>
                  <a:pt x="572069" y="1924244"/>
                  <a:pt x="582039" y="1766147"/>
                </a:cubicBezTo>
                <a:cubicBezTo>
                  <a:pt x="592009" y="1608050"/>
                  <a:pt x="492308" y="1157972"/>
                  <a:pt x="488035" y="1116667"/>
                </a:cubicBezTo>
                <a:cubicBezTo>
                  <a:pt x="483762" y="1075362"/>
                  <a:pt x="580615" y="1686386"/>
                  <a:pt x="556402" y="1518319"/>
                </a:cubicBezTo>
                <a:cubicBezTo>
                  <a:pt x="532189" y="1350252"/>
                  <a:pt x="369819" y="319059"/>
                  <a:pt x="342757" y="99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BE90EDC5-E8DF-B3DC-2EFB-B80C59C7F6F6}"/>
              </a:ext>
            </a:extLst>
          </p:cNvPr>
          <p:cNvSpPr/>
          <p:nvPr/>
        </p:nvSpPr>
        <p:spPr>
          <a:xfrm>
            <a:off x="6861544" y="7517484"/>
            <a:ext cx="472175" cy="1014221"/>
          </a:xfrm>
          <a:custGeom>
            <a:avLst/>
            <a:gdLst>
              <a:gd name="connsiteX0" fmla="*/ 26366 w 472175"/>
              <a:gd name="connsiteY0" fmla="*/ 11361 h 1014221"/>
              <a:gd name="connsiteX1" fmla="*/ 299832 w 472175"/>
              <a:gd name="connsiteY1" fmla="*/ 609566 h 1014221"/>
              <a:gd name="connsiteX2" fmla="*/ 470748 w 472175"/>
              <a:gd name="connsiteY2" fmla="*/ 1011219 h 1014221"/>
              <a:gd name="connsiteX3" fmla="*/ 376744 w 472175"/>
              <a:gd name="connsiteY3" fmla="*/ 789028 h 1014221"/>
              <a:gd name="connsiteX4" fmla="*/ 291286 w 472175"/>
              <a:gd name="connsiteY4" fmla="*/ 712116 h 1014221"/>
              <a:gd name="connsiteX5" fmla="*/ 729 w 472175"/>
              <a:gd name="connsiteY5" fmla="*/ 635204 h 1014221"/>
              <a:gd name="connsiteX6" fmla="*/ 214374 w 472175"/>
              <a:gd name="connsiteY6" fmla="*/ 695024 h 1014221"/>
              <a:gd name="connsiteX7" fmla="*/ 402381 w 472175"/>
              <a:gd name="connsiteY7" fmla="*/ 806120 h 1014221"/>
              <a:gd name="connsiteX8" fmla="*/ 120370 w 472175"/>
              <a:gd name="connsiteY8" fmla="*/ 259189 h 1014221"/>
              <a:gd name="connsiteX9" fmla="*/ 26366 w 472175"/>
              <a:gd name="connsiteY9" fmla="*/ 11361 h 1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175" h="1014221">
                <a:moveTo>
                  <a:pt x="26366" y="11361"/>
                </a:moveTo>
                <a:cubicBezTo>
                  <a:pt x="56276" y="69757"/>
                  <a:pt x="225768" y="442923"/>
                  <a:pt x="299832" y="609566"/>
                </a:cubicBezTo>
                <a:cubicBezTo>
                  <a:pt x="373896" y="776209"/>
                  <a:pt x="457929" y="981309"/>
                  <a:pt x="470748" y="1011219"/>
                </a:cubicBezTo>
                <a:cubicBezTo>
                  <a:pt x="483567" y="1041129"/>
                  <a:pt x="406654" y="838879"/>
                  <a:pt x="376744" y="789028"/>
                </a:cubicBezTo>
                <a:cubicBezTo>
                  <a:pt x="346834" y="739178"/>
                  <a:pt x="353955" y="737753"/>
                  <a:pt x="291286" y="712116"/>
                </a:cubicBezTo>
                <a:cubicBezTo>
                  <a:pt x="228617" y="686479"/>
                  <a:pt x="13547" y="638053"/>
                  <a:pt x="729" y="635204"/>
                </a:cubicBezTo>
                <a:cubicBezTo>
                  <a:pt x="-12089" y="632355"/>
                  <a:pt x="147432" y="666538"/>
                  <a:pt x="214374" y="695024"/>
                </a:cubicBezTo>
                <a:cubicBezTo>
                  <a:pt x="281316" y="723510"/>
                  <a:pt x="418048" y="878759"/>
                  <a:pt x="402381" y="806120"/>
                </a:cubicBezTo>
                <a:cubicBezTo>
                  <a:pt x="386714" y="733481"/>
                  <a:pt x="185888" y="385952"/>
                  <a:pt x="120370" y="259189"/>
                </a:cubicBezTo>
                <a:cubicBezTo>
                  <a:pt x="54852" y="132426"/>
                  <a:pt x="-3544" y="-47035"/>
                  <a:pt x="26366" y="11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1F8890C-2382-D7B4-A383-744F6CD16415}"/>
              </a:ext>
            </a:extLst>
          </p:cNvPr>
          <p:cNvSpPr/>
          <p:nvPr/>
        </p:nvSpPr>
        <p:spPr>
          <a:xfrm>
            <a:off x="6775871" y="7444724"/>
            <a:ext cx="513272" cy="1212166"/>
          </a:xfrm>
          <a:custGeom>
            <a:avLst/>
            <a:gdLst>
              <a:gd name="connsiteX0" fmla="*/ 944 w 513272"/>
              <a:gd name="connsiteY0" fmla="*/ 7209 h 1212166"/>
              <a:gd name="connsiteX1" fmla="*/ 411142 w 513272"/>
              <a:gd name="connsiteY1" fmla="*/ 1152345 h 1212166"/>
              <a:gd name="connsiteX2" fmla="*/ 359867 w 513272"/>
              <a:gd name="connsiteY2" fmla="*/ 930155 h 1212166"/>
              <a:gd name="connsiteX3" fmla="*/ 479508 w 513272"/>
              <a:gd name="connsiteY3" fmla="*/ 1143799 h 1212166"/>
              <a:gd name="connsiteX4" fmla="*/ 342776 w 513272"/>
              <a:gd name="connsiteY4" fmla="*/ 1126708 h 1212166"/>
              <a:gd name="connsiteX5" fmla="*/ 77856 w 513272"/>
              <a:gd name="connsiteY5" fmla="*/ 1212166 h 1212166"/>
              <a:gd name="connsiteX6" fmla="*/ 470963 w 513272"/>
              <a:gd name="connsiteY6" fmla="*/ 1126708 h 1212166"/>
              <a:gd name="connsiteX7" fmla="*/ 496600 w 513272"/>
              <a:gd name="connsiteY7" fmla="*/ 1126708 h 1212166"/>
              <a:gd name="connsiteX8" fmla="*/ 419688 w 513272"/>
              <a:gd name="connsiteY8" fmla="*/ 981429 h 1212166"/>
              <a:gd name="connsiteX9" fmla="*/ 419688 w 513272"/>
              <a:gd name="connsiteY9" fmla="*/ 263583 h 1212166"/>
              <a:gd name="connsiteX10" fmla="*/ 359867 w 513272"/>
              <a:gd name="connsiteY10" fmla="*/ 870334 h 1212166"/>
              <a:gd name="connsiteX11" fmla="*/ 300047 w 513272"/>
              <a:gd name="connsiteY11" fmla="*/ 673781 h 1212166"/>
              <a:gd name="connsiteX12" fmla="*/ 944 w 513272"/>
              <a:gd name="connsiteY12" fmla="*/ 7209 h 121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272" h="1212166">
                <a:moveTo>
                  <a:pt x="944" y="7209"/>
                </a:moveTo>
                <a:cubicBezTo>
                  <a:pt x="19460" y="86969"/>
                  <a:pt x="351322" y="998521"/>
                  <a:pt x="411142" y="1152345"/>
                </a:cubicBezTo>
                <a:cubicBezTo>
                  <a:pt x="470963" y="1306169"/>
                  <a:pt x="348473" y="931579"/>
                  <a:pt x="359867" y="930155"/>
                </a:cubicBezTo>
                <a:cubicBezTo>
                  <a:pt x="371261" y="928731"/>
                  <a:pt x="482356" y="1111040"/>
                  <a:pt x="479508" y="1143799"/>
                </a:cubicBezTo>
                <a:cubicBezTo>
                  <a:pt x="476660" y="1176558"/>
                  <a:pt x="409718" y="1115314"/>
                  <a:pt x="342776" y="1126708"/>
                </a:cubicBezTo>
                <a:cubicBezTo>
                  <a:pt x="275834" y="1138102"/>
                  <a:pt x="56492" y="1212166"/>
                  <a:pt x="77856" y="1212166"/>
                </a:cubicBezTo>
                <a:cubicBezTo>
                  <a:pt x="99220" y="1212166"/>
                  <a:pt x="470963" y="1126708"/>
                  <a:pt x="470963" y="1126708"/>
                </a:cubicBezTo>
                <a:cubicBezTo>
                  <a:pt x="540754" y="1112465"/>
                  <a:pt x="505146" y="1150921"/>
                  <a:pt x="496600" y="1126708"/>
                </a:cubicBezTo>
                <a:cubicBezTo>
                  <a:pt x="488054" y="1102495"/>
                  <a:pt x="432507" y="1125283"/>
                  <a:pt x="419688" y="981429"/>
                </a:cubicBezTo>
                <a:cubicBezTo>
                  <a:pt x="406869" y="837575"/>
                  <a:pt x="429658" y="282099"/>
                  <a:pt x="419688" y="263583"/>
                </a:cubicBezTo>
                <a:cubicBezTo>
                  <a:pt x="409718" y="245067"/>
                  <a:pt x="379807" y="801968"/>
                  <a:pt x="359867" y="870334"/>
                </a:cubicBezTo>
                <a:cubicBezTo>
                  <a:pt x="339927" y="938700"/>
                  <a:pt x="358443" y="814787"/>
                  <a:pt x="300047" y="673781"/>
                </a:cubicBezTo>
                <a:cubicBezTo>
                  <a:pt x="241651" y="532775"/>
                  <a:pt x="-17572" y="-72551"/>
                  <a:pt x="944" y="7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E3128601-881A-F5B6-95AD-82F775F28645}"/>
              </a:ext>
            </a:extLst>
          </p:cNvPr>
          <p:cNvSpPr/>
          <p:nvPr/>
        </p:nvSpPr>
        <p:spPr>
          <a:xfrm>
            <a:off x="6870614" y="8135596"/>
            <a:ext cx="653799" cy="589660"/>
          </a:xfrm>
          <a:custGeom>
            <a:avLst/>
            <a:gdLst>
              <a:gd name="connsiteX0" fmla="*/ 649685 w 653799"/>
              <a:gd name="connsiteY0" fmla="*/ 0 h 589660"/>
              <a:gd name="connsiteX1" fmla="*/ 504407 w 653799"/>
              <a:gd name="connsiteY1" fmla="*/ 307649 h 589660"/>
              <a:gd name="connsiteX2" fmla="*/ 256579 w 653799"/>
              <a:gd name="connsiteY2" fmla="*/ 487111 h 589660"/>
              <a:gd name="connsiteX3" fmla="*/ 205 w 653799"/>
              <a:gd name="connsiteY3" fmla="*/ 589660 h 589660"/>
              <a:gd name="connsiteX4" fmla="*/ 299307 w 653799"/>
              <a:gd name="connsiteY4" fmla="*/ 487111 h 589660"/>
              <a:gd name="connsiteX5" fmla="*/ 598410 w 653799"/>
              <a:gd name="connsiteY5" fmla="*/ 427290 h 589660"/>
              <a:gd name="connsiteX6" fmla="*/ 470223 w 653799"/>
              <a:gd name="connsiteY6" fmla="*/ 444382 h 589660"/>
              <a:gd name="connsiteX7" fmla="*/ 641139 w 653799"/>
              <a:gd name="connsiteY7" fmla="*/ 179462 h 589660"/>
              <a:gd name="connsiteX8" fmla="*/ 641139 w 653799"/>
              <a:gd name="connsiteY8" fmla="*/ 59821 h 589660"/>
              <a:gd name="connsiteX9" fmla="*/ 649685 w 653799"/>
              <a:gd name="connsiteY9" fmla="*/ 0 h 58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3799" h="589660">
                <a:moveTo>
                  <a:pt x="649685" y="0"/>
                </a:moveTo>
                <a:cubicBezTo>
                  <a:pt x="609805" y="113232"/>
                  <a:pt x="569925" y="226464"/>
                  <a:pt x="504407" y="307649"/>
                </a:cubicBezTo>
                <a:cubicBezTo>
                  <a:pt x="438889" y="388834"/>
                  <a:pt x="340613" y="440109"/>
                  <a:pt x="256579" y="487111"/>
                </a:cubicBezTo>
                <a:cubicBezTo>
                  <a:pt x="172545" y="534113"/>
                  <a:pt x="-6916" y="589660"/>
                  <a:pt x="205" y="589660"/>
                </a:cubicBezTo>
                <a:cubicBezTo>
                  <a:pt x="7326" y="589660"/>
                  <a:pt x="199606" y="514173"/>
                  <a:pt x="299307" y="487111"/>
                </a:cubicBezTo>
                <a:cubicBezTo>
                  <a:pt x="399008" y="460049"/>
                  <a:pt x="569924" y="434411"/>
                  <a:pt x="598410" y="427290"/>
                </a:cubicBezTo>
                <a:cubicBezTo>
                  <a:pt x="626896" y="420169"/>
                  <a:pt x="463102" y="485687"/>
                  <a:pt x="470223" y="444382"/>
                </a:cubicBezTo>
                <a:cubicBezTo>
                  <a:pt x="477344" y="403077"/>
                  <a:pt x="612653" y="243555"/>
                  <a:pt x="641139" y="179462"/>
                </a:cubicBezTo>
                <a:cubicBezTo>
                  <a:pt x="669625" y="115369"/>
                  <a:pt x="641139" y="59821"/>
                  <a:pt x="641139" y="59821"/>
                </a:cubicBezTo>
                <a:lnTo>
                  <a:pt x="6496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85A60856-19EB-05AE-989D-946B6E0840BF}"/>
              </a:ext>
            </a:extLst>
          </p:cNvPr>
          <p:cNvSpPr/>
          <p:nvPr/>
        </p:nvSpPr>
        <p:spPr>
          <a:xfrm>
            <a:off x="7050174" y="7988719"/>
            <a:ext cx="685925" cy="1189784"/>
          </a:xfrm>
          <a:custGeom>
            <a:avLst/>
            <a:gdLst>
              <a:gd name="connsiteX0" fmla="*/ 632495 w 685925"/>
              <a:gd name="connsiteY0" fmla="*/ 61419 h 1189784"/>
              <a:gd name="connsiteX1" fmla="*/ 196660 w 685925"/>
              <a:gd name="connsiteY1" fmla="*/ 787812 h 1189784"/>
              <a:gd name="connsiteX2" fmla="*/ 106 w 685925"/>
              <a:gd name="connsiteY2" fmla="*/ 1189464 h 1189784"/>
              <a:gd name="connsiteX3" fmla="*/ 171022 w 685925"/>
              <a:gd name="connsiteY3" fmla="*/ 847632 h 1189784"/>
              <a:gd name="connsiteX4" fmla="*/ 299209 w 685925"/>
              <a:gd name="connsiteY4" fmla="*/ 428888 h 1189784"/>
              <a:gd name="connsiteX5" fmla="*/ 162476 w 685925"/>
              <a:gd name="connsiteY5" fmla="*/ 668171 h 1189784"/>
              <a:gd name="connsiteX6" fmla="*/ 623949 w 685925"/>
              <a:gd name="connsiteY6" fmla="*/ 112694 h 1189784"/>
              <a:gd name="connsiteX7" fmla="*/ 632495 w 685925"/>
              <a:gd name="connsiteY7" fmla="*/ 61419 h 1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925" h="1189784">
                <a:moveTo>
                  <a:pt x="632495" y="61419"/>
                </a:moveTo>
                <a:cubicBezTo>
                  <a:pt x="561280" y="173939"/>
                  <a:pt x="302058" y="599804"/>
                  <a:pt x="196660" y="787812"/>
                </a:cubicBezTo>
                <a:cubicBezTo>
                  <a:pt x="91262" y="975820"/>
                  <a:pt x="4379" y="1179494"/>
                  <a:pt x="106" y="1189464"/>
                </a:cubicBezTo>
                <a:cubicBezTo>
                  <a:pt x="-4167" y="1199434"/>
                  <a:pt x="121172" y="974395"/>
                  <a:pt x="171022" y="847632"/>
                </a:cubicBezTo>
                <a:cubicBezTo>
                  <a:pt x="220872" y="720869"/>
                  <a:pt x="300633" y="458798"/>
                  <a:pt x="299209" y="428888"/>
                </a:cubicBezTo>
                <a:cubicBezTo>
                  <a:pt x="297785" y="398978"/>
                  <a:pt x="108353" y="720870"/>
                  <a:pt x="162476" y="668171"/>
                </a:cubicBezTo>
                <a:cubicBezTo>
                  <a:pt x="216599" y="615472"/>
                  <a:pt x="541340" y="219516"/>
                  <a:pt x="623949" y="112694"/>
                </a:cubicBezTo>
                <a:cubicBezTo>
                  <a:pt x="706558" y="5872"/>
                  <a:pt x="703710" y="-51101"/>
                  <a:pt x="632495" y="61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EA6CB984-AB7A-3EAC-97B8-6E01D4469C11}"/>
              </a:ext>
            </a:extLst>
          </p:cNvPr>
          <p:cNvSpPr/>
          <p:nvPr/>
        </p:nvSpPr>
        <p:spPr>
          <a:xfrm>
            <a:off x="7063978" y="8286291"/>
            <a:ext cx="1245043" cy="1061901"/>
          </a:xfrm>
          <a:custGeom>
            <a:avLst/>
            <a:gdLst>
              <a:gd name="connsiteX0" fmla="*/ 1242534 w 1245043"/>
              <a:gd name="connsiteY0" fmla="*/ 3130 h 1061901"/>
              <a:gd name="connsiteX1" fmla="*/ 370863 w 1245043"/>
              <a:gd name="connsiteY1" fmla="*/ 678247 h 1061901"/>
              <a:gd name="connsiteX2" fmla="*/ 11940 w 1245043"/>
              <a:gd name="connsiteY2" fmla="*/ 1054262 h 1061901"/>
              <a:gd name="connsiteX3" fmla="*/ 165764 w 1245043"/>
              <a:gd name="connsiteY3" fmla="*/ 866255 h 1061901"/>
              <a:gd name="connsiteX4" fmla="*/ 926340 w 1245043"/>
              <a:gd name="connsiteY4" fmla="*/ 131316 h 1061901"/>
              <a:gd name="connsiteX5" fmla="*/ 644329 w 1245043"/>
              <a:gd name="connsiteY5" fmla="*/ 413328 h 1061901"/>
              <a:gd name="connsiteX6" fmla="*/ 1242534 w 1245043"/>
              <a:gd name="connsiteY6" fmla="*/ 3130 h 106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5043" h="1061901">
                <a:moveTo>
                  <a:pt x="1242534" y="3130"/>
                </a:moveTo>
                <a:cubicBezTo>
                  <a:pt x="1196956" y="47283"/>
                  <a:pt x="575962" y="503058"/>
                  <a:pt x="370863" y="678247"/>
                </a:cubicBezTo>
                <a:cubicBezTo>
                  <a:pt x="165764" y="853436"/>
                  <a:pt x="46123" y="1022927"/>
                  <a:pt x="11940" y="1054262"/>
                </a:cubicBezTo>
                <a:cubicBezTo>
                  <a:pt x="-22243" y="1085597"/>
                  <a:pt x="13364" y="1020079"/>
                  <a:pt x="165764" y="866255"/>
                </a:cubicBezTo>
                <a:cubicBezTo>
                  <a:pt x="318164" y="712431"/>
                  <a:pt x="846579" y="206804"/>
                  <a:pt x="926340" y="131316"/>
                </a:cubicBezTo>
                <a:cubicBezTo>
                  <a:pt x="1006101" y="55828"/>
                  <a:pt x="590206" y="430420"/>
                  <a:pt x="644329" y="413328"/>
                </a:cubicBezTo>
                <a:cubicBezTo>
                  <a:pt x="698452" y="396237"/>
                  <a:pt x="1288112" y="-41023"/>
                  <a:pt x="1242534" y="3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616E0982-A5E6-9A2E-AB9A-7211DDDDAF18}"/>
              </a:ext>
            </a:extLst>
          </p:cNvPr>
          <p:cNvSpPr/>
          <p:nvPr/>
        </p:nvSpPr>
        <p:spPr>
          <a:xfrm>
            <a:off x="7274830" y="8186406"/>
            <a:ext cx="1288851" cy="1164685"/>
          </a:xfrm>
          <a:custGeom>
            <a:avLst/>
            <a:gdLst>
              <a:gd name="connsiteX0" fmla="*/ 6187 w 1288851"/>
              <a:gd name="connsiteY0" fmla="*/ 1162693 h 1164685"/>
              <a:gd name="connsiteX1" fmla="*/ 373656 w 1288851"/>
              <a:gd name="connsiteY1" fmla="*/ 795224 h 1164685"/>
              <a:gd name="connsiteX2" fmla="*/ 1279510 w 1288851"/>
              <a:gd name="connsiteY2" fmla="*/ 17557 h 1164685"/>
              <a:gd name="connsiteX3" fmla="*/ 852220 w 1288851"/>
              <a:gd name="connsiteY3" fmla="*/ 248293 h 1164685"/>
              <a:gd name="connsiteX4" fmla="*/ 971862 w 1288851"/>
              <a:gd name="connsiteY4" fmla="*/ 197018 h 1164685"/>
              <a:gd name="connsiteX5" fmla="*/ 424931 w 1288851"/>
              <a:gd name="connsiteY5" fmla="*/ 940502 h 1164685"/>
              <a:gd name="connsiteX6" fmla="*/ 638576 w 1288851"/>
              <a:gd name="connsiteY6" fmla="*/ 649945 h 1164685"/>
              <a:gd name="connsiteX7" fmla="*/ 6187 w 1288851"/>
              <a:gd name="connsiteY7" fmla="*/ 1162693 h 116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8851" h="1164685">
                <a:moveTo>
                  <a:pt x="6187" y="1162693"/>
                </a:moveTo>
                <a:cubicBezTo>
                  <a:pt x="-37966" y="1186906"/>
                  <a:pt x="161435" y="986080"/>
                  <a:pt x="373656" y="795224"/>
                </a:cubicBezTo>
                <a:cubicBezTo>
                  <a:pt x="585877" y="604368"/>
                  <a:pt x="1199749" y="108712"/>
                  <a:pt x="1279510" y="17557"/>
                </a:cubicBezTo>
                <a:cubicBezTo>
                  <a:pt x="1359271" y="-73598"/>
                  <a:pt x="903495" y="218383"/>
                  <a:pt x="852220" y="248293"/>
                </a:cubicBezTo>
                <a:cubicBezTo>
                  <a:pt x="800945" y="278203"/>
                  <a:pt x="1043077" y="81650"/>
                  <a:pt x="971862" y="197018"/>
                </a:cubicBezTo>
                <a:cubicBezTo>
                  <a:pt x="900647" y="312386"/>
                  <a:pt x="424931" y="940502"/>
                  <a:pt x="424931" y="940502"/>
                </a:cubicBezTo>
                <a:cubicBezTo>
                  <a:pt x="369383" y="1015990"/>
                  <a:pt x="708367" y="607216"/>
                  <a:pt x="638576" y="649945"/>
                </a:cubicBezTo>
                <a:cubicBezTo>
                  <a:pt x="568785" y="692674"/>
                  <a:pt x="50340" y="1138480"/>
                  <a:pt x="6187" y="1162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EB9906EC-21A3-5916-3F68-A74D9BDE6A73}"/>
              </a:ext>
            </a:extLst>
          </p:cNvPr>
          <p:cNvSpPr/>
          <p:nvPr/>
        </p:nvSpPr>
        <p:spPr>
          <a:xfrm>
            <a:off x="4298391" y="6771553"/>
            <a:ext cx="129543" cy="1261931"/>
          </a:xfrm>
          <a:custGeom>
            <a:avLst/>
            <a:gdLst>
              <a:gd name="connsiteX0" fmla="*/ 129024 w 129543"/>
              <a:gd name="connsiteY0" fmla="*/ 478 h 1261931"/>
              <a:gd name="connsiteX1" fmla="*/ 117301 w 129543"/>
              <a:gd name="connsiteY1" fmla="*/ 485032 h 1261931"/>
              <a:gd name="connsiteX2" fmla="*/ 117301 w 129543"/>
              <a:gd name="connsiteY2" fmla="*/ 434232 h 1261931"/>
              <a:gd name="connsiteX3" fmla="*/ 19609 w 129543"/>
              <a:gd name="connsiteY3" fmla="*/ 797647 h 1261931"/>
              <a:gd name="connsiteX4" fmla="*/ 27424 w 129543"/>
              <a:gd name="connsiteY4" fmla="*/ 1254847 h 1261931"/>
              <a:gd name="connsiteX5" fmla="*/ 7886 w 129543"/>
              <a:gd name="connsiteY5" fmla="*/ 1047739 h 1261931"/>
              <a:gd name="connsiteX6" fmla="*/ 71 w 129543"/>
              <a:gd name="connsiteY6" fmla="*/ 672601 h 1261931"/>
              <a:gd name="connsiteX7" fmla="*/ 11794 w 129543"/>
              <a:gd name="connsiteY7" fmla="*/ 418601 h 1261931"/>
              <a:gd name="connsiteX8" fmla="*/ 11794 w 129543"/>
              <a:gd name="connsiteY8" fmla="*/ 711678 h 1261931"/>
              <a:gd name="connsiteX9" fmla="*/ 74317 w 129543"/>
              <a:gd name="connsiteY9" fmla="*/ 453770 h 1261931"/>
              <a:gd name="connsiteX10" fmla="*/ 82132 w 129543"/>
              <a:gd name="connsiteY10" fmla="*/ 320909 h 1261931"/>
              <a:gd name="connsiteX11" fmla="*/ 66501 w 129543"/>
              <a:gd name="connsiteY11" fmla="*/ 445955 h 1261931"/>
              <a:gd name="connsiteX12" fmla="*/ 97763 w 129543"/>
              <a:gd name="connsiteY12" fmla="*/ 395155 h 1261931"/>
              <a:gd name="connsiteX13" fmla="*/ 129024 w 129543"/>
              <a:gd name="connsiteY13" fmla="*/ 478 h 126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543" h="1261931">
                <a:moveTo>
                  <a:pt x="129024" y="478"/>
                </a:moveTo>
                <a:cubicBezTo>
                  <a:pt x="132280" y="15457"/>
                  <a:pt x="119255" y="412740"/>
                  <a:pt x="117301" y="485032"/>
                </a:cubicBezTo>
                <a:cubicBezTo>
                  <a:pt x="115347" y="557324"/>
                  <a:pt x="133583" y="382129"/>
                  <a:pt x="117301" y="434232"/>
                </a:cubicBezTo>
                <a:cubicBezTo>
                  <a:pt x="101019" y="486335"/>
                  <a:pt x="34588" y="660878"/>
                  <a:pt x="19609" y="797647"/>
                </a:cubicBezTo>
                <a:cubicBezTo>
                  <a:pt x="4630" y="934416"/>
                  <a:pt x="29378" y="1213165"/>
                  <a:pt x="27424" y="1254847"/>
                </a:cubicBezTo>
                <a:cubicBezTo>
                  <a:pt x="25470" y="1296529"/>
                  <a:pt x="12445" y="1144780"/>
                  <a:pt x="7886" y="1047739"/>
                </a:cubicBezTo>
                <a:cubicBezTo>
                  <a:pt x="3327" y="950698"/>
                  <a:pt x="-580" y="777457"/>
                  <a:pt x="71" y="672601"/>
                </a:cubicBezTo>
                <a:cubicBezTo>
                  <a:pt x="722" y="567745"/>
                  <a:pt x="9840" y="412088"/>
                  <a:pt x="11794" y="418601"/>
                </a:cubicBezTo>
                <a:cubicBezTo>
                  <a:pt x="13748" y="425114"/>
                  <a:pt x="1374" y="705817"/>
                  <a:pt x="11794" y="711678"/>
                </a:cubicBezTo>
                <a:cubicBezTo>
                  <a:pt x="22214" y="717539"/>
                  <a:pt x="62594" y="518898"/>
                  <a:pt x="74317" y="453770"/>
                </a:cubicBezTo>
                <a:cubicBezTo>
                  <a:pt x="86040" y="388642"/>
                  <a:pt x="83435" y="322211"/>
                  <a:pt x="82132" y="320909"/>
                </a:cubicBezTo>
                <a:cubicBezTo>
                  <a:pt x="80829" y="319607"/>
                  <a:pt x="63896" y="433581"/>
                  <a:pt x="66501" y="445955"/>
                </a:cubicBezTo>
                <a:cubicBezTo>
                  <a:pt x="69106" y="458329"/>
                  <a:pt x="88645" y="463540"/>
                  <a:pt x="97763" y="395155"/>
                </a:cubicBezTo>
                <a:cubicBezTo>
                  <a:pt x="106881" y="326770"/>
                  <a:pt x="125768" y="-14501"/>
                  <a:pt x="129024" y="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1DCCE03-B85A-C281-41B2-540F653024FC}"/>
              </a:ext>
            </a:extLst>
          </p:cNvPr>
          <p:cNvSpPr/>
          <p:nvPr/>
        </p:nvSpPr>
        <p:spPr>
          <a:xfrm>
            <a:off x="4149590" y="7020203"/>
            <a:ext cx="180257" cy="1127703"/>
          </a:xfrm>
          <a:custGeom>
            <a:avLst/>
            <a:gdLst>
              <a:gd name="connsiteX0" fmla="*/ 180133 w 180257"/>
              <a:gd name="connsiteY0" fmla="*/ 1920 h 1127703"/>
              <a:gd name="connsiteX1" fmla="*/ 55087 w 180257"/>
              <a:gd name="connsiteY1" fmla="*/ 767828 h 1127703"/>
              <a:gd name="connsiteX2" fmla="*/ 4287 w 180257"/>
              <a:gd name="connsiteY2" fmla="*/ 1115612 h 1127703"/>
              <a:gd name="connsiteX3" fmla="*/ 12102 w 180257"/>
              <a:gd name="connsiteY3" fmla="*/ 974935 h 1127703"/>
              <a:gd name="connsiteX4" fmla="*/ 86348 w 180257"/>
              <a:gd name="connsiteY4" fmla="*/ 287182 h 1127703"/>
              <a:gd name="connsiteX5" fmla="*/ 78533 w 180257"/>
              <a:gd name="connsiteY5" fmla="*/ 541182 h 1127703"/>
              <a:gd name="connsiteX6" fmla="*/ 180133 w 180257"/>
              <a:gd name="connsiteY6" fmla="*/ 1920 h 112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257" h="1127703">
                <a:moveTo>
                  <a:pt x="180133" y="1920"/>
                </a:moveTo>
                <a:cubicBezTo>
                  <a:pt x="176225" y="39694"/>
                  <a:pt x="84395" y="582213"/>
                  <a:pt x="55087" y="767828"/>
                </a:cubicBezTo>
                <a:cubicBezTo>
                  <a:pt x="25779" y="953443"/>
                  <a:pt x="11451" y="1081094"/>
                  <a:pt x="4287" y="1115612"/>
                </a:cubicBezTo>
                <a:cubicBezTo>
                  <a:pt x="-2877" y="1150130"/>
                  <a:pt x="-1575" y="1113007"/>
                  <a:pt x="12102" y="974935"/>
                </a:cubicBezTo>
                <a:cubicBezTo>
                  <a:pt x="25779" y="836863"/>
                  <a:pt x="75276" y="359474"/>
                  <a:pt x="86348" y="287182"/>
                </a:cubicBezTo>
                <a:cubicBezTo>
                  <a:pt x="97420" y="214890"/>
                  <a:pt x="62251" y="586772"/>
                  <a:pt x="78533" y="541182"/>
                </a:cubicBezTo>
                <a:cubicBezTo>
                  <a:pt x="94815" y="495592"/>
                  <a:pt x="184041" y="-35854"/>
                  <a:pt x="180133" y="1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50373350-C3E2-9881-44C5-299D727867E8}"/>
              </a:ext>
            </a:extLst>
          </p:cNvPr>
          <p:cNvSpPr/>
          <p:nvPr/>
        </p:nvSpPr>
        <p:spPr>
          <a:xfrm>
            <a:off x="6134711" y="7672929"/>
            <a:ext cx="418489" cy="1926103"/>
          </a:xfrm>
          <a:custGeom>
            <a:avLst/>
            <a:gdLst>
              <a:gd name="connsiteX0" fmla="*/ 418489 w 418489"/>
              <a:gd name="connsiteY0" fmla="*/ 1779 h 1926103"/>
              <a:gd name="connsiteX1" fmla="*/ 242643 w 418489"/>
              <a:gd name="connsiteY1" fmla="*/ 881009 h 1926103"/>
              <a:gd name="connsiteX2" fmla="*/ 121504 w 418489"/>
              <a:gd name="connsiteY2" fmla="*/ 1455440 h 1926103"/>
              <a:gd name="connsiteX3" fmla="*/ 141043 w 418489"/>
              <a:gd name="connsiteY3" fmla="*/ 1357748 h 1926103"/>
              <a:gd name="connsiteX4" fmla="*/ 366 w 418489"/>
              <a:gd name="connsiteY4" fmla="*/ 1920456 h 1926103"/>
              <a:gd name="connsiteX5" fmla="*/ 105874 w 418489"/>
              <a:gd name="connsiteY5" fmla="*/ 1572671 h 1926103"/>
              <a:gd name="connsiteX6" fmla="*/ 273904 w 418489"/>
              <a:gd name="connsiteY6" fmla="*/ 439440 h 1926103"/>
              <a:gd name="connsiteX7" fmla="*/ 242643 w 418489"/>
              <a:gd name="connsiteY7" fmla="*/ 646548 h 1926103"/>
              <a:gd name="connsiteX8" fmla="*/ 418489 w 418489"/>
              <a:gd name="connsiteY8" fmla="*/ 1779 h 192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489" h="1926103">
                <a:moveTo>
                  <a:pt x="418489" y="1779"/>
                </a:moveTo>
                <a:cubicBezTo>
                  <a:pt x="418489" y="40856"/>
                  <a:pt x="292140" y="638732"/>
                  <a:pt x="242643" y="881009"/>
                </a:cubicBezTo>
                <a:cubicBezTo>
                  <a:pt x="193146" y="1123286"/>
                  <a:pt x="138437" y="1375983"/>
                  <a:pt x="121504" y="1455440"/>
                </a:cubicBezTo>
                <a:cubicBezTo>
                  <a:pt x="104571" y="1534897"/>
                  <a:pt x="161233" y="1280245"/>
                  <a:pt x="141043" y="1357748"/>
                </a:cubicBezTo>
                <a:cubicBezTo>
                  <a:pt x="120853" y="1435251"/>
                  <a:pt x="6227" y="1884636"/>
                  <a:pt x="366" y="1920456"/>
                </a:cubicBezTo>
                <a:cubicBezTo>
                  <a:pt x="-5495" y="1956276"/>
                  <a:pt x="60284" y="1819507"/>
                  <a:pt x="105874" y="1572671"/>
                </a:cubicBezTo>
                <a:cubicBezTo>
                  <a:pt x="151464" y="1325835"/>
                  <a:pt x="251109" y="593794"/>
                  <a:pt x="273904" y="439440"/>
                </a:cubicBezTo>
                <a:cubicBezTo>
                  <a:pt x="296699" y="285086"/>
                  <a:pt x="220499" y="713630"/>
                  <a:pt x="242643" y="646548"/>
                </a:cubicBezTo>
                <a:cubicBezTo>
                  <a:pt x="264787" y="579466"/>
                  <a:pt x="418489" y="-37298"/>
                  <a:pt x="418489" y="1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5B6DD6C7-A386-6DB0-59EA-23C001AAE84B}"/>
              </a:ext>
            </a:extLst>
          </p:cNvPr>
          <p:cNvSpPr/>
          <p:nvPr/>
        </p:nvSpPr>
        <p:spPr>
          <a:xfrm>
            <a:off x="6184971" y="8804217"/>
            <a:ext cx="24911" cy="920212"/>
          </a:xfrm>
          <a:custGeom>
            <a:avLst/>
            <a:gdLst>
              <a:gd name="connsiteX0" fmla="*/ 16537 w 24911"/>
              <a:gd name="connsiteY0" fmla="*/ 31075 h 920212"/>
              <a:gd name="connsiteX1" fmla="*/ 24352 w 24911"/>
              <a:gd name="connsiteY1" fmla="*/ 882952 h 920212"/>
              <a:gd name="connsiteX2" fmla="*/ 906 w 24911"/>
              <a:gd name="connsiteY2" fmla="*/ 714921 h 920212"/>
              <a:gd name="connsiteX3" fmla="*/ 4814 w 24911"/>
              <a:gd name="connsiteY3" fmla="*/ 234275 h 920212"/>
              <a:gd name="connsiteX4" fmla="*/ 16537 w 24911"/>
              <a:gd name="connsiteY4" fmla="*/ 31075 h 92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1" h="920212">
                <a:moveTo>
                  <a:pt x="16537" y="31075"/>
                </a:moveTo>
                <a:cubicBezTo>
                  <a:pt x="19793" y="139188"/>
                  <a:pt x="26957" y="768978"/>
                  <a:pt x="24352" y="882952"/>
                </a:cubicBezTo>
                <a:cubicBezTo>
                  <a:pt x="21747" y="996926"/>
                  <a:pt x="4162" y="823034"/>
                  <a:pt x="906" y="714921"/>
                </a:cubicBezTo>
                <a:cubicBezTo>
                  <a:pt x="-2350" y="606808"/>
                  <a:pt x="4163" y="345644"/>
                  <a:pt x="4814" y="234275"/>
                </a:cubicBezTo>
                <a:cubicBezTo>
                  <a:pt x="5465" y="122906"/>
                  <a:pt x="13281" y="-77038"/>
                  <a:pt x="16537" y="31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9AC3BB6-C916-BCD1-1C14-F0A58D22667C}"/>
              </a:ext>
            </a:extLst>
          </p:cNvPr>
          <p:cNvSpPr/>
          <p:nvPr/>
        </p:nvSpPr>
        <p:spPr>
          <a:xfrm>
            <a:off x="6333864" y="7592047"/>
            <a:ext cx="289306" cy="1226693"/>
          </a:xfrm>
          <a:custGeom>
            <a:avLst/>
            <a:gdLst>
              <a:gd name="connsiteX0" fmla="*/ 277951 w 289306"/>
              <a:gd name="connsiteY0" fmla="*/ 39676 h 1226693"/>
              <a:gd name="connsiteX1" fmla="*/ 505 w 289306"/>
              <a:gd name="connsiteY1" fmla="*/ 1223707 h 1226693"/>
              <a:gd name="connsiteX2" fmla="*/ 211521 w 289306"/>
              <a:gd name="connsiteY2" fmla="*/ 367922 h 1226693"/>
              <a:gd name="connsiteX3" fmla="*/ 277951 w 289306"/>
              <a:gd name="connsiteY3" fmla="*/ 39676 h 122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306" h="1226693">
                <a:moveTo>
                  <a:pt x="277951" y="39676"/>
                </a:moveTo>
                <a:cubicBezTo>
                  <a:pt x="242782" y="182307"/>
                  <a:pt x="11577" y="1168999"/>
                  <a:pt x="505" y="1223707"/>
                </a:cubicBezTo>
                <a:cubicBezTo>
                  <a:pt x="-10567" y="1278415"/>
                  <a:pt x="163326" y="565912"/>
                  <a:pt x="211521" y="367922"/>
                </a:cubicBezTo>
                <a:cubicBezTo>
                  <a:pt x="259716" y="169932"/>
                  <a:pt x="313120" y="-102955"/>
                  <a:pt x="277951" y="39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92FCF564-5FC6-2B9B-FFB8-58D6BF3D2298}"/>
              </a:ext>
            </a:extLst>
          </p:cNvPr>
          <p:cNvSpPr/>
          <p:nvPr/>
        </p:nvSpPr>
        <p:spPr>
          <a:xfrm>
            <a:off x="6193425" y="9111653"/>
            <a:ext cx="121562" cy="688556"/>
          </a:xfrm>
          <a:custGeom>
            <a:avLst/>
            <a:gdLst>
              <a:gd name="connsiteX0" fmla="*/ 267 w 121562"/>
              <a:gd name="connsiteY0" fmla="*/ 1085 h 688556"/>
              <a:gd name="connsiteX1" fmla="*/ 117498 w 121562"/>
              <a:gd name="connsiteY1" fmla="*/ 661485 h 688556"/>
              <a:gd name="connsiteX2" fmla="*/ 86237 w 121562"/>
              <a:gd name="connsiteY2" fmla="*/ 509085 h 688556"/>
              <a:gd name="connsiteX3" fmla="*/ 267 w 121562"/>
              <a:gd name="connsiteY3" fmla="*/ 1085 h 68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62" h="688556">
                <a:moveTo>
                  <a:pt x="267" y="1085"/>
                </a:moveTo>
                <a:cubicBezTo>
                  <a:pt x="5477" y="26485"/>
                  <a:pt x="103170" y="576818"/>
                  <a:pt x="117498" y="661485"/>
                </a:cubicBezTo>
                <a:cubicBezTo>
                  <a:pt x="131826" y="746152"/>
                  <a:pt x="105124" y="614593"/>
                  <a:pt x="86237" y="509085"/>
                </a:cubicBezTo>
                <a:cubicBezTo>
                  <a:pt x="67350" y="403577"/>
                  <a:pt x="-4943" y="-24315"/>
                  <a:pt x="267" y="1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FC8C2EE-53A7-9A55-DBE6-6DBA692FC75A}"/>
              </a:ext>
            </a:extLst>
          </p:cNvPr>
          <p:cNvSpPr/>
          <p:nvPr/>
        </p:nvSpPr>
        <p:spPr>
          <a:xfrm>
            <a:off x="6380871" y="8783613"/>
            <a:ext cx="326531" cy="1126650"/>
          </a:xfrm>
          <a:custGeom>
            <a:avLst/>
            <a:gdLst>
              <a:gd name="connsiteX0" fmla="*/ 391 w 326531"/>
              <a:gd name="connsiteY0" fmla="*/ 879 h 1126650"/>
              <a:gd name="connsiteX1" fmla="*/ 117621 w 326531"/>
              <a:gd name="connsiteY1" fmla="*/ 774602 h 1126650"/>
              <a:gd name="connsiteX2" fmla="*/ 117621 w 326531"/>
              <a:gd name="connsiteY2" fmla="*/ 704264 h 1126650"/>
              <a:gd name="connsiteX3" fmla="*/ 320821 w 326531"/>
              <a:gd name="connsiteY3" fmla="*/ 1114572 h 1126650"/>
              <a:gd name="connsiteX4" fmla="*/ 250483 w 326531"/>
              <a:gd name="connsiteY4" fmla="*/ 973895 h 1126650"/>
              <a:gd name="connsiteX5" fmla="*/ 43375 w 326531"/>
              <a:gd name="connsiteY5" fmla="*/ 528418 h 1126650"/>
              <a:gd name="connsiteX6" fmla="*/ 78544 w 326531"/>
              <a:gd name="connsiteY6" fmla="*/ 618295 h 1126650"/>
              <a:gd name="connsiteX7" fmla="*/ 391 w 326531"/>
              <a:gd name="connsiteY7" fmla="*/ 879 h 112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531" h="1126650">
                <a:moveTo>
                  <a:pt x="391" y="879"/>
                </a:moveTo>
                <a:cubicBezTo>
                  <a:pt x="6904" y="26930"/>
                  <a:pt x="98083" y="657371"/>
                  <a:pt x="117621" y="774602"/>
                </a:cubicBezTo>
                <a:cubicBezTo>
                  <a:pt x="137159" y="891833"/>
                  <a:pt x="83754" y="647602"/>
                  <a:pt x="117621" y="704264"/>
                </a:cubicBezTo>
                <a:cubicBezTo>
                  <a:pt x="151488" y="760926"/>
                  <a:pt x="298677" y="1069634"/>
                  <a:pt x="320821" y="1114572"/>
                </a:cubicBezTo>
                <a:cubicBezTo>
                  <a:pt x="342965" y="1159510"/>
                  <a:pt x="296724" y="1071587"/>
                  <a:pt x="250483" y="973895"/>
                </a:cubicBezTo>
                <a:cubicBezTo>
                  <a:pt x="204242" y="876203"/>
                  <a:pt x="72032" y="587685"/>
                  <a:pt x="43375" y="528418"/>
                </a:cubicBezTo>
                <a:cubicBezTo>
                  <a:pt x="14719" y="469151"/>
                  <a:pt x="86359" y="701008"/>
                  <a:pt x="78544" y="618295"/>
                </a:cubicBezTo>
                <a:cubicBezTo>
                  <a:pt x="70729" y="535582"/>
                  <a:pt x="-6122" y="-25172"/>
                  <a:pt x="391" y="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384F76C4-1CED-81F1-AEDC-4528698DB273}"/>
              </a:ext>
            </a:extLst>
          </p:cNvPr>
          <p:cNvSpPr/>
          <p:nvPr/>
        </p:nvSpPr>
        <p:spPr>
          <a:xfrm>
            <a:off x="6329966" y="9627964"/>
            <a:ext cx="759323" cy="1164694"/>
          </a:xfrm>
          <a:custGeom>
            <a:avLst/>
            <a:gdLst>
              <a:gd name="connsiteX0" fmla="*/ 203696 w 759323"/>
              <a:gd name="connsiteY0" fmla="*/ 590 h 1164694"/>
              <a:gd name="connsiteX1" fmla="*/ 500680 w 759323"/>
              <a:gd name="connsiteY1" fmla="*/ 391359 h 1164694"/>
              <a:gd name="connsiteX2" fmla="*/ 422526 w 759323"/>
              <a:gd name="connsiteY2" fmla="*/ 336651 h 1164694"/>
              <a:gd name="connsiteX3" fmla="*/ 586649 w 759323"/>
              <a:gd name="connsiteY3" fmla="*/ 481236 h 1164694"/>
              <a:gd name="connsiteX4" fmla="*/ 637449 w 759323"/>
              <a:gd name="connsiteY4" fmla="*/ 731328 h 1164694"/>
              <a:gd name="connsiteX5" fmla="*/ 610096 w 759323"/>
              <a:gd name="connsiteY5" fmla="*/ 672713 h 1164694"/>
              <a:gd name="connsiteX6" fmla="*/ 758588 w 759323"/>
              <a:gd name="connsiteY6" fmla="*/ 1161174 h 1164694"/>
              <a:gd name="connsiteX7" fmla="*/ 664803 w 759323"/>
              <a:gd name="connsiteY7" fmla="*/ 879821 h 1164694"/>
              <a:gd name="connsiteX8" fmla="*/ 610096 w 759323"/>
              <a:gd name="connsiteY8" fmla="*/ 637544 h 1164694"/>
              <a:gd name="connsiteX9" fmla="*/ 508496 w 759323"/>
              <a:gd name="connsiteY9" fmla="*/ 438251 h 1164694"/>
              <a:gd name="connsiteX10" fmla="*/ 496 w 759323"/>
              <a:gd name="connsiteY10" fmla="*/ 110005 h 1164694"/>
              <a:gd name="connsiteX11" fmla="*/ 410803 w 759323"/>
              <a:gd name="connsiteY11" fmla="*/ 297574 h 1164694"/>
              <a:gd name="connsiteX12" fmla="*/ 203696 w 759323"/>
              <a:gd name="connsiteY12" fmla="*/ 590 h 11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9323" h="1164694">
                <a:moveTo>
                  <a:pt x="203696" y="590"/>
                </a:moveTo>
                <a:cubicBezTo>
                  <a:pt x="218675" y="16221"/>
                  <a:pt x="464208" y="335349"/>
                  <a:pt x="500680" y="391359"/>
                </a:cubicBezTo>
                <a:cubicBezTo>
                  <a:pt x="537152" y="447369"/>
                  <a:pt x="408198" y="321672"/>
                  <a:pt x="422526" y="336651"/>
                </a:cubicBezTo>
                <a:cubicBezTo>
                  <a:pt x="436854" y="351630"/>
                  <a:pt x="550829" y="415457"/>
                  <a:pt x="586649" y="481236"/>
                </a:cubicBezTo>
                <a:cubicBezTo>
                  <a:pt x="622470" y="547016"/>
                  <a:pt x="633541" y="699415"/>
                  <a:pt x="637449" y="731328"/>
                </a:cubicBezTo>
                <a:cubicBezTo>
                  <a:pt x="641357" y="763241"/>
                  <a:pt x="589906" y="601072"/>
                  <a:pt x="610096" y="672713"/>
                </a:cubicBezTo>
                <a:cubicBezTo>
                  <a:pt x="630286" y="744354"/>
                  <a:pt x="749470" y="1126656"/>
                  <a:pt x="758588" y="1161174"/>
                </a:cubicBezTo>
                <a:cubicBezTo>
                  <a:pt x="767706" y="1195692"/>
                  <a:pt x="689552" y="967093"/>
                  <a:pt x="664803" y="879821"/>
                </a:cubicBezTo>
                <a:cubicBezTo>
                  <a:pt x="640054" y="792549"/>
                  <a:pt x="636147" y="711139"/>
                  <a:pt x="610096" y="637544"/>
                </a:cubicBezTo>
                <a:cubicBezTo>
                  <a:pt x="584045" y="563949"/>
                  <a:pt x="610096" y="526174"/>
                  <a:pt x="508496" y="438251"/>
                </a:cubicBezTo>
                <a:cubicBezTo>
                  <a:pt x="406896" y="350328"/>
                  <a:pt x="16778" y="133451"/>
                  <a:pt x="496" y="110005"/>
                </a:cubicBezTo>
                <a:cubicBezTo>
                  <a:pt x="-15786" y="86559"/>
                  <a:pt x="373680" y="310600"/>
                  <a:pt x="410803" y="297574"/>
                </a:cubicBezTo>
                <a:cubicBezTo>
                  <a:pt x="447926" y="284548"/>
                  <a:pt x="188717" y="-15041"/>
                  <a:pt x="203696" y="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29F008EB-7D57-30E5-4654-59EF63AACFB9}"/>
              </a:ext>
            </a:extLst>
          </p:cNvPr>
          <p:cNvSpPr/>
          <p:nvPr/>
        </p:nvSpPr>
        <p:spPr>
          <a:xfrm>
            <a:off x="6396888" y="9900972"/>
            <a:ext cx="578382" cy="837675"/>
          </a:xfrm>
          <a:custGeom>
            <a:avLst/>
            <a:gdLst>
              <a:gd name="connsiteX0" fmla="*/ 4 w 578382"/>
              <a:gd name="connsiteY0" fmla="*/ 1120 h 837675"/>
              <a:gd name="connsiteX1" fmla="*/ 382958 w 578382"/>
              <a:gd name="connsiteY1" fmla="*/ 200413 h 837675"/>
              <a:gd name="connsiteX2" fmla="*/ 429850 w 578382"/>
              <a:gd name="connsiteY2" fmla="*/ 434874 h 837675"/>
              <a:gd name="connsiteX3" fmla="*/ 429850 w 578382"/>
              <a:gd name="connsiteY3" fmla="*/ 356720 h 837675"/>
              <a:gd name="connsiteX4" fmla="*/ 504097 w 578382"/>
              <a:gd name="connsiteY4" fmla="*/ 606813 h 837675"/>
              <a:gd name="connsiteX5" fmla="*/ 496281 w 578382"/>
              <a:gd name="connsiteY5" fmla="*/ 520843 h 837675"/>
              <a:gd name="connsiteX6" fmla="*/ 578343 w 578382"/>
              <a:gd name="connsiteY6" fmla="*/ 837366 h 837675"/>
              <a:gd name="connsiteX7" fmla="*/ 484558 w 578382"/>
              <a:gd name="connsiteY7" fmla="*/ 454413 h 837675"/>
              <a:gd name="connsiteX8" fmla="*/ 484558 w 578382"/>
              <a:gd name="connsiteY8" fmla="*/ 161336 h 837675"/>
              <a:gd name="connsiteX9" fmla="*/ 468927 w 578382"/>
              <a:gd name="connsiteY9" fmla="*/ 407520 h 837675"/>
              <a:gd name="connsiteX10" fmla="*/ 375143 w 578382"/>
              <a:gd name="connsiteY10" fmla="*/ 133982 h 837675"/>
              <a:gd name="connsiteX11" fmla="*/ 4 w 578382"/>
              <a:gd name="connsiteY11" fmla="*/ 1120 h 83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8382" h="837675">
                <a:moveTo>
                  <a:pt x="4" y="1120"/>
                </a:moveTo>
                <a:cubicBezTo>
                  <a:pt x="1306" y="12192"/>
                  <a:pt x="311317" y="128121"/>
                  <a:pt x="382958" y="200413"/>
                </a:cubicBezTo>
                <a:cubicBezTo>
                  <a:pt x="454599" y="272705"/>
                  <a:pt x="422035" y="408823"/>
                  <a:pt x="429850" y="434874"/>
                </a:cubicBezTo>
                <a:cubicBezTo>
                  <a:pt x="437665" y="460925"/>
                  <a:pt x="417476" y="328064"/>
                  <a:pt x="429850" y="356720"/>
                </a:cubicBezTo>
                <a:cubicBezTo>
                  <a:pt x="442224" y="385376"/>
                  <a:pt x="493025" y="579459"/>
                  <a:pt x="504097" y="606813"/>
                </a:cubicBezTo>
                <a:cubicBezTo>
                  <a:pt x="515169" y="634167"/>
                  <a:pt x="483907" y="482418"/>
                  <a:pt x="496281" y="520843"/>
                </a:cubicBezTo>
                <a:cubicBezTo>
                  <a:pt x="508655" y="559268"/>
                  <a:pt x="580297" y="848438"/>
                  <a:pt x="578343" y="837366"/>
                </a:cubicBezTo>
                <a:cubicBezTo>
                  <a:pt x="576389" y="826294"/>
                  <a:pt x="500189" y="567085"/>
                  <a:pt x="484558" y="454413"/>
                </a:cubicBezTo>
                <a:cubicBezTo>
                  <a:pt x="468927" y="341741"/>
                  <a:pt x="487163" y="169151"/>
                  <a:pt x="484558" y="161336"/>
                </a:cubicBezTo>
                <a:cubicBezTo>
                  <a:pt x="481953" y="153521"/>
                  <a:pt x="487163" y="412079"/>
                  <a:pt x="468927" y="407520"/>
                </a:cubicBezTo>
                <a:cubicBezTo>
                  <a:pt x="450691" y="402961"/>
                  <a:pt x="455251" y="204972"/>
                  <a:pt x="375143" y="133982"/>
                </a:cubicBezTo>
                <a:cubicBezTo>
                  <a:pt x="295035" y="62992"/>
                  <a:pt x="-1298" y="-9952"/>
                  <a:pt x="4" y="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272CC3D0-DB81-1420-47BF-07C7094DB17D}"/>
              </a:ext>
            </a:extLst>
          </p:cNvPr>
          <p:cNvSpPr/>
          <p:nvPr/>
        </p:nvSpPr>
        <p:spPr>
          <a:xfrm>
            <a:off x="6217097" y="7658822"/>
            <a:ext cx="160257" cy="795986"/>
          </a:xfrm>
          <a:custGeom>
            <a:avLst/>
            <a:gdLst>
              <a:gd name="connsiteX0" fmla="*/ 41 w 160257"/>
              <a:gd name="connsiteY0" fmla="*/ 255 h 795986"/>
              <a:gd name="connsiteX1" fmla="*/ 82103 w 160257"/>
              <a:gd name="connsiteY1" fmla="*/ 730993 h 795986"/>
              <a:gd name="connsiteX2" fmla="*/ 93826 w 160257"/>
              <a:gd name="connsiteY2" fmla="*/ 684101 h 795986"/>
              <a:gd name="connsiteX3" fmla="*/ 160257 w 160257"/>
              <a:gd name="connsiteY3" fmla="*/ 58870 h 795986"/>
              <a:gd name="connsiteX4" fmla="*/ 93826 w 160257"/>
              <a:gd name="connsiteY4" fmla="*/ 641116 h 795986"/>
              <a:gd name="connsiteX5" fmla="*/ 41 w 160257"/>
              <a:gd name="connsiteY5" fmla="*/ 255 h 79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257" h="795986">
                <a:moveTo>
                  <a:pt x="41" y="255"/>
                </a:moveTo>
                <a:cubicBezTo>
                  <a:pt x="-1913" y="15235"/>
                  <a:pt x="66472" y="617019"/>
                  <a:pt x="82103" y="730993"/>
                </a:cubicBezTo>
                <a:cubicBezTo>
                  <a:pt x="97734" y="844967"/>
                  <a:pt x="80800" y="796122"/>
                  <a:pt x="93826" y="684101"/>
                </a:cubicBezTo>
                <a:cubicBezTo>
                  <a:pt x="106852" y="572081"/>
                  <a:pt x="160257" y="66034"/>
                  <a:pt x="160257" y="58870"/>
                </a:cubicBezTo>
                <a:cubicBezTo>
                  <a:pt x="160257" y="51706"/>
                  <a:pt x="120529" y="647629"/>
                  <a:pt x="93826" y="641116"/>
                </a:cubicBezTo>
                <a:cubicBezTo>
                  <a:pt x="67123" y="634603"/>
                  <a:pt x="1995" y="-14725"/>
                  <a:pt x="41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9AE38D29-5C3C-DC87-990F-DBB67C243008}"/>
              </a:ext>
            </a:extLst>
          </p:cNvPr>
          <p:cNvSpPr/>
          <p:nvPr/>
        </p:nvSpPr>
        <p:spPr>
          <a:xfrm>
            <a:off x="4520830" y="7036560"/>
            <a:ext cx="70779" cy="1352366"/>
          </a:xfrm>
          <a:custGeom>
            <a:avLst/>
            <a:gdLst>
              <a:gd name="connsiteX0" fmla="*/ 27724 w 70779"/>
              <a:gd name="connsiteY0" fmla="*/ 12917 h 1352366"/>
              <a:gd name="connsiteX1" fmla="*/ 70708 w 70779"/>
              <a:gd name="connsiteY1" fmla="*/ 1310271 h 1352366"/>
              <a:gd name="connsiteX2" fmla="*/ 16001 w 70779"/>
              <a:gd name="connsiteY2" fmla="*/ 989840 h 1352366"/>
              <a:gd name="connsiteX3" fmla="*/ 370 w 70779"/>
              <a:gd name="connsiteY3" fmla="*/ 528732 h 1352366"/>
              <a:gd name="connsiteX4" fmla="*/ 27724 w 70779"/>
              <a:gd name="connsiteY4" fmla="*/ 1075809 h 1352366"/>
              <a:gd name="connsiteX5" fmla="*/ 31632 w 70779"/>
              <a:gd name="connsiteY5" fmla="*/ 669409 h 1352366"/>
              <a:gd name="connsiteX6" fmla="*/ 27724 w 70779"/>
              <a:gd name="connsiteY6" fmla="*/ 12917 h 135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79" h="1352366">
                <a:moveTo>
                  <a:pt x="27724" y="12917"/>
                </a:moveTo>
                <a:cubicBezTo>
                  <a:pt x="34237" y="119727"/>
                  <a:pt x="72662" y="1147451"/>
                  <a:pt x="70708" y="1310271"/>
                </a:cubicBezTo>
                <a:cubicBezTo>
                  <a:pt x="68754" y="1473091"/>
                  <a:pt x="27724" y="1120096"/>
                  <a:pt x="16001" y="989840"/>
                </a:cubicBezTo>
                <a:cubicBezTo>
                  <a:pt x="4278" y="859584"/>
                  <a:pt x="-1584" y="514404"/>
                  <a:pt x="370" y="528732"/>
                </a:cubicBezTo>
                <a:cubicBezTo>
                  <a:pt x="2324" y="543060"/>
                  <a:pt x="22514" y="1052363"/>
                  <a:pt x="27724" y="1075809"/>
                </a:cubicBezTo>
                <a:cubicBezTo>
                  <a:pt x="32934" y="1099255"/>
                  <a:pt x="32283" y="847209"/>
                  <a:pt x="31632" y="669409"/>
                </a:cubicBezTo>
                <a:cubicBezTo>
                  <a:pt x="30981" y="491609"/>
                  <a:pt x="21211" y="-93893"/>
                  <a:pt x="27724" y="12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D04D3B9E-7BAB-5D13-0983-A184DE04585E}"/>
              </a:ext>
            </a:extLst>
          </p:cNvPr>
          <p:cNvSpPr/>
          <p:nvPr/>
        </p:nvSpPr>
        <p:spPr>
          <a:xfrm>
            <a:off x="6082468" y="7698136"/>
            <a:ext cx="95711" cy="887190"/>
          </a:xfrm>
          <a:custGeom>
            <a:avLst/>
            <a:gdLst>
              <a:gd name="connsiteX0" fmla="*/ 95594 w 95711"/>
              <a:gd name="connsiteY0" fmla="*/ 18 h 887190"/>
              <a:gd name="connsiteX1" fmla="*/ 21347 w 95711"/>
              <a:gd name="connsiteY1" fmla="*/ 570541 h 887190"/>
              <a:gd name="connsiteX2" fmla="*/ 21347 w 95711"/>
              <a:gd name="connsiteY2" fmla="*/ 887064 h 887190"/>
              <a:gd name="connsiteX3" fmla="*/ 52609 w 95711"/>
              <a:gd name="connsiteY3" fmla="*/ 605710 h 887190"/>
              <a:gd name="connsiteX4" fmla="*/ 33070 w 95711"/>
              <a:gd name="connsiteY4" fmla="*/ 363433 h 887190"/>
              <a:gd name="connsiteX5" fmla="*/ 1809 w 95711"/>
              <a:gd name="connsiteY5" fmla="*/ 590079 h 887190"/>
              <a:gd name="connsiteX6" fmla="*/ 95594 w 95711"/>
              <a:gd name="connsiteY6" fmla="*/ 18 h 88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711" h="887190">
                <a:moveTo>
                  <a:pt x="95594" y="18"/>
                </a:moveTo>
                <a:cubicBezTo>
                  <a:pt x="98850" y="-3238"/>
                  <a:pt x="33721" y="422700"/>
                  <a:pt x="21347" y="570541"/>
                </a:cubicBezTo>
                <a:cubicBezTo>
                  <a:pt x="8973" y="718382"/>
                  <a:pt x="16137" y="881202"/>
                  <a:pt x="21347" y="887064"/>
                </a:cubicBezTo>
                <a:cubicBezTo>
                  <a:pt x="26557" y="892926"/>
                  <a:pt x="50655" y="692982"/>
                  <a:pt x="52609" y="605710"/>
                </a:cubicBezTo>
                <a:cubicBezTo>
                  <a:pt x="54563" y="518438"/>
                  <a:pt x="41537" y="366038"/>
                  <a:pt x="33070" y="363433"/>
                </a:cubicBezTo>
                <a:cubicBezTo>
                  <a:pt x="24603" y="360828"/>
                  <a:pt x="-7960" y="644787"/>
                  <a:pt x="1809" y="590079"/>
                </a:cubicBezTo>
                <a:cubicBezTo>
                  <a:pt x="11578" y="535371"/>
                  <a:pt x="92338" y="3274"/>
                  <a:pt x="9559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BD437F17-67BB-6A9B-0079-19B6743EE1C8}"/>
              </a:ext>
            </a:extLst>
          </p:cNvPr>
          <p:cNvSpPr/>
          <p:nvPr/>
        </p:nvSpPr>
        <p:spPr>
          <a:xfrm>
            <a:off x="5814365" y="7674514"/>
            <a:ext cx="203054" cy="1251860"/>
          </a:xfrm>
          <a:custGeom>
            <a:avLst/>
            <a:gdLst>
              <a:gd name="connsiteX0" fmla="*/ 281 w 203054"/>
              <a:gd name="connsiteY0" fmla="*/ 4101 h 1251860"/>
              <a:gd name="connsiteX1" fmla="*/ 195666 w 203054"/>
              <a:gd name="connsiteY1" fmla="*/ 1192040 h 1251860"/>
              <a:gd name="connsiteX2" fmla="*/ 164404 w 203054"/>
              <a:gd name="connsiteY2" fmla="*/ 977117 h 1251860"/>
              <a:gd name="connsiteX3" fmla="*/ 187850 w 203054"/>
              <a:gd name="connsiteY3" fmla="*/ 129148 h 1251860"/>
              <a:gd name="connsiteX4" fmla="*/ 152681 w 203054"/>
              <a:gd name="connsiteY4" fmla="*/ 777824 h 1251860"/>
              <a:gd name="connsiteX5" fmla="*/ 281 w 203054"/>
              <a:gd name="connsiteY5" fmla="*/ 4101 h 125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054" h="1251860">
                <a:moveTo>
                  <a:pt x="281" y="4101"/>
                </a:moveTo>
                <a:cubicBezTo>
                  <a:pt x="7445" y="73137"/>
                  <a:pt x="168312" y="1029871"/>
                  <a:pt x="195666" y="1192040"/>
                </a:cubicBezTo>
                <a:cubicBezTo>
                  <a:pt x="223020" y="1354209"/>
                  <a:pt x="165707" y="1154266"/>
                  <a:pt x="164404" y="977117"/>
                </a:cubicBezTo>
                <a:cubicBezTo>
                  <a:pt x="163101" y="799968"/>
                  <a:pt x="189804" y="162364"/>
                  <a:pt x="187850" y="129148"/>
                </a:cubicBezTo>
                <a:cubicBezTo>
                  <a:pt x="185896" y="95933"/>
                  <a:pt x="180686" y="795409"/>
                  <a:pt x="152681" y="777824"/>
                </a:cubicBezTo>
                <a:cubicBezTo>
                  <a:pt x="124676" y="760239"/>
                  <a:pt x="-6883" y="-64935"/>
                  <a:pt x="281" y="4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DF7D7171-0B67-0D82-CC92-358FA9422E4D}"/>
              </a:ext>
            </a:extLst>
          </p:cNvPr>
          <p:cNvSpPr/>
          <p:nvPr/>
        </p:nvSpPr>
        <p:spPr>
          <a:xfrm>
            <a:off x="5646545" y="7611221"/>
            <a:ext cx="277517" cy="1221468"/>
          </a:xfrm>
          <a:custGeom>
            <a:avLst/>
            <a:gdLst>
              <a:gd name="connsiteX0" fmla="*/ 70 w 277517"/>
              <a:gd name="connsiteY0" fmla="*/ 964 h 1221468"/>
              <a:gd name="connsiteX1" fmla="*/ 125117 w 277517"/>
              <a:gd name="connsiteY1" fmla="*/ 1142010 h 1221468"/>
              <a:gd name="connsiteX2" fmla="*/ 109486 w 277517"/>
              <a:gd name="connsiteY2" fmla="*/ 1020871 h 1221468"/>
              <a:gd name="connsiteX3" fmla="*/ 277517 w 277517"/>
              <a:gd name="connsiteY3" fmla="*/ 188533 h 1221468"/>
              <a:gd name="connsiteX4" fmla="*/ 109486 w 277517"/>
              <a:gd name="connsiteY4" fmla="*/ 930994 h 1221468"/>
              <a:gd name="connsiteX5" fmla="*/ 70 w 277517"/>
              <a:gd name="connsiteY5" fmla="*/ 964 h 12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517" h="1221468">
                <a:moveTo>
                  <a:pt x="70" y="964"/>
                </a:moveTo>
                <a:cubicBezTo>
                  <a:pt x="2675" y="36133"/>
                  <a:pt x="106881" y="972026"/>
                  <a:pt x="125117" y="1142010"/>
                </a:cubicBezTo>
                <a:cubicBezTo>
                  <a:pt x="143353" y="1311994"/>
                  <a:pt x="84086" y="1179784"/>
                  <a:pt x="109486" y="1020871"/>
                </a:cubicBezTo>
                <a:cubicBezTo>
                  <a:pt x="134886" y="861958"/>
                  <a:pt x="277517" y="203512"/>
                  <a:pt x="277517" y="188533"/>
                </a:cubicBezTo>
                <a:cubicBezTo>
                  <a:pt x="277517" y="173554"/>
                  <a:pt x="151819" y="957697"/>
                  <a:pt x="109486" y="930994"/>
                </a:cubicBezTo>
                <a:cubicBezTo>
                  <a:pt x="67153" y="904291"/>
                  <a:pt x="-2535" y="-34205"/>
                  <a:pt x="70" y="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9346F4B4-6020-BB26-B7BD-E16C031A45F3}"/>
              </a:ext>
            </a:extLst>
          </p:cNvPr>
          <p:cNvSpPr/>
          <p:nvPr/>
        </p:nvSpPr>
        <p:spPr>
          <a:xfrm>
            <a:off x="4679531" y="7736566"/>
            <a:ext cx="664183" cy="913224"/>
          </a:xfrm>
          <a:custGeom>
            <a:avLst/>
            <a:gdLst>
              <a:gd name="connsiteX0" fmla="*/ 21423 w 664183"/>
              <a:gd name="connsiteY0" fmla="*/ 4572 h 913224"/>
              <a:gd name="connsiteX1" fmla="*/ 627115 w 664183"/>
              <a:gd name="connsiteY1" fmla="*/ 864265 h 913224"/>
              <a:gd name="connsiteX2" fmla="*/ 533331 w 664183"/>
              <a:gd name="connsiteY2" fmla="*/ 743126 h 913224"/>
              <a:gd name="connsiteX3" fmla="*/ 1884 w 664183"/>
              <a:gd name="connsiteY3" fmla="*/ 207772 h 913224"/>
              <a:gd name="connsiteX4" fmla="*/ 345761 w 664183"/>
              <a:gd name="connsiteY4" fmla="*/ 508665 h 913224"/>
              <a:gd name="connsiteX5" fmla="*/ 21423 w 664183"/>
              <a:gd name="connsiteY5" fmla="*/ 4572 h 91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183" h="913224">
                <a:moveTo>
                  <a:pt x="21423" y="4572"/>
                </a:moveTo>
                <a:cubicBezTo>
                  <a:pt x="68315" y="63839"/>
                  <a:pt x="541797" y="741173"/>
                  <a:pt x="627115" y="864265"/>
                </a:cubicBezTo>
                <a:cubicBezTo>
                  <a:pt x="712433" y="987357"/>
                  <a:pt x="637536" y="852542"/>
                  <a:pt x="533331" y="743126"/>
                </a:cubicBezTo>
                <a:cubicBezTo>
                  <a:pt x="429126" y="633711"/>
                  <a:pt x="33146" y="246849"/>
                  <a:pt x="1884" y="207772"/>
                </a:cubicBezTo>
                <a:cubicBezTo>
                  <a:pt x="-29378" y="168695"/>
                  <a:pt x="338597" y="536019"/>
                  <a:pt x="345761" y="508665"/>
                </a:cubicBezTo>
                <a:cubicBezTo>
                  <a:pt x="352925" y="481311"/>
                  <a:pt x="-25469" y="-54695"/>
                  <a:pt x="21423" y="4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9794496C-9F84-6ED6-EBD2-1A0813800519}"/>
              </a:ext>
            </a:extLst>
          </p:cNvPr>
          <p:cNvSpPr/>
          <p:nvPr/>
        </p:nvSpPr>
        <p:spPr>
          <a:xfrm>
            <a:off x="5373058" y="7674391"/>
            <a:ext cx="316016" cy="1255202"/>
          </a:xfrm>
          <a:custGeom>
            <a:avLst/>
            <a:gdLst>
              <a:gd name="connsiteX0" fmla="*/ 175865 w 316016"/>
              <a:gd name="connsiteY0" fmla="*/ 317 h 1255202"/>
              <a:gd name="connsiteX1" fmla="*/ 199311 w 316016"/>
              <a:gd name="connsiteY1" fmla="*/ 547394 h 1255202"/>
              <a:gd name="connsiteX2" fmla="*/ 312634 w 316016"/>
              <a:gd name="connsiteY2" fmla="*/ 1242963 h 1255202"/>
              <a:gd name="connsiteX3" fmla="*/ 277465 w 316016"/>
              <a:gd name="connsiteY3" fmla="*/ 965517 h 1255202"/>
              <a:gd name="connsiteX4" fmla="*/ 187588 w 316016"/>
              <a:gd name="connsiteY4" fmla="*/ 637271 h 1255202"/>
              <a:gd name="connsiteX5" fmla="*/ 19 w 316016"/>
              <a:gd name="connsiteY5" fmla="*/ 195701 h 1255202"/>
              <a:gd name="connsiteX6" fmla="*/ 175865 w 316016"/>
              <a:gd name="connsiteY6" fmla="*/ 621640 h 1255202"/>
              <a:gd name="connsiteX7" fmla="*/ 175865 w 316016"/>
              <a:gd name="connsiteY7" fmla="*/ 317 h 125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016" h="1255202">
                <a:moveTo>
                  <a:pt x="175865" y="317"/>
                </a:moveTo>
                <a:cubicBezTo>
                  <a:pt x="179773" y="-12057"/>
                  <a:pt x="176516" y="340286"/>
                  <a:pt x="199311" y="547394"/>
                </a:cubicBezTo>
                <a:cubicBezTo>
                  <a:pt x="222106" y="754502"/>
                  <a:pt x="299608" y="1173276"/>
                  <a:pt x="312634" y="1242963"/>
                </a:cubicBezTo>
                <a:cubicBezTo>
                  <a:pt x="325660" y="1312650"/>
                  <a:pt x="298306" y="1066466"/>
                  <a:pt x="277465" y="965517"/>
                </a:cubicBezTo>
                <a:cubicBezTo>
                  <a:pt x="256624" y="864568"/>
                  <a:pt x="233829" y="765574"/>
                  <a:pt x="187588" y="637271"/>
                </a:cubicBezTo>
                <a:cubicBezTo>
                  <a:pt x="141347" y="508968"/>
                  <a:pt x="1973" y="198306"/>
                  <a:pt x="19" y="195701"/>
                </a:cubicBezTo>
                <a:cubicBezTo>
                  <a:pt x="-1935" y="193096"/>
                  <a:pt x="145906" y="652250"/>
                  <a:pt x="175865" y="621640"/>
                </a:cubicBezTo>
                <a:cubicBezTo>
                  <a:pt x="205824" y="591030"/>
                  <a:pt x="171957" y="12691"/>
                  <a:pt x="175865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BA2EA65D-5F3A-08FD-12E1-364913A66304}"/>
              </a:ext>
            </a:extLst>
          </p:cNvPr>
          <p:cNvSpPr/>
          <p:nvPr/>
        </p:nvSpPr>
        <p:spPr>
          <a:xfrm>
            <a:off x="6000990" y="7809227"/>
            <a:ext cx="99643" cy="1797811"/>
          </a:xfrm>
          <a:custGeom>
            <a:avLst/>
            <a:gdLst>
              <a:gd name="connsiteX0" fmla="*/ 59841 w 99643"/>
              <a:gd name="connsiteY0" fmla="*/ 17881 h 1797811"/>
              <a:gd name="connsiteX1" fmla="*/ 5133 w 99643"/>
              <a:gd name="connsiteY1" fmla="*/ 1334773 h 1797811"/>
              <a:gd name="connsiteX2" fmla="*/ 12948 w 99643"/>
              <a:gd name="connsiteY2" fmla="*/ 1186281 h 1797811"/>
              <a:gd name="connsiteX3" fmla="*/ 98918 w 99643"/>
              <a:gd name="connsiteY3" fmla="*/ 1788065 h 1797811"/>
              <a:gd name="connsiteX4" fmla="*/ 52025 w 99643"/>
              <a:gd name="connsiteY4" fmla="*/ 1491081 h 1797811"/>
              <a:gd name="connsiteX5" fmla="*/ 12948 w 99643"/>
              <a:gd name="connsiteY5" fmla="*/ 631388 h 1797811"/>
              <a:gd name="connsiteX6" fmla="*/ 59841 w 99643"/>
              <a:gd name="connsiteY6" fmla="*/ 17881 h 179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643" h="1797811">
                <a:moveTo>
                  <a:pt x="59841" y="17881"/>
                </a:moveTo>
                <a:cubicBezTo>
                  <a:pt x="58539" y="135112"/>
                  <a:pt x="12948" y="1140040"/>
                  <a:pt x="5133" y="1334773"/>
                </a:cubicBezTo>
                <a:cubicBezTo>
                  <a:pt x="-2682" y="1529506"/>
                  <a:pt x="-2683" y="1110732"/>
                  <a:pt x="12948" y="1186281"/>
                </a:cubicBezTo>
                <a:cubicBezTo>
                  <a:pt x="28579" y="1261830"/>
                  <a:pt x="92405" y="1737265"/>
                  <a:pt x="98918" y="1788065"/>
                </a:cubicBezTo>
                <a:cubicBezTo>
                  <a:pt x="105431" y="1838865"/>
                  <a:pt x="66353" y="1683861"/>
                  <a:pt x="52025" y="1491081"/>
                </a:cubicBezTo>
                <a:cubicBezTo>
                  <a:pt x="37697" y="1298302"/>
                  <a:pt x="10994" y="873665"/>
                  <a:pt x="12948" y="631388"/>
                </a:cubicBezTo>
                <a:cubicBezTo>
                  <a:pt x="14902" y="389111"/>
                  <a:pt x="61143" y="-99350"/>
                  <a:pt x="59841" y="17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D010A0D7-4176-C4CD-F0A0-3107AE00C877}"/>
              </a:ext>
            </a:extLst>
          </p:cNvPr>
          <p:cNvSpPr/>
          <p:nvPr/>
        </p:nvSpPr>
        <p:spPr>
          <a:xfrm>
            <a:off x="5096917" y="7808618"/>
            <a:ext cx="436132" cy="642388"/>
          </a:xfrm>
          <a:custGeom>
            <a:avLst/>
            <a:gdLst>
              <a:gd name="connsiteX0" fmla="*/ 2621 w 436132"/>
              <a:gd name="connsiteY0" fmla="*/ 2859 h 642388"/>
              <a:gd name="connsiteX1" fmla="*/ 428560 w 436132"/>
              <a:gd name="connsiteY1" fmla="*/ 628090 h 642388"/>
              <a:gd name="connsiteX2" fmla="*/ 256621 w 436132"/>
              <a:gd name="connsiteY2" fmla="*/ 405351 h 642388"/>
              <a:gd name="connsiteX3" fmla="*/ 2621 w 436132"/>
              <a:gd name="connsiteY3" fmla="*/ 2859 h 64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132" h="642388">
                <a:moveTo>
                  <a:pt x="2621" y="2859"/>
                </a:moveTo>
                <a:cubicBezTo>
                  <a:pt x="31277" y="39982"/>
                  <a:pt x="386227" y="561008"/>
                  <a:pt x="428560" y="628090"/>
                </a:cubicBezTo>
                <a:cubicBezTo>
                  <a:pt x="470893" y="695172"/>
                  <a:pt x="325006" y="510208"/>
                  <a:pt x="256621" y="405351"/>
                </a:cubicBezTo>
                <a:cubicBezTo>
                  <a:pt x="188236" y="300495"/>
                  <a:pt x="-26035" y="-34264"/>
                  <a:pt x="2621" y="2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376796E9-FED6-8161-87CA-5B1D906F2BA6}"/>
              </a:ext>
            </a:extLst>
          </p:cNvPr>
          <p:cNvSpPr/>
          <p:nvPr/>
        </p:nvSpPr>
        <p:spPr>
          <a:xfrm>
            <a:off x="5888880" y="8530483"/>
            <a:ext cx="113346" cy="1014154"/>
          </a:xfrm>
          <a:custGeom>
            <a:avLst/>
            <a:gdLst>
              <a:gd name="connsiteX0" fmla="*/ 12 w 113346"/>
              <a:gd name="connsiteY0" fmla="*/ 9 h 1014154"/>
              <a:gd name="connsiteX1" fmla="*/ 105520 w 113346"/>
              <a:gd name="connsiteY1" fmla="*/ 988655 h 1014154"/>
              <a:gd name="connsiteX2" fmla="*/ 19551 w 113346"/>
              <a:gd name="connsiteY2" fmla="*/ 742471 h 1014154"/>
              <a:gd name="connsiteX3" fmla="*/ 113335 w 113346"/>
              <a:gd name="connsiteY3" fmla="*/ 969117 h 1014154"/>
              <a:gd name="connsiteX4" fmla="*/ 12 w 113346"/>
              <a:gd name="connsiteY4" fmla="*/ 9 h 101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46" h="1014154">
                <a:moveTo>
                  <a:pt x="12" y="9"/>
                </a:moveTo>
                <a:cubicBezTo>
                  <a:pt x="-1290" y="3265"/>
                  <a:pt x="102264" y="864911"/>
                  <a:pt x="105520" y="988655"/>
                </a:cubicBezTo>
                <a:cubicBezTo>
                  <a:pt x="108776" y="1112399"/>
                  <a:pt x="18249" y="745727"/>
                  <a:pt x="19551" y="742471"/>
                </a:cubicBezTo>
                <a:cubicBezTo>
                  <a:pt x="20853" y="739215"/>
                  <a:pt x="112033" y="1090255"/>
                  <a:pt x="113335" y="969117"/>
                </a:cubicBezTo>
                <a:cubicBezTo>
                  <a:pt x="114637" y="847979"/>
                  <a:pt x="1314" y="-3247"/>
                  <a:pt x="1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724E2443-6857-4599-627A-545C41968136}"/>
              </a:ext>
            </a:extLst>
          </p:cNvPr>
          <p:cNvSpPr/>
          <p:nvPr/>
        </p:nvSpPr>
        <p:spPr>
          <a:xfrm>
            <a:off x="5269479" y="7377715"/>
            <a:ext cx="1269674" cy="379153"/>
          </a:xfrm>
          <a:custGeom>
            <a:avLst/>
            <a:gdLst>
              <a:gd name="connsiteX0" fmla="*/ 1998 w 1269674"/>
              <a:gd name="connsiteY0" fmla="*/ 379054 h 379153"/>
              <a:gd name="connsiteX1" fmla="*/ 904675 w 1269674"/>
              <a:gd name="connsiteY1" fmla="*/ 222747 h 379153"/>
              <a:gd name="connsiteX2" fmla="*/ 1268090 w 1269674"/>
              <a:gd name="connsiteY2" fmla="*/ 230562 h 379153"/>
              <a:gd name="connsiteX3" fmla="*/ 1010183 w 1269674"/>
              <a:gd name="connsiteY3" fmla="*/ 203208 h 379153"/>
              <a:gd name="connsiteX4" fmla="*/ 404490 w 1269674"/>
              <a:gd name="connsiteY4" fmla="*/ 8 h 379153"/>
              <a:gd name="connsiteX5" fmla="*/ 975013 w 1269674"/>
              <a:gd name="connsiteY5" fmla="*/ 195393 h 379153"/>
              <a:gd name="connsiteX6" fmla="*/ 427936 w 1269674"/>
              <a:gd name="connsiteY6" fmla="*/ 242285 h 379153"/>
              <a:gd name="connsiteX7" fmla="*/ 654583 w 1269674"/>
              <a:gd name="connsiteY7" fmla="*/ 246193 h 379153"/>
              <a:gd name="connsiteX8" fmla="*/ 1998 w 1269674"/>
              <a:gd name="connsiteY8" fmla="*/ 379054 h 37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9674" h="379153">
                <a:moveTo>
                  <a:pt x="1998" y="379054"/>
                </a:moveTo>
                <a:cubicBezTo>
                  <a:pt x="43680" y="375146"/>
                  <a:pt x="693660" y="247496"/>
                  <a:pt x="904675" y="222747"/>
                </a:cubicBezTo>
                <a:cubicBezTo>
                  <a:pt x="1115690" y="197998"/>
                  <a:pt x="1250506" y="233818"/>
                  <a:pt x="1268090" y="230562"/>
                </a:cubicBezTo>
                <a:cubicBezTo>
                  <a:pt x="1285674" y="227306"/>
                  <a:pt x="1154116" y="241634"/>
                  <a:pt x="1010183" y="203208"/>
                </a:cubicBezTo>
                <a:cubicBezTo>
                  <a:pt x="866250" y="164782"/>
                  <a:pt x="410352" y="1310"/>
                  <a:pt x="404490" y="8"/>
                </a:cubicBezTo>
                <a:cubicBezTo>
                  <a:pt x="398628" y="-1294"/>
                  <a:pt x="971105" y="155014"/>
                  <a:pt x="975013" y="195393"/>
                </a:cubicBezTo>
                <a:cubicBezTo>
                  <a:pt x="978921" y="235772"/>
                  <a:pt x="481341" y="233818"/>
                  <a:pt x="427936" y="242285"/>
                </a:cubicBezTo>
                <a:cubicBezTo>
                  <a:pt x="374531" y="250752"/>
                  <a:pt x="725573" y="221444"/>
                  <a:pt x="654583" y="246193"/>
                </a:cubicBezTo>
                <a:cubicBezTo>
                  <a:pt x="583593" y="270942"/>
                  <a:pt x="-39684" y="382962"/>
                  <a:pt x="1998" y="379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EEC3D4C5-F491-BAF0-6C9F-D62A25DD9DA1}"/>
              </a:ext>
            </a:extLst>
          </p:cNvPr>
          <p:cNvSpPr/>
          <p:nvPr/>
        </p:nvSpPr>
        <p:spPr>
          <a:xfrm>
            <a:off x="4317984" y="4752636"/>
            <a:ext cx="127282" cy="393732"/>
          </a:xfrm>
          <a:custGeom>
            <a:avLst/>
            <a:gdLst>
              <a:gd name="connsiteX0" fmla="*/ 127016 w 127282"/>
              <a:gd name="connsiteY0" fmla="*/ 339 h 393732"/>
              <a:gd name="connsiteX1" fmla="*/ 88916 w 127282"/>
              <a:gd name="connsiteY1" fmla="*/ 190839 h 393732"/>
              <a:gd name="connsiteX2" fmla="*/ 92091 w 127282"/>
              <a:gd name="connsiteY2" fmla="*/ 390864 h 393732"/>
              <a:gd name="connsiteX3" fmla="*/ 73041 w 127282"/>
              <a:gd name="connsiteY3" fmla="*/ 289264 h 393732"/>
              <a:gd name="connsiteX4" fmla="*/ 16 w 127282"/>
              <a:gd name="connsiteY4" fmla="*/ 22564 h 393732"/>
              <a:gd name="connsiteX5" fmla="*/ 66691 w 127282"/>
              <a:gd name="connsiteY5" fmla="*/ 238464 h 393732"/>
              <a:gd name="connsiteX6" fmla="*/ 127016 w 127282"/>
              <a:gd name="connsiteY6" fmla="*/ 339 h 3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282" h="393732">
                <a:moveTo>
                  <a:pt x="127016" y="339"/>
                </a:moveTo>
                <a:cubicBezTo>
                  <a:pt x="130720" y="-7598"/>
                  <a:pt x="94737" y="125752"/>
                  <a:pt x="88916" y="190839"/>
                </a:cubicBezTo>
                <a:cubicBezTo>
                  <a:pt x="83095" y="255926"/>
                  <a:pt x="94737" y="374460"/>
                  <a:pt x="92091" y="390864"/>
                </a:cubicBezTo>
                <a:cubicBezTo>
                  <a:pt x="89445" y="407268"/>
                  <a:pt x="88387" y="350647"/>
                  <a:pt x="73041" y="289264"/>
                </a:cubicBezTo>
                <a:cubicBezTo>
                  <a:pt x="57695" y="227881"/>
                  <a:pt x="1074" y="31031"/>
                  <a:pt x="16" y="22564"/>
                </a:cubicBezTo>
                <a:cubicBezTo>
                  <a:pt x="-1042" y="14097"/>
                  <a:pt x="47641" y="241110"/>
                  <a:pt x="66691" y="238464"/>
                </a:cubicBezTo>
                <a:cubicBezTo>
                  <a:pt x="85741" y="235818"/>
                  <a:pt x="123312" y="8276"/>
                  <a:pt x="127016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257E3739-4A45-184E-6DF7-BBC417E45608}"/>
              </a:ext>
            </a:extLst>
          </p:cNvPr>
          <p:cNvSpPr/>
          <p:nvPr/>
        </p:nvSpPr>
        <p:spPr>
          <a:xfrm>
            <a:off x="4258027" y="5036018"/>
            <a:ext cx="164144" cy="753872"/>
          </a:xfrm>
          <a:custGeom>
            <a:avLst/>
            <a:gdLst>
              <a:gd name="connsiteX0" fmla="*/ 5998 w 164144"/>
              <a:gd name="connsiteY0" fmla="*/ 5882 h 753872"/>
              <a:gd name="connsiteX1" fmla="*/ 12348 w 164144"/>
              <a:gd name="connsiteY1" fmla="*/ 224957 h 753872"/>
              <a:gd name="connsiteX2" fmla="*/ 82198 w 164144"/>
              <a:gd name="connsiteY2" fmla="*/ 532932 h 753872"/>
              <a:gd name="connsiteX3" fmla="*/ 88548 w 164144"/>
              <a:gd name="connsiteY3" fmla="*/ 424982 h 753872"/>
              <a:gd name="connsiteX4" fmla="*/ 161573 w 164144"/>
              <a:gd name="connsiteY4" fmla="*/ 745657 h 753872"/>
              <a:gd name="connsiteX5" fmla="*/ 145698 w 164144"/>
              <a:gd name="connsiteY5" fmla="*/ 621832 h 753872"/>
              <a:gd name="connsiteX6" fmla="*/ 126648 w 164144"/>
              <a:gd name="connsiteY6" fmla="*/ 228132 h 753872"/>
              <a:gd name="connsiteX7" fmla="*/ 126648 w 164144"/>
              <a:gd name="connsiteY7" fmla="*/ 555157 h 753872"/>
              <a:gd name="connsiteX8" fmla="*/ 75848 w 164144"/>
              <a:gd name="connsiteY8" fmla="*/ 463082 h 753872"/>
              <a:gd name="connsiteX9" fmla="*/ 5998 w 164144"/>
              <a:gd name="connsiteY9" fmla="*/ 5882 h 75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144" h="753872">
                <a:moveTo>
                  <a:pt x="5998" y="5882"/>
                </a:moveTo>
                <a:cubicBezTo>
                  <a:pt x="-4585" y="-33806"/>
                  <a:pt x="-352" y="137115"/>
                  <a:pt x="12348" y="224957"/>
                </a:cubicBezTo>
                <a:cubicBezTo>
                  <a:pt x="25048" y="312799"/>
                  <a:pt x="69498" y="499595"/>
                  <a:pt x="82198" y="532932"/>
                </a:cubicBezTo>
                <a:cubicBezTo>
                  <a:pt x="94898" y="566270"/>
                  <a:pt x="75319" y="389528"/>
                  <a:pt x="88548" y="424982"/>
                </a:cubicBezTo>
                <a:cubicBezTo>
                  <a:pt x="101777" y="460436"/>
                  <a:pt x="152048" y="712849"/>
                  <a:pt x="161573" y="745657"/>
                </a:cubicBezTo>
                <a:cubicBezTo>
                  <a:pt x="171098" y="778465"/>
                  <a:pt x="151519" y="708086"/>
                  <a:pt x="145698" y="621832"/>
                </a:cubicBezTo>
                <a:cubicBezTo>
                  <a:pt x="139877" y="535578"/>
                  <a:pt x="129823" y="239245"/>
                  <a:pt x="126648" y="228132"/>
                </a:cubicBezTo>
                <a:cubicBezTo>
                  <a:pt x="123473" y="217019"/>
                  <a:pt x="135115" y="515999"/>
                  <a:pt x="126648" y="555157"/>
                </a:cubicBezTo>
                <a:cubicBezTo>
                  <a:pt x="118181" y="594315"/>
                  <a:pt x="95427" y="553569"/>
                  <a:pt x="75848" y="463082"/>
                </a:cubicBezTo>
                <a:cubicBezTo>
                  <a:pt x="56269" y="372595"/>
                  <a:pt x="16581" y="45570"/>
                  <a:pt x="5998" y="5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5DC0133C-1213-D268-FE05-F5DE2AABB7B5}"/>
              </a:ext>
            </a:extLst>
          </p:cNvPr>
          <p:cNvSpPr/>
          <p:nvPr/>
        </p:nvSpPr>
        <p:spPr>
          <a:xfrm>
            <a:off x="4701529" y="5911510"/>
            <a:ext cx="474426" cy="303412"/>
          </a:xfrm>
          <a:custGeom>
            <a:avLst/>
            <a:gdLst>
              <a:gd name="connsiteX0" fmla="*/ 646 w 474426"/>
              <a:gd name="connsiteY0" fmla="*/ 340 h 303412"/>
              <a:gd name="connsiteX1" fmla="*/ 454671 w 474426"/>
              <a:gd name="connsiteY1" fmla="*/ 289265 h 303412"/>
              <a:gd name="connsiteX2" fmla="*/ 356246 w 474426"/>
              <a:gd name="connsiteY2" fmla="*/ 232115 h 303412"/>
              <a:gd name="connsiteX3" fmla="*/ 646 w 474426"/>
              <a:gd name="connsiteY3" fmla="*/ 340 h 3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426" h="303412">
                <a:moveTo>
                  <a:pt x="646" y="340"/>
                </a:moveTo>
                <a:cubicBezTo>
                  <a:pt x="17050" y="9865"/>
                  <a:pt x="395404" y="250636"/>
                  <a:pt x="454671" y="289265"/>
                </a:cubicBezTo>
                <a:cubicBezTo>
                  <a:pt x="513938" y="327894"/>
                  <a:pt x="427684" y="280269"/>
                  <a:pt x="356246" y="232115"/>
                </a:cubicBezTo>
                <a:cubicBezTo>
                  <a:pt x="284809" y="183961"/>
                  <a:pt x="-15758" y="-9185"/>
                  <a:pt x="646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7C6DBD61-517A-1A86-4E14-A7817F44E450}"/>
              </a:ext>
            </a:extLst>
          </p:cNvPr>
          <p:cNvSpPr/>
          <p:nvPr/>
        </p:nvSpPr>
        <p:spPr>
          <a:xfrm>
            <a:off x="4514833" y="5823967"/>
            <a:ext cx="78220" cy="402108"/>
          </a:xfrm>
          <a:custGeom>
            <a:avLst/>
            <a:gdLst>
              <a:gd name="connsiteX0" fmla="*/ 17 w 78220"/>
              <a:gd name="connsiteY0" fmla="*/ 2158 h 402108"/>
              <a:gd name="connsiteX1" fmla="*/ 63517 w 78220"/>
              <a:gd name="connsiteY1" fmla="*/ 252983 h 402108"/>
              <a:gd name="connsiteX2" fmla="*/ 76217 w 78220"/>
              <a:gd name="connsiteY2" fmla="*/ 399033 h 402108"/>
              <a:gd name="connsiteX3" fmla="*/ 76217 w 78220"/>
              <a:gd name="connsiteY3" fmla="*/ 335533 h 402108"/>
              <a:gd name="connsiteX4" fmla="*/ 57167 w 78220"/>
              <a:gd name="connsiteY4" fmla="*/ 141858 h 402108"/>
              <a:gd name="connsiteX5" fmla="*/ 17 w 78220"/>
              <a:gd name="connsiteY5" fmla="*/ 2158 h 40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20" h="402108">
                <a:moveTo>
                  <a:pt x="17" y="2158"/>
                </a:moveTo>
                <a:cubicBezTo>
                  <a:pt x="1075" y="20679"/>
                  <a:pt x="50817" y="186837"/>
                  <a:pt x="63517" y="252983"/>
                </a:cubicBezTo>
                <a:cubicBezTo>
                  <a:pt x="76217" y="319129"/>
                  <a:pt x="74100" y="385275"/>
                  <a:pt x="76217" y="399033"/>
                </a:cubicBezTo>
                <a:cubicBezTo>
                  <a:pt x="78334" y="412791"/>
                  <a:pt x="79392" y="378395"/>
                  <a:pt x="76217" y="335533"/>
                </a:cubicBezTo>
                <a:cubicBezTo>
                  <a:pt x="73042" y="292671"/>
                  <a:pt x="67750" y="194775"/>
                  <a:pt x="57167" y="141858"/>
                </a:cubicBezTo>
                <a:cubicBezTo>
                  <a:pt x="46584" y="88941"/>
                  <a:pt x="-1041" y="-16363"/>
                  <a:pt x="17" y="2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5568904-92D8-13EA-2C24-6230962FB50A}"/>
              </a:ext>
            </a:extLst>
          </p:cNvPr>
          <p:cNvSpPr/>
          <p:nvPr/>
        </p:nvSpPr>
        <p:spPr>
          <a:xfrm>
            <a:off x="5229224" y="6854754"/>
            <a:ext cx="298835" cy="340275"/>
          </a:xfrm>
          <a:custGeom>
            <a:avLst/>
            <a:gdLst>
              <a:gd name="connsiteX0" fmla="*/ 1 w 298835"/>
              <a:gd name="connsiteY0" fmla="*/ 71 h 340275"/>
              <a:gd name="connsiteX1" fmla="*/ 238126 w 298835"/>
              <a:gd name="connsiteY1" fmla="*/ 257246 h 340275"/>
              <a:gd name="connsiteX2" fmla="*/ 298451 w 298835"/>
              <a:gd name="connsiteY2" fmla="*/ 339796 h 340275"/>
              <a:gd name="connsiteX3" fmla="*/ 260351 w 298835"/>
              <a:gd name="connsiteY3" fmla="*/ 276296 h 340275"/>
              <a:gd name="connsiteX4" fmla="*/ 190501 w 298835"/>
              <a:gd name="connsiteY4" fmla="*/ 9596 h 340275"/>
              <a:gd name="connsiteX5" fmla="*/ 234951 w 298835"/>
              <a:gd name="connsiteY5" fmla="*/ 228671 h 340275"/>
              <a:gd name="connsiteX6" fmla="*/ 1 w 298835"/>
              <a:gd name="connsiteY6" fmla="*/ 71 h 3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835" h="340275">
                <a:moveTo>
                  <a:pt x="1" y="71"/>
                </a:moveTo>
                <a:cubicBezTo>
                  <a:pt x="530" y="4834"/>
                  <a:pt x="188384" y="200625"/>
                  <a:pt x="238126" y="257246"/>
                </a:cubicBezTo>
                <a:cubicBezTo>
                  <a:pt x="287868" y="313867"/>
                  <a:pt x="294747" y="336621"/>
                  <a:pt x="298451" y="339796"/>
                </a:cubicBezTo>
                <a:cubicBezTo>
                  <a:pt x="302155" y="342971"/>
                  <a:pt x="278343" y="331329"/>
                  <a:pt x="260351" y="276296"/>
                </a:cubicBezTo>
                <a:cubicBezTo>
                  <a:pt x="242359" y="221263"/>
                  <a:pt x="194734" y="17533"/>
                  <a:pt x="190501" y="9596"/>
                </a:cubicBezTo>
                <a:cubicBezTo>
                  <a:pt x="186268" y="1659"/>
                  <a:pt x="261409" y="228671"/>
                  <a:pt x="234951" y="228671"/>
                </a:cubicBezTo>
                <a:cubicBezTo>
                  <a:pt x="208493" y="228671"/>
                  <a:pt x="-528" y="-4692"/>
                  <a:pt x="1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2155DD4E-05FF-8C8C-2B36-93D978BBD074}"/>
              </a:ext>
            </a:extLst>
          </p:cNvPr>
          <p:cNvSpPr/>
          <p:nvPr/>
        </p:nvSpPr>
        <p:spPr>
          <a:xfrm>
            <a:off x="4482457" y="6087997"/>
            <a:ext cx="334739" cy="738229"/>
          </a:xfrm>
          <a:custGeom>
            <a:avLst/>
            <a:gdLst>
              <a:gd name="connsiteX0" fmla="*/ 643 w 334739"/>
              <a:gd name="connsiteY0" fmla="*/ 1653 h 738229"/>
              <a:gd name="connsiteX1" fmla="*/ 133993 w 334739"/>
              <a:gd name="connsiteY1" fmla="*/ 474728 h 738229"/>
              <a:gd name="connsiteX2" fmla="*/ 121293 w 334739"/>
              <a:gd name="connsiteY2" fmla="*/ 417578 h 738229"/>
              <a:gd name="connsiteX3" fmla="*/ 330843 w 334739"/>
              <a:gd name="connsiteY3" fmla="*/ 731903 h 738229"/>
              <a:gd name="connsiteX4" fmla="*/ 245118 w 334739"/>
              <a:gd name="connsiteY4" fmla="*/ 604903 h 738229"/>
              <a:gd name="connsiteX5" fmla="*/ 89543 w 334739"/>
              <a:gd name="connsiteY5" fmla="*/ 328678 h 738229"/>
              <a:gd name="connsiteX6" fmla="*/ 643 w 334739"/>
              <a:gd name="connsiteY6" fmla="*/ 1653 h 73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739" h="738229">
                <a:moveTo>
                  <a:pt x="643" y="1653"/>
                </a:moveTo>
                <a:cubicBezTo>
                  <a:pt x="8051" y="25995"/>
                  <a:pt x="113885" y="405407"/>
                  <a:pt x="133993" y="474728"/>
                </a:cubicBezTo>
                <a:cubicBezTo>
                  <a:pt x="154101" y="544049"/>
                  <a:pt x="88485" y="374716"/>
                  <a:pt x="121293" y="417578"/>
                </a:cubicBezTo>
                <a:cubicBezTo>
                  <a:pt x="154101" y="460441"/>
                  <a:pt x="310206" y="700682"/>
                  <a:pt x="330843" y="731903"/>
                </a:cubicBezTo>
                <a:cubicBezTo>
                  <a:pt x="351480" y="763124"/>
                  <a:pt x="285335" y="672107"/>
                  <a:pt x="245118" y="604903"/>
                </a:cubicBezTo>
                <a:cubicBezTo>
                  <a:pt x="204901" y="537699"/>
                  <a:pt x="127643" y="429220"/>
                  <a:pt x="89543" y="328678"/>
                </a:cubicBezTo>
                <a:cubicBezTo>
                  <a:pt x="51443" y="228136"/>
                  <a:pt x="-6765" y="-22689"/>
                  <a:pt x="643" y="1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763370F7-BF6C-9BB4-951B-9450CA132E7A}"/>
              </a:ext>
            </a:extLst>
          </p:cNvPr>
          <p:cNvSpPr/>
          <p:nvPr/>
        </p:nvSpPr>
        <p:spPr>
          <a:xfrm>
            <a:off x="4284172" y="4670425"/>
            <a:ext cx="34543" cy="426252"/>
          </a:xfrm>
          <a:custGeom>
            <a:avLst/>
            <a:gdLst>
              <a:gd name="connsiteX0" fmla="*/ 17372 w 34543"/>
              <a:gd name="connsiteY0" fmla="*/ 313 h 426252"/>
              <a:gd name="connsiteX1" fmla="*/ 21665 w 34543"/>
              <a:gd name="connsiteY1" fmla="*/ 137688 h 426252"/>
              <a:gd name="connsiteX2" fmla="*/ 34543 w 34543"/>
              <a:gd name="connsiteY2" fmla="*/ 416730 h 426252"/>
              <a:gd name="connsiteX3" fmla="*/ 21665 w 34543"/>
              <a:gd name="connsiteY3" fmla="*/ 343750 h 426252"/>
              <a:gd name="connsiteX4" fmla="*/ 200 w 34543"/>
              <a:gd name="connsiteY4" fmla="*/ 172031 h 426252"/>
              <a:gd name="connsiteX5" fmla="*/ 17372 w 34543"/>
              <a:gd name="connsiteY5" fmla="*/ 313 h 42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43" h="426252">
                <a:moveTo>
                  <a:pt x="17372" y="313"/>
                </a:moveTo>
                <a:cubicBezTo>
                  <a:pt x="20950" y="-5411"/>
                  <a:pt x="18803" y="68285"/>
                  <a:pt x="21665" y="137688"/>
                </a:cubicBezTo>
                <a:cubicBezTo>
                  <a:pt x="24527" y="207091"/>
                  <a:pt x="34543" y="382386"/>
                  <a:pt x="34543" y="416730"/>
                </a:cubicBezTo>
                <a:cubicBezTo>
                  <a:pt x="34543" y="451074"/>
                  <a:pt x="27389" y="384533"/>
                  <a:pt x="21665" y="343750"/>
                </a:cubicBezTo>
                <a:cubicBezTo>
                  <a:pt x="15941" y="302967"/>
                  <a:pt x="2346" y="226408"/>
                  <a:pt x="200" y="172031"/>
                </a:cubicBezTo>
                <a:cubicBezTo>
                  <a:pt x="-1946" y="117654"/>
                  <a:pt x="13794" y="6037"/>
                  <a:pt x="17372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266F0DAB-FFF7-D279-23FE-22EC80A7C47E}"/>
              </a:ext>
            </a:extLst>
          </p:cNvPr>
          <p:cNvSpPr/>
          <p:nvPr/>
        </p:nvSpPr>
        <p:spPr>
          <a:xfrm>
            <a:off x="4115142" y="4476719"/>
            <a:ext cx="186096" cy="1281961"/>
          </a:xfrm>
          <a:custGeom>
            <a:avLst/>
            <a:gdLst>
              <a:gd name="connsiteX0" fmla="*/ 147765 w 186096"/>
              <a:gd name="connsiteY0" fmla="*/ 836 h 1281961"/>
              <a:gd name="connsiteX1" fmla="*/ 96250 w 186096"/>
              <a:gd name="connsiteY1" fmla="*/ 515991 h 1281961"/>
              <a:gd name="connsiteX2" fmla="*/ 134886 w 186096"/>
              <a:gd name="connsiteY2" fmla="*/ 902357 h 1281961"/>
              <a:gd name="connsiteX3" fmla="*/ 122007 w 186096"/>
              <a:gd name="connsiteY3" fmla="*/ 777861 h 1281961"/>
              <a:gd name="connsiteX4" fmla="*/ 182109 w 186096"/>
              <a:gd name="connsiteY4" fmla="*/ 1262966 h 1281961"/>
              <a:gd name="connsiteX5" fmla="*/ 160644 w 186096"/>
              <a:gd name="connsiteY5" fmla="*/ 1086954 h 1281961"/>
              <a:gd name="connsiteX6" fmla="*/ 1804 w 186096"/>
              <a:gd name="connsiteY6" fmla="*/ 206898 h 1281961"/>
              <a:gd name="connsiteX7" fmla="*/ 74785 w 186096"/>
              <a:gd name="connsiteY7" fmla="*/ 593264 h 1281961"/>
              <a:gd name="connsiteX8" fmla="*/ 74785 w 186096"/>
              <a:gd name="connsiteY8" fmla="*/ 400081 h 1281961"/>
              <a:gd name="connsiteX9" fmla="*/ 147765 w 186096"/>
              <a:gd name="connsiteY9" fmla="*/ 836 h 128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096" h="1281961">
                <a:moveTo>
                  <a:pt x="147765" y="836"/>
                </a:moveTo>
                <a:cubicBezTo>
                  <a:pt x="151342" y="20154"/>
                  <a:pt x="98396" y="365738"/>
                  <a:pt x="96250" y="515991"/>
                </a:cubicBezTo>
                <a:cubicBezTo>
                  <a:pt x="94104" y="666244"/>
                  <a:pt x="130593" y="858712"/>
                  <a:pt x="134886" y="902357"/>
                </a:cubicBezTo>
                <a:cubicBezTo>
                  <a:pt x="139179" y="946002"/>
                  <a:pt x="114137" y="717760"/>
                  <a:pt x="122007" y="777861"/>
                </a:cubicBezTo>
                <a:cubicBezTo>
                  <a:pt x="129877" y="837962"/>
                  <a:pt x="175670" y="1211451"/>
                  <a:pt x="182109" y="1262966"/>
                </a:cubicBezTo>
                <a:cubicBezTo>
                  <a:pt x="188549" y="1314482"/>
                  <a:pt x="190695" y="1262965"/>
                  <a:pt x="160644" y="1086954"/>
                </a:cubicBezTo>
                <a:cubicBezTo>
                  <a:pt x="130593" y="910943"/>
                  <a:pt x="16114" y="289180"/>
                  <a:pt x="1804" y="206898"/>
                </a:cubicBezTo>
                <a:cubicBezTo>
                  <a:pt x="-12506" y="124616"/>
                  <a:pt x="62622" y="561067"/>
                  <a:pt x="74785" y="593264"/>
                </a:cubicBezTo>
                <a:cubicBezTo>
                  <a:pt x="86948" y="625461"/>
                  <a:pt x="64053" y="498103"/>
                  <a:pt x="74785" y="400081"/>
                </a:cubicBezTo>
                <a:cubicBezTo>
                  <a:pt x="85517" y="302059"/>
                  <a:pt x="144188" y="-18482"/>
                  <a:pt x="147765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5E2DA692-B7B1-30E1-025A-0BF09CDD091D}"/>
              </a:ext>
            </a:extLst>
          </p:cNvPr>
          <p:cNvSpPr/>
          <p:nvPr/>
        </p:nvSpPr>
        <p:spPr>
          <a:xfrm>
            <a:off x="4297251" y="5606227"/>
            <a:ext cx="442795" cy="1276674"/>
          </a:xfrm>
          <a:custGeom>
            <a:avLst/>
            <a:gdLst>
              <a:gd name="connsiteX0" fmla="*/ 0 w 442795"/>
              <a:gd name="connsiteY0" fmla="*/ 376 h 1276674"/>
              <a:gd name="connsiteX1" fmla="*/ 120203 w 442795"/>
              <a:gd name="connsiteY1" fmla="*/ 373863 h 1276674"/>
              <a:gd name="connsiteX2" fmla="*/ 141667 w 442795"/>
              <a:gd name="connsiteY2" fmla="*/ 790280 h 1276674"/>
              <a:gd name="connsiteX3" fmla="*/ 150253 w 442795"/>
              <a:gd name="connsiteY3" fmla="*/ 678663 h 1276674"/>
              <a:gd name="connsiteX4" fmla="*/ 218941 w 442795"/>
              <a:gd name="connsiteY4" fmla="*/ 936241 h 1276674"/>
              <a:gd name="connsiteX5" fmla="*/ 231819 w 442795"/>
              <a:gd name="connsiteY5" fmla="*/ 880432 h 1276674"/>
              <a:gd name="connsiteX6" fmla="*/ 442174 w 442795"/>
              <a:gd name="connsiteY6" fmla="*/ 1275384 h 1276674"/>
              <a:gd name="connsiteX7" fmla="*/ 291921 w 442795"/>
              <a:gd name="connsiteY7" fmla="*/ 992049 h 1276674"/>
              <a:gd name="connsiteX8" fmla="*/ 163132 w 442795"/>
              <a:gd name="connsiteY8" fmla="*/ 584218 h 1276674"/>
              <a:gd name="connsiteX9" fmla="*/ 154546 w 442795"/>
              <a:gd name="connsiteY9" fmla="*/ 751643 h 1276674"/>
              <a:gd name="connsiteX10" fmla="*/ 145960 w 442795"/>
              <a:gd name="connsiteY10" fmla="*/ 403914 h 1276674"/>
              <a:gd name="connsiteX11" fmla="*/ 120203 w 442795"/>
              <a:gd name="connsiteY11" fmla="*/ 305176 h 1276674"/>
              <a:gd name="connsiteX12" fmla="*/ 0 w 442795"/>
              <a:gd name="connsiteY12" fmla="*/ 376 h 127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795" h="1276674">
                <a:moveTo>
                  <a:pt x="0" y="376"/>
                </a:moveTo>
                <a:cubicBezTo>
                  <a:pt x="0" y="11824"/>
                  <a:pt x="96592" y="242212"/>
                  <a:pt x="120203" y="373863"/>
                </a:cubicBezTo>
                <a:cubicBezTo>
                  <a:pt x="143814" y="505514"/>
                  <a:pt x="136659" y="739480"/>
                  <a:pt x="141667" y="790280"/>
                </a:cubicBezTo>
                <a:cubicBezTo>
                  <a:pt x="146675" y="841080"/>
                  <a:pt x="137374" y="654336"/>
                  <a:pt x="150253" y="678663"/>
                </a:cubicBezTo>
                <a:cubicBezTo>
                  <a:pt x="163132" y="702990"/>
                  <a:pt x="205347" y="902613"/>
                  <a:pt x="218941" y="936241"/>
                </a:cubicBezTo>
                <a:cubicBezTo>
                  <a:pt x="232535" y="969869"/>
                  <a:pt x="194614" y="823908"/>
                  <a:pt x="231819" y="880432"/>
                </a:cubicBezTo>
                <a:cubicBezTo>
                  <a:pt x="269024" y="936956"/>
                  <a:pt x="432157" y="1256781"/>
                  <a:pt x="442174" y="1275384"/>
                </a:cubicBezTo>
                <a:cubicBezTo>
                  <a:pt x="452191" y="1293987"/>
                  <a:pt x="338428" y="1107243"/>
                  <a:pt x="291921" y="992049"/>
                </a:cubicBezTo>
                <a:cubicBezTo>
                  <a:pt x="245414" y="876855"/>
                  <a:pt x="186028" y="624286"/>
                  <a:pt x="163132" y="584218"/>
                </a:cubicBezTo>
                <a:cubicBezTo>
                  <a:pt x="140236" y="544150"/>
                  <a:pt x="157408" y="781694"/>
                  <a:pt x="154546" y="751643"/>
                </a:cubicBezTo>
                <a:cubicBezTo>
                  <a:pt x="151684" y="721592"/>
                  <a:pt x="151684" y="478325"/>
                  <a:pt x="145960" y="403914"/>
                </a:cubicBezTo>
                <a:cubicBezTo>
                  <a:pt x="140236" y="329503"/>
                  <a:pt x="145961" y="368139"/>
                  <a:pt x="120203" y="305176"/>
                </a:cubicBezTo>
                <a:cubicBezTo>
                  <a:pt x="94445" y="242213"/>
                  <a:pt x="0" y="-11072"/>
                  <a:pt x="0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9A49B7B5-40EE-ECAE-9E3D-6B6B7C724105}"/>
              </a:ext>
            </a:extLst>
          </p:cNvPr>
          <p:cNvSpPr/>
          <p:nvPr/>
        </p:nvSpPr>
        <p:spPr>
          <a:xfrm>
            <a:off x="4760890" y="6816702"/>
            <a:ext cx="970877" cy="613470"/>
          </a:xfrm>
          <a:custGeom>
            <a:avLst/>
            <a:gdLst>
              <a:gd name="connsiteX0" fmla="*/ 0 w 970877"/>
              <a:gd name="connsiteY0" fmla="*/ 515 h 613470"/>
              <a:gd name="connsiteX1" fmla="*/ 287628 w 970877"/>
              <a:gd name="connsiteY1" fmla="*/ 21980 h 613470"/>
              <a:gd name="connsiteX2" fmla="*/ 382073 w 970877"/>
              <a:gd name="connsiteY2" fmla="*/ 137890 h 613470"/>
              <a:gd name="connsiteX3" fmla="*/ 377780 w 970877"/>
              <a:gd name="connsiteY3" fmla="*/ 73495 h 613470"/>
              <a:gd name="connsiteX4" fmla="*/ 592428 w 970877"/>
              <a:gd name="connsiteY4" fmla="*/ 240921 h 613470"/>
              <a:gd name="connsiteX5" fmla="*/ 536620 w 970877"/>
              <a:gd name="connsiteY5" fmla="*/ 163647 h 613470"/>
              <a:gd name="connsiteX6" fmla="*/ 953037 w 970877"/>
              <a:gd name="connsiteY6" fmla="*/ 592943 h 613470"/>
              <a:gd name="connsiteX7" fmla="*/ 884349 w 970877"/>
              <a:gd name="connsiteY7" fmla="*/ 515670 h 613470"/>
              <a:gd name="connsiteX8" fmla="*/ 789904 w 970877"/>
              <a:gd name="connsiteY8" fmla="*/ 258092 h 613470"/>
              <a:gd name="connsiteX9" fmla="*/ 807076 w 970877"/>
              <a:gd name="connsiteY9" fmla="*/ 438397 h 613470"/>
              <a:gd name="connsiteX10" fmla="*/ 429296 w 970877"/>
              <a:gd name="connsiteY10" fmla="*/ 69202 h 613470"/>
              <a:gd name="connsiteX11" fmla="*/ 253285 w 970877"/>
              <a:gd name="connsiteY11" fmla="*/ 30566 h 613470"/>
              <a:gd name="connsiteX12" fmla="*/ 0 w 970877"/>
              <a:gd name="connsiteY12" fmla="*/ 515 h 61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0877" h="613470">
                <a:moveTo>
                  <a:pt x="0" y="515"/>
                </a:moveTo>
                <a:cubicBezTo>
                  <a:pt x="5724" y="-916"/>
                  <a:pt x="223949" y="-916"/>
                  <a:pt x="287628" y="21980"/>
                </a:cubicBezTo>
                <a:cubicBezTo>
                  <a:pt x="351307" y="44876"/>
                  <a:pt x="367048" y="129304"/>
                  <a:pt x="382073" y="137890"/>
                </a:cubicBezTo>
                <a:cubicBezTo>
                  <a:pt x="397098" y="146476"/>
                  <a:pt x="342721" y="56323"/>
                  <a:pt x="377780" y="73495"/>
                </a:cubicBezTo>
                <a:cubicBezTo>
                  <a:pt x="412839" y="90667"/>
                  <a:pt x="565955" y="225896"/>
                  <a:pt x="592428" y="240921"/>
                </a:cubicBezTo>
                <a:cubicBezTo>
                  <a:pt x="618901" y="255946"/>
                  <a:pt x="476519" y="104977"/>
                  <a:pt x="536620" y="163647"/>
                </a:cubicBezTo>
                <a:cubicBezTo>
                  <a:pt x="596721" y="222317"/>
                  <a:pt x="895082" y="534273"/>
                  <a:pt x="953037" y="592943"/>
                </a:cubicBezTo>
                <a:cubicBezTo>
                  <a:pt x="1010992" y="651613"/>
                  <a:pt x="911538" y="571478"/>
                  <a:pt x="884349" y="515670"/>
                </a:cubicBezTo>
                <a:cubicBezTo>
                  <a:pt x="857160" y="459862"/>
                  <a:pt x="802783" y="270971"/>
                  <a:pt x="789904" y="258092"/>
                </a:cubicBezTo>
                <a:cubicBezTo>
                  <a:pt x="777025" y="245213"/>
                  <a:pt x="867177" y="469879"/>
                  <a:pt x="807076" y="438397"/>
                </a:cubicBezTo>
                <a:cubicBezTo>
                  <a:pt x="746975" y="406915"/>
                  <a:pt x="521595" y="137174"/>
                  <a:pt x="429296" y="69202"/>
                </a:cubicBezTo>
                <a:cubicBezTo>
                  <a:pt x="336997" y="1230"/>
                  <a:pt x="321972" y="38436"/>
                  <a:pt x="253285" y="30566"/>
                </a:cubicBezTo>
                <a:lnTo>
                  <a:pt x="0" y="5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6052287B-D888-2E64-FC51-316248538244}"/>
              </a:ext>
            </a:extLst>
          </p:cNvPr>
          <p:cNvSpPr/>
          <p:nvPr/>
        </p:nvSpPr>
        <p:spPr>
          <a:xfrm>
            <a:off x="7353826" y="5011543"/>
            <a:ext cx="47554" cy="479709"/>
          </a:xfrm>
          <a:custGeom>
            <a:avLst/>
            <a:gdLst>
              <a:gd name="connsiteX0" fmla="*/ 11 w 47554"/>
              <a:gd name="connsiteY0" fmla="*/ 2632 h 479709"/>
              <a:gd name="connsiteX1" fmla="*/ 38647 w 47554"/>
              <a:gd name="connsiteY1" fmla="*/ 290260 h 479709"/>
              <a:gd name="connsiteX2" fmla="*/ 47233 w 47554"/>
              <a:gd name="connsiteY2" fmla="*/ 479150 h 479709"/>
              <a:gd name="connsiteX3" fmla="*/ 42940 w 47554"/>
              <a:gd name="connsiteY3" fmla="*/ 341775 h 479709"/>
              <a:gd name="connsiteX4" fmla="*/ 42940 w 47554"/>
              <a:gd name="connsiteY4" fmla="*/ 157178 h 479709"/>
              <a:gd name="connsiteX5" fmla="*/ 11 w 47554"/>
              <a:gd name="connsiteY5" fmla="*/ 2632 h 47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54" h="479709">
                <a:moveTo>
                  <a:pt x="11" y="2632"/>
                </a:moveTo>
                <a:cubicBezTo>
                  <a:pt x="-704" y="24812"/>
                  <a:pt x="30777" y="210840"/>
                  <a:pt x="38647" y="290260"/>
                </a:cubicBezTo>
                <a:cubicBezTo>
                  <a:pt x="46517" y="369680"/>
                  <a:pt x="46518" y="470564"/>
                  <a:pt x="47233" y="479150"/>
                </a:cubicBezTo>
                <a:cubicBezTo>
                  <a:pt x="47949" y="487736"/>
                  <a:pt x="43656" y="395437"/>
                  <a:pt x="42940" y="341775"/>
                </a:cubicBezTo>
                <a:cubicBezTo>
                  <a:pt x="42225" y="288113"/>
                  <a:pt x="53672" y="210124"/>
                  <a:pt x="42940" y="157178"/>
                </a:cubicBezTo>
                <a:cubicBezTo>
                  <a:pt x="32208" y="104232"/>
                  <a:pt x="726" y="-19548"/>
                  <a:pt x="11" y="2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097153B1-DFBB-4117-3443-7FB3219A17A0}"/>
              </a:ext>
            </a:extLst>
          </p:cNvPr>
          <p:cNvSpPr/>
          <p:nvPr/>
        </p:nvSpPr>
        <p:spPr>
          <a:xfrm>
            <a:off x="7456396" y="4587698"/>
            <a:ext cx="100572" cy="1159543"/>
          </a:xfrm>
          <a:custGeom>
            <a:avLst/>
            <a:gdLst>
              <a:gd name="connsiteX0" fmla="*/ 472 w 100572"/>
              <a:gd name="connsiteY0" fmla="*/ 10060 h 1159543"/>
              <a:gd name="connsiteX1" fmla="*/ 90624 w 100572"/>
              <a:gd name="connsiteY1" fmla="*/ 933046 h 1159543"/>
              <a:gd name="connsiteX2" fmla="*/ 94917 w 100572"/>
              <a:gd name="connsiteY2" fmla="*/ 812843 h 1159543"/>
              <a:gd name="connsiteX3" fmla="*/ 60573 w 100572"/>
              <a:gd name="connsiteY3" fmla="*/ 1156279 h 1159543"/>
              <a:gd name="connsiteX4" fmla="*/ 64866 w 100572"/>
              <a:gd name="connsiteY4" fmla="*/ 941632 h 1159543"/>
              <a:gd name="connsiteX5" fmla="*/ 77745 w 100572"/>
              <a:gd name="connsiteY5" fmla="*/ 254758 h 1159543"/>
              <a:gd name="connsiteX6" fmla="*/ 56280 w 100572"/>
              <a:gd name="connsiteY6" fmla="*/ 430770 h 1159543"/>
              <a:gd name="connsiteX7" fmla="*/ 472 w 100572"/>
              <a:gd name="connsiteY7" fmla="*/ 10060 h 11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72" h="1159543">
                <a:moveTo>
                  <a:pt x="472" y="10060"/>
                </a:moveTo>
                <a:cubicBezTo>
                  <a:pt x="6196" y="93773"/>
                  <a:pt x="74883" y="799249"/>
                  <a:pt x="90624" y="933046"/>
                </a:cubicBezTo>
                <a:cubicBezTo>
                  <a:pt x="106365" y="1066843"/>
                  <a:pt x="99926" y="775638"/>
                  <a:pt x="94917" y="812843"/>
                </a:cubicBezTo>
                <a:cubicBezTo>
                  <a:pt x="89909" y="850049"/>
                  <a:pt x="65581" y="1134814"/>
                  <a:pt x="60573" y="1156279"/>
                </a:cubicBezTo>
                <a:cubicBezTo>
                  <a:pt x="55565" y="1177744"/>
                  <a:pt x="62004" y="1091885"/>
                  <a:pt x="64866" y="941632"/>
                </a:cubicBezTo>
                <a:cubicBezTo>
                  <a:pt x="67728" y="791379"/>
                  <a:pt x="79176" y="339902"/>
                  <a:pt x="77745" y="254758"/>
                </a:cubicBezTo>
                <a:cubicBezTo>
                  <a:pt x="76314" y="169614"/>
                  <a:pt x="69874" y="470122"/>
                  <a:pt x="56280" y="430770"/>
                </a:cubicBezTo>
                <a:cubicBezTo>
                  <a:pt x="42686" y="391418"/>
                  <a:pt x="-5252" y="-73653"/>
                  <a:pt x="472" y="10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EBB8D27A-2C02-BCEC-4826-F9864A93F431}"/>
              </a:ext>
            </a:extLst>
          </p:cNvPr>
          <p:cNvSpPr/>
          <p:nvPr/>
        </p:nvSpPr>
        <p:spPr>
          <a:xfrm>
            <a:off x="7567008" y="3859649"/>
            <a:ext cx="44833" cy="622815"/>
          </a:xfrm>
          <a:custGeom>
            <a:avLst/>
            <a:gdLst>
              <a:gd name="connsiteX0" fmla="*/ 40113 w 44833"/>
              <a:gd name="connsiteY0" fmla="*/ 8306 h 622815"/>
              <a:gd name="connsiteX1" fmla="*/ 27234 w 44833"/>
              <a:gd name="connsiteY1" fmla="*/ 609320 h 622815"/>
              <a:gd name="connsiteX2" fmla="*/ 44406 w 44833"/>
              <a:gd name="connsiteY2" fmla="*/ 407551 h 622815"/>
              <a:gd name="connsiteX3" fmla="*/ 5769 w 44833"/>
              <a:gd name="connsiteY3" fmla="*/ 184317 h 622815"/>
              <a:gd name="connsiteX4" fmla="*/ 1477 w 44833"/>
              <a:gd name="connsiteY4" fmla="*/ 253005 h 622815"/>
              <a:gd name="connsiteX5" fmla="*/ 40113 w 44833"/>
              <a:gd name="connsiteY5" fmla="*/ 8306 h 62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33" h="622815">
                <a:moveTo>
                  <a:pt x="40113" y="8306"/>
                </a:moveTo>
                <a:cubicBezTo>
                  <a:pt x="44406" y="67692"/>
                  <a:pt x="26519" y="542779"/>
                  <a:pt x="27234" y="609320"/>
                </a:cubicBezTo>
                <a:cubicBezTo>
                  <a:pt x="27949" y="675861"/>
                  <a:pt x="47984" y="478385"/>
                  <a:pt x="44406" y="407551"/>
                </a:cubicBezTo>
                <a:cubicBezTo>
                  <a:pt x="40829" y="336717"/>
                  <a:pt x="12924" y="210075"/>
                  <a:pt x="5769" y="184317"/>
                </a:cubicBezTo>
                <a:cubicBezTo>
                  <a:pt x="-1386" y="158559"/>
                  <a:pt x="-670" y="279478"/>
                  <a:pt x="1477" y="253005"/>
                </a:cubicBezTo>
                <a:cubicBezTo>
                  <a:pt x="3623" y="226532"/>
                  <a:pt x="35820" y="-51080"/>
                  <a:pt x="40113" y="8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45AEB332-00FB-4022-5848-2339D02F9A25}"/>
              </a:ext>
            </a:extLst>
          </p:cNvPr>
          <p:cNvSpPr/>
          <p:nvPr/>
        </p:nvSpPr>
        <p:spPr>
          <a:xfrm>
            <a:off x="7645740" y="4580467"/>
            <a:ext cx="100149" cy="695879"/>
          </a:xfrm>
          <a:custGeom>
            <a:avLst/>
            <a:gdLst>
              <a:gd name="connsiteX0" fmla="*/ 18 w 100149"/>
              <a:gd name="connsiteY0" fmla="*/ 119 h 695879"/>
              <a:gd name="connsiteX1" fmla="*/ 98756 w 100149"/>
              <a:gd name="connsiteY1" fmla="*/ 425122 h 695879"/>
              <a:gd name="connsiteX2" fmla="*/ 60119 w 100149"/>
              <a:gd name="connsiteY2" fmla="*/ 695578 h 695879"/>
              <a:gd name="connsiteX3" fmla="*/ 90170 w 100149"/>
              <a:gd name="connsiteY3" fmla="*/ 468051 h 695879"/>
              <a:gd name="connsiteX4" fmla="*/ 18 w 100149"/>
              <a:gd name="connsiteY4" fmla="*/ 119 h 69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49" h="695879">
                <a:moveTo>
                  <a:pt x="18" y="119"/>
                </a:moveTo>
                <a:cubicBezTo>
                  <a:pt x="1449" y="-7036"/>
                  <a:pt x="88739" y="309212"/>
                  <a:pt x="98756" y="425122"/>
                </a:cubicBezTo>
                <a:cubicBezTo>
                  <a:pt x="108773" y="541032"/>
                  <a:pt x="61550" y="688423"/>
                  <a:pt x="60119" y="695578"/>
                </a:cubicBezTo>
                <a:cubicBezTo>
                  <a:pt x="58688" y="702733"/>
                  <a:pt x="100902" y="581099"/>
                  <a:pt x="90170" y="468051"/>
                </a:cubicBezTo>
                <a:cubicBezTo>
                  <a:pt x="79438" y="355003"/>
                  <a:pt x="-1413" y="7274"/>
                  <a:pt x="18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3B823B98-E129-A670-8E59-57AEB7B17150}"/>
              </a:ext>
            </a:extLst>
          </p:cNvPr>
          <p:cNvSpPr/>
          <p:nvPr/>
        </p:nvSpPr>
        <p:spPr>
          <a:xfrm>
            <a:off x="3792494" y="703947"/>
            <a:ext cx="1523550" cy="2480455"/>
          </a:xfrm>
          <a:custGeom>
            <a:avLst/>
            <a:gdLst>
              <a:gd name="connsiteX0" fmla="*/ 1483513 w 1523550"/>
              <a:gd name="connsiteY0" fmla="*/ 8152 h 2480455"/>
              <a:gd name="connsiteX1" fmla="*/ 51223 w 1523550"/>
              <a:gd name="connsiteY1" fmla="*/ 930644 h 2480455"/>
              <a:gd name="connsiteX2" fmla="*/ 334444 w 1523550"/>
              <a:gd name="connsiteY2" fmla="*/ 639331 h 2480455"/>
              <a:gd name="connsiteX3" fmla="*/ 488193 w 1523550"/>
              <a:gd name="connsiteY3" fmla="*/ 663607 h 2480455"/>
              <a:gd name="connsiteX4" fmla="*/ 43131 w 1523550"/>
              <a:gd name="connsiteY4" fmla="*/ 1505179 h 2480455"/>
              <a:gd name="connsiteX5" fmla="*/ 374904 w 1523550"/>
              <a:gd name="connsiteY5" fmla="*/ 898276 h 2480455"/>
              <a:gd name="connsiteX6" fmla="*/ 755230 w 1523550"/>
              <a:gd name="connsiteY6" fmla="*/ 526042 h 2480455"/>
              <a:gd name="connsiteX7" fmla="*/ 358720 w 1523550"/>
              <a:gd name="connsiteY7" fmla="*/ 1213865 h 2480455"/>
              <a:gd name="connsiteX8" fmla="*/ 285892 w 1523550"/>
              <a:gd name="connsiteY8" fmla="*/ 1780308 h 2480455"/>
              <a:gd name="connsiteX9" fmla="*/ 342536 w 1523550"/>
              <a:gd name="connsiteY9" fmla="*/ 1464718 h 2480455"/>
              <a:gd name="connsiteX10" fmla="*/ 544837 w 1523550"/>
              <a:gd name="connsiteY10" fmla="*/ 979196 h 2480455"/>
              <a:gd name="connsiteX11" fmla="*/ 431548 w 1523550"/>
              <a:gd name="connsiteY11" fmla="*/ 1545639 h 2480455"/>
              <a:gd name="connsiteX12" fmla="*/ 431548 w 1523550"/>
              <a:gd name="connsiteY12" fmla="*/ 1966425 h 2480455"/>
              <a:gd name="connsiteX13" fmla="*/ 625757 w 1523550"/>
              <a:gd name="connsiteY13" fmla="*/ 1319062 h 2480455"/>
              <a:gd name="connsiteX14" fmla="*/ 722862 w 1523550"/>
              <a:gd name="connsiteY14" fmla="*/ 1699388 h 2480455"/>
              <a:gd name="connsiteX15" fmla="*/ 747138 w 1523550"/>
              <a:gd name="connsiteY15" fmla="*/ 1399982 h 2480455"/>
              <a:gd name="connsiteX16" fmla="*/ 965623 w 1523550"/>
              <a:gd name="connsiteY16" fmla="*/ 1747940 h 2480455"/>
              <a:gd name="connsiteX17" fmla="*/ 1006083 w 1523550"/>
              <a:gd name="connsiteY17" fmla="*/ 1545639 h 2480455"/>
              <a:gd name="connsiteX18" fmla="*/ 1054635 w 1523550"/>
              <a:gd name="connsiteY18" fmla="*/ 2476223 h 2480455"/>
              <a:gd name="connsiteX19" fmla="*/ 1103187 w 1523550"/>
              <a:gd name="connsiteY19" fmla="*/ 1828860 h 2480455"/>
              <a:gd name="connsiteX20" fmla="*/ 1451145 w 1523550"/>
              <a:gd name="connsiteY20" fmla="*/ 445122 h 2480455"/>
              <a:gd name="connsiteX21" fmla="*/ 1345948 w 1523550"/>
              <a:gd name="connsiteY21" fmla="*/ 704067 h 2480455"/>
              <a:gd name="connsiteX22" fmla="*/ 1402593 w 1523550"/>
              <a:gd name="connsiteY22" fmla="*/ 323741 h 2480455"/>
              <a:gd name="connsiteX23" fmla="*/ 1151740 w 1523550"/>
              <a:gd name="connsiteY23" fmla="*/ 469398 h 2480455"/>
              <a:gd name="connsiteX24" fmla="*/ 1483513 w 1523550"/>
              <a:gd name="connsiteY24" fmla="*/ 8152 h 248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23550" h="2480455">
                <a:moveTo>
                  <a:pt x="1483513" y="8152"/>
                </a:moveTo>
                <a:cubicBezTo>
                  <a:pt x="1300093" y="85026"/>
                  <a:pt x="242735" y="825447"/>
                  <a:pt x="51223" y="930644"/>
                </a:cubicBezTo>
                <a:cubicBezTo>
                  <a:pt x="-140289" y="1035841"/>
                  <a:pt x="261616" y="683837"/>
                  <a:pt x="334444" y="639331"/>
                </a:cubicBezTo>
                <a:cubicBezTo>
                  <a:pt x="407272" y="594825"/>
                  <a:pt x="536745" y="519299"/>
                  <a:pt x="488193" y="663607"/>
                </a:cubicBezTo>
                <a:cubicBezTo>
                  <a:pt x="439641" y="807915"/>
                  <a:pt x="62012" y="1466068"/>
                  <a:pt x="43131" y="1505179"/>
                </a:cubicBezTo>
                <a:cubicBezTo>
                  <a:pt x="24249" y="1544291"/>
                  <a:pt x="256221" y="1061465"/>
                  <a:pt x="374904" y="898276"/>
                </a:cubicBezTo>
                <a:cubicBezTo>
                  <a:pt x="493587" y="735087"/>
                  <a:pt x="757927" y="473444"/>
                  <a:pt x="755230" y="526042"/>
                </a:cubicBezTo>
                <a:cubicBezTo>
                  <a:pt x="752533" y="578640"/>
                  <a:pt x="436943" y="1004821"/>
                  <a:pt x="358720" y="1213865"/>
                </a:cubicBezTo>
                <a:cubicBezTo>
                  <a:pt x="280497" y="1422909"/>
                  <a:pt x="288589" y="1738499"/>
                  <a:pt x="285892" y="1780308"/>
                </a:cubicBezTo>
                <a:cubicBezTo>
                  <a:pt x="283195" y="1822117"/>
                  <a:pt x="299379" y="1598237"/>
                  <a:pt x="342536" y="1464718"/>
                </a:cubicBezTo>
                <a:cubicBezTo>
                  <a:pt x="385693" y="1331199"/>
                  <a:pt x="530002" y="965709"/>
                  <a:pt x="544837" y="979196"/>
                </a:cubicBezTo>
                <a:cubicBezTo>
                  <a:pt x="559672" y="992683"/>
                  <a:pt x="450429" y="1381101"/>
                  <a:pt x="431548" y="1545639"/>
                </a:cubicBezTo>
                <a:cubicBezTo>
                  <a:pt x="412667" y="1710177"/>
                  <a:pt x="399180" y="2004188"/>
                  <a:pt x="431548" y="1966425"/>
                </a:cubicBezTo>
                <a:cubicBezTo>
                  <a:pt x="463916" y="1928662"/>
                  <a:pt x="577205" y="1363568"/>
                  <a:pt x="625757" y="1319062"/>
                </a:cubicBezTo>
                <a:cubicBezTo>
                  <a:pt x="674309" y="1274556"/>
                  <a:pt x="702632" y="1685901"/>
                  <a:pt x="722862" y="1699388"/>
                </a:cubicBezTo>
                <a:cubicBezTo>
                  <a:pt x="743092" y="1712875"/>
                  <a:pt x="706678" y="1391890"/>
                  <a:pt x="747138" y="1399982"/>
                </a:cubicBezTo>
                <a:cubicBezTo>
                  <a:pt x="787598" y="1408074"/>
                  <a:pt x="922466" y="1723664"/>
                  <a:pt x="965623" y="1747940"/>
                </a:cubicBezTo>
                <a:cubicBezTo>
                  <a:pt x="1008780" y="1772216"/>
                  <a:pt x="991248" y="1424259"/>
                  <a:pt x="1006083" y="1545639"/>
                </a:cubicBezTo>
                <a:cubicBezTo>
                  <a:pt x="1020918" y="1667019"/>
                  <a:pt x="1038451" y="2429020"/>
                  <a:pt x="1054635" y="2476223"/>
                </a:cubicBezTo>
                <a:cubicBezTo>
                  <a:pt x="1070819" y="2523427"/>
                  <a:pt x="1037102" y="2167377"/>
                  <a:pt x="1103187" y="1828860"/>
                </a:cubicBezTo>
                <a:cubicBezTo>
                  <a:pt x="1169272" y="1490343"/>
                  <a:pt x="1410685" y="632587"/>
                  <a:pt x="1451145" y="445122"/>
                </a:cubicBezTo>
                <a:cubicBezTo>
                  <a:pt x="1491605" y="257657"/>
                  <a:pt x="1354040" y="724297"/>
                  <a:pt x="1345948" y="704067"/>
                </a:cubicBezTo>
                <a:cubicBezTo>
                  <a:pt x="1337856" y="683837"/>
                  <a:pt x="1434961" y="362852"/>
                  <a:pt x="1402593" y="323741"/>
                </a:cubicBezTo>
                <a:cubicBezTo>
                  <a:pt x="1370225" y="284630"/>
                  <a:pt x="1142299" y="516602"/>
                  <a:pt x="1151740" y="469398"/>
                </a:cubicBezTo>
                <a:cubicBezTo>
                  <a:pt x="1161181" y="422195"/>
                  <a:pt x="1666933" y="-68722"/>
                  <a:pt x="1483513" y="8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CC1D651A-D29D-99D4-D25E-A4981A3C2275}"/>
              </a:ext>
            </a:extLst>
          </p:cNvPr>
          <p:cNvSpPr/>
          <p:nvPr/>
        </p:nvSpPr>
        <p:spPr>
          <a:xfrm>
            <a:off x="4980115" y="792928"/>
            <a:ext cx="2029570" cy="2493123"/>
          </a:xfrm>
          <a:custGeom>
            <a:avLst/>
            <a:gdLst>
              <a:gd name="connsiteX0" fmla="*/ 190696 w 2029570"/>
              <a:gd name="connsiteY0" fmla="*/ 161932 h 2493123"/>
              <a:gd name="connsiteX1" fmla="*/ 797598 w 2029570"/>
              <a:gd name="connsiteY1" fmla="*/ 91 h 2493123"/>
              <a:gd name="connsiteX2" fmla="*/ 1299304 w 2029570"/>
              <a:gd name="connsiteY2" fmla="*/ 137656 h 2493123"/>
              <a:gd name="connsiteX3" fmla="*/ 1234568 w 2029570"/>
              <a:gd name="connsiteY3" fmla="*/ 64828 h 2493123"/>
              <a:gd name="connsiteX4" fmla="*/ 2011404 w 2029570"/>
              <a:gd name="connsiteY4" fmla="*/ 615086 h 2493123"/>
              <a:gd name="connsiteX5" fmla="*/ 1760550 w 2029570"/>
              <a:gd name="connsiteY5" fmla="*/ 461337 h 2493123"/>
              <a:gd name="connsiteX6" fmla="*/ 1501605 w 2029570"/>
              <a:gd name="connsiteY6" fmla="*/ 372325 h 2493123"/>
              <a:gd name="connsiteX7" fmla="*/ 1776735 w 2029570"/>
              <a:gd name="connsiteY7" fmla="*/ 898307 h 2493123"/>
              <a:gd name="connsiteX8" fmla="*/ 1987127 w 2029570"/>
              <a:gd name="connsiteY8" fmla="*/ 1205805 h 2493123"/>
              <a:gd name="connsiteX9" fmla="*/ 1744366 w 2029570"/>
              <a:gd name="connsiteY9" fmla="*/ 833571 h 2493123"/>
              <a:gd name="connsiteX10" fmla="*/ 1315489 w 2029570"/>
              <a:gd name="connsiteY10" fmla="*/ 501798 h 2493123"/>
              <a:gd name="connsiteX11" fmla="*/ 1501605 w 2029570"/>
              <a:gd name="connsiteY11" fmla="*/ 857847 h 2493123"/>
              <a:gd name="connsiteX12" fmla="*/ 1954759 w 2029570"/>
              <a:gd name="connsiteY12" fmla="*/ 1747971 h 2493123"/>
              <a:gd name="connsiteX13" fmla="*/ 1461145 w 2029570"/>
              <a:gd name="connsiteY13" fmla="*/ 1011596 h 2493123"/>
              <a:gd name="connsiteX14" fmla="*/ 2003312 w 2029570"/>
              <a:gd name="connsiteY14" fmla="*/ 2152573 h 2493123"/>
              <a:gd name="connsiteX15" fmla="*/ 1574434 w 2029570"/>
              <a:gd name="connsiteY15" fmla="*/ 1489026 h 2493123"/>
              <a:gd name="connsiteX16" fmla="*/ 1226476 w 2029570"/>
              <a:gd name="connsiteY16" fmla="*/ 1424290 h 2493123"/>
              <a:gd name="connsiteX17" fmla="*/ 1315489 w 2029570"/>
              <a:gd name="connsiteY17" fmla="*/ 1820799 h 2493123"/>
              <a:gd name="connsiteX18" fmla="*/ 1080820 w 2029570"/>
              <a:gd name="connsiteY18" fmla="*/ 1359553 h 2493123"/>
              <a:gd name="connsiteX19" fmla="*/ 1218384 w 2029570"/>
              <a:gd name="connsiteY19" fmla="*/ 1747971 h 2493123"/>
              <a:gd name="connsiteX20" fmla="*/ 878519 w 2029570"/>
              <a:gd name="connsiteY20" fmla="*/ 1424290 h 2493123"/>
              <a:gd name="connsiteX21" fmla="*/ 821874 w 2029570"/>
              <a:gd name="connsiteY21" fmla="*/ 1820799 h 2493123"/>
              <a:gd name="connsiteX22" fmla="*/ 757138 w 2029570"/>
              <a:gd name="connsiteY22" fmla="*/ 1569946 h 2493123"/>
              <a:gd name="connsiteX23" fmla="*/ 773322 w 2029570"/>
              <a:gd name="connsiteY23" fmla="*/ 1909812 h 2493123"/>
              <a:gd name="connsiteX24" fmla="*/ 692402 w 2029570"/>
              <a:gd name="connsiteY24" fmla="*/ 1359553 h 2493123"/>
              <a:gd name="connsiteX25" fmla="*/ 708586 w 2029570"/>
              <a:gd name="connsiteY25" fmla="*/ 1537578 h 2493123"/>
              <a:gd name="connsiteX26" fmla="*/ 635758 w 2029570"/>
              <a:gd name="connsiteY26" fmla="*/ 1861260 h 2493123"/>
              <a:gd name="connsiteX27" fmla="*/ 821874 w 2029570"/>
              <a:gd name="connsiteY27" fmla="*/ 2492438 h 2493123"/>
              <a:gd name="connsiteX28" fmla="*/ 554837 w 2029570"/>
              <a:gd name="connsiteY28" fmla="*/ 1731787 h 2493123"/>
              <a:gd name="connsiteX29" fmla="*/ 303984 w 2029570"/>
              <a:gd name="connsiteY29" fmla="*/ 1319093 h 2493123"/>
              <a:gd name="connsiteX30" fmla="*/ 198788 w 2029570"/>
              <a:gd name="connsiteY30" fmla="*/ 1699419 h 2493123"/>
              <a:gd name="connsiteX31" fmla="*/ 20763 w 2029570"/>
              <a:gd name="connsiteY31" fmla="*/ 704099 h 2493123"/>
              <a:gd name="connsiteX32" fmla="*/ 20763 w 2029570"/>
              <a:gd name="connsiteY32" fmla="*/ 1011596 h 2493123"/>
              <a:gd name="connsiteX33" fmla="*/ 190696 w 2029570"/>
              <a:gd name="connsiteY33" fmla="*/ 161932 h 249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29570" h="2493123">
                <a:moveTo>
                  <a:pt x="190696" y="161932"/>
                </a:moveTo>
                <a:cubicBezTo>
                  <a:pt x="320169" y="-6652"/>
                  <a:pt x="612830" y="4137"/>
                  <a:pt x="797598" y="91"/>
                </a:cubicBezTo>
                <a:cubicBezTo>
                  <a:pt x="982366" y="-3955"/>
                  <a:pt x="1226476" y="126867"/>
                  <a:pt x="1299304" y="137656"/>
                </a:cubicBezTo>
                <a:cubicBezTo>
                  <a:pt x="1372132" y="148445"/>
                  <a:pt x="1115885" y="-14744"/>
                  <a:pt x="1234568" y="64828"/>
                </a:cubicBezTo>
                <a:cubicBezTo>
                  <a:pt x="1353251" y="144400"/>
                  <a:pt x="1923740" y="549001"/>
                  <a:pt x="2011404" y="615086"/>
                </a:cubicBezTo>
                <a:cubicBezTo>
                  <a:pt x="2099068" y="681171"/>
                  <a:pt x="1845517" y="501797"/>
                  <a:pt x="1760550" y="461337"/>
                </a:cubicBezTo>
                <a:cubicBezTo>
                  <a:pt x="1675584" y="420877"/>
                  <a:pt x="1498908" y="299497"/>
                  <a:pt x="1501605" y="372325"/>
                </a:cubicBezTo>
                <a:cubicBezTo>
                  <a:pt x="1504302" y="445153"/>
                  <a:pt x="1695815" y="759394"/>
                  <a:pt x="1776735" y="898307"/>
                </a:cubicBezTo>
                <a:cubicBezTo>
                  <a:pt x="1857655" y="1037220"/>
                  <a:pt x="1992522" y="1216594"/>
                  <a:pt x="1987127" y="1205805"/>
                </a:cubicBezTo>
                <a:cubicBezTo>
                  <a:pt x="1981732" y="1195016"/>
                  <a:pt x="1856306" y="950906"/>
                  <a:pt x="1744366" y="833571"/>
                </a:cubicBezTo>
                <a:cubicBezTo>
                  <a:pt x="1632426" y="716236"/>
                  <a:pt x="1355949" y="497752"/>
                  <a:pt x="1315489" y="501798"/>
                </a:cubicBezTo>
                <a:cubicBezTo>
                  <a:pt x="1275029" y="505844"/>
                  <a:pt x="1395060" y="650152"/>
                  <a:pt x="1501605" y="857847"/>
                </a:cubicBezTo>
                <a:cubicBezTo>
                  <a:pt x="1608150" y="1065543"/>
                  <a:pt x="1961502" y="1722346"/>
                  <a:pt x="1954759" y="1747971"/>
                </a:cubicBezTo>
                <a:cubicBezTo>
                  <a:pt x="1948016" y="1773596"/>
                  <a:pt x="1453053" y="944162"/>
                  <a:pt x="1461145" y="1011596"/>
                </a:cubicBezTo>
                <a:cubicBezTo>
                  <a:pt x="1469237" y="1079030"/>
                  <a:pt x="1984431" y="2073001"/>
                  <a:pt x="2003312" y="2152573"/>
                </a:cubicBezTo>
                <a:cubicBezTo>
                  <a:pt x="2022193" y="2232145"/>
                  <a:pt x="1703907" y="1610406"/>
                  <a:pt x="1574434" y="1489026"/>
                </a:cubicBezTo>
                <a:cubicBezTo>
                  <a:pt x="1444961" y="1367646"/>
                  <a:pt x="1269634" y="1368995"/>
                  <a:pt x="1226476" y="1424290"/>
                </a:cubicBezTo>
                <a:cubicBezTo>
                  <a:pt x="1183319" y="1479586"/>
                  <a:pt x="1339765" y="1831588"/>
                  <a:pt x="1315489" y="1820799"/>
                </a:cubicBezTo>
                <a:cubicBezTo>
                  <a:pt x="1291213" y="1810010"/>
                  <a:pt x="1097004" y="1371691"/>
                  <a:pt x="1080820" y="1359553"/>
                </a:cubicBezTo>
                <a:cubicBezTo>
                  <a:pt x="1064636" y="1347415"/>
                  <a:pt x="1252101" y="1737182"/>
                  <a:pt x="1218384" y="1747971"/>
                </a:cubicBezTo>
                <a:cubicBezTo>
                  <a:pt x="1184667" y="1758760"/>
                  <a:pt x="944604" y="1412152"/>
                  <a:pt x="878519" y="1424290"/>
                </a:cubicBezTo>
                <a:cubicBezTo>
                  <a:pt x="812434" y="1436428"/>
                  <a:pt x="842104" y="1796523"/>
                  <a:pt x="821874" y="1820799"/>
                </a:cubicBezTo>
                <a:cubicBezTo>
                  <a:pt x="801644" y="1845075"/>
                  <a:pt x="765230" y="1555111"/>
                  <a:pt x="757138" y="1569946"/>
                </a:cubicBezTo>
                <a:cubicBezTo>
                  <a:pt x="749046" y="1584781"/>
                  <a:pt x="784111" y="1944877"/>
                  <a:pt x="773322" y="1909812"/>
                </a:cubicBezTo>
                <a:cubicBezTo>
                  <a:pt x="762533" y="1874747"/>
                  <a:pt x="703191" y="1421592"/>
                  <a:pt x="692402" y="1359553"/>
                </a:cubicBezTo>
                <a:cubicBezTo>
                  <a:pt x="681613" y="1297514"/>
                  <a:pt x="718027" y="1453960"/>
                  <a:pt x="708586" y="1537578"/>
                </a:cubicBezTo>
                <a:cubicBezTo>
                  <a:pt x="699145" y="1621196"/>
                  <a:pt x="616877" y="1702117"/>
                  <a:pt x="635758" y="1861260"/>
                </a:cubicBezTo>
                <a:cubicBezTo>
                  <a:pt x="654639" y="2020403"/>
                  <a:pt x="835361" y="2514017"/>
                  <a:pt x="821874" y="2492438"/>
                </a:cubicBezTo>
                <a:cubicBezTo>
                  <a:pt x="808387" y="2470859"/>
                  <a:pt x="641152" y="1927344"/>
                  <a:pt x="554837" y="1731787"/>
                </a:cubicBezTo>
                <a:cubicBezTo>
                  <a:pt x="468522" y="1536230"/>
                  <a:pt x="363325" y="1324488"/>
                  <a:pt x="303984" y="1319093"/>
                </a:cubicBezTo>
                <a:cubicBezTo>
                  <a:pt x="244643" y="1313698"/>
                  <a:pt x="245991" y="1801918"/>
                  <a:pt x="198788" y="1699419"/>
                </a:cubicBezTo>
                <a:cubicBezTo>
                  <a:pt x="151585" y="1596920"/>
                  <a:pt x="50434" y="818736"/>
                  <a:pt x="20763" y="704099"/>
                </a:cubicBezTo>
                <a:cubicBezTo>
                  <a:pt x="-8908" y="589462"/>
                  <a:pt x="-4862" y="1100609"/>
                  <a:pt x="20763" y="1011596"/>
                </a:cubicBezTo>
                <a:cubicBezTo>
                  <a:pt x="46388" y="922584"/>
                  <a:pt x="61223" y="330516"/>
                  <a:pt x="190696" y="161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43DD3C4F-A9A6-8DD4-AEF1-54E06116C439}"/>
              </a:ext>
            </a:extLst>
          </p:cNvPr>
          <p:cNvSpPr/>
          <p:nvPr/>
        </p:nvSpPr>
        <p:spPr>
          <a:xfrm>
            <a:off x="3127305" y="2280792"/>
            <a:ext cx="549442" cy="2887104"/>
          </a:xfrm>
          <a:custGeom>
            <a:avLst/>
            <a:gdLst>
              <a:gd name="connsiteX0" fmla="*/ 538387 w 549442"/>
              <a:gd name="connsiteY0" fmla="*/ 25438 h 2887104"/>
              <a:gd name="connsiteX1" fmla="*/ 376546 w 549442"/>
              <a:gd name="connsiteY1" fmla="*/ 867010 h 2887104"/>
              <a:gd name="connsiteX2" fmla="*/ 344178 w 549442"/>
              <a:gd name="connsiteY2" fmla="*/ 1692397 h 2887104"/>
              <a:gd name="connsiteX3" fmla="*/ 400822 w 549442"/>
              <a:gd name="connsiteY3" fmla="*/ 1603385 h 2887104"/>
              <a:gd name="connsiteX4" fmla="*/ 125693 w 549442"/>
              <a:gd name="connsiteY4" fmla="*/ 2477325 h 2887104"/>
              <a:gd name="connsiteX5" fmla="*/ 52865 w 549442"/>
              <a:gd name="connsiteY5" fmla="*/ 2881927 h 2887104"/>
              <a:gd name="connsiteX6" fmla="*/ 238982 w 549442"/>
              <a:gd name="connsiteY6" fmla="*/ 2218380 h 2887104"/>
              <a:gd name="connsiteX7" fmla="*/ 166153 w 549442"/>
              <a:gd name="connsiteY7" fmla="*/ 1651937 h 2887104"/>
              <a:gd name="connsiteX8" fmla="*/ 133785 w 549442"/>
              <a:gd name="connsiteY8" fmla="*/ 365304 h 2887104"/>
              <a:gd name="connsiteX9" fmla="*/ 4313 w 549442"/>
              <a:gd name="connsiteY9" fmla="*/ 883194 h 2887104"/>
              <a:gd name="connsiteX10" fmla="*/ 311810 w 549442"/>
              <a:gd name="connsiteY10" fmla="*/ 1162 h 2887104"/>
              <a:gd name="connsiteX11" fmla="*/ 28589 w 549442"/>
              <a:gd name="connsiteY11" fmla="*/ 680893 h 2887104"/>
              <a:gd name="connsiteX12" fmla="*/ 538387 w 549442"/>
              <a:gd name="connsiteY12" fmla="*/ 25438 h 288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9442" h="2887104">
                <a:moveTo>
                  <a:pt x="538387" y="25438"/>
                </a:moveTo>
                <a:cubicBezTo>
                  <a:pt x="596380" y="56457"/>
                  <a:pt x="408914" y="589184"/>
                  <a:pt x="376546" y="867010"/>
                </a:cubicBezTo>
                <a:cubicBezTo>
                  <a:pt x="344178" y="1144836"/>
                  <a:pt x="340132" y="1569668"/>
                  <a:pt x="344178" y="1692397"/>
                </a:cubicBezTo>
                <a:cubicBezTo>
                  <a:pt x="348224" y="1815126"/>
                  <a:pt x="437236" y="1472564"/>
                  <a:pt x="400822" y="1603385"/>
                </a:cubicBezTo>
                <a:cubicBezTo>
                  <a:pt x="364408" y="1734206"/>
                  <a:pt x="183686" y="2264235"/>
                  <a:pt x="125693" y="2477325"/>
                </a:cubicBezTo>
                <a:cubicBezTo>
                  <a:pt x="67700" y="2690415"/>
                  <a:pt x="33984" y="2925084"/>
                  <a:pt x="52865" y="2881927"/>
                </a:cubicBezTo>
                <a:cubicBezTo>
                  <a:pt x="71746" y="2838770"/>
                  <a:pt x="220101" y="2423378"/>
                  <a:pt x="238982" y="2218380"/>
                </a:cubicBezTo>
                <a:cubicBezTo>
                  <a:pt x="257863" y="2013382"/>
                  <a:pt x="183686" y="1960783"/>
                  <a:pt x="166153" y="1651937"/>
                </a:cubicBezTo>
                <a:cubicBezTo>
                  <a:pt x="148620" y="1343091"/>
                  <a:pt x="160758" y="493428"/>
                  <a:pt x="133785" y="365304"/>
                </a:cubicBezTo>
                <a:cubicBezTo>
                  <a:pt x="106812" y="237180"/>
                  <a:pt x="-25358" y="943884"/>
                  <a:pt x="4313" y="883194"/>
                </a:cubicBezTo>
                <a:cubicBezTo>
                  <a:pt x="33984" y="822504"/>
                  <a:pt x="307764" y="34879"/>
                  <a:pt x="311810" y="1162"/>
                </a:cubicBezTo>
                <a:cubicBezTo>
                  <a:pt x="315856" y="-32555"/>
                  <a:pt x="-2431" y="678196"/>
                  <a:pt x="28589" y="680893"/>
                </a:cubicBezTo>
                <a:cubicBezTo>
                  <a:pt x="59608" y="683590"/>
                  <a:pt x="480394" y="-5581"/>
                  <a:pt x="538387" y="25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DEF35A01-55FB-2618-E4CE-40B3DBD76EEC}"/>
              </a:ext>
            </a:extLst>
          </p:cNvPr>
          <p:cNvSpPr/>
          <p:nvPr/>
        </p:nvSpPr>
        <p:spPr>
          <a:xfrm>
            <a:off x="3761911" y="1508274"/>
            <a:ext cx="886523" cy="3281478"/>
          </a:xfrm>
          <a:custGeom>
            <a:avLst/>
            <a:gdLst>
              <a:gd name="connsiteX0" fmla="*/ 502592 w 886523"/>
              <a:gd name="connsiteY0" fmla="*/ 231514 h 3281478"/>
              <a:gd name="connsiteX1" fmla="*/ 73714 w 886523"/>
              <a:gd name="connsiteY1" fmla="*/ 2432547 h 3281478"/>
              <a:gd name="connsiteX2" fmla="*/ 114174 w 886523"/>
              <a:gd name="connsiteY2" fmla="*/ 2189786 h 3281478"/>
              <a:gd name="connsiteX3" fmla="*/ 421671 w 886523"/>
              <a:gd name="connsiteY3" fmla="*/ 1348214 h 3281478"/>
              <a:gd name="connsiteX4" fmla="*/ 178910 w 886523"/>
              <a:gd name="connsiteY4" fmla="*/ 2731953 h 3281478"/>
              <a:gd name="connsiteX5" fmla="*/ 526868 w 886523"/>
              <a:gd name="connsiteY5" fmla="*/ 1922749 h 3281478"/>
              <a:gd name="connsiteX6" fmla="*/ 348843 w 886523"/>
              <a:gd name="connsiteY6" fmla="*/ 2634848 h 3281478"/>
              <a:gd name="connsiteX7" fmla="*/ 761537 w 886523"/>
              <a:gd name="connsiteY7" fmla="*/ 1582884 h 3281478"/>
              <a:gd name="connsiteX8" fmla="*/ 648248 w 886523"/>
              <a:gd name="connsiteY8" fmla="*/ 2303075 h 3281478"/>
              <a:gd name="connsiteX9" fmla="*/ 882917 w 886523"/>
              <a:gd name="connsiteY9" fmla="*/ 2011761 h 3281478"/>
              <a:gd name="connsiteX10" fmla="*/ 429763 w 886523"/>
              <a:gd name="connsiteY10" fmla="*/ 2780505 h 3281478"/>
              <a:gd name="connsiteX11" fmla="*/ 25162 w 886523"/>
              <a:gd name="connsiteY11" fmla="*/ 3266027 h 3281478"/>
              <a:gd name="connsiteX12" fmla="*/ 65622 w 886523"/>
              <a:gd name="connsiteY12" fmla="*/ 2205970 h 3281478"/>
              <a:gd name="connsiteX13" fmla="*/ 251739 w 886523"/>
              <a:gd name="connsiteY13" fmla="*/ 1170190 h 3281478"/>
              <a:gd name="connsiteX14" fmla="*/ 178910 w 886523"/>
              <a:gd name="connsiteY14" fmla="*/ 1380583 h 3281478"/>
              <a:gd name="connsiteX15" fmla="*/ 534960 w 886523"/>
              <a:gd name="connsiteY15" fmla="*/ 191053 h 3281478"/>
              <a:gd name="connsiteX16" fmla="*/ 502592 w 886523"/>
              <a:gd name="connsiteY16" fmla="*/ 231514 h 328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6523" h="3281478">
                <a:moveTo>
                  <a:pt x="502592" y="231514"/>
                </a:moveTo>
                <a:cubicBezTo>
                  <a:pt x="425718" y="605096"/>
                  <a:pt x="138450" y="2106168"/>
                  <a:pt x="73714" y="2432547"/>
                </a:cubicBezTo>
                <a:cubicBezTo>
                  <a:pt x="8978" y="2758926"/>
                  <a:pt x="56181" y="2370508"/>
                  <a:pt x="114174" y="2189786"/>
                </a:cubicBezTo>
                <a:cubicBezTo>
                  <a:pt x="172167" y="2009064"/>
                  <a:pt x="410882" y="1257853"/>
                  <a:pt x="421671" y="1348214"/>
                </a:cubicBezTo>
                <a:cubicBezTo>
                  <a:pt x="432460" y="1438575"/>
                  <a:pt x="161377" y="2636197"/>
                  <a:pt x="178910" y="2731953"/>
                </a:cubicBezTo>
                <a:cubicBezTo>
                  <a:pt x="196443" y="2827709"/>
                  <a:pt x="498546" y="1938933"/>
                  <a:pt x="526868" y="1922749"/>
                </a:cubicBezTo>
                <a:cubicBezTo>
                  <a:pt x="555190" y="1906565"/>
                  <a:pt x="309732" y="2691492"/>
                  <a:pt x="348843" y="2634848"/>
                </a:cubicBezTo>
                <a:cubicBezTo>
                  <a:pt x="387954" y="2578204"/>
                  <a:pt x="711636" y="1638179"/>
                  <a:pt x="761537" y="1582884"/>
                </a:cubicBezTo>
                <a:cubicBezTo>
                  <a:pt x="811438" y="1527589"/>
                  <a:pt x="628018" y="2231596"/>
                  <a:pt x="648248" y="2303075"/>
                </a:cubicBezTo>
                <a:cubicBezTo>
                  <a:pt x="668478" y="2374554"/>
                  <a:pt x="919331" y="1932189"/>
                  <a:pt x="882917" y="2011761"/>
                </a:cubicBezTo>
                <a:cubicBezTo>
                  <a:pt x="846503" y="2091333"/>
                  <a:pt x="572722" y="2571461"/>
                  <a:pt x="429763" y="2780505"/>
                </a:cubicBezTo>
                <a:cubicBezTo>
                  <a:pt x="286804" y="2989549"/>
                  <a:pt x="85852" y="3361783"/>
                  <a:pt x="25162" y="3266027"/>
                </a:cubicBezTo>
                <a:cubicBezTo>
                  <a:pt x="-35528" y="3170271"/>
                  <a:pt x="27859" y="2555276"/>
                  <a:pt x="65622" y="2205970"/>
                </a:cubicBezTo>
                <a:cubicBezTo>
                  <a:pt x="103385" y="1856664"/>
                  <a:pt x="232858" y="1307755"/>
                  <a:pt x="251739" y="1170190"/>
                </a:cubicBezTo>
                <a:cubicBezTo>
                  <a:pt x="270620" y="1032626"/>
                  <a:pt x="131706" y="1543773"/>
                  <a:pt x="178910" y="1380583"/>
                </a:cubicBezTo>
                <a:cubicBezTo>
                  <a:pt x="226114" y="1217393"/>
                  <a:pt x="476967" y="375821"/>
                  <a:pt x="534960" y="191053"/>
                </a:cubicBezTo>
                <a:cubicBezTo>
                  <a:pt x="592953" y="6285"/>
                  <a:pt x="579466" y="-142068"/>
                  <a:pt x="502592" y="231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ECD98254-CC67-CAE4-702D-F4CFF9BBF945}"/>
              </a:ext>
            </a:extLst>
          </p:cNvPr>
          <p:cNvSpPr/>
          <p:nvPr/>
        </p:nvSpPr>
        <p:spPr>
          <a:xfrm>
            <a:off x="3648738" y="2917718"/>
            <a:ext cx="1056071" cy="2888839"/>
          </a:xfrm>
          <a:custGeom>
            <a:avLst/>
            <a:gdLst>
              <a:gd name="connsiteX0" fmla="*/ 842342 w 1056071"/>
              <a:gd name="connsiteY0" fmla="*/ 3507 h 2888839"/>
              <a:gd name="connsiteX1" fmla="*/ 1052735 w 1056071"/>
              <a:gd name="connsiteY1" fmla="*/ 845078 h 2888839"/>
              <a:gd name="connsiteX2" fmla="*/ 648133 w 1056071"/>
              <a:gd name="connsiteY2" fmla="*/ 1492441 h 2888839"/>
              <a:gd name="connsiteX3" fmla="*/ 373004 w 1056071"/>
              <a:gd name="connsiteY3" fmla="*/ 2034608 h 2888839"/>
              <a:gd name="connsiteX4" fmla="*/ 478200 w 1056071"/>
              <a:gd name="connsiteY4" fmla="*/ 2884271 h 2888839"/>
              <a:gd name="connsiteX5" fmla="*/ 259715 w 1056071"/>
              <a:gd name="connsiteY5" fmla="*/ 2390657 h 2888839"/>
              <a:gd name="connsiteX6" fmla="*/ 332543 w 1056071"/>
              <a:gd name="connsiteY6" fmla="*/ 2795259 h 2888839"/>
              <a:gd name="connsiteX7" fmla="*/ 25046 w 1056071"/>
              <a:gd name="connsiteY7" fmla="*/ 1362969 h 2888839"/>
              <a:gd name="connsiteX8" fmla="*/ 89782 w 1056071"/>
              <a:gd name="connsiteY8" fmla="*/ 1848491 h 2888839"/>
              <a:gd name="connsiteX9" fmla="*/ 656225 w 1056071"/>
              <a:gd name="connsiteY9" fmla="*/ 982643 h 2888839"/>
              <a:gd name="connsiteX10" fmla="*/ 737145 w 1056071"/>
              <a:gd name="connsiteY10" fmla="*/ 917907 h 2888839"/>
              <a:gd name="connsiteX11" fmla="*/ 858526 w 1056071"/>
              <a:gd name="connsiteY11" fmla="*/ 796526 h 2888839"/>
              <a:gd name="connsiteX12" fmla="*/ 874710 w 1056071"/>
              <a:gd name="connsiteY12" fmla="*/ 553765 h 2888839"/>
              <a:gd name="connsiteX13" fmla="*/ 842342 w 1056071"/>
              <a:gd name="connsiteY13" fmla="*/ 3507 h 288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6071" h="2888839">
                <a:moveTo>
                  <a:pt x="842342" y="3507"/>
                </a:moveTo>
                <a:cubicBezTo>
                  <a:pt x="872013" y="52059"/>
                  <a:pt x="1085103" y="596922"/>
                  <a:pt x="1052735" y="845078"/>
                </a:cubicBezTo>
                <a:cubicBezTo>
                  <a:pt x="1020367" y="1093234"/>
                  <a:pt x="761421" y="1294186"/>
                  <a:pt x="648133" y="1492441"/>
                </a:cubicBezTo>
                <a:cubicBezTo>
                  <a:pt x="534845" y="1690696"/>
                  <a:pt x="401326" y="1802636"/>
                  <a:pt x="373004" y="2034608"/>
                </a:cubicBezTo>
                <a:cubicBezTo>
                  <a:pt x="344682" y="2266580"/>
                  <a:pt x="497081" y="2824930"/>
                  <a:pt x="478200" y="2884271"/>
                </a:cubicBezTo>
                <a:cubicBezTo>
                  <a:pt x="459319" y="2943612"/>
                  <a:pt x="283991" y="2405492"/>
                  <a:pt x="259715" y="2390657"/>
                </a:cubicBezTo>
                <a:cubicBezTo>
                  <a:pt x="235439" y="2375822"/>
                  <a:pt x="371654" y="2966540"/>
                  <a:pt x="332543" y="2795259"/>
                </a:cubicBezTo>
                <a:cubicBezTo>
                  <a:pt x="293432" y="2623978"/>
                  <a:pt x="65506" y="1520764"/>
                  <a:pt x="25046" y="1362969"/>
                </a:cubicBezTo>
                <a:cubicBezTo>
                  <a:pt x="-15414" y="1205174"/>
                  <a:pt x="-15415" y="1911879"/>
                  <a:pt x="89782" y="1848491"/>
                </a:cubicBezTo>
                <a:cubicBezTo>
                  <a:pt x="194978" y="1785103"/>
                  <a:pt x="548331" y="1137740"/>
                  <a:pt x="656225" y="982643"/>
                </a:cubicBezTo>
                <a:cubicBezTo>
                  <a:pt x="764119" y="827546"/>
                  <a:pt x="703428" y="948927"/>
                  <a:pt x="737145" y="917907"/>
                </a:cubicBezTo>
                <a:cubicBezTo>
                  <a:pt x="770862" y="886887"/>
                  <a:pt x="835598" y="857216"/>
                  <a:pt x="858526" y="796526"/>
                </a:cubicBezTo>
                <a:cubicBezTo>
                  <a:pt x="881454" y="735836"/>
                  <a:pt x="880105" y="683237"/>
                  <a:pt x="874710" y="553765"/>
                </a:cubicBezTo>
                <a:cubicBezTo>
                  <a:pt x="869315" y="424293"/>
                  <a:pt x="812671" y="-45045"/>
                  <a:pt x="842342" y="3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C32B2E16-A332-FD28-9BD3-C96794969BF5}"/>
              </a:ext>
            </a:extLst>
          </p:cNvPr>
          <p:cNvSpPr/>
          <p:nvPr/>
        </p:nvSpPr>
        <p:spPr>
          <a:xfrm>
            <a:off x="2399285" y="1919482"/>
            <a:ext cx="862010" cy="3585635"/>
          </a:xfrm>
          <a:custGeom>
            <a:avLst/>
            <a:gdLst>
              <a:gd name="connsiteX0" fmla="*/ 861805 w 862010"/>
              <a:gd name="connsiteY0" fmla="*/ 6422 h 3585635"/>
              <a:gd name="connsiteX1" fmla="*/ 343915 w 862010"/>
              <a:gd name="connsiteY1" fmla="*/ 1988971 h 3585635"/>
              <a:gd name="connsiteX2" fmla="*/ 190166 w 862010"/>
              <a:gd name="connsiteY2" fmla="*/ 3259421 h 3585635"/>
              <a:gd name="connsiteX3" fmla="*/ 424835 w 862010"/>
              <a:gd name="connsiteY3" fmla="*/ 2806267 h 3585635"/>
              <a:gd name="connsiteX4" fmla="*/ 586676 w 862010"/>
              <a:gd name="connsiteY4" fmla="*/ 2118444 h 3585635"/>
              <a:gd name="connsiteX5" fmla="*/ 708057 w 862010"/>
              <a:gd name="connsiteY5" fmla="*/ 1341608 h 3585635"/>
              <a:gd name="connsiteX6" fmla="*/ 708057 w 862010"/>
              <a:gd name="connsiteY6" fmla="*/ 1592461 h 3585635"/>
              <a:gd name="connsiteX7" fmla="*/ 845621 w 862010"/>
              <a:gd name="connsiteY7" fmla="*/ 2102260 h 3585635"/>
              <a:gd name="connsiteX8" fmla="*/ 384375 w 862010"/>
              <a:gd name="connsiteY8" fmla="*/ 3008568 h 3585635"/>
              <a:gd name="connsiteX9" fmla="*/ 4050 w 862010"/>
              <a:gd name="connsiteY9" fmla="*/ 3583102 h 3585635"/>
              <a:gd name="connsiteX10" fmla="*/ 198258 w 862010"/>
              <a:gd name="connsiteY10" fmla="*/ 2790083 h 3585635"/>
              <a:gd name="connsiteX11" fmla="*/ 424835 w 862010"/>
              <a:gd name="connsiteY11" fmla="*/ 726614 h 3585635"/>
              <a:gd name="connsiteX12" fmla="*/ 279179 w 862010"/>
              <a:gd name="connsiteY12" fmla="*/ 1333516 h 3585635"/>
              <a:gd name="connsiteX13" fmla="*/ 861805 w 862010"/>
              <a:gd name="connsiteY13" fmla="*/ 6422 h 358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2010" h="3585635">
                <a:moveTo>
                  <a:pt x="861805" y="6422"/>
                </a:moveTo>
                <a:cubicBezTo>
                  <a:pt x="872594" y="115664"/>
                  <a:pt x="455855" y="1446804"/>
                  <a:pt x="343915" y="1988971"/>
                </a:cubicBezTo>
                <a:cubicBezTo>
                  <a:pt x="231975" y="2531138"/>
                  <a:pt x="176679" y="3123205"/>
                  <a:pt x="190166" y="3259421"/>
                </a:cubicBezTo>
                <a:cubicBezTo>
                  <a:pt x="203653" y="3395637"/>
                  <a:pt x="358750" y="2996430"/>
                  <a:pt x="424835" y="2806267"/>
                </a:cubicBezTo>
                <a:cubicBezTo>
                  <a:pt x="490920" y="2616104"/>
                  <a:pt x="539472" y="2362554"/>
                  <a:pt x="586676" y="2118444"/>
                </a:cubicBezTo>
                <a:cubicBezTo>
                  <a:pt x="633880" y="1874334"/>
                  <a:pt x="687827" y="1429272"/>
                  <a:pt x="708057" y="1341608"/>
                </a:cubicBezTo>
                <a:cubicBezTo>
                  <a:pt x="728287" y="1253944"/>
                  <a:pt x="685130" y="1465686"/>
                  <a:pt x="708057" y="1592461"/>
                </a:cubicBezTo>
                <a:cubicBezTo>
                  <a:pt x="730984" y="1719236"/>
                  <a:pt x="899568" y="1866242"/>
                  <a:pt x="845621" y="2102260"/>
                </a:cubicBezTo>
                <a:cubicBezTo>
                  <a:pt x="791674" y="2338278"/>
                  <a:pt x="524637" y="2761761"/>
                  <a:pt x="384375" y="3008568"/>
                </a:cubicBezTo>
                <a:cubicBezTo>
                  <a:pt x="244113" y="3255375"/>
                  <a:pt x="35069" y="3619516"/>
                  <a:pt x="4050" y="3583102"/>
                </a:cubicBezTo>
                <a:cubicBezTo>
                  <a:pt x="-26969" y="3546688"/>
                  <a:pt x="128127" y="3266164"/>
                  <a:pt x="198258" y="2790083"/>
                </a:cubicBezTo>
                <a:cubicBezTo>
                  <a:pt x="268389" y="2314002"/>
                  <a:pt x="411348" y="969375"/>
                  <a:pt x="424835" y="726614"/>
                </a:cubicBezTo>
                <a:cubicBezTo>
                  <a:pt x="438322" y="483853"/>
                  <a:pt x="202305" y="1450851"/>
                  <a:pt x="279179" y="1333516"/>
                </a:cubicBezTo>
                <a:cubicBezTo>
                  <a:pt x="356053" y="1216181"/>
                  <a:pt x="851016" y="-102820"/>
                  <a:pt x="861805" y="6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F695595F-8D8E-A190-DC82-848D536922CB}"/>
              </a:ext>
            </a:extLst>
          </p:cNvPr>
          <p:cNvSpPr/>
          <p:nvPr/>
        </p:nvSpPr>
        <p:spPr>
          <a:xfrm>
            <a:off x="2820975" y="5810081"/>
            <a:ext cx="1441728" cy="2290595"/>
          </a:xfrm>
          <a:custGeom>
            <a:avLst/>
            <a:gdLst>
              <a:gd name="connsiteX0" fmla="*/ 488667 w 1441728"/>
              <a:gd name="connsiteY0" fmla="*/ 113289 h 2290595"/>
              <a:gd name="connsiteX1" fmla="*/ 1168398 w 1441728"/>
              <a:gd name="connsiteY1" fmla="*/ 396510 h 2290595"/>
              <a:gd name="connsiteX2" fmla="*/ 1403067 w 1441728"/>
              <a:gd name="connsiteY2" fmla="*/ 1343278 h 2290595"/>
              <a:gd name="connsiteX3" fmla="*/ 1427344 w 1441728"/>
              <a:gd name="connsiteY3" fmla="*/ 1213806 h 2290595"/>
              <a:gd name="connsiteX4" fmla="*/ 1257411 w 1441728"/>
              <a:gd name="connsiteY4" fmla="*/ 1836892 h 2290595"/>
              <a:gd name="connsiteX5" fmla="*/ 1071294 w 1441728"/>
              <a:gd name="connsiteY5" fmla="*/ 2249586 h 2290595"/>
              <a:gd name="connsiteX6" fmla="*/ 1103662 w 1441728"/>
              <a:gd name="connsiteY6" fmla="*/ 1966365 h 2290595"/>
              <a:gd name="connsiteX7" fmla="*/ 868993 w 1441728"/>
              <a:gd name="connsiteY7" fmla="*/ 1788340 h 2290595"/>
              <a:gd name="connsiteX8" fmla="*/ 925637 w 1441728"/>
              <a:gd name="connsiteY8" fmla="*/ 1537487 h 2290595"/>
              <a:gd name="connsiteX9" fmla="*/ 860901 w 1441728"/>
              <a:gd name="connsiteY9" fmla="*/ 1229990 h 2290595"/>
              <a:gd name="connsiteX10" fmla="*/ 399655 w 1441728"/>
              <a:gd name="connsiteY10" fmla="*/ 1731696 h 2290595"/>
              <a:gd name="connsiteX11" fmla="*/ 278275 w 1441728"/>
              <a:gd name="connsiteY11" fmla="*/ 1853077 h 2290595"/>
              <a:gd name="connsiteX12" fmla="*/ 294459 w 1441728"/>
              <a:gd name="connsiteY12" fmla="*/ 1942089 h 2290595"/>
              <a:gd name="connsiteX13" fmla="*/ 3145 w 1441728"/>
              <a:gd name="connsiteY13" fmla="*/ 2290046 h 2290595"/>
              <a:gd name="connsiteX14" fmla="*/ 148802 w 1441728"/>
              <a:gd name="connsiteY14" fmla="*/ 1853077 h 2290595"/>
              <a:gd name="connsiteX15" fmla="*/ 286367 w 1441728"/>
              <a:gd name="connsiteY15" fmla="*/ 809204 h 2290595"/>
              <a:gd name="connsiteX16" fmla="*/ 367287 w 1441728"/>
              <a:gd name="connsiteY16" fmla="*/ 679731 h 2290595"/>
              <a:gd name="connsiteX17" fmla="*/ 318735 w 1441728"/>
              <a:gd name="connsiteY17" fmla="*/ 0 h 2290595"/>
              <a:gd name="connsiteX18" fmla="*/ 343011 w 1441728"/>
              <a:gd name="connsiteY18" fmla="*/ 679731 h 2290595"/>
              <a:gd name="connsiteX19" fmla="*/ 488667 w 1441728"/>
              <a:gd name="connsiteY19" fmla="*/ 113289 h 229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1728" h="2290595">
                <a:moveTo>
                  <a:pt x="488667" y="113289"/>
                </a:moveTo>
                <a:cubicBezTo>
                  <a:pt x="626232" y="66085"/>
                  <a:pt x="1015998" y="191512"/>
                  <a:pt x="1168398" y="396510"/>
                </a:cubicBezTo>
                <a:cubicBezTo>
                  <a:pt x="1320798" y="601508"/>
                  <a:pt x="1359909" y="1207062"/>
                  <a:pt x="1403067" y="1343278"/>
                </a:cubicBezTo>
                <a:cubicBezTo>
                  <a:pt x="1446225" y="1479494"/>
                  <a:pt x="1451620" y="1131537"/>
                  <a:pt x="1427344" y="1213806"/>
                </a:cubicBezTo>
                <a:cubicBezTo>
                  <a:pt x="1403068" y="1296075"/>
                  <a:pt x="1316753" y="1664262"/>
                  <a:pt x="1257411" y="1836892"/>
                </a:cubicBezTo>
                <a:cubicBezTo>
                  <a:pt x="1198069" y="2009522"/>
                  <a:pt x="1096919" y="2228007"/>
                  <a:pt x="1071294" y="2249586"/>
                </a:cubicBezTo>
                <a:cubicBezTo>
                  <a:pt x="1045669" y="2271165"/>
                  <a:pt x="1137379" y="2043239"/>
                  <a:pt x="1103662" y="1966365"/>
                </a:cubicBezTo>
                <a:cubicBezTo>
                  <a:pt x="1069945" y="1889491"/>
                  <a:pt x="898664" y="1859820"/>
                  <a:pt x="868993" y="1788340"/>
                </a:cubicBezTo>
                <a:cubicBezTo>
                  <a:pt x="839322" y="1716860"/>
                  <a:pt x="926986" y="1630545"/>
                  <a:pt x="925637" y="1537487"/>
                </a:cubicBezTo>
                <a:cubicBezTo>
                  <a:pt x="924288" y="1444429"/>
                  <a:pt x="948565" y="1197622"/>
                  <a:pt x="860901" y="1229990"/>
                </a:cubicBezTo>
                <a:cubicBezTo>
                  <a:pt x="773237" y="1262358"/>
                  <a:pt x="496759" y="1627848"/>
                  <a:pt x="399655" y="1731696"/>
                </a:cubicBezTo>
                <a:cubicBezTo>
                  <a:pt x="302551" y="1835544"/>
                  <a:pt x="295808" y="1818012"/>
                  <a:pt x="278275" y="1853077"/>
                </a:cubicBezTo>
                <a:cubicBezTo>
                  <a:pt x="260742" y="1888142"/>
                  <a:pt x="340314" y="1869261"/>
                  <a:pt x="294459" y="1942089"/>
                </a:cubicBezTo>
                <a:cubicBezTo>
                  <a:pt x="248604" y="2014917"/>
                  <a:pt x="27421" y="2304881"/>
                  <a:pt x="3145" y="2290046"/>
                </a:cubicBezTo>
                <a:cubicBezTo>
                  <a:pt x="-21131" y="2275211"/>
                  <a:pt x="101598" y="2099884"/>
                  <a:pt x="148802" y="1853077"/>
                </a:cubicBezTo>
                <a:cubicBezTo>
                  <a:pt x="196006" y="1606270"/>
                  <a:pt x="249953" y="1004762"/>
                  <a:pt x="286367" y="809204"/>
                </a:cubicBezTo>
                <a:cubicBezTo>
                  <a:pt x="322781" y="613646"/>
                  <a:pt x="361892" y="814598"/>
                  <a:pt x="367287" y="679731"/>
                </a:cubicBezTo>
                <a:cubicBezTo>
                  <a:pt x="372682" y="544864"/>
                  <a:pt x="322781" y="0"/>
                  <a:pt x="318735" y="0"/>
                </a:cubicBezTo>
                <a:cubicBezTo>
                  <a:pt x="314689" y="0"/>
                  <a:pt x="313340" y="654106"/>
                  <a:pt x="343011" y="679731"/>
                </a:cubicBezTo>
                <a:cubicBezTo>
                  <a:pt x="372682" y="705356"/>
                  <a:pt x="351102" y="160493"/>
                  <a:pt x="488667" y="113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A10C551E-E704-CA43-12F9-6B62139CE3AD}"/>
              </a:ext>
            </a:extLst>
          </p:cNvPr>
          <p:cNvSpPr/>
          <p:nvPr/>
        </p:nvSpPr>
        <p:spPr>
          <a:xfrm>
            <a:off x="2127708" y="5590504"/>
            <a:ext cx="1073537" cy="3258376"/>
          </a:xfrm>
          <a:custGeom>
            <a:avLst/>
            <a:gdLst>
              <a:gd name="connsiteX0" fmla="*/ 939173 w 1073537"/>
              <a:gd name="connsiteY0" fmla="*/ 114381 h 3258376"/>
              <a:gd name="connsiteX1" fmla="*/ 170430 w 1073537"/>
              <a:gd name="connsiteY1" fmla="*/ 2606728 h 3258376"/>
              <a:gd name="connsiteX2" fmla="*/ 497 w 1073537"/>
              <a:gd name="connsiteY2" fmla="*/ 3245999 h 3258376"/>
              <a:gd name="connsiteX3" fmla="*/ 194706 w 1073537"/>
              <a:gd name="connsiteY3" fmla="*/ 2946593 h 3258376"/>
              <a:gd name="connsiteX4" fmla="*/ 1012002 w 1073537"/>
              <a:gd name="connsiteY4" fmla="*/ 1975549 h 3258376"/>
              <a:gd name="connsiteX5" fmla="*/ 534572 w 1073537"/>
              <a:gd name="connsiteY5" fmla="*/ 2485347 h 3258376"/>
              <a:gd name="connsiteX6" fmla="*/ 1068646 w 1073537"/>
              <a:gd name="connsiteY6" fmla="*/ 1109701 h 3258376"/>
              <a:gd name="connsiteX7" fmla="*/ 809701 w 1073537"/>
              <a:gd name="connsiteY7" fmla="*/ 1433383 h 3258376"/>
              <a:gd name="connsiteX8" fmla="*/ 987726 w 1073537"/>
              <a:gd name="connsiteY8" fmla="*/ 518983 h 3258376"/>
              <a:gd name="connsiteX9" fmla="*/ 939173 w 1073537"/>
              <a:gd name="connsiteY9" fmla="*/ 114381 h 325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3537" h="3258376">
                <a:moveTo>
                  <a:pt x="939173" y="114381"/>
                </a:moveTo>
                <a:cubicBezTo>
                  <a:pt x="802957" y="462338"/>
                  <a:pt x="326876" y="2084792"/>
                  <a:pt x="170430" y="2606728"/>
                </a:cubicBezTo>
                <a:cubicBezTo>
                  <a:pt x="13984" y="3128664"/>
                  <a:pt x="-3549" y="3189355"/>
                  <a:pt x="497" y="3245999"/>
                </a:cubicBezTo>
                <a:cubicBezTo>
                  <a:pt x="4543" y="3302643"/>
                  <a:pt x="26122" y="3158335"/>
                  <a:pt x="194706" y="2946593"/>
                </a:cubicBezTo>
                <a:cubicBezTo>
                  <a:pt x="363290" y="2734851"/>
                  <a:pt x="955358" y="2052423"/>
                  <a:pt x="1012002" y="1975549"/>
                </a:cubicBezTo>
                <a:cubicBezTo>
                  <a:pt x="1068646" y="1898675"/>
                  <a:pt x="525131" y="2629655"/>
                  <a:pt x="534572" y="2485347"/>
                </a:cubicBezTo>
                <a:cubicBezTo>
                  <a:pt x="544013" y="2341039"/>
                  <a:pt x="1022791" y="1285028"/>
                  <a:pt x="1068646" y="1109701"/>
                </a:cubicBezTo>
                <a:cubicBezTo>
                  <a:pt x="1114501" y="934374"/>
                  <a:pt x="823188" y="1531836"/>
                  <a:pt x="809701" y="1433383"/>
                </a:cubicBezTo>
                <a:cubicBezTo>
                  <a:pt x="796214" y="1334930"/>
                  <a:pt x="960753" y="734770"/>
                  <a:pt x="987726" y="518983"/>
                </a:cubicBezTo>
                <a:cubicBezTo>
                  <a:pt x="1014699" y="303196"/>
                  <a:pt x="1075389" y="-233576"/>
                  <a:pt x="939173" y="114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6B2670C2-39A8-C070-C3D9-BF40DE2E349D}"/>
              </a:ext>
            </a:extLst>
          </p:cNvPr>
          <p:cNvSpPr/>
          <p:nvPr/>
        </p:nvSpPr>
        <p:spPr>
          <a:xfrm>
            <a:off x="2217345" y="5815349"/>
            <a:ext cx="543853" cy="2741533"/>
          </a:xfrm>
          <a:custGeom>
            <a:avLst/>
            <a:gdLst>
              <a:gd name="connsiteX0" fmla="*/ 509671 w 543853"/>
              <a:gd name="connsiteY0" fmla="*/ 164665 h 2741533"/>
              <a:gd name="connsiteX1" fmla="*/ 40333 w 543853"/>
              <a:gd name="connsiteY1" fmla="*/ 2106754 h 2741533"/>
              <a:gd name="connsiteX2" fmla="*/ 24149 w 543853"/>
              <a:gd name="connsiteY2" fmla="*/ 2713656 h 2741533"/>
              <a:gd name="connsiteX3" fmla="*/ 32241 w 543853"/>
              <a:gd name="connsiteY3" fmla="*/ 2430435 h 2741533"/>
              <a:gd name="connsiteX4" fmla="*/ 234542 w 543853"/>
              <a:gd name="connsiteY4" fmla="*/ 642095 h 2741533"/>
              <a:gd name="connsiteX5" fmla="*/ 161713 w 543853"/>
              <a:gd name="connsiteY5" fmla="*/ 1143801 h 2741533"/>
              <a:gd name="connsiteX6" fmla="*/ 469211 w 543853"/>
              <a:gd name="connsiteY6" fmla="*/ 221309 h 2741533"/>
              <a:gd name="connsiteX7" fmla="*/ 509671 w 543853"/>
              <a:gd name="connsiteY7" fmla="*/ 164665 h 274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853" h="2741533">
                <a:moveTo>
                  <a:pt x="509671" y="164665"/>
                </a:moveTo>
                <a:cubicBezTo>
                  <a:pt x="438191" y="478906"/>
                  <a:pt x="121253" y="1681922"/>
                  <a:pt x="40333" y="2106754"/>
                </a:cubicBezTo>
                <a:cubicBezTo>
                  <a:pt x="-40587" y="2531586"/>
                  <a:pt x="25498" y="2659709"/>
                  <a:pt x="24149" y="2713656"/>
                </a:cubicBezTo>
                <a:cubicBezTo>
                  <a:pt x="22800" y="2767603"/>
                  <a:pt x="-2824" y="2775695"/>
                  <a:pt x="32241" y="2430435"/>
                </a:cubicBezTo>
                <a:cubicBezTo>
                  <a:pt x="67306" y="2085175"/>
                  <a:pt x="212963" y="856534"/>
                  <a:pt x="234542" y="642095"/>
                </a:cubicBezTo>
                <a:cubicBezTo>
                  <a:pt x="256121" y="427656"/>
                  <a:pt x="122601" y="1213932"/>
                  <a:pt x="161713" y="1143801"/>
                </a:cubicBezTo>
                <a:cubicBezTo>
                  <a:pt x="200824" y="1073670"/>
                  <a:pt x="411218" y="389893"/>
                  <a:pt x="469211" y="221309"/>
                </a:cubicBezTo>
                <a:cubicBezTo>
                  <a:pt x="527204" y="52725"/>
                  <a:pt x="581151" y="-149576"/>
                  <a:pt x="509671" y="164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12DDE9AF-01B8-54C5-FDDB-8BCE368AA209}"/>
              </a:ext>
            </a:extLst>
          </p:cNvPr>
          <p:cNvSpPr/>
          <p:nvPr/>
        </p:nvSpPr>
        <p:spPr>
          <a:xfrm>
            <a:off x="1933930" y="7436581"/>
            <a:ext cx="348556" cy="1208836"/>
          </a:xfrm>
          <a:custGeom>
            <a:avLst/>
            <a:gdLst>
              <a:gd name="connsiteX0" fmla="*/ 348024 w 348556"/>
              <a:gd name="connsiteY0" fmla="*/ 0 h 1208836"/>
              <a:gd name="connsiteX1" fmla="*/ 89079 w 348556"/>
              <a:gd name="connsiteY1" fmla="*/ 865847 h 1208836"/>
              <a:gd name="connsiteX2" fmla="*/ 194275 w 348556"/>
              <a:gd name="connsiteY2" fmla="*/ 1205713 h 1208836"/>
              <a:gd name="connsiteX3" fmla="*/ 105263 w 348556"/>
              <a:gd name="connsiteY3" fmla="*/ 1043872 h 1208836"/>
              <a:gd name="connsiteX4" fmla="*/ 8158 w 348556"/>
              <a:gd name="connsiteY4" fmla="*/ 865847 h 1208836"/>
              <a:gd name="connsiteX5" fmla="*/ 348024 w 348556"/>
              <a:gd name="connsiteY5" fmla="*/ 0 h 12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556" h="1208836">
                <a:moveTo>
                  <a:pt x="348024" y="0"/>
                </a:moveTo>
                <a:cubicBezTo>
                  <a:pt x="361511" y="0"/>
                  <a:pt x="114704" y="664895"/>
                  <a:pt x="89079" y="865847"/>
                </a:cubicBezTo>
                <a:cubicBezTo>
                  <a:pt x="63454" y="1066799"/>
                  <a:pt x="191578" y="1176042"/>
                  <a:pt x="194275" y="1205713"/>
                </a:cubicBezTo>
                <a:cubicBezTo>
                  <a:pt x="196972" y="1235384"/>
                  <a:pt x="105263" y="1043872"/>
                  <a:pt x="105263" y="1043872"/>
                </a:cubicBezTo>
                <a:cubicBezTo>
                  <a:pt x="74243" y="987228"/>
                  <a:pt x="-29605" y="1034431"/>
                  <a:pt x="8158" y="865847"/>
                </a:cubicBezTo>
                <a:cubicBezTo>
                  <a:pt x="45921" y="697263"/>
                  <a:pt x="334537" y="0"/>
                  <a:pt x="3480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45FBA459-8443-723F-ED71-35EBB8E1A98D}"/>
              </a:ext>
            </a:extLst>
          </p:cNvPr>
          <p:cNvSpPr/>
          <p:nvPr/>
        </p:nvSpPr>
        <p:spPr>
          <a:xfrm>
            <a:off x="5199873" y="2993903"/>
            <a:ext cx="363189" cy="1116857"/>
          </a:xfrm>
          <a:custGeom>
            <a:avLst/>
            <a:gdLst>
              <a:gd name="connsiteX0" fmla="*/ 181331 w 363189"/>
              <a:gd name="connsiteY0" fmla="*/ 150 h 1116857"/>
              <a:gd name="connsiteX1" fmla="*/ 3306 w 363189"/>
              <a:gd name="connsiteY1" fmla="*/ 631329 h 1116857"/>
              <a:gd name="connsiteX2" fmla="*/ 68042 w 363189"/>
              <a:gd name="connsiteY2" fmla="*/ 930734 h 1116857"/>
              <a:gd name="connsiteX3" fmla="*/ 100410 w 363189"/>
              <a:gd name="connsiteY3" fmla="*/ 882182 h 1116857"/>
              <a:gd name="connsiteX4" fmla="*/ 148962 w 363189"/>
              <a:gd name="connsiteY4" fmla="*/ 1116851 h 1116857"/>
              <a:gd name="connsiteX5" fmla="*/ 246067 w 363189"/>
              <a:gd name="connsiteY5" fmla="*/ 874090 h 1116857"/>
              <a:gd name="connsiteX6" fmla="*/ 310803 w 363189"/>
              <a:gd name="connsiteY6" fmla="*/ 631329 h 1116857"/>
              <a:gd name="connsiteX7" fmla="*/ 359355 w 363189"/>
              <a:gd name="connsiteY7" fmla="*/ 32518 h 1116857"/>
              <a:gd name="connsiteX8" fmla="*/ 205607 w 363189"/>
              <a:gd name="connsiteY8" fmla="*/ 566593 h 1116857"/>
              <a:gd name="connsiteX9" fmla="*/ 181331 w 363189"/>
              <a:gd name="connsiteY9" fmla="*/ 150 h 111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189" h="1116857">
                <a:moveTo>
                  <a:pt x="181331" y="150"/>
                </a:moveTo>
                <a:cubicBezTo>
                  <a:pt x="147614" y="10939"/>
                  <a:pt x="22187" y="476232"/>
                  <a:pt x="3306" y="631329"/>
                </a:cubicBezTo>
                <a:cubicBezTo>
                  <a:pt x="-15576" y="786426"/>
                  <a:pt x="51858" y="888925"/>
                  <a:pt x="68042" y="930734"/>
                </a:cubicBezTo>
                <a:cubicBezTo>
                  <a:pt x="84226" y="972543"/>
                  <a:pt x="86923" y="851163"/>
                  <a:pt x="100410" y="882182"/>
                </a:cubicBezTo>
                <a:cubicBezTo>
                  <a:pt x="113897" y="913201"/>
                  <a:pt x="124686" y="1118200"/>
                  <a:pt x="148962" y="1116851"/>
                </a:cubicBezTo>
                <a:cubicBezTo>
                  <a:pt x="173238" y="1115502"/>
                  <a:pt x="219094" y="955010"/>
                  <a:pt x="246067" y="874090"/>
                </a:cubicBezTo>
                <a:cubicBezTo>
                  <a:pt x="273040" y="793170"/>
                  <a:pt x="291922" y="771591"/>
                  <a:pt x="310803" y="631329"/>
                </a:cubicBezTo>
                <a:cubicBezTo>
                  <a:pt x="329684" y="491067"/>
                  <a:pt x="376888" y="43307"/>
                  <a:pt x="359355" y="32518"/>
                </a:cubicBezTo>
                <a:cubicBezTo>
                  <a:pt x="341822" y="21729"/>
                  <a:pt x="235278" y="569290"/>
                  <a:pt x="205607" y="566593"/>
                </a:cubicBezTo>
                <a:cubicBezTo>
                  <a:pt x="175936" y="563896"/>
                  <a:pt x="215048" y="-10639"/>
                  <a:pt x="181331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FC36EE2F-C924-53D0-F50E-F774E29C781C}"/>
              </a:ext>
            </a:extLst>
          </p:cNvPr>
          <p:cNvSpPr/>
          <p:nvPr/>
        </p:nvSpPr>
        <p:spPr>
          <a:xfrm>
            <a:off x="5810004" y="3023775"/>
            <a:ext cx="1837016" cy="934095"/>
          </a:xfrm>
          <a:custGeom>
            <a:avLst/>
            <a:gdLst>
              <a:gd name="connsiteX0" fmla="*/ 77 w 1837016"/>
              <a:gd name="connsiteY0" fmla="*/ 334420 h 934095"/>
              <a:gd name="connsiteX1" fmla="*/ 323759 w 1837016"/>
              <a:gd name="connsiteY1" fmla="*/ 819942 h 934095"/>
              <a:gd name="connsiteX2" fmla="*/ 315667 w 1837016"/>
              <a:gd name="connsiteY2" fmla="*/ 714745 h 934095"/>
              <a:gd name="connsiteX3" fmla="*/ 671716 w 1837016"/>
              <a:gd name="connsiteY3" fmla="*/ 933230 h 934095"/>
              <a:gd name="connsiteX4" fmla="*/ 639348 w 1837016"/>
              <a:gd name="connsiteY4" fmla="*/ 617641 h 934095"/>
              <a:gd name="connsiteX5" fmla="*/ 874017 w 1837016"/>
              <a:gd name="connsiteY5" fmla="*/ 771390 h 934095"/>
              <a:gd name="connsiteX6" fmla="*/ 1027766 w 1837016"/>
              <a:gd name="connsiteY6" fmla="*/ 536721 h 934095"/>
              <a:gd name="connsiteX7" fmla="*/ 1286711 w 1837016"/>
              <a:gd name="connsiteY7" fmla="*/ 739021 h 934095"/>
              <a:gd name="connsiteX8" fmla="*/ 1294803 w 1837016"/>
              <a:gd name="connsiteY8" fmla="*/ 463892 h 934095"/>
              <a:gd name="connsiteX9" fmla="*/ 1836969 w 1837016"/>
              <a:gd name="connsiteY9" fmla="*/ 763298 h 934095"/>
              <a:gd name="connsiteX10" fmla="*/ 1327171 w 1837016"/>
              <a:gd name="connsiteY10" fmla="*/ 2646 h 934095"/>
              <a:gd name="connsiteX11" fmla="*/ 1480920 w 1837016"/>
              <a:gd name="connsiteY11" fmla="*/ 496260 h 934095"/>
              <a:gd name="connsiteX12" fmla="*/ 817373 w 1837016"/>
              <a:gd name="connsiteY12" fmla="*/ 43106 h 934095"/>
              <a:gd name="connsiteX13" fmla="*/ 1043950 w 1837016"/>
              <a:gd name="connsiteY13" fmla="*/ 366788 h 934095"/>
              <a:gd name="connsiteX14" fmla="*/ 566520 w 1837016"/>
              <a:gd name="connsiteY14" fmla="*/ 221131 h 934095"/>
              <a:gd name="connsiteX15" fmla="*/ 793097 w 1837016"/>
              <a:gd name="connsiteY15" fmla="*/ 569089 h 934095"/>
              <a:gd name="connsiteX16" fmla="*/ 356127 w 1837016"/>
              <a:gd name="connsiteY16" fmla="*/ 399156 h 934095"/>
              <a:gd name="connsiteX17" fmla="*/ 77 w 1837016"/>
              <a:gd name="connsiteY17" fmla="*/ 334420 h 93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37016" h="934095">
                <a:moveTo>
                  <a:pt x="77" y="334420"/>
                </a:moveTo>
                <a:cubicBezTo>
                  <a:pt x="-5318" y="404551"/>
                  <a:pt x="271161" y="756555"/>
                  <a:pt x="323759" y="819942"/>
                </a:cubicBezTo>
                <a:cubicBezTo>
                  <a:pt x="376357" y="883329"/>
                  <a:pt x="257674" y="695864"/>
                  <a:pt x="315667" y="714745"/>
                </a:cubicBezTo>
                <a:cubicBezTo>
                  <a:pt x="373660" y="733626"/>
                  <a:pt x="617769" y="949414"/>
                  <a:pt x="671716" y="933230"/>
                </a:cubicBezTo>
                <a:cubicBezTo>
                  <a:pt x="725663" y="917046"/>
                  <a:pt x="605631" y="644614"/>
                  <a:pt x="639348" y="617641"/>
                </a:cubicBezTo>
                <a:cubicBezTo>
                  <a:pt x="673065" y="590668"/>
                  <a:pt x="809281" y="784877"/>
                  <a:pt x="874017" y="771390"/>
                </a:cubicBezTo>
                <a:cubicBezTo>
                  <a:pt x="938753" y="757903"/>
                  <a:pt x="958984" y="542116"/>
                  <a:pt x="1027766" y="536721"/>
                </a:cubicBezTo>
                <a:cubicBezTo>
                  <a:pt x="1096548" y="531326"/>
                  <a:pt x="1242205" y="751159"/>
                  <a:pt x="1286711" y="739021"/>
                </a:cubicBezTo>
                <a:cubicBezTo>
                  <a:pt x="1331217" y="726883"/>
                  <a:pt x="1203093" y="459846"/>
                  <a:pt x="1294803" y="463892"/>
                </a:cubicBezTo>
                <a:cubicBezTo>
                  <a:pt x="1386513" y="467938"/>
                  <a:pt x="1831574" y="840172"/>
                  <a:pt x="1836969" y="763298"/>
                </a:cubicBezTo>
                <a:cubicBezTo>
                  <a:pt x="1842364" y="686424"/>
                  <a:pt x="1386513" y="47152"/>
                  <a:pt x="1327171" y="2646"/>
                </a:cubicBezTo>
                <a:cubicBezTo>
                  <a:pt x="1267830" y="-41860"/>
                  <a:pt x="1565886" y="489517"/>
                  <a:pt x="1480920" y="496260"/>
                </a:cubicBezTo>
                <a:cubicBezTo>
                  <a:pt x="1395954" y="503003"/>
                  <a:pt x="890201" y="64685"/>
                  <a:pt x="817373" y="43106"/>
                </a:cubicBezTo>
                <a:cubicBezTo>
                  <a:pt x="744545" y="21527"/>
                  <a:pt x="1085759" y="337117"/>
                  <a:pt x="1043950" y="366788"/>
                </a:cubicBezTo>
                <a:cubicBezTo>
                  <a:pt x="1002141" y="396459"/>
                  <a:pt x="608329" y="187414"/>
                  <a:pt x="566520" y="221131"/>
                </a:cubicBezTo>
                <a:cubicBezTo>
                  <a:pt x="524711" y="254848"/>
                  <a:pt x="828162" y="539418"/>
                  <a:pt x="793097" y="569089"/>
                </a:cubicBezTo>
                <a:cubicBezTo>
                  <a:pt x="758032" y="598760"/>
                  <a:pt x="488297" y="431524"/>
                  <a:pt x="356127" y="399156"/>
                </a:cubicBezTo>
                <a:cubicBezTo>
                  <a:pt x="223957" y="366788"/>
                  <a:pt x="5472" y="264289"/>
                  <a:pt x="77" y="334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D78629E4-A3E2-A2D7-8D0F-8B1813A5B462}"/>
              </a:ext>
            </a:extLst>
          </p:cNvPr>
          <p:cNvSpPr/>
          <p:nvPr/>
        </p:nvSpPr>
        <p:spPr>
          <a:xfrm>
            <a:off x="6972958" y="1865100"/>
            <a:ext cx="1409310" cy="6861492"/>
          </a:xfrm>
          <a:custGeom>
            <a:avLst/>
            <a:gdLst>
              <a:gd name="connsiteX0" fmla="*/ 19513 w 1409310"/>
              <a:gd name="connsiteY0" fmla="*/ 142994 h 6861492"/>
              <a:gd name="connsiteX1" fmla="*/ 198807 w 1409310"/>
              <a:gd name="connsiteY1" fmla="*/ 394006 h 6861492"/>
              <a:gd name="connsiteX2" fmla="*/ 1184924 w 1409310"/>
              <a:gd name="connsiteY2" fmla="*/ 3334429 h 6861492"/>
              <a:gd name="connsiteX3" fmla="*/ 1220783 w 1409310"/>
              <a:gd name="connsiteY3" fmla="*/ 5127371 h 6861492"/>
              <a:gd name="connsiteX4" fmla="*/ 1400077 w 1409310"/>
              <a:gd name="connsiteY4" fmla="*/ 4195041 h 6861492"/>
              <a:gd name="connsiteX5" fmla="*/ 898054 w 1409310"/>
              <a:gd name="connsiteY5" fmla="*/ 5539747 h 6861492"/>
              <a:gd name="connsiteX6" fmla="*/ 485677 w 1409310"/>
              <a:gd name="connsiteY6" fmla="*/ 6812735 h 6861492"/>
              <a:gd name="connsiteX7" fmla="*/ 467748 w 1409310"/>
              <a:gd name="connsiteY7" fmla="*/ 6507935 h 6861492"/>
              <a:gd name="connsiteX8" fmla="*/ 162948 w 1409310"/>
              <a:gd name="connsiteY8" fmla="*/ 5665253 h 6861492"/>
              <a:gd name="connsiteX9" fmla="*/ 700830 w 1409310"/>
              <a:gd name="connsiteY9" fmla="*/ 4714994 h 6861492"/>
              <a:gd name="connsiteX10" fmla="*/ 700830 w 1409310"/>
              <a:gd name="connsiteY10" fmla="*/ 3370288 h 6861492"/>
              <a:gd name="connsiteX11" fmla="*/ 736689 w 1409310"/>
              <a:gd name="connsiteY11" fmla="*/ 3406147 h 6861492"/>
              <a:gd name="connsiteX12" fmla="*/ 485677 w 1409310"/>
              <a:gd name="connsiteY12" fmla="*/ 1451841 h 6861492"/>
              <a:gd name="connsiteX13" fmla="*/ 19513 w 1409310"/>
              <a:gd name="connsiteY13" fmla="*/ 142994 h 686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9310" h="6861492">
                <a:moveTo>
                  <a:pt x="19513" y="142994"/>
                </a:moveTo>
                <a:cubicBezTo>
                  <a:pt x="-28299" y="-33312"/>
                  <a:pt x="4572" y="-137900"/>
                  <a:pt x="198807" y="394006"/>
                </a:cubicBezTo>
                <a:cubicBezTo>
                  <a:pt x="393042" y="925912"/>
                  <a:pt x="1014595" y="2545535"/>
                  <a:pt x="1184924" y="3334429"/>
                </a:cubicBezTo>
                <a:cubicBezTo>
                  <a:pt x="1355253" y="4123323"/>
                  <a:pt x="1184924" y="4983936"/>
                  <a:pt x="1220783" y="5127371"/>
                </a:cubicBezTo>
                <a:cubicBezTo>
                  <a:pt x="1256642" y="5270806"/>
                  <a:pt x="1453865" y="4126312"/>
                  <a:pt x="1400077" y="4195041"/>
                </a:cubicBezTo>
                <a:cubicBezTo>
                  <a:pt x="1346289" y="4263770"/>
                  <a:pt x="1050454" y="5103465"/>
                  <a:pt x="898054" y="5539747"/>
                </a:cubicBezTo>
                <a:cubicBezTo>
                  <a:pt x="745654" y="5976029"/>
                  <a:pt x="557395" y="6651370"/>
                  <a:pt x="485677" y="6812735"/>
                </a:cubicBezTo>
                <a:cubicBezTo>
                  <a:pt x="413959" y="6974100"/>
                  <a:pt x="521536" y="6699182"/>
                  <a:pt x="467748" y="6507935"/>
                </a:cubicBezTo>
                <a:cubicBezTo>
                  <a:pt x="413960" y="6316688"/>
                  <a:pt x="124101" y="5964076"/>
                  <a:pt x="162948" y="5665253"/>
                </a:cubicBezTo>
                <a:cubicBezTo>
                  <a:pt x="201795" y="5366430"/>
                  <a:pt x="611183" y="5097488"/>
                  <a:pt x="700830" y="4714994"/>
                </a:cubicBezTo>
                <a:cubicBezTo>
                  <a:pt x="790477" y="4332500"/>
                  <a:pt x="694854" y="3588429"/>
                  <a:pt x="700830" y="3370288"/>
                </a:cubicBezTo>
                <a:cubicBezTo>
                  <a:pt x="706806" y="3152147"/>
                  <a:pt x="772548" y="3725888"/>
                  <a:pt x="736689" y="3406147"/>
                </a:cubicBezTo>
                <a:cubicBezTo>
                  <a:pt x="700830" y="3086406"/>
                  <a:pt x="599230" y="1998688"/>
                  <a:pt x="485677" y="1451841"/>
                </a:cubicBezTo>
                <a:cubicBezTo>
                  <a:pt x="372124" y="904994"/>
                  <a:pt x="67325" y="319300"/>
                  <a:pt x="19513" y="142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A25A694B-F241-A9AF-80D8-4008A965951B}"/>
              </a:ext>
            </a:extLst>
          </p:cNvPr>
          <p:cNvSpPr/>
          <p:nvPr/>
        </p:nvSpPr>
        <p:spPr>
          <a:xfrm>
            <a:off x="4440705" y="6563637"/>
            <a:ext cx="1564205" cy="939054"/>
          </a:xfrm>
          <a:custGeom>
            <a:avLst/>
            <a:gdLst>
              <a:gd name="connsiteX0" fmla="*/ 5171 w 1564205"/>
              <a:gd name="connsiteY0" fmla="*/ 1825 h 939054"/>
              <a:gd name="connsiteX1" fmla="*/ 831985 w 1564205"/>
              <a:gd name="connsiteY1" fmla="*/ 607922 h 939054"/>
              <a:gd name="connsiteX2" fmla="*/ 810964 w 1564205"/>
              <a:gd name="connsiteY2" fmla="*/ 611425 h 939054"/>
              <a:gd name="connsiteX3" fmla="*/ 1283929 w 1564205"/>
              <a:gd name="connsiteY3" fmla="*/ 860170 h 939054"/>
              <a:gd name="connsiteX4" fmla="*/ 1564205 w 1564205"/>
              <a:gd name="connsiteY4" fmla="*/ 937246 h 939054"/>
              <a:gd name="connsiteX5" fmla="*/ 1283929 w 1564205"/>
              <a:gd name="connsiteY5" fmla="*/ 863673 h 939054"/>
              <a:gd name="connsiteX6" fmla="*/ 730385 w 1564205"/>
              <a:gd name="connsiteY6" fmla="*/ 383701 h 939054"/>
              <a:gd name="connsiteX7" fmla="*/ 1070219 w 1564205"/>
              <a:gd name="connsiteY7" fmla="*/ 737549 h 939054"/>
              <a:gd name="connsiteX8" fmla="*/ 604261 w 1564205"/>
              <a:gd name="connsiteY8" fmla="*/ 485301 h 939054"/>
              <a:gd name="connsiteX9" fmla="*/ 260923 w 1564205"/>
              <a:gd name="connsiteY9" fmla="*/ 376694 h 939054"/>
              <a:gd name="connsiteX10" fmla="*/ 471129 w 1564205"/>
              <a:gd name="connsiteY10" fmla="*/ 418735 h 939054"/>
              <a:gd name="connsiteX11" fmla="*/ 5171 w 1564205"/>
              <a:gd name="connsiteY11" fmla="*/ 1825 h 9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4205" h="939054">
                <a:moveTo>
                  <a:pt x="5171" y="1825"/>
                </a:moveTo>
                <a:cubicBezTo>
                  <a:pt x="65314" y="33356"/>
                  <a:pt x="697686" y="506322"/>
                  <a:pt x="831985" y="607922"/>
                </a:cubicBezTo>
                <a:cubicBezTo>
                  <a:pt x="966284" y="709522"/>
                  <a:pt x="735640" y="569384"/>
                  <a:pt x="810964" y="611425"/>
                </a:cubicBezTo>
                <a:cubicBezTo>
                  <a:pt x="886288" y="653466"/>
                  <a:pt x="1158389" y="805866"/>
                  <a:pt x="1283929" y="860170"/>
                </a:cubicBezTo>
                <a:cubicBezTo>
                  <a:pt x="1409469" y="914474"/>
                  <a:pt x="1564205" y="936662"/>
                  <a:pt x="1564205" y="937246"/>
                </a:cubicBezTo>
                <a:cubicBezTo>
                  <a:pt x="1564205" y="937830"/>
                  <a:pt x="1422899" y="955931"/>
                  <a:pt x="1283929" y="863673"/>
                </a:cubicBezTo>
                <a:cubicBezTo>
                  <a:pt x="1144959" y="771416"/>
                  <a:pt x="766003" y="404722"/>
                  <a:pt x="730385" y="383701"/>
                </a:cubicBezTo>
                <a:cubicBezTo>
                  <a:pt x="694767" y="362680"/>
                  <a:pt x="1091240" y="720616"/>
                  <a:pt x="1070219" y="737549"/>
                </a:cubicBezTo>
                <a:cubicBezTo>
                  <a:pt x="1049198" y="754482"/>
                  <a:pt x="739144" y="545444"/>
                  <a:pt x="604261" y="485301"/>
                </a:cubicBezTo>
                <a:cubicBezTo>
                  <a:pt x="469378" y="425159"/>
                  <a:pt x="283112" y="387788"/>
                  <a:pt x="260923" y="376694"/>
                </a:cubicBezTo>
                <a:cubicBezTo>
                  <a:pt x="238734" y="365600"/>
                  <a:pt x="513754" y="480629"/>
                  <a:pt x="471129" y="418735"/>
                </a:cubicBezTo>
                <a:cubicBezTo>
                  <a:pt x="428504" y="356841"/>
                  <a:pt x="-54972" y="-29706"/>
                  <a:pt x="5171" y="1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A75A5146-DFBF-7F41-BD5F-7F75B8410AB2}"/>
              </a:ext>
            </a:extLst>
          </p:cNvPr>
          <p:cNvSpPr/>
          <p:nvPr/>
        </p:nvSpPr>
        <p:spPr>
          <a:xfrm>
            <a:off x="7439338" y="5871022"/>
            <a:ext cx="247894" cy="890199"/>
          </a:xfrm>
          <a:custGeom>
            <a:avLst/>
            <a:gdLst>
              <a:gd name="connsiteX0" fmla="*/ 139387 w 247894"/>
              <a:gd name="connsiteY0" fmla="*/ 5903 h 890199"/>
              <a:gd name="connsiteX1" fmla="*/ 12387 w 247894"/>
              <a:gd name="connsiteY1" fmla="*/ 850453 h 890199"/>
              <a:gd name="connsiteX2" fmla="*/ 31437 w 247894"/>
              <a:gd name="connsiteY2" fmla="*/ 688528 h 890199"/>
              <a:gd name="connsiteX3" fmla="*/ 247337 w 247894"/>
              <a:gd name="connsiteY3" fmla="*/ 123378 h 890199"/>
              <a:gd name="connsiteX4" fmla="*/ 94937 w 247894"/>
              <a:gd name="connsiteY4" fmla="*/ 456753 h 890199"/>
              <a:gd name="connsiteX5" fmla="*/ 139387 w 247894"/>
              <a:gd name="connsiteY5" fmla="*/ 5903 h 89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94" h="890199">
                <a:moveTo>
                  <a:pt x="139387" y="5903"/>
                </a:moveTo>
                <a:cubicBezTo>
                  <a:pt x="125629" y="71520"/>
                  <a:pt x="30379" y="736682"/>
                  <a:pt x="12387" y="850453"/>
                </a:cubicBezTo>
                <a:cubicBezTo>
                  <a:pt x="-5605" y="964224"/>
                  <a:pt x="-7721" y="809707"/>
                  <a:pt x="31437" y="688528"/>
                </a:cubicBezTo>
                <a:cubicBezTo>
                  <a:pt x="70595" y="567349"/>
                  <a:pt x="236754" y="162007"/>
                  <a:pt x="247337" y="123378"/>
                </a:cubicBezTo>
                <a:cubicBezTo>
                  <a:pt x="257920" y="84749"/>
                  <a:pt x="114516" y="470511"/>
                  <a:pt x="94937" y="456753"/>
                </a:cubicBezTo>
                <a:cubicBezTo>
                  <a:pt x="75358" y="442995"/>
                  <a:pt x="153145" y="-59714"/>
                  <a:pt x="139387" y="5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439A2A04-6906-54D7-E081-A0B2F990A105}"/>
              </a:ext>
            </a:extLst>
          </p:cNvPr>
          <p:cNvSpPr/>
          <p:nvPr/>
        </p:nvSpPr>
        <p:spPr>
          <a:xfrm>
            <a:off x="6711068" y="6224180"/>
            <a:ext cx="780046" cy="1296988"/>
          </a:xfrm>
          <a:custGeom>
            <a:avLst/>
            <a:gdLst>
              <a:gd name="connsiteX0" fmla="*/ 762882 w 780046"/>
              <a:gd name="connsiteY0" fmla="*/ 1995 h 1296988"/>
              <a:gd name="connsiteX1" fmla="*/ 518407 w 780046"/>
              <a:gd name="connsiteY1" fmla="*/ 786220 h 1296988"/>
              <a:gd name="connsiteX2" fmla="*/ 585082 w 780046"/>
              <a:gd name="connsiteY2" fmla="*/ 649695 h 1296988"/>
              <a:gd name="connsiteX3" fmla="*/ 388232 w 780046"/>
              <a:gd name="connsiteY3" fmla="*/ 989420 h 1296988"/>
              <a:gd name="connsiteX4" fmla="*/ 286632 w 780046"/>
              <a:gd name="connsiteY4" fmla="*/ 1062445 h 1296988"/>
              <a:gd name="connsiteX5" fmla="*/ 324732 w 780046"/>
              <a:gd name="connsiteY5" fmla="*/ 1002120 h 1296988"/>
              <a:gd name="connsiteX6" fmla="*/ 882 w 780046"/>
              <a:gd name="connsiteY6" fmla="*/ 1294220 h 1296988"/>
              <a:gd name="connsiteX7" fmla="*/ 439032 w 780046"/>
              <a:gd name="connsiteY7" fmla="*/ 798920 h 1296988"/>
              <a:gd name="connsiteX8" fmla="*/ 778757 w 780046"/>
              <a:gd name="connsiteY8" fmla="*/ 275045 h 1296988"/>
              <a:gd name="connsiteX9" fmla="*/ 562857 w 780046"/>
              <a:gd name="connsiteY9" fmla="*/ 551270 h 1296988"/>
              <a:gd name="connsiteX10" fmla="*/ 762882 w 780046"/>
              <a:gd name="connsiteY10" fmla="*/ 1995 h 129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0046" h="1296988">
                <a:moveTo>
                  <a:pt x="762882" y="1995"/>
                </a:moveTo>
                <a:cubicBezTo>
                  <a:pt x="755474" y="41153"/>
                  <a:pt x="548040" y="678270"/>
                  <a:pt x="518407" y="786220"/>
                </a:cubicBezTo>
                <a:cubicBezTo>
                  <a:pt x="488774" y="894170"/>
                  <a:pt x="606778" y="615828"/>
                  <a:pt x="585082" y="649695"/>
                </a:cubicBezTo>
                <a:cubicBezTo>
                  <a:pt x="563386" y="683562"/>
                  <a:pt x="437974" y="920628"/>
                  <a:pt x="388232" y="989420"/>
                </a:cubicBezTo>
                <a:cubicBezTo>
                  <a:pt x="338490" y="1058212"/>
                  <a:pt x="297215" y="1060328"/>
                  <a:pt x="286632" y="1062445"/>
                </a:cubicBezTo>
                <a:cubicBezTo>
                  <a:pt x="276049" y="1064562"/>
                  <a:pt x="372357" y="963491"/>
                  <a:pt x="324732" y="1002120"/>
                </a:cubicBezTo>
                <a:cubicBezTo>
                  <a:pt x="277107" y="1040749"/>
                  <a:pt x="-18168" y="1328087"/>
                  <a:pt x="882" y="1294220"/>
                </a:cubicBezTo>
                <a:cubicBezTo>
                  <a:pt x="19932" y="1260353"/>
                  <a:pt x="309386" y="968783"/>
                  <a:pt x="439032" y="798920"/>
                </a:cubicBezTo>
                <a:cubicBezTo>
                  <a:pt x="568678" y="629058"/>
                  <a:pt x="758119" y="316320"/>
                  <a:pt x="778757" y="275045"/>
                </a:cubicBezTo>
                <a:cubicBezTo>
                  <a:pt x="799395" y="233770"/>
                  <a:pt x="565503" y="589899"/>
                  <a:pt x="562857" y="551270"/>
                </a:cubicBezTo>
                <a:cubicBezTo>
                  <a:pt x="560211" y="512641"/>
                  <a:pt x="770290" y="-37163"/>
                  <a:pt x="762882" y="1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E96EE610-EDF7-F72A-6072-19D218F8CE8B}"/>
              </a:ext>
            </a:extLst>
          </p:cNvPr>
          <p:cNvSpPr/>
          <p:nvPr/>
        </p:nvSpPr>
        <p:spPr>
          <a:xfrm>
            <a:off x="3860880" y="4165333"/>
            <a:ext cx="2059417" cy="3439642"/>
          </a:xfrm>
          <a:custGeom>
            <a:avLst/>
            <a:gdLst>
              <a:gd name="connsiteX0" fmla="*/ 241993 w 2059417"/>
              <a:gd name="connsiteY0" fmla="*/ 1150 h 3439642"/>
              <a:gd name="connsiteX1" fmla="*/ 297652 w 2059417"/>
              <a:gd name="connsiteY1" fmla="*/ 1154090 h 3439642"/>
              <a:gd name="connsiteX2" fmla="*/ 369214 w 2059417"/>
              <a:gd name="connsiteY2" fmla="*/ 955307 h 3439642"/>
              <a:gd name="connsiteX3" fmla="*/ 488483 w 2059417"/>
              <a:gd name="connsiteY3" fmla="*/ 1440337 h 3439642"/>
              <a:gd name="connsiteX4" fmla="*/ 512337 w 2059417"/>
              <a:gd name="connsiteY4" fmla="*/ 1257457 h 3439642"/>
              <a:gd name="connsiteX5" fmla="*/ 528240 w 2059417"/>
              <a:gd name="connsiteY5" fmla="*/ 2060538 h 3439642"/>
              <a:gd name="connsiteX6" fmla="*/ 742925 w 2059417"/>
              <a:gd name="connsiteY6" fmla="*/ 2648935 h 3439642"/>
              <a:gd name="connsiteX7" fmla="*/ 750877 w 2059417"/>
              <a:gd name="connsiteY7" fmla="*/ 2426298 h 3439642"/>
              <a:gd name="connsiteX8" fmla="*/ 1371078 w 2059417"/>
              <a:gd name="connsiteY8" fmla="*/ 3030597 h 3439642"/>
              <a:gd name="connsiteX9" fmla="*/ 1307468 w 2059417"/>
              <a:gd name="connsiteY9" fmla="*/ 2911328 h 3439642"/>
              <a:gd name="connsiteX10" fmla="*/ 2054890 w 2059417"/>
              <a:gd name="connsiteY10" fmla="*/ 3428163 h 3439642"/>
              <a:gd name="connsiteX11" fmla="*/ 1577812 w 2059417"/>
              <a:gd name="connsiteY11" fmla="*/ 3237331 h 3439642"/>
              <a:gd name="connsiteX12" fmla="*/ 727023 w 2059417"/>
              <a:gd name="connsiteY12" fmla="*/ 2863620 h 3439642"/>
              <a:gd name="connsiteX13" fmla="*/ 599802 w 2059417"/>
              <a:gd name="connsiteY13" fmla="*/ 2760253 h 3439642"/>
              <a:gd name="connsiteX14" fmla="*/ 186334 w 2059417"/>
              <a:gd name="connsiteY14" fmla="*/ 2354737 h 3439642"/>
              <a:gd name="connsiteX15" fmla="*/ 305603 w 2059417"/>
              <a:gd name="connsiteY15" fmla="*/ 2481957 h 3439642"/>
              <a:gd name="connsiteX16" fmla="*/ 234042 w 2059417"/>
              <a:gd name="connsiteY16" fmla="*/ 1766340 h 3439642"/>
              <a:gd name="connsiteX17" fmla="*/ 3454 w 2059417"/>
              <a:gd name="connsiteY17" fmla="*/ 1185895 h 3439642"/>
              <a:gd name="connsiteX18" fmla="*/ 90918 w 2059417"/>
              <a:gd name="connsiteY18" fmla="*/ 1495996 h 3439642"/>
              <a:gd name="connsiteX19" fmla="*/ 27308 w 2059417"/>
              <a:gd name="connsiteY19" fmla="*/ 573644 h 3439642"/>
              <a:gd name="connsiteX20" fmla="*/ 82967 w 2059417"/>
              <a:gd name="connsiteY20" fmla="*/ 931453 h 3439642"/>
              <a:gd name="connsiteX21" fmla="*/ 241993 w 2059417"/>
              <a:gd name="connsiteY21" fmla="*/ 1150 h 343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59417" h="3439642">
                <a:moveTo>
                  <a:pt x="241993" y="1150"/>
                </a:moveTo>
                <a:cubicBezTo>
                  <a:pt x="277774" y="38256"/>
                  <a:pt x="276449" y="995064"/>
                  <a:pt x="297652" y="1154090"/>
                </a:cubicBezTo>
                <a:cubicBezTo>
                  <a:pt x="318855" y="1313116"/>
                  <a:pt x="337409" y="907599"/>
                  <a:pt x="369214" y="955307"/>
                </a:cubicBezTo>
                <a:cubicBezTo>
                  <a:pt x="401019" y="1003015"/>
                  <a:pt x="464629" y="1389979"/>
                  <a:pt x="488483" y="1440337"/>
                </a:cubicBezTo>
                <a:cubicBezTo>
                  <a:pt x="512337" y="1490695"/>
                  <a:pt x="505711" y="1154090"/>
                  <a:pt x="512337" y="1257457"/>
                </a:cubicBezTo>
                <a:cubicBezTo>
                  <a:pt x="518963" y="1360824"/>
                  <a:pt x="489809" y="1828625"/>
                  <a:pt x="528240" y="2060538"/>
                </a:cubicBezTo>
                <a:cubicBezTo>
                  <a:pt x="566671" y="2292451"/>
                  <a:pt x="705819" y="2587975"/>
                  <a:pt x="742925" y="2648935"/>
                </a:cubicBezTo>
                <a:cubicBezTo>
                  <a:pt x="780031" y="2709895"/>
                  <a:pt x="646185" y="2362688"/>
                  <a:pt x="750877" y="2426298"/>
                </a:cubicBezTo>
                <a:cubicBezTo>
                  <a:pt x="855569" y="2489908"/>
                  <a:pt x="1278313" y="2949759"/>
                  <a:pt x="1371078" y="3030597"/>
                </a:cubicBezTo>
                <a:cubicBezTo>
                  <a:pt x="1463843" y="3111435"/>
                  <a:pt x="1193499" y="2845067"/>
                  <a:pt x="1307468" y="2911328"/>
                </a:cubicBezTo>
                <a:cubicBezTo>
                  <a:pt x="1421437" y="2977589"/>
                  <a:pt x="2009833" y="3373829"/>
                  <a:pt x="2054890" y="3428163"/>
                </a:cubicBezTo>
                <a:cubicBezTo>
                  <a:pt x="2099947" y="3482497"/>
                  <a:pt x="1799123" y="3331422"/>
                  <a:pt x="1577812" y="3237331"/>
                </a:cubicBezTo>
                <a:cubicBezTo>
                  <a:pt x="1356501" y="3143241"/>
                  <a:pt x="890025" y="2943133"/>
                  <a:pt x="727023" y="2863620"/>
                </a:cubicBezTo>
                <a:cubicBezTo>
                  <a:pt x="564021" y="2784107"/>
                  <a:pt x="689917" y="2845067"/>
                  <a:pt x="599802" y="2760253"/>
                </a:cubicBezTo>
                <a:cubicBezTo>
                  <a:pt x="509687" y="2675439"/>
                  <a:pt x="235367" y="2401120"/>
                  <a:pt x="186334" y="2354737"/>
                </a:cubicBezTo>
                <a:cubicBezTo>
                  <a:pt x="137301" y="2308354"/>
                  <a:pt x="297652" y="2580023"/>
                  <a:pt x="305603" y="2481957"/>
                </a:cubicBezTo>
                <a:cubicBezTo>
                  <a:pt x="313554" y="2383891"/>
                  <a:pt x="284400" y="1982350"/>
                  <a:pt x="234042" y="1766340"/>
                </a:cubicBezTo>
                <a:cubicBezTo>
                  <a:pt x="183684" y="1550330"/>
                  <a:pt x="27308" y="1230952"/>
                  <a:pt x="3454" y="1185895"/>
                </a:cubicBezTo>
                <a:cubicBezTo>
                  <a:pt x="-20400" y="1140838"/>
                  <a:pt x="86942" y="1598038"/>
                  <a:pt x="90918" y="1495996"/>
                </a:cubicBezTo>
                <a:cubicBezTo>
                  <a:pt x="94894" y="1393954"/>
                  <a:pt x="28633" y="667734"/>
                  <a:pt x="27308" y="573644"/>
                </a:cubicBezTo>
                <a:cubicBezTo>
                  <a:pt x="25983" y="479554"/>
                  <a:pt x="48511" y="1026869"/>
                  <a:pt x="82967" y="931453"/>
                </a:cubicBezTo>
                <a:cubicBezTo>
                  <a:pt x="117423" y="836037"/>
                  <a:pt x="206212" y="-35956"/>
                  <a:pt x="241993" y="1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AA9B4E37-BC78-D2EE-B5A2-91E956350175}"/>
              </a:ext>
            </a:extLst>
          </p:cNvPr>
          <p:cNvSpPr/>
          <p:nvPr/>
        </p:nvSpPr>
        <p:spPr>
          <a:xfrm>
            <a:off x="3598758" y="4658266"/>
            <a:ext cx="281143" cy="1066910"/>
          </a:xfrm>
          <a:custGeom>
            <a:avLst/>
            <a:gdLst>
              <a:gd name="connsiteX0" fmla="*/ 249673 w 281143"/>
              <a:gd name="connsiteY0" fmla="*/ 1198 h 1066910"/>
              <a:gd name="connsiteX1" fmla="*/ 3183 w 281143"/>
              <a:gd name="connsiteY1" fmla="*/ 637303 h 1066910"/>
              <a:gd name="connsiteX2" fmla="*/ 114501 w 281143"/>
              <a:gd name="connsiteY2" fmla="*/ 565741 h 1066910"/>
              <a:gd name="connsiteX3" fmla="*/ 186063 w 281143"/>
              <a:gd name="connsiteY3" fmla="*/ 1066673 h 1066910"/>
              <a:gd name="connsiteX4" fmla="*/ 273527 w 281143"/>
              <a:gd name="connsiteY4" fmla="*/ 494179 h 1066910"/>
              <a:gd name="connsiteX5" fmla="*/ 249673 w 281143"/>
              <a:gd name="connsiteY5" fmla="*/ 1198 h 106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143" h="1066910">
                <a:moveTo>
                  <a:pt x="249673" y="1198"/>
                </a:moveTo>
                <a:cubicBezTo>
                  <a:pt x="204616" y="25052"/>
                  <a:pt x="25712" y="543213"/>
                  <a:pt x="3183" y="637303"/>
                </a:cubicBezTo>
                <a:cubicBezTo>
                  <a:pt x="-19346" y="731393"/>
                  <a:pt x="84021" y="494179"/>
                  <a:pt x="114501" y="565741"/>
                </a:cubicBezTo>
                <a:cubicBezTo>
                  <a:pt x="144981" y="637303"/>
                  <a:pt x="159559" y="1078600"/>
                  <a:pt x="186063" y="1066673"/>
                </a:cubicBezTo>
                <a:cubicBezTo>
                  <a:pt x="212567" y="1054746"/>
                  <a:pt x="266901" y="673083"/>
                  <a:pt x="273527" y="494179"/>
                </a:cubicBezTo>
                <a:cubicBezTo>
                  <a:pt x="280153" y="315275"/>
                  <a:pt x="294730" y="-22656"/>
                  <a:pt x="249673" y="1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EF016BB-9FD8-A817-A987-E1AF4FB5FD64}"/>
              </a:ext>
            </a:extLst>
          </p:cNvPr>
          <p:cNvSpPr/>
          <p:nvPr/>
        </p:nvSpPr>
        <p:spPr>
          <a:xfrm>
            <a:off x="3873866" y="5983056"/>
            <a:ext cx="2498026" cy="2074017"/>
          </a:xfrm>
          <a:custGeom>
            <a:avLst/>
            <a:gdLst>
              <a:gd name="connsiteX0" fmla="*/ 435741 w 2498026"/>
              <a:gd name="connsiteY0" fmla="*/ 783504 h 2074017"/>
              <a:gd name="connsiteX1" fmla="*/ 578864 w 2498026"/>
              <a:gd name="connsiteY1" fmla="*/ 823261 h 2074017"/>
              <a:gd name="connsiteX2" fmla="*/ 2312249 w 2498026"/>
              <a:gd name="connsiteY2" fmla="*/ 1594537 h 2074017"/>
              <a:gd name="connsiteX3" fmla="*/ 2256590 w 2498026"/>
              <a:gd name="connsiteY3" fmla="*/ 1586586 h 2074017"/>
              <a:gd name="connsiteX4" fmla="*/ 2495129 w 2498026"/>
              <a:gd name="connsiteY4" fmla="*/ 1602488 h 2074017"/>
              <a:gd name="connsiteX5" fmla="*/ 2065758 w 2498026"/>
              <a:gd name="connsiteY5" fmla="*/ 1666099 h 2074017"/>
              <a:gd name="connsiteX6" fmla="*/ 1604583 w 2498026"/>
              <a:gd name="connsiteY6" fmla="*/ 1896687 h 2074017"/>
              <a:gd name="connsiteX7" fmla="*/ 634524 w 2498026"/>
              <a:gd name="connsiteY7" fmla="*/ 1499121 h 2074017"/>
              <a:gd name="connsiteX8" fmla="*/ 364179 w 2498026"/>
              <a:gd name="connsiteY8" fmla="*/ 1817174 h 2074017"/>
              <a:gd name="connsiteX9" fmla="*/ 483449 w 2498026"/>
              <a:gd name="connsiteY9" fmla="*/ 1689953 h 2074017"/>
              <a:gd name="connsiteX10" fmla="*/ 626572 w 2498026"/>
              <a:gd name="connsiteY10" fmla="*/ 2071615 h 2074017"/>
              <a:gd name="connsiteX11" fmla="*/ 435741 w 2498026"/>
              <a:gd name="connsiteY11" fmla="*/ 1475267 h 2074017"/>
              <a:gd name="connsiteX12" fmla="*/ 213104 w 2498026"/>
              <a:gd name="connsiteY12" fmla="*/ 1984151 h 2074017"/>
              <a:gd name="connsiteX13" fmla="*/ 300569 w 2498026"/>
              <a:gd name="connsiteY13" fmla="*/ 1371901 h 2074017"/>
              <a:gd name="connsiteX14" fmla="*/ 38176 w 2498026"/>
              <a:gd name="connsiteY14" fmla="*/ 218961 h 2074017"/>
              <a:gd name="connsiteX15" fmla="*/ 22273 w 2498026"/>
              <a:gd name="connsiteY15" fmla="*/ 735796 h 2074017"/>
              <a:gd name="connsiteX16" fmla="*/ 236958 w 2498026"/>
              <a:gd name="connsiteY16" fmla="*/ 4276 h 2074017"/>
              <a:gd name="connsiteX17" fmla="*/ 197202 w 2498026"/>
              <a:gd name="connsiteY17" fmla="*/ 449549 h 2074017"/>
              <a:gd name="connsiteX18" fmla="*/ 435741 w 2498026"/>
              <a:gd name="connsiteY18" fmla="*/ 783504 h 207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98026" h="2074017">
                <a:moveTo>
                  <a:pt x="435741" y="783504"/>
                </a:moveTo>
                <a:cubicBezTo>
                  <a:pt x="499351" y="845789"/>
                  <a:pt x="266113" y="688089"/>
                  <a:pt x="578864" y="823261"/>
                </a:cubicBezTo>
                <a:cubicBezTo>
                  <a:pt x="891615" y="958433"/>
                  <a:pt x="2032628" y="1467316"/>
                  <a:pt x="2312249" y="1594537"/>
                </a:cubicBezTo>
                <a:cubicBezTo>
                  <a:pt x="2591870" y="1721758"/>
                  <a:pt x="2226110" y="1585261"/>
                  <a:pt x="2256590" y="1586586"/>
                </a:cubicBezTo>
                <a:cubicBezTo>
                  <a:pt x="2287070" y="1587911"/>
                  <a:pt x="2526934" y="1589236"/>
                  <a:pt x="2495129" y="1602488"/>
                </a:cubicBezTo>
                <a:cubicBezTo>
                  <a:pt x="2463324" y="1615740"/>
                  <a:pt x="2214182" y="1617066"/>
                  <a:pt x="2065758" y="1666099"/>
                </a:cubicBezTo>
                <a:cubicBezTo>
                  <a:pt x="1917334" y="1715132"/>
                  <a:pt x="1843122" y="1924517"/>
                  <a:pt x="1604583" y="1896687"/>
                </a:cubicBezTo>
                <a:cubicBezTo>
                  <a:pt x="1366044" y="1868857"/>
                  <a:pt x="841258" y="1512373"/>
                  <a:pt x="634524" y="1499121"/>
                </a:cubicBezTo>
                <a:cubicBezTo>
                  <a:pt x="427790" y="1485869"/>
                  <a:pt x="389358" y="1785369"/>
                  <a:pt x="364179" y="1817174"/>
                </a:cubicBezTo>
                <a:cubicBezTo>
                  <a:pt x="339000" y="1848979"/>
                  <a:pt x="439717" y="1647546"/>
                  <a:pt x="483449" y="1689953"/>
                </a:cubicBezTo>
                <a:cubicBezTo>
                  <a:pt x="527181" y="1732360"/>
                  <a:pt x="634523" y="2107396"/>
                  <a:pt x="626572" y="2071615"/>
                </a:cubicBezTo>
                <a:cubicBezTo>
                  <a:pt x="618621" y="2035834"/>
                  <a:pt x="504652" y="1489844"/>
                  <a:pt x="435741" y="1475267"/>
                </a:cubicBezTo>
                <a:cubicBezTo>
                  <a:pt x="366830" y="1460690"/>
                  <a:pt x="235633" y="2001379"/>
                  <a:pt x="213104" y="1984151"/>
                </a:cubicBezTo>
                <a:cubicBezTo>
                  <a:pt x="190575" y="1966923"/>
                  <a:pt x="329724" y="1666099"/>
                  <a:pt x="300569" y="1371901"/>
                </a:cubicBezTo>
                <a:cubicBezTo>
                  <a:pt x="271414" y="1077703"/>
                  <a:pt x="84559" y="324978"/>
                  <a:pt x="38176" y="218961"/>
                </a:cubicBezTo>
                <a:cubicBezTo>
                  <a:pt x="-8207" y="112944"/>
                  <a:pt x="-10857" y="771577"/>
                  <a:pt x="22273" y="735796"/>
                </a:cubicBezTo>
                <a:cubicBezTo>
                  <a:pt x="55403" y="700015"/>
                  <a:pt x="207803" y="51984"/>
                  <a:pt x="236958" y="4276"/>
                </a:cubicBezTo>
                <a:cubicBezTo>
                  <a:pt x="266113" y="-43432"/>
                  <a:pt x="165397" y="321003"/>
                  <a:pt x="197202" y="449549"/>
                </a:cubicBezTo>
                <a:cubicBezTo>
                  <a:pt x="229007" y="578095"/>
                  <a:pt x="372131" y="721219"/>
                  <a:pt x="435741" y="783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77C5673F-3FF4-7F35-233D-A68759DC9BDD}"/>
              </a:ext>
            </a:extLst>
          </p:cNvPr>
          <p:cNvSpPr/>
          <p:nvPr/>
        </p:nvSpPr>
        <p:spPr>
          <a:xfrm>
            <a:off x="7217884" y="6576607"/>
            <a:ext cx="848858" cy="2639071"/>
          </a:xfrm>
          <a:custGeom>
            <a:avLst/>
            <a:gdLst>
              <a:gd name="connsiteX0" fmla="*/ 790043 w 848858"/>
              <a:gd name="connsiteY0" fmla="*/ 4302 h 2639071"/>
              <a:gd name="connsiteX1" fmla="*/ 845461 w 848858"/>
              <a:gd name="connsiteY1" fmla="*/ 1071102 h 2639071"/>
              <a:gd name="connsiteX2" fmla="*/ 679207 w 848858"/>
              <a:gd name="connsiteY2" fmla="*/ 1611429 h 2639071"/>
              <a:gd name="connsiteX3" fmla="*/ 762334 w 848858"/>
              <a:gd name="connsiteY3" fmla="*/ 1528302 h 2639071"/>
              <a:gd name="connsiteX4" fmla="*/ 222007 w 848858"/>
              <a:gd name="connsiteY4" fmla="*/ 2262593 h 2639071"/>
              <a:gd name="connsiteX5" fmla="*/ 334 w 848858"/>
              <a:gd name="connsiteY5" fmla="*/ 2636666 h 2639071"/>
              <a:gd name="connsiteX6" fmla="*/ 263571 w 848858"/>
              <a:gd name="connsiteY6" fmla="*/ 2096338 h 2639071"/>
              <a:gd name="connsiteX7" fmla="*/ 554516 w 848858"/>
              <a:gd name="connsiteY7" fmla="*/ 683175 h 2639071"/>
              <a:gd name="connsiteX8" fmla="*/ 471389 w 848858"/>
              <a:gd name="connsiteY8" fmla="*/ 1459029 h 2639071"/>
              <a:gd name="connsiteX9" fmla="*/ 776189 w 848858"/>
              <a:gd name="connsiteY9" fmla="*/ 724738 h 2639071"/>
              <a:gd name="connsiteX10" fmla="*/ 790043 w 848858"/>
              <a:gd name="connsiteY10" fmla="*/ 4302 h 26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8858" h="2639071">
                <a:moveTo>
                  <a:pt x="790043" y="4302"/>
                </a:moveTo>
                <a:cubicBezTo>
                  <a:pt x="801588" y="62029"/>
                  <a:pt x="863934" y="803248"/>
                  <a:pt x="845461" y="1071102"/>
                </a:cubicBezTo>
                <a:cubicBezTo>
                  <a:pt x="826988" y="1338957"/>
                  <a:pt x="693061" y="1535229"/>
                  <a:pt x="679207" y="1611429"/>
                </a:cubicBezTo>
                <a:cubicBezTo>
                  <a:pt x="665353" y="1687629"/>
                  <a:pt x="838534" y="1419775"/>
                  <a:pt x="762334" y="1528302"/>
                </a:cubicBezTo>
                <a:cubicBezTo>
                  <a:pt x="686134" y="1636829"/>
                  <a:pt x="349007" y="2077866"/>
                  <a:pt x="222007" y="2262593"/>
                </a:cubicBezTo>
                <a:cubicBezTo>
                  <a:pt x="95007" y="2447320"/>
                  <a:pt x="-6593" y="2664375"/>
                  <a:pt x="334" y="2636666"/>
                </a:cubicBezTo>
                <a:cubicBezTo>
                  <a:pt x="7261" y="2608957"/>
                  <a:pt x="171207" y="2421920"/>
                  <a:pt x="263571" y="2096338"/>
                </a:cubicBezTo>
                <a:cubicBezTo>
                  <a:pt x="355935" y="1770756"/>
                  <a:pt x="519880" y="789393"/>
                  <a:pt x="554516" y="683175"/>
                </a:cubicBezTo>
                <a:cubicBezTo>
                  <a:pt x="589152" y="576957"/>
                  <a:pt x="434444" y="1452102"/>
                  <a:pt x="471389" y="1459029"/>
                </a:cubicBezTo>
                <a:cubicBezTo>
                  <a:pt x="508334" y="1465956"/>
                  <a:pt x="727698" y="964883"/>
                  <a:pt x="776189" y="724738"/>
                </a:cubicBezTo>
                <a:cubicBezTo>
                  <a:pt x="824680" y="484593"/>
                  <a:pt x="778498" y="-53425"/>
                  <a:pt x="790043" y="4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4FCDE093-E6B1-0AFA-495A-0BB2CDA745DC}"/>
              </a:ext>
            </a:extLst>
          </p:cNvPr>
          <p:cNvSpPr/>
          <p:nvPr/>
        </p:nvSpPr>
        <p:spPr>
          <a:xfrm>
            <a:off x="2248239" y="3141964"/>
            <a:ext cx="384883" cy="3417325"/>
          </a:xfrm>
          <a:custGeom>
            <a:avLst/>
            <a:gdLst>
              <a:gd name="connsiteX0" fmla="*/ 384125 w 384883"/>
              <a:gd name="connsiteY0" fmla="*/ 30727 h 3417325"/>
              <a:gd name="connsiteX1" fmla="*/ 10052 w 384883"/>
              <a:gd name="connsiteY1" fmla="*/ 3314254 h 3417325"/>
              <a:gd name="connsiteX2" fmla="*/ 107034 w 384883"/>
              <a:gd name="connsiteY2" fmla="*/ 2455272 h 3417325"/>
              <a:gd name="connsiteX3" fmla="*/ 107034 w 384883"/>
              <a:gd name="connsiteY3" fmla="*/ 1069818 h 3417325"/>
              <a:gd name="connsiteX4" fmla="*/ 107034 w 384883"/>
              <a:gd name="connsiteY4" fmla="*/ 1637854 h 3417325"/>
              <a:gd name="connsiteX5" fmla="*/ 384125 w 384883"/>
              <a:gd name="connsiteY5" fmla="*/ 30727 h 341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883" h="3417325">
                <a:moveTo>
                  <a:pt x="384125" y="30727"/>
                </a:moveTo>
                <a:cubicBezTo>
                  <a:pt x="367961" y="310127"/>
                  <a:pt x="56234" y="2910163"/>
                  <a:pt x="10052" y="3314254"/>
                </a:cubicBezTo>
                <a:cubicBezTo>
                  <a:pt x="-36130" y="3718345"/>
                  <a:pt x="90870" y="2829345"/>
                  <a:pt x="107034" y="2455272"/>
                </a:cubicBezTo>
                <a:cubicBezTo>
                  <a:pt x="123198" y="2081199"/>
                  <a:pt x="107034" y="1069818"/>
                  <a:pt x="107034" y="1069818"/>
                </a:cubicBezTo>
                <a:cubicBezTo>
                  <a:pt x="107034" y="933582"/>
                  <a:pt x="60852" y="1811036"/>
                  <a:pt x="107034" y="1637854"/>
                </a:cubicBezTo>
                <a:cubicBezTo>
                  <a:pt x="153216" y="1464672"/>
                  <a:pt x="400289" y="-248673"/>
                  <a:pt x="384125" y="30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A681FEAC-8603-8905-BDB5-AE86873A47AE}"/>
              </a:ext>
            </a:extLst>
          </p:cNvPr>
          <p:cNvSpPr/>
          <p:nvPr/>
        </p:nvSpPr>
        <p:spPr>
          <a:xfrm>
            <a:off x="7262827" y="2216477"/>
            <a:ext cx="1438005" cy="4191047"/>
          </a:xfrm>
          <a:custGeom>
            <a:avLst/>
            <a:gdLst>
              <a:gd name="connsiteX0" fmla="*/ 52373 w 1438005"/>
              <a:gd name="connsiteY0" fmla="*/ 194214 h 4191047"/>
              <a:gd name="connsiteX1" fmla="*/ 93937 w 1438005"/>
              <a:gd name="connsiteY1" fmla="*/ 388178 h 4191047"/>
              <a:gd name="connsiteX2" fmla="*/ 1188446 w 1438005"/>
              <a:gd name="connsiteY2" fmla="*/ 3283778 h 4191047"/>
              <a:gd name="connsiteX3" fmla="*/ 1160737 w 1438005"/>
              <a:gd name="connsiteY3" fmla="*/ 3131378 h 4191047"/>
              <a:gd name="connsiteX4" fmla="*/ 1437828 w 1438005"/>
              <a:gd name="connsiteY4" fmla="*/ 4184323 h 4191047"/>
              <a:gd name="connsiteX5" fmla="*/ 1188446 w 1438005"/>
              <a:gd name="connsiteY5" fmla="*/ 3491596 h 4191047"/>
              <a:gd name="connsiteX6" fmla="*/ 426446 w 1438005"/>
              <a:gd name="connsiteY6" fmla="*/ 1773632 h 4191047"/>
              <a:gd name="connsiteX7" fmla="*/ 481864 w 1438005"/>
              <a:gd name="connsiteY7" fmla="*/ 2119996 h 4191047"/>
              <a:gd name="connsiteX8" fmla="*/ 38518 w 1438005"/>
              <a:gd name="connsiteY8" fmla="*/ 138796 h 4191047"/>
              <a:gd name="connsiteX9" fmla="*/ 52373 w 1438005"/>
              <a:gd name="connsiteY9" fmla="*/ 194214 h 419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8005" h="4191047">
                <a:moveTo>
                  <a:pt x="52373" y="194214"/>
                </a:moveTo>
                <a:cubicBezTo>
                  <a:pt x="61609" y="235778"/>
                  <a:pt x="-95408" y="-126749"/>
                  <a:pt x="93937" y="388178"/>
                </a:cubicBezTo>
                <a:cubicBezTo>
                  <a:pt x="283282" y="903105"/>
                  <a:pt x="1010646" y="2826578"/>
                  <a:pt x="1188446" y="3283778"/>
                </a:cubicBezTo>
                <a:cubicBezTo>
                  <a:pt x="1366246" y="3740978"/>
                  <a:pt x="1119173" y="2981287"/>
                  <a:pt x="1160737" y="3131378"/>
                </a:cubicBezTo>
                <a:cubicBezTo>
                  <a:pt x="1202301" y="3281469"/>
                  <a:pt x="1433210" y="4124287"/>
                  <a:pt x="1437828" y="4184323"/>
                </a:cubicBezTo>
                <a:cubicBezTo>
                  <a:pt x="1442446" y="4244359"/>
                  <a:pt x="1357010" y="3893378"/>
                  <a:pt x="1188446" y="3491596"/>
                </a:cubicBezTo>
                <a:cubicBezTo>
                  <a:pt x="1019882" y="3089814"/>
                  <a:pt x="544210" y="2002232"/>
                  <a:pt x="426446" y="1773632"/>
                </a:cubicBezTo>
                <a:cubicBezTo>
                  <a:pt x="308682" y="1545032"/>
                  <a:pt x="546519" y="2392469"/>
                  <a:pt x="481864" y="2119996"/>
                </a:cubicBezTo>
                <a:cubicBezTo>
                  <a:pt x="417209" y="1847523"/>
                  <a:pt x="107791" y="462069"/>
                  <a:pt x="38518" y="138796"/>
                </a:cubicBezTo>
                <a:cubicBezTo>
                  <a:pt x="-30755" y="-184477"/>
                  <a:pt x="43137" y="152650"/>
                  <a:pt x="52373" y="194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51F0C17E-6197-745A-0718-F160D63671A2}"/>
              </a:ext>
            </a:extLst>
          </p:cNvPr>
          <p:cNvSpPr/>
          <p:nvPr/>
        </p:nvSpPr>
        <p:spPr>
          <a:xfrm>
            <a:off x="3241901" y="770754"/>
            <a:ext cx="1870441" cy="2306539"/>
          </a:xfrm>
          <a:custGeom>
            <a:avLst/>
            <a:gdLst>
              <a:gd name="connsiteX0" fmla="*/ 1870426 w 1870441"/>
              <a:gd name="connsiteY0" fmla="*/ 5101 h 2306539"/>
              <a:gd name="connsiteX1" fmla="*/ 665081 w 1870441"/>
              <a:gd name="connsiteY1" fmla="*/ 891791 h 2306539"/>
              <a:gd name="connsiteX2" fmla="*/ 332572 w 1870441"/>
              <a:gd name="connsiteY2" fmla="*/ 1639937 h 2306539"/>
              <a:gd name="connsiteX3" fmla="*/ 609663 w 1870441"/>
              <a:gd name="connsiteY3" fmla="*/ 1058046 h 2306539"/>
              <a:gd name="connsiteX4" fmla="*/ 63 w 1870441"/>
              <a:gd name="connsiteY4" fmla="*/ 2304955 h 2306539"/>
              <a:gd name="connsiteX5" fmla="*/ 651226 w 1870441"/>
              <a:gd name="connsiteY5" fmla="*/ 753246 h 2306539"/>
              <a:gd name="connsiteX6" fmla="*/ 1080717 w 1870441"/>
              <a:gd name="connsiteY6" fmla="*/ 296046 h 2306539"/>
              <a:gd name="connsiteX7" fmla="*/ 692790 w 1870441"/>
              <a:gd name="connsiteY7" fmla="*/ 517719 h 2306539"/>
              <a:gd name="connsiteX8" fmla="*/ 1870426 w 1870441"/>
              <a:gd name="connsiteY8" fmla="*/ 5101 h 230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441" h="2306539">
                <a:moveTo>
                  <a:pt x="1870426" y="5101"/>
                </a:moveTo>
                <a:cubicBezTo>
                  <a:pt x="1865808" y="67446"/>
                  <a:pt x="921390" y="619318"/>
                  <a:pt x="665081" y="891791"/>
                </a:cubicBezTo>
                <a:cubicBezTo>
                  <a:pt x="408772" y="1164264"/>
                  <a:pt x="341808" y="1612228"/>
                  <a:pt x="332572" y="1639937"/>
                </a:cubicBezTo>
                <a:cubicBezTo>
                  <a:pt x="323336" y="1667646"/>
                  <a:pt x="665081" y="947210"/>
                  <a:pt x="609663" y="1058046"/>
                </a:cubicBezTo>
                <a:cubicBezTo>
                  <a:pt x="554245" y="1168882"/>
                  <a:pt x="-6864" y="2355755"/>
                  <a:pt x="63" y="2304955"/>
                </a:cubicBezTo>
                <a:cubicBezTo>
                  <a:pt x="6990" y="2254155"/>
                  <a:pt x="471117" y="1088064"/>
                  <a:pt x="651226" y="753246"/>
                </a:cubicBezTo>
                <a:cubicBezTo>
                  <a:pt x="831335" y="418428"/>
                  <a:pt x="1073790" y="335300"/>
                  <a:pt x="1080717" y="296046"/>
                </a:cubicBezTo>
                <a:cubicBezTo>
                  <a:pt x="1087644" y="256792"/>
                  <a:pt x="558863" y="563901"/>
                  <a:pt x="692790" y="517719"/>
                </a:cubicBezTo>
                <a:cubicBezTo>
                  <a:pt x="826717" y="471537"/>
                  <a:pt x="1875044" y="-57244"/>
                  <a:pt x="1870426" y="5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F83FFB28-7F59-DB3C-DE1C-83701661BFBB}"/>
              </a:ext>
            </a:extLst>
          </p:cNvPr>
          <p:cNvSpPr/>
          <p:nvPr/>
        </p:nvSpPr>
        <p:spPr>
          <a:xfrm>
            <a:off x="5491562" y="2920538"/>
            <a:ext cx="383405" cy="1211394"/>
          </a:xfrm>
          <a:custGeom>
            <a:avLst/>
            <a:gdLst>
              <a:gd name="connsiteX0" fmla="*/ 382765 w 383405"/>
              <a:gd name="connsiteY0" fmla="*/ 2771 h 1211394"/>
              <a:gd name="connsiteX1" fmla="*/ 119529 w 383405"/>
              <a:gd name="connsiteY1" fmla="*/ 570807 h 1211394"/>
              <a:gd name="connsiteX2" fmla="*/ 8693 w 383405"/>
              <a:gd name="connsiteY2" fmla="*/ 1166553 h 1211394"/>
              <a:gd name="connsiteX3" fmla="*/ 64111 w 383405"/>
              <a:gd name="connsiteY3" fmla="*/ 695498 h 1211394"/>
              <a:gd name="connsiteX4" fmla="*/ 8693 w 383405"/>
              <a:gd name="connsiteY4" fmla="*/ 1208117 h 1211394"/>
              <a:gd name="connsiteX5" fmla="*/ 36402 w 383405"/>
              <a:gd name="connsiteY5" fmla="*/ 390698 h 1211394"/>
              <a:gd name="connsiteX6" fmla="*/ 382765 w 383405"/>
              <a:gd name="connsiteY6" fmla="*/ 2771 h 121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405" h="1211394">
                <a:moveTo>
                  <a:pt x="382765" y="2771"/>
                </a:moveTo>
                <a:cubicBezTo>
                  <a:pt x="396619" y="32789"/>
                  <a:pt x="181874" y="376843"/>
                  <a:pt x="119529" y="570807"/>
                </a:cubicBezTo>
                <a:cubicBezTo>
                  <a:pt x="57184" y="764771"/>
                  <a:pt x="17929" y="1145771"/>
                  <a:pt x="8693" y="1166553"/>
                </a:cubicBezTo>
                <a:cubicBezTo>
                  <a:pt x="-543" y="1187335"/>
                  <a:pt x="64111" y="688571"/>
                  <a:pt x="64111" y="695498"/>
                </a:cubicBezTo>
                <a:cubicBezTo>
                  <a:pt x="64111" y="702425"/>
                  <a:pt x="13311" y="1258917"/>
                  <a:pt x="8693" y="1208117"/>
                </a:cubicBezTo>
                <a:cubicBezTo>
                  <a:pt x="4075" y="1157317"/>
                  <a:pt x="-19016" y="589280"/>
                  <a:pt x="36402" y="390698"/>
                </a:cubicBezTo>
                <a:cubicBezTo>
                  <a:pt x="91820" y="192116"/>
                  <a:pt x="368911" y="-27247"/>
                  <a:pt x="382765" y="2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B669C2C1-11B5-A41D-EB8F-8346EBD55154}"/>
              </a:ext>
            </a:extLst>
          </p:cNvPr>
          <p:cNvSpPr/>
          <p:nvPr/>
        </p:nvSpPr>
        <p:spPr>
          <a:xfrm>
            <a:off x="6724518" y="1817118"/>
            <a:ext cx="1311118" cy="2391506"/>
          </a:xfrm>
          <a:custGeom>
            <a:avLst/>
            <a:gdLst>
              <a:gd name="connsiteX0" fmla="*/ 78064 w 1311118"/>
              <a:gd name="connsiteY0" fmla="*/ 150227 h 2391506"/>
              <a:gd name="connsiteX1" fmla="*/ 161191 w 1311118"/>
              <a:gd name="connsiteY1" fmla="*/ 233355 h 2391506"/>
              <a:gd name="connsiteX2" fmla="*/ 1283409 w 1311118"/>
              <a:gd name="connsiteY2" fmla="*/ 2325391 h 2391506"/>
              <a:gd name="connsiteX3" fmla="*/ 978609 w 1311118"/>
              <a:gd name="connsiteY3" fmla="*/ 1882046 h 2391506"/>
              <a:gd name="connsiteX4" fmla="*/ 1089446 w 1311118"/>
              <a:gd name="connsiteY4" fmla="*/ 2020591 h 2391506"/>
              <a:gd name="connsiteX5" fmla="*/ 840064 w 1311118"/>
              <a:gd name="connsiteY5" fmla="*/ 1120046 h 2391506"/>
              <a:gd name="connsiteX6" fmla="*/ 78064 w 1311118"/>
              <a:gd name="connsiteY6" fmla="*/ 150227 h 239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118" h="2391506">
                <a:moveTo>
                  <a:pt x="78064" y="150227"/>
                </a:moveTo>
                <a:cubicBezTo>
                  <a:pt x="-35081" y="2445"/>
                  <a:pt x="-39700" y="-129172"/>
                  <a:pt x="161191" y="233355"/>
                </a:cubicBezTo>
                <a:cubicBezTo>
                  <a:pt x="362082" y="595882"/>
                  <a:pt x="1147173" y="2050609"/>
                  <a:pt x="1283409" y="2325391"/>
                </a:cubicBezTo>
                <a:cubicBezTo>
                  <a:pt x="1419645" y="2600173"/>
                  <a:pt x="1010936" y="1932846"/>
                  <a:pt x="978609" y="1882046"/>
                </a:cubicBezTo>
                <a:cubicBezTo>
                  <a:pt x="946282" y="1831246"/>
                  <a:pt x="1112537" y="2147591"/>
                  <a:pt x="1089446" y="2020591"/>
                </a:cubicBezTo>
                <a:cubicBezTo>
                  <a:pt x="1066355" y="1893591"/>
                  <a:pt x="1015555" y="1429464"/>
                  <a:pt x="840064" y="1120046"/>
                </a:cubicBezTo>
                <a:cubicBezTo>
                  <a:pt x="664573" y="810628"/>
                  <a:pt x="191209" y="298009"/>
                  <a:pt x="78064" y="150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5EB0C3F6-B97C-0AA5-E17C-2A6B258D78D3}"/>
              </a:ext>
            </a:extLst>
          </p:cNvPr>
          <p:cNvSpPr/>
          <p:nvPr/>
        </p:nvSpPr>
        <p:spPr>
          <a:xfrm>
            <a:off x="7980146" y="3987004"/>
            <a:ext cx="775927" cy="1964997"/>
          </a:xfrm>
          <a:custGeom>
            <a:avLst/>
            <a:gdLst>
              <a:gd name="connsiteX0" fmla="*/ 13927 w 775927"/>
              <a:gd name="connsiteY0" fmla="*/ 72378 h 1964997"/>
              <a:gd name="connsiteX1" fmla="*/ 97054 w 775927"/>
              <a:gd name="connsiteY1" fmla="*/ 197069 h 1964997"/>
              <a:gd name="connsiteX2" fmla="*/ 637381 w 775927"/>
              <a:gd name="connsiteY2" fmla="*/ 1346996 h 1964997"/>
              <a:gd name="connsiteX3" fmla="*/ 775927 w 775927"/>
              <a:gd name="connsiteY3" fmla="*/ 1956596 h 1964997"/>
              <a:gd name="connsiteX4" fmla="*/ 637381 w 775927"/>
              <a:gd name="connsiteY4" fmla="*/ 1651796 h 1964997"/>
              <a:gd name="connsiteX5" fmla="*/ 263309 w 775927"/>
              <a:gd name="connsiteY5" fmla="*/ 959069 h 1964997"/>
              <a:gd name="connsiteX6" fmla="*/ 13927 w 775927"/>
              <a:gd name="connsiteY6" fmla="*/ 72378 h 196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927" h="1964997">
                <a:moveTo>
                  <a:pt x="13927" y="72378"/>
                </a:moveTo>
                <a:cubicBezTo>
                  <a:pt x="-13782" y="-54622"/>
                  <a:pt x="-6855" y="-15367"/>
                  <a:pt x="97054" y="197069"/>
                </a:cubicBezTo>
                <a:cubicBezTo>
                  <a:pt x="200963" y="409505"/>
                  <a:pt x="524236" y="1053742"/>
                  <a:pt x="637381" y="1346996"/>
                </a:cubicBezTo>
                <a:cubicBezTo>
                  <a:pt x="750527" y="1640251"/>
                  <a:pt x="775927" y="1905796"/>
                  <a:pt x="775927" y="1956596"/>
                </a:cubicBezTo>
                <a:cubicBezTo>
                  <a:pt x="775927" y="2007396"/>
                  <a:pt x="722817" y="1818050"/>
                  <a:pt x="637381" y="1651796"/>
                </a:cubicBezTo>
                <a:cubicBezTo>
                  <a:pt x="551945" y="1485542"/>
                  <a:pt x="364909" y="1229233"/>
                  <a:pt x="263309" y="959069"/>
                </a:cubicBezTo>
                <a:cubicBezTo>
                  <a:pt x="161709" y="688905"/>
                  <a:pt x="41636" y="199378"/>
                  <a:pt x="13927" y="72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5774402A-F4CD-5DA2-CCB6-DCAE10406C4C}"/>
              </a:ext>
            </a:extLst>
          </p:cNvPr>
          <p:cNvSpPr/>
          <p:nvPr/>
        </p:nvSpPr>
        <p:spPr>
          <a:xfrm>
            <a:off x="6950081" y="6403653"/>
            <a:ext cx="1558474" cy="2960083"/>
          </a:xfrm>
          <a:custGeom>
            <a:avLst/>
            <a:gdLst>
              <a:gd name="connsiteX0" fmla="*/ 1556610 w 1558474"/>
              <a:gd name="connsiteY0" fmla="*/ 11002 h 2960083"/>
              <a:gd name="connsiteX1" fmla="*/ 1196392 w 1558474"/>
              <a:gd name="connsiteY1" fmla="*/ 482056 h 2960083"/>
              <a:gd name="connsiteX2" fmla="*/ 1265664 w 1558474"/>
              <a:gd name="connsiteY2" fmla="*/ 1271765 h 2960083"/>
              <a:gd name="connsiteX3" fmla="*/ 905446 w 1558474"/>
              <a:gd name="connsiteY3" fmla="*/ 1825947 h 2960083"/>
              <a:gd name="connsiteX4" fmla="*/ 1210246 w 1558474"/>
              <a:gd name="connsiteY4" fmla="*/ 1493438 h 2960083"/>
              <a:gd name="connsiteX5" fmla="*/ 268137 w 1558474"/>
              <a:gd name="connsiteY5" fmla="*/ 2684929 h 2960083"/>
              <a:gd name="connsiteX6" fmla="*/ 4901 w 1558474"/>
              <a:gd name="connsiteY6" fmla="*/ 2948165 h 2960083"/>
              <a:gd name="connsiteX7" fmla="*/ 434392 w 1558474"/>
              <a:gd name="connsiteY7" fmla="*/ 2435547 h 2960083"/>
              <a:gd name="connsiteX8" fmla="*/ 1182537 w 1558474"/>
              <a:gd name="connsiteY8" fmla="*/ 1798238 h 2960083"/>
              <a:gd name="connsiteX9" fmla="*/ 1016283 w 1558474"/>
              <a:gd name="connsiteY9" fmla="*/ 939256 h 2960083"/>
              <a:gd name="connsiteX10" fmla="*/ 1556610 w 1558474"/>
              <a:gd name="connsiteY10" fmla="*/ 11002 h 296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8474" h="2960083">
                <a:moveTo>
                  <a:pt x="1556610" y="11002"/>
                </a:moveTo>
                <a:cubicBezTo>
                  <a:pt x="1586628" y="-65198"/>
                  <a:pt x="1244883" y="271929"/>
                  <a:pt x="1196392" y="482056"/>
                </a:cubicBezTo>
                <a:cubicBezTo>
                  <a:pt x="1147901" y="692183"/>
                  <a:pt x="1314155" y="1047783"/>
                  <a:pt x="1265664" y="1271765"/>
                </a:cubicBezTo>
                <a:cubicBezTo>
                  <a:pt x="1217173" y="1495747"/>
                  <a:pt x="914682" y="1789002"/>
                  <a:pt x="905446" y="1825947"/>
                </a:cubicBezTo>
                <a:cubicBezTo>
                  <a:pt x="896210" y="1862892"/>
                  <a:pt x="1316464" y="1350274"/>
                  <a:pt x="1210246" y="1493438"/>
                </a:cubicBezTo>
                <a:cubicBezTo>
                  <a:pt x="1104028" y="1636602"/>
                  <a:pt x="469028" y="2442475"/>
                  <a:pt x="268137" y="2684929"/>
                </a:cubicBezTo>
                <a:cubicBezTo>
                  <a:pt x="67246" y="2927383"/>
                  <a:pt x="-22808" y="2989729"/>
                  <a:pt x="4901" y="2948165"/>
                </a:cubicBezTo>
                <a:cubicBezTo>
                  <a:pt x="32610" y="2906601"/>
                  <a:pt x="238119" y="2627201"/>
                  <a:pt x="434392" y="2435547"/>
                </a:cubicBezTo>
                <a:cubicBezTo>
                  <a:pt x="630665" y="2243893"/>
                  <a:pt x="1085555" y="2047620"/>
                  <a:pt x="1182537" y="1798238"/>
                </a:cubicBezTo>
                <a:cubicBezTo>
                  <a:pt x="1279519" y="1548856"/>
                  <a:pt x="956247" y="1230201"/>
                  <a:pt x="1016283" y="939256"/>
                </a:cubicBezTo>
                <a:cubicBezTo>
                  <a:pt x="1076319" y="648311"/>
                  <a:pt x="1526592" y="87202"/>
                  <a:pt x="1556610" y="11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CE63E005-226F-4D92-0AC4-D6AA826E797D}"/>
              </a:ext>
            </a:extLst>
          </p:cNvPr>
          <p:cNvSpPr/>
          <p:nvPr/>
        </p:nvSpPr>
        <p:spPr>
          <a:xfrm>
            <a:off x="2358747" y="1959399"/>
            <a:ext cx="1049471" cy="5435736"/>
          </a:xfrm>
          <a:custGeom>
            <a:avLst/>
            <a:gdLst>
              <a:gd name="connsiteX0" fmla="*/ 1049471 w 1049471"/>
              <a:gd name="connsiteY0" fmla="*/ 7946 h 5435736"/>
              <a:gd name="connsiteX1" fmla="*/ 342889 w 1049471"/>
              <a:gd name="connsiteY1" fmla="*/ 2695728 h 5435736"/>
              <a:gd name="connsiteX2" fmla="*/ 453726 w 1049471"/>
              <a:gd name="connsiteY2" fmla="*/ 2612601 h 5435736"/>
              <a:gd name="connsiteX3" fmla="*/ 259762 w 1049471"/>
              <a:gd name="connsiteY3" fmla="*/ 3485437 h 5435736"/>
              <a:gd name="connsiteX4" fmla="*/ 744671 w 1049471"/>
              <a:gd name="connsiteY4" fmla="*/ 2765001 h 5435736"/>
              <a:gd name="connsiteX5" fmla="*/ 453726 w 1049471"/>
              <a:gd name="connsiteY5" fmla="*/ 3499292 h 5435736"/>
              <a:gd name="connsiteX6" fmla="*/ 24235 w 1049471"/>
              <a:gd name="connsiteY6" fmla="*/ 5411219 h 5435736"/>
              <a:gd name="connsiteX7" fmla="*/ 93508 w 1049471"/>
              <a:gd name="connsiteY7" fmla="*/ 4358274 h 5435736"/>
              <a:gd name="connsiteX8" fmla="*/ 426017 w 1049471"/>
              <a:gd name="connsiteY8" fmla="*/ 1241001 h 5435736"/>
              <a:gd name="connsiteX9" fmla="*/ 342889 w 1049471"/>
              <a:gd name="connsiteY9" fmla="*/ 1850601 h 5435736"/>
              <a:gd name="connsiteX10" fmla="*/ 1049471 w 1049471"/>
              <a:gd name="connsiteY10" fmla="*/ 7946 h 543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9471" h="5435736">
                <a:moveTo>
                  <a:pt x="1049471" y="7946"/>
                </a:moveTo>
                <a:cubicBezTo>
                  <a:pt x="1049471" y="148800"/>
                  <a:pt x="442180" y="2261619"/>
                  <a:pt x="342889" y="2695728"/>
                </a:cubicBezTo>
                <a:cubicBezTo>
                  <a:pt x="243598" y="3129837"/>
                  <a:pt x="467580" y="2480983"/>
                  <a:pt x="453726" y="2612601"/>
                </a:cubicBezTo>
                <a:cubicBezTo>
                  <a:pt x="439872" y="2744219"/>
                  <a:pt x="211271" y="3460037"/>
                  <a:pt x="259762" y="3485437"/>
                </a:cubicBezTo>
                <a:cubicBezTo>
                  <a:pt x="308253" y="3510837"/>
                  <a:pt x="712344" y="2762692"/>
                  <a:pt x="744671" y="2765001"/>
                </a:cubicBezTo>
                <a:cubicBezTo>
                  <a:pt x="776998" y="2767310"/>
                  <a:pt x="573799" y="3058256"/>
                  <a:pt x="453726" y="3499292"/>
                </a:cubicBezTo>
                <a:cubicBezTo>
                  <a:pt x="333653" y="3940328"/>
                  <a:pt x="84271" y="5268055"/>
                  <a:pt x="24235" y="5411219"/>
                </a:cubicBezTo>
                <a:cubicBezTo>
                  <a:pt x="-35801" y="5554383"/>
                  <a:pt x="26544" y="5053310"/>
                  <a:pt x="93508" y="4358274"/>
                </a:cubicBezTo>
                <a:cubicBezTo>
                  <a:pt x="160472" y="3663238"/>
                  <a:pt x="384454" y="1658946"/>
                  <a:pt x="426017" y="1241001"/>
                </a:cubicBezTo>
                <a:cubicBezTo>
                  <a:pt x="467580" y="823056"/>
                  <a:pt x="236671" y="2058419"/>
                  <a:pt x="342889" y="1850601"/>
                </a:cubicBezTo>
                <a:cubicBezTo>
                  <a:pt x="449107" y="1642783"/>
                  <a:pt x="1049471" y="-132908"/>
                  <a:pt x="1049471" y="7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C37CEE95-C2FE-E8C6-8D14-9D8E81F21864}"/>
              </a:ext>
            </a:extLst>
          </p:cNvPr>
          <p:cNvSpPr/>
          <p:nvPr/>
        </p:nvSpPr>
        <p:spPr>
          <a:xfrm>
            <a:off x="6963130" y="5843271"/>
            <a:ext cx="913159" cy="2208105"/>
          </a:xfrm>
          <a:custGeom>
            <a:avLst/>
            <a:gdLst>
              <a:gd name="connsiteX0" fmla="*/ 906252 w 913159"/>
              <a:gd name="connsiteY0" fmla="*/ 3347 h 2208105"/>
              <a:gd name="connsiteX1" fmla="*/ 310506 w 913159"/>
              <a:gd name="connsiteY1" fmla="*/ 1111711 h 2208105"/>
              <a:gd name="connsiteX2" fmla="*/ 670725 w 913159"/>
              <a:gd name="connsiteY2" fmla="*/ 848474 h 2208105"/>
              <a:gd name="connsiteX3" fmla="*/ 74979 w 913159"/>
              <a:gd name="connsiteY3" fmla="*/ 1471929 h 2208105"/>
              <a:gd name="connsiteX4" fmla="*/ 5706 w 913159"/>
              <a:gd name="connsiteY4" fmla="*/ 1665893 h 2208105"/>
              <a:gd name="connsiteX5" fmla="*/ 47270 w 913159"/>
              <a:gd name="connsiteY5" fmla="*/ 2206220 h 2208105"/>
              <a:gd name="connsiteX6" fmla="*/ 158106 w 913159"/>
              <a:gd name="connsiteY6" fmla="*/ 1458074 h 2208105"/>
              <a:gd name="connsiteX7" fmla="*/ 781561 w 913159"/>
              <a:gd name="connsiteY7" fmla="*/ 640656 h 2208105"/>
              <a:gd name="connsiteX8" fmla="*/ 643015 w 913159"/>
              <a:gd name="connsiteY8" fmla="*/ 765347 h 2208105"/>
              <a:gd name="connsiteX9" fmla="*/ 906252 w 913159"/>
              <a:gd name="connsiteY9" fmla="*/ 3347 h 22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3159" h="2208105">
                <a:moveTo>
                  <a:pt x="906252" y="3347"/>
                </a:moveTo>
                <a:cubicBezTo>
                  <a:pt x="850834" y="61074"/>
                  <a:pt x="349760" y="970857"/>
                  <a:pt x="310506" y="1111711"/>
                </a:cubicBezTo>
                <a:cubicBezTo>
                  <a:pt x="271252" y="1252565"/>
                  <a:pt x="709979" y="788438"/>
                  <a:pt x="670725" y="848474"/>
                </a:cubicBezTo>
                <a:cubicBezTo>
                  <a:pt x="631471" y="908510"/>
                  <a:pt x="185815" y="1335693"/>
                  <a:pt x="74979" y="1471929"/>
                </a:cubicBezTo>
                <a:cubicBezTo>
                  <a:pt x="-35858" y="1608166"/>
                  <a:pt x="10324" y="1543511"/>
                  <a:pt x="5706" y="1665893"/>
                </a:cubicBezTo>
                <a:cubicBezTo>
                  <a:pt x="1088" y="1788275"/>
                  <a:pt x="21870" y="2240856"/>
                  <a:pt x="47270" y="2206220"/>
                </a:cubicBezTo>
                <a:cubicBezTo>
                  <a:pt x="72670" y="2171584"/>
                  <a:pt x="35724" y="1719001"/>
                  <a:pt x="158106" y="1458074"/>
                </a:cubicBezTo>
                <a:cubicBezTo>
                  <a:pt x="280488" y="1197147"/>
                  <a:pt x="700743" y="756111"/>
                  <a:pt x="781561" y="640656"/>
                </a:cubicBezTo>
                <a:cubicBezTo>
                  <a:pt x="862379" y="525201"/>
                  <a:pt x="619924" y="878492"/>
                  <a:pt x="643015" y="765347"/>
                </a:cubicBezTo>
                <a:cubicBezTo>
                  <a:pt x="666106" y="652202"/>
                  <a:pt x="961670" y="-54380"/>
                  <a:pt x="906252" y="3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31CFDC08-48BD-49FA-8C49-C66F1C95FC3C}"/>
              </a:ext>
            </a:extLst>
          </p:cNvPr>
          <p:cNvSpPr/>
          <p:nvPr/>
        </p:nvSpPr>
        <p:spPr>
          <a:xfrm>
            <a:off x="6726989" y="6203927"/>
            <a:ext cx="1109111" cy="2527680"/>
          </a:xfrm>
          <a:custGeom>
            <a:avLst/>
            <a:gdLst>
              <a:gd name="connsiteX0" fmla="*/ 1059266 w 1109111"/>
              <a:gd name="connsiteY0" fmla="*/ 72182 h 2527680"/>
              <a:gd name="connsiteX1" fmla="*/ 1031556 w 1109111"/>
              <a:gd name="connsiteY1" fmla="*/ 127600 h 2527680"/>
              <a:gd name="connsiteX2" fmla="*/ 241847 w 1109111"/>
              <a:gd name="connsiteY2" fmla="*/ 1291382 h 2527680"/>
              <a:gd name="connsiteX3" fmla="*/ 408102 w 1109111"/>
              <a:gd name="connsiteY3" fmla="*/ 1942546 h 2527680"/>
              <a:gd name="connsiteX4" fmla="*/ 366538 w 1109111"/>
              <a:gd name="connsiteY4" fmla="*/ 1845564 h 2527680"/>
              <a:gd name="connsiteX5" fmla="*/ 421956 w 1109111"/>
              <a:gd name="connsiteY5" fmla="*/ 2330473 h 2527680"/>
              <a:gd name="connsiteX6" fmla="*/ 6320 w 1109111"/>
              <a:gd name="connsiteY6" fmla="*/ 2524437 h 2527680"/>
              <a:gd name="connsiteX7" fmla="*/ 796029 w 1109111"/>
              <a:gd name="connsiteY7" fmla="*/ 2191928 h 2527680"/>
              <a:gd name="connsiteX8" fmla="*/ 394247 w 1109111"/>
              <a:gd name="connsiteY8" fmla="*/ 1651600 h 2527680"/>
              <a:gd name="connsiteX9" fmla="*/ 47884 w 1109111"/>
              <a:gd name="connsiteY9" fmla="*/ 1402218 h 2527680"/>
              <a:gd name="connsiteX10" fmla="*/ 657484 w 1109111"/>
              <a:gd name="connsiteY10" fmla="*/ 1055855 h 2527680"/>
              <a:gd name="connsiteX11" fmla="*/ 851447 w 1109111"/>
              <a:gd name="connsiteY11" fmla="*/ 501673 h 2527680"/>
              <a:gd name="connsiteX12" fmla="*/ 1059266 w 1109111"/>
              <a:gd name="connsiteY12" fmla="*/ 72182 h 252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09111" h="2527680">
                <a:moveTo>
                  <a:pt x="1059266" y="72182"/>
                </a:moveTo>
                <a:cubicBezTo>
                  <a:pt x="1089284" y="9836"/>
                  <a:pt x="1167792" y="-75600"/>
                  <a:pt x="1031556" y="127600"/>
                </a:cubicBezTo>
                <a:cubicBezTo>
                  <a:pt x="895320" y="330800"/>
                  <a:pt x="345756" y="988891"/>
                  <a:pt x="241847" y="1291382"/>
                </a:cubicBezTo>
                <a:cubicBezTo>
                  <a:pt x="137938" y="1593873"/>
                  <a:pt x="387320" y="1850183"/>
                  <a:pt x="408102" y="1942546"/>
                </a:cubicBezTo>
                <a:cubicBezTo>
                  <a:pt x="428884" y="2034909"/>
                  <a:pt x="364229" y="1780910"/>
                  <a:pt x="366538" y="1845564"/>
                </a:cubicBezTo>
                <a:cubicBezTo>
                  <a:pt x="368847" y="1910218"/>
                  <a:pt x="481992" y="2217328"/>
                  <a:pt x="421956" y="2330473"/>
                </a:cubicBezTo>
                <a:cubicBezTo>
                  <a:pt x="361920" y="2443618"/>
                  <a:pt x="-56025" y="2547528"/>
                  <a:pt x="6320" y="2524437"/>
                </a:cubicBezTo>
                <a:cubicBezTo>
                  <a:pt x="68665" y="2501346"/>
                  <a:pt x="731375" y="2337401"/>
                  <a:pt x="796029" y="2191928"/>
                </a:cubicBezTo>
                <a:cubicBezTo>
                  <a:pt x="860683" y="2046455"/>
                  <a:pt x="518938" y="1783218"/>
                  <a:pt x="394247" y="1651600"/>
                </a:cubicBezTo>
                <a:cubicBezTo>
                  <a:pt x="269556" y="1519982"/>
                  <a:pt x="4011" y="1501509"/>
                  <a:pt x="47884" y="1402218"/>
                </a:cubicBezTo>
                <a:cubicBezTo>
                  <a:pt x="91757" y="1302927"/>
                  <a:pt x="523557" y="1205946"/>
                  <a:pt x="657484" y="1055855"/>
                </a:cubicBezTo>
                <a:cubicBezTo>
                  <a:pt x="791411" y="905764"/>
                  <a:pt x="782174" y="665619"/>
                  <a:pt x="851447" y="501673"/>
                </a:cubicBezTo>
                <a:cubicBezTo>
                  <a:pt x="920720" y="337728"/>
                  <a:pt x="1029248" y="134528"/>
                  <a:pt x="1059266" y="72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966C6D25-8976-D290-ECF2-C38B2C1932D6}"/>
              </a:ext>
            </a:extLst>
          </p:cNvPr>
          <p:cNvSpPr/>
          <p:nvPr/>
        </p:nvSpPr>
        <p:spPr>
          <a:xfrm>
            <a:off x="5440497" y="2964249"/>
            <a:ext cx="877280" cy="1178562"/>
          </a:xfrm>
          <a:custGeom>
            <a:avLst/>
            <a:gdLst>
              <a:gd name="connsiteX0" fmla="*/ 433830 w 877280"/>
              <a:gd name="connsiteY0" fmla="*/ 624 h 1178562"/>
              <a:gd name="connsiteX1" fmla="*/ 4339 w 877280"/>
              <a:gd name="connsiteY1" fmla="*/ 984296 h 1178562"/>
              <a:gd name="connsiteX2" fmla="*/ 212158 w 877280"/>
              <a:gd name="connsiteY2" fmla="*/ 845751 h 1178562"/>
              <a:gd name="connsiteX3" fmla="*/ 212158 w 877280"/>
              <a:gd name="connsiteY3" fmla="*/ 984296 h 1178562"/>
              <a:gd name="connsiteX4" fmla="*/ 433830 w 877280"/>
              <a:gd name="connsiteY4" fmla="*/ 693351 h 1178562"/>
              <a:gd name="connsiteX5" fmla="*/ 877176 w 877280"/>
              <a:gd name="connsiteY5" fmla="*/ 1178260 h 1178562"/>
              <a:gd name="connsiteX6" fmla="*/ 392267 w 877280"/>
              <a:gd name="connsiteY6" fmla="*/ 610224 h 1178562"/>
              <a:gd name="connsiteX7" fmla="*/ 253721 w 877280"/>
              <a:gd name="connsiteY7" fmla="*/ 831896 h 1178562"/>
              <a:gd name="connsiteX8" fmla="*/ 433830 w 877280"/>
              <a:gd name="connsiteY8" fmla="*/ 624 h 117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280" h="1178562">
                <a:moveTo>
                  <a:pt x="433830" y="624"/>
                </a:moveTo>
                <a:cubicBezTo>
                  <a:pt x="392266" y="26024"/>
                  <a:pt x="41284" y="843441"/>
                  <a:pt x="4339" y="984296"/>
                </a:cubicBezTo>
                <a:cubicBezTo>
                  <a:pt x="-32606" y="1125151"/>
                  <a:pt x="177522" y="845751"/>
                  <a:pt x="212158" y="845751"/>
                </a:cubicBezTo>
                <a:cubicBezTo>
                  <a:pt x="246794" y="845751"/>
                  <a:pt x="175213" y="1009696"/>
                  <a:pt x="212158" y="984296"/>
                </a:cubicBezTo>
                <a:cubicBezTo>
                  <a:pt x="249103" y="958896"/>
                  <a:pt x="322994" y="661024"/>
                  <a:pt x="433830" y="693351"/>
                </a:cubicBezTo>
                <a:cubicBezTo>
                  <a:pt x="544666" y="725678"/>
                  <a:pt x="884103" y="1192115"/>
                  <a:pt x="877176" y="1178260"/>
                </a:cubicBezTo>
                <a:cubicBezTo>
                  <a:pt x="870249" y="1164406"/>
                  <a:pt x="496176" y="667951"/>
                  <a:pt x="392267" y="610224"/>
                </a:cubicBezTo>
                <a:cubicBezTo>
                  <a:pt x="288358" y="552497"/>
                  <a:pt x="244485" y="931187"/>
                  <a:pt x="253721" y="831896"/>
                </a:cubicBezTo>
                <a:cubicBezTo>
                  <a:pt x="262957" y="732605"/>
                  <a:pt x="475394" y="-24776"/>
                  <a:pt x="433830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68B0C65E-1882-0823-364F-2965CA19DD79}"/>
              </a:ext>
            </a:extLst>
          </p:cNvPr>
          <p:cNvSpPr/>
          <p:nvPr/>
        </p:nvSpPr>
        <p:spPr>
          <a:xfrm>
            <a:off x="6672342" y="3295071"/>
            <a:ext cx="879815" cy="626194"/>
          </a:xfrm>
          <a:custGeom>
            <a:avLst/>
            <a:gdLst>
              <a:gd name="connsiteX0" fmla="*/ 435040 w 879815"/>
              <a:gd name="connsiteY0" fmla="*/ 2311 h 626194"/>
              <a:gd name="connsiteX1" fmla="*/ 878385 w 879815"/>
              <a:gd name="connsiteY1" fmla="*/ 542638 h 626194"/>
              <a:gd name="connsiteX2" fmla="*/ 573585 w 879815"/>
              <a:gd name="connsiteY2" fmla="*/ 362529 h 626194"/>
              <a:gd name="connsiteX3" fmla="*/ 490458 w 879815"/>
              <a:gd name="connsiteY3" fmla="*/ 473365 h 626194"/>
              <a:gd name="connsiteX4" fmla="*/ 518167 w 879815"/>
              <a:gd name="connsiteY4" fmla="*/ 528784 h 626194"/>
              <a:gd name="connsiteX5" fmla="*/ 241076 w 879815"/>
              <a:gd name="connsiteY5" fmla="*/ 473365 h 626194"/>
              <a:gd name="connsiteX6" fmla="*/ 130240 w 879815"/>
              <a:gd name="connsiteY6" fmla="*/ 625765 h 626194"/>
              <a:gd name="connsiteX7" fmla="*/ 5549 w 879815"/>
              <a:gd name="connsiteY7" fmla="*/ 514929 h 626194"/>
              <a:gd name="connsiteX8" fmla="*/ 324203 w 879815"/>
              <a:gd name="connsiteY8" fmla="*/ 390238 h 626194"/>
              <a:gd name="connsiteX9" fmla="*/ 379622 w 879815"/>
              <a:gd name="connsiteY9" fmla="*/ 348674 h 626194"/>
              <a:gd name="connsiteX10" fmla="*/ 435040 w 879815"/>
              <a:gd name="connsiteY10" fmla="*/ 2311 h 6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9815" h="626194">
                <a:moveTo>
                  <a:pt x="435040" y="2311"/>
                </a:moveTo>
                <a:cubicBezTo>
                  <a:pt x="518167" y="34638"/>
                  <a:pt x="855294" y="482602"/>
                  <a:pt x="878385" y="542638"/>
                </a:cubicBezTo>
                <a:cubicBezTo>
                  <a:pt x="901476" y="602674"/>
                  <a:pt x="638239" y="374074"/>
                  <a:pt x="573585" y="362529"/>
                </a:cubicBezTo>
                <a:cubicBezTo>
                  <a:pt x="508931" y="350984"/>
                  <a:pt x="499694" y="445656"/>
                  <a:pt x="490458" y="473365"/>
                </a:cubicBezTo>
                <a:cubicBezTo>
                  <a:pt x="481222" y="501074"/>
                  <a:pt x="559731" y="528784"/>
                  <a:pt x="518167" y="528784"/>
                </a:cubicBezTo>
                <a:cubicBezTo>
                  <a:pt x="476603" y="528784"/>
                  <a:pt x="305730" y="457202"/>
                  <a:pt x="241076" y="473365"/>
                </a:cubicBezTo>
                <a:cubicBezTo>
                  <a:pt x="176422" y="489528"/>
                  <a:pt x="169494" y="618838"/>
                  <a:pt x="130240" y="625765"/>
                </a:cubicBezTo>
                <a:cubicBezTo>
                  <a:pt x="90986" y="632692"/>
                  <a:pt x="-26778" y="554183"/>
                  <a:pt x="5549" y="514929"/>
                </a:cubicBezTo>
                <a:cubicBezTo>
                  <a:pt x="37876" y="475675"/>
                  <a:pt x="261857" y="417947"/>
                  <a:pt x="324203" y="390238"/>
                </a:cubicBezTo>
                <a:cubicBezTo>
                  <a:pt x="386549" y="362529"/>
                  <a:pt x="358840" y="411020"/>
                  <a:pt x="379622" y="348674"/>
                </a:cubicBezTo>
                <a:cubicBezTo>
                  <a:pt x="400404" y="286328"/>
                  <a:pt x="351913" y="-30016"/>
                  <a:pt x="435040" y="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63A5758E-97C1-C21E-F408-D0B3A051C770}"/>
              </a:ext>
            </a:extLst>
          </p:cNvPr>
          <p:cNvSpPr/>
          <p:nvPr/>
        </p:nvSpPr>
        <p:spPr>
          <a:xfrm>
            <a:off x="4527157" y="3357282"/>
            <a:ext cx="818376" cy="898243"/>
          </a:xfrm>
          <a:custGeom>
            <a:avLst/>
            <a:gdLst>
              <a:gd name="connsiteX0" fmla="*/ 377352 w 818376"/>
              <a:gd name="connsiteY0" fmla="*/ 9373 h 898243"/>
              <a:gd name="connsiteX1" fmla="*/ 3279 w 818376"/>
              <a:gd name="connsiteY1" fmla="*/ 882209 h 898243"/>
              <a:gd name="connsiteX2" fmla="*/ 211098 w 818376"/>
              <a:gd name="connsiteY2" fmla="*/ 591263 h 898243"/>
              <a:gd name="connsiteX3" fmla="*/ 488188 w 818376"/>
              <a:gd name="connsiteY3" fmla="*/ 799082 h 898243"/>
              <a:gd name="connsiteX4" fmla="*/ 723716 w 818376"/>
              <a:gd name="connsiteY4" fmla="*/ 702100 h 898243"/>
              <a:gd name="connsiteX5" fmla="*/ 806843 w 818376"/>
              <a:gd name="connsiteY5" fmla="*/ 757518 h 898243"/>
              <a:gd name="connsiteX6" fmla="*/ 488188 w 818376"/>
              <a:gd name="connsiteY6" fmla="*/ 480427 h 898243"/>
              <a:gd name="connsiteX7" fmla="*/ 266516 w 818376"/>
              <a:gd name="connsiteY7" fmla="*/ 425009 h 898243"/>
              <a:gd name="connsiteX8" fmla="*/ 377352 w 818376"/>
              <a:gd name="connsiteY8" fmla="*/ 9373 h 89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376" h="898243">
                <a:moveTo>
                  <a:pt x="377352" y="9373"/>
                </a:moveTo>
                <a:cubicBezTo>
                  <a:pt x="333479" y="85573"/>
                  <a:pt x="30988" y="785227"/>
                  <a:pt x="3279" y="882209"/>
                </a:cubicBezTo>
                <a:cubicBezTo>
                  <a:pt x="-24430" y="979191"/>
                  <a:pt x="130280" y="605117"/>
                  <a:pt x="211098" y="591263"/>
                </a:cubicBezTo>
                <a:cubicBezTo>
                  <a:pt x="291916" y="577409"/>
                  <a:pt x="402752" y="780609"/>
                  <a:pt x="488188" y="799082"/>
                </a:cubicBezTo>
                <a:cubicBezTo>
                  <a:pt x="573624" y="817555"/>
                  <a:pt x="670607" y="709027"/>
                  <a:pt x="723716" y="702100"/>
                </a:cubicBezTo>
                <a:cubicBezTo>
                  <a:pt x="776825" y="695173"/>
                  <a:pt x="846098" y="794464"/>
                  <a:pt x="806843" y="757518"/>
                </a:cubicBezTo>
                <a:cubicBezTo>
                  <a:pt x="767588" y="720573"/>
                  <a:pt x="578243" y="535845"/>
                  <a:pt x="488188" y="480427"/>
                </a:cubicBezTo>
                <a:cubicBezTo>
                  <a:pt x="398133" y="425009"/>
                  <a:pt x="287298" y="505827"/>
                  <a:pt x="266516" y="425009"/>
                </a:cubicBezTo>
                <a:cubicBezTo>
                  <a:pt x="245734" y="344191"/>
                  <a:pt x="421225" y="-66827"/>
                  <a:pt x="377352" y="9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00F956FA-139F-CE03-9AAD-3D71D19ED1EB}"/>
              </a:ext>
            </a:extLst>
          </p:cNvPr>
          <p:cNvSpPr/>
          <p:nvPr/>
        </p:nvSpPr>
        <p:spPr>
          <a:xfrm>
            <a:off x="4457630" y="3523223"/>
            <a:ext cx="1753805" cy="479820"/>
          </a:xfrm>
          <a:custGeom>
            <a:avLst/>
            <a:gdLst>
              <a:gd name="connsiteX0" fmla="*/ 72806 w 1753805"/>
              <a:gd name="connsiteY0" fmla="*/ 37395 h 479820"/>
              <a:gd name="connsiteX1" fmla="*/ 169788 w 1753805"/>
              <a:gd name="connsiteY1" fmla="*/ 65104 h 479820"/>
              <a:gd name="connsiteX2" fmla="*/ 1028770 w 1753805"/>
              <a:gd name="connsiteY2" fmla="*/ 466886 h 479820"/>
              <a:gd name="connsiteX3" fmla="*/ 917934 w 1753805"/>
              <a:gd name="connsiteY3" fmla="*/ 383759 h 479820"/>
              <a:gd name="connsiteX4" fmla="*/ 1388988 w 1753805"/>
              <a:gd name="connsiteY4" fmla="*/ 411468 h 479820"/>
              <a:gd name="connsiteX5" fmla="*/ 1749206 w 1753805"/>
              <a:gd name="connsiteY5" fmla="*/ 439177 h 479820"/>
              <a:gd name="connsiteX6" fmla="*/ 1555243 w 1753805"/>
              <a:gd name="connsiteY6" fmla="*/ 245213 h 479820"/>
              <a:gd name="connsiteX7" fmla="*/ 1028770 w 1753805"/>
              <a:gd name="connsiteY7" fmla="*/ 411468 h 479820"/>
              <a:gd name="connsiteX8" fmla="*/ 405315 w 1753805"/>
              <a:gd name="connsiteY8" fmla="*/ 217504 h 479820"/>
              <a:gd name="connsiteX9" fmla="*/ 17388 w 1753805"/>
              <a:gd name="connsiteY9" fmla="*/ 9686 h 479820"/>
              <a:gd name="connsiteX10" fmla="*/ 72806 w 1753805"/>
              <a:gd name="connsiteY10" fmla="*/ 37395 h 47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3805" h="479820">
                <a:moveTo>
                  <a:pt x="72806" y="37395"/>
                </a:moveTo>
                <a:cubicBezTo>
                  <a:pt x="98206" y="46631"/>
                  <a:pt x="10461" y="-6478"/>
                  <a:pt x="169788" y="65104"/>
                </a:cubicBezTo>
                <a:cubicBezTo>
                  <a:pt x="329115" y="136686"/>
                  <a:pt x="904079" y="413777"/>
                  <a:pt x="1028770" y="466886"/>
                </a:cubicBezTo>
                <a:cubicBezTo>
                  <a:pt x="1153461" y="519995"/>
                  <a:pt x="857898" y="392995"/>
                  <a:pt x="917934" y="383759"/>
                </a:cubicBezTo>
                <a:cubicBezTo>
                  <a:pt x="977970" y="374523"/>
                  <a:pt x="1250443" y="402232"/>
                  <a:pt x="1388988" y="411468"/>
                </a:cubicBezTo>
                <a:cubicBezTo>
                  <a:pt x="1527533" y="420704"/>
                  <a:pt x="1721497" y="466886"/>
                  <a:pt x="1749206" y="439177"/>
                </a:cubicBezTo>
                <a:cubicBezTo>
                  <a:pt x="1776915" y="411468"/>
                  <a:pt x="1675315" y="249831"/>
                  <a:pt x="1555243" y="245213"/>
                </a:cubicBezTo>
                <a:cubicBezTo>
                  <a:pt x="1435171" y="240595"/>
                  <a:pt x="1220425" y="416086"/>
                  <a:pt x="1028770" y="411468"/>
                </a:cubicBezTo>
                <a:cubicBezTo>
                  <a:pt x="837115" y="406850"/>
                  <a:pt x="573879" y="284468"/>
                  <a:pt x="405315" y="217504"/>
                </a:cubicBezTo>
                <a:cubicBezTo>
                  <a:pt x="236751" y="150540"/>
                  <a:pt x="70497" y="39704"/>
                  <a:pt x="17388" y="9686"/>
                </a:cubicBezTo>
                <a:cubicBezTo>
                  <a:pt x="-35721" y="-20332"/>
                  <a:pt x="47406" y="28159"/>
                  <a:pt x="72806" y="37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E6ED690D-97E7-ACB9-16D1-604A3EE6AEAE}"/>
              </a:ext>
            </a:extLst>
          </p:cNvPr>
          <p:cNvSpPr/>
          <p:nvPr/>
        </p:nvSpPr>
        <p:spPr>
          <a:xfrm>
            <a:off x="2594820" y="1598381"/>
            <a:ext cx="1645207" cy="5573087"/>
          </a:xfrm>
          <a:custGeom>
            <a:avLst/>
            <a:gdLst>
              <a:gd name="connsiteX0" fmla="*/ 1644671 w 1645207"/>
              <a:gd name="connsiteY0" fmla="*/ 8746 h 5573087"/>
              <a:gd name="connsiteX1" fmla="*/ 1048925 w 1645207"/>
              <a:gd name="connsiteY1" fmla="*/ 2308601 h 5573087"/>
              <a:gd name="connsiteX2" fmla="*/ 744125 w 1645207"/>
              <a:gd name="connsiteY2" fmla="*/ 3707910 h 5573087"/>
              <a:gd name="connsiteX3" fmla="*/ 757980 w 1645207"/>
              <a:gd name="connsiteY3" fmla="*/ 3070601 h 5573087"/>
              <a:gd name="connsiteX4" fmla="*/ 9835 w 1645207"/>
              <a:gd name="connsiteY4" fmla="*/ 5536710 h 5573087"/>
              <a:gd name="connsiteX5" fmla="*/ 383907 w 1645207"/>
              <a:gd name="connsiteY5" fmla="*/ 4275946 h 5573087"/>
              <a:gd name="connsiteX6" fmla="*/ 1145907 w 1645207"/>
              <a:gd name="connsiteY6" fmla="*/ 729183 h 5573087"/>
              <a:gd name="connsiteX7" fmla="*/ 938089 w 1645207"/>
              <a:gd name="connsiteY7" fmla="*/ 1491183 h 5573087"/>
              <a:gd name="connsiteX8" fmla="*/ 1644671 w 1645207"/>
              <a:gd name="connsiteY8" fmla="*/ 8746 h 55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5207" h="5573087">
                <a:moveTo>
                  <a:pt x="1644671" y="8746"/>
                </a:moveTo>
                <a:cubicBezTo>
                  <a:pt x="1663144" y="144982"/>
                  <a:pt x="1199016" y="1692074"/>
                  <a:pt x="1048925" y="2308601"/>
                </a:cubicBezTo>
                <a:cubicBezTo>
                  <a:pt x="898834" y="2925128"/>
                  <a:pt x="792616" y="3580910"/>
                  <a:pt x="744125" y="3707910"/>
                </a:cubicBezTo>
                <a:cubicBezTo>
                  <a:pt x="695634" y="3834910"/>
                  <a:pt x="880362" y="2765801"/>
                  <a:pt x="757980" y="3070601"/>
                </a:cubicBezTo>
                <a:cubicBezTo>
                  <a:pt x="635598" y="3375401"/>
                  <a:pt x="72180" y="5335819"/>
                  <a:pt x="9835" y="5536710"/>
                </a:cubicBezTo>
                <a:cubicBezTo>
                  <a:pt x="-52511" y="5737601"/>
                  <a:pt x="194562" y="5077200"/>
                  <a:pt x="383907" y="4275946"/>
                </a:cubicBezTo>
                <a:cubicBezTo>
                  <a:pt x="573252" y="3474692"/>
                  <a:pt x="1053543" y="1193310"/>
                  <a:pt x="1145907" y="729183"/>
                </a:cubicBezTo>
                <a:cubicBezTo>
                  <a:pt x="1238271" y="265056"/>
                  <a:pt x="852653" y="1611256"/>
                  <a:pt x="938089" y="1491183"/>
                </a:cubicBezTo>
                <a:cubicBezTo>
                  <a:pt x="1023525" y="1371110"/>
                  <a:pt x="1626198" y="-127490"/>
                  <a:pt x="1644671" y="8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9EE514CB-2004-1D2B-32B8-FD3D88C9D326}"/>
              </a:ext>
            </a:extLst>
          </p:cNvPr>
          <p:cNvSpPr/>
          <p:nvPr/>
        </p:nvSpPr>
        <p:spPr>
          <a:xfrm>
            <a:off x="4578179" y="4292559"/>
            <a:ext cx="395496" cy="280560"/>
          </a:xfrm>
          <a:custGeom>
            <a:avLst/>
            <a:gdLst>
              <a:gd name="connsiteX0" fmla="*/ 41446 w 395496"/>
              <a:gd name="connsiteY0" fmla="*/ 41 h 280560"/>
              <a:gd name="connsiteX1" fmla="*/ 16046 w 395496"/>
              <a:gd name="connsiteY1" fmla="*/ 168316 h 280560"/>
              <a:gd name="connsiteX2" fmla="*/ 92246 w 395496"/>
              <a:gd name="connsiteY2" fmla="*/ 222291 h 280560"/>
              <a:gd name="connsiteX3" fmla="*/ 47796 w 395496"/>
              <a:gd name="connsiteY3" fmla="*/ 279441 h 280560"/>
              <a:gd name="connsiteX4" fmla="*/ 184321 w 395496"/>
              <a:gd name="connsiteY4" fmla="*/ 168316 h 280560"/>
              <a:gd name="connsiteX5" fmla="*/ 393871 w 395496"/>
              <a:gd name="connsiteY5" fmla="*/ 69891 h 280560"/>
              <a:gd name="connsiteX6" fmla="*/ 63671 w 395496"/>
              <a:gd name="connsiteY6" fmla="*/ 254041 h 280560"/>
              <a:gd name="connsiteX7" fmla="*/ 44621 w 395496"/>
              <a:gd name="connsiteY7" fmla="*/ 200066 h 280560"/>
              <a:gd name="connsiteX8" fmla="*/ 171 w 395496"/>
              <a:gd name="connsiteY8" fmla="*/ 152441 h 280560"/>
              <a:gd name="connsiteX9" fmla="*/ 41446 w 395496"/>
              <a:gd name="connsiteY9" fmla="*/ 41 h 28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496" h="280560">
                <a:moveTo>
                  <a:pt x="41446" y="41"/>
                </a:moveTo>
                <a:cubicBezTo>
                  <a:pt x="44092" y="2687"/>
                  <a:pt x="7579" y="131274"/>
                  <a:pt x="16046" y="168316"/>
                </a:cubicBezTo>
                <a:cubicBezTo>
                  <a:pt x="24513" y="205358"/>
                  <a:pt x="86954" y="203770"/>
                  <a:pt x="92246" y="222291"/>
                </a:cubicBezTo>
                <a:cubicBezTo>
                  <a:pt x="97538" y="240812"/>
                  <a:pt x="32450" y="288437"/>
                  <a:pt x="47796" y="279441"/>
                </a:cubicBezTo>
                <a:cubicBezTo>
                  <a:pt x="63142" y="270445"/>
                  <a:pt x="126642" y="203241"/>
                  <a:pt x="184321" y="168316"/>
                </a:cubicBezTo>
                <a:cubicBezTo>
                  <a:pt x="242000" y="133391"/>
                  <a:pt x="413979" y="55604"/>
                  <a:pt x="393871" y="69891"/>
                </a:cubicBezTo>
                <a:cubicBezTo>
                  <a:pt x="373763" y="84178"/>
                  <a:pt x="121879" y="232345"/>
                  <a:pt x="63671" y="254041"/>
                </a:cubicBezTo>
                <a:cubicBezTo>
                  <a:pt x="5463" y="275737"/>
                  <a:pt x="55204" y="216999"/>
                  <a:pt x="44621" y="200066"/>
                </a:cubicBezTo>
                <a:cubicBezTo>
                  <a:pt x="34038" y="183133"/>
                  <a:pt x="3346" y="182074"/>
                  <a:pt x="171" y="152441"/>
                </a:cubicBezTo>
                <a:cubicBezTo>
                  <a:pt x="-3004" y="122808"/>
                  <a:pt x="38800" y="-2605"/>
                  <a:pt x="41446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F1857B56-3A71-D070-11D3-E9FA78F2170C}"/>
              </a:ext>
            </a:extLst>
          </p:cNvPr>
          <p:cNvSpPr/>
          <p:nvPr/>
        </p:nvSpPr>
        <p:spPr>
          <a:xfrm>
            <a:off x="4888127" y="4860925"/>
            <a:ext cx="583524" cy="95427"/>
          </a:xfrm>
          <a:custGeom>
            <a:avLst/>
            <a:gdLst>
              <a:gd name="connsiteX0" fmla="*/ 1373 w 583524"/>
              <a:gd name="connsiteY0" fmla="*/ 0 h 95427"/>
              <a:gd name="connsiteX1" fmla="*/ 395073 w 583524"/>
              <a:gd name="connsiteY1" fmla="*/ 63500 h 95427"/>
              <a:gd name="connsiteX2" fmla="*/ 201398 w 583524"/>
              <a:gd name="connsiteY2" fmla="*/ 73025 h 95427"/>
              <a:gd name="connsiteX3" fmla="*/ 579223 w 583524"/>
              <a:gd name="connsiteY3" fmla="*/ 73025 h 95427"/>
              <a:gd name="connsiteX4" fmla="*/ 385548 w 583524"/>
              <a:gd name="connsiteY4" fmla="*/ 76200 h 95427"/>
              <a:gd name="connsiteX5" fmla="*/ 77573 w 583524"/>
              <a:gd name="connsiteY5" fmla="*/ 95250 h 95427"/>
              <a:gd name="connsiteX6" fmla="*/ 258548 w 583524"/>
              <a:gd name="connsiteY6" fmla="*/ 63500 h 95427"/>
              <a:gd name="connsiteX7" fmla="*/ 1373 w 583524"/>
              <a:gd name="connsiteY7" fmla="*/ 0 h 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524" h="95427">
                <a:moveTo>
                  <a:pt x="1373" y="0"/>
                </a:moveTo>
                <a:cubicBezTo>
                  <a:pt x="24127" y="0"/>
                  <a:pt x="361736" y="51329"/>
                  <a:pt x="395073" y="63500"/>
                </a:cubicBezTo>
                <a:cubicBezTo>
                  <a:pt x="428410" y="75671"/>
                  <a:pt x="170706" y="71438"/>
                  <a:pt x="201398" y="73025"/>
                </a:cubicBezTo>
                <a:cubicBezTo>
                  <a:pt x="232090" y="74613"/>
                  <a:pt x="579223" y="73025"/>
                  <a:pt x="579223" y="73025"/>
                </a:cubicBezTo>
                <a:cubicBezTo>
                  <a:pt x="609915" y="73554"/>
                  <a:pt x="469156" y="72496"/>
                  <a:pt x="385548" y="76200"/>
                </a:cubicBezTo>
                <a:cubicBezTo>
                  <a:pt x="301940" y="79904"/>
                  <a:pt x="98740" y="97367"/>
                  <a:pt x="77573" y="95250"/>
                </a:cubicBezTo>
                <a:cubicBezTo>
                  <a:pt x="56406" y="93133"/>
                  <a:pt x="271248" y="80963"/>
                  <a:pt x="258548" y="63500"/>
                </a:cubicBezTo>
                <a:cubicBezTo>
                  <a:pt x="245848" y="46038"/>
                  <a:pt x="-21381" y="0"/>
                  <a:pt x="13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13968B44-7647-A555-070F-9264397B1800}"/>
              </a:ext>
            </a:extLst>
          </p:cNvPr>
          <p:cNvSpPr/>
          <p:nvPr/>
        </p:nvSpPr>
        <p:spPr>
          <a:xfrm>
            <a:off x="5479245" y="4713864"/>
            <a:ext cx="303410" cy="264548"/>
          </a:xfrm>
          <a:custGeom>
            <a:avLst/>
            <a:gdLst>
              <a:gd name="connsiteX0" fmla="*/ 296080 w 303410"/>
              <a:gd name="connsiteY0" fmla="*/ 4186 h 264548"/>
              <a:gd name="connsiteX1" fmla="*/ 805 w 303410"/>
              <a:gd name="connsiteY1" fmla="*/ 207386 h 264548"/>
              <a:gd name="connsiteX2" fmla="*/ 204005 w 303410"/>
              <a:gd name="connsiteY2" fmla="*/ 105786 h 264548"/>
              <a:gd name="connsiteX3" fmla="*/ 57955 w 303410"/>
              <a:gd name="connsiteY3" fmla="*/ 264536 h 264548"/>
              <a:gd name="connsiteX4" fmla="*/ 150030 w 303410"/>
              <a:gd name="connsiteY4" fmla="*/ 115311 h 264548"/>
              <a:gd name="connsiteX5" fmla="*/ 83355 w 303410"/>
              <a:gd name="connsiteY5" fmla="*/ 239136 h 264548"/>
              <a:gd name="connsiteX6" fmla="*/ 204005 w 303410"/>
              <a:gd name="connsiteY6" fmla="*/ 83561 h 264548"/>
              <a:gd name="connsiteX7" fmla="*/ 296080 w 303410"/>
              <a:gd name="connsiteY7" fmla="*/ 4186 h 26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410" h="264548">
                <a:moveTo>
                  <a:pt x="296080" y="4186"/>
                </a:moveTo>
                <a:cubicBezTo>
                  <a:pt x="262213" y="24824"/>
                  <a:pt x="16151" y="190453"/>
                  <a:pt x="805" y="207386"/>
                </a:cubicBezTo>
                <a:cubicBezTo>
                  <a:pt x="-14541" y="224319"/>
                  <a:pt x="194480" y="96261"/>
                  <a:pt x="204005" y="105786"/>
                </a:cubicBezTo>
                <a:cubicBezTo>
                  <a:pt x="213530" y="115311"/>
                  <a:pt x="66951" y="262949"/>
                  <a:pt x="57955" y="264536"/>
                </a:cubicBezTo>
                <a:cubicBezTo>
                  <a:pt x="48959" y="266123"/>
                  <a:pt x="145797" y="119544"/>
                  <a:pt x="150030" y="115311"/>
                </a:cubicBezTo>
                <a:cubicBezTo>
                  <a:pt x="154263" y="111078"/>
                  <a:pt x="74359" y="244428"/>
                  <a:pt x="83355" y="239136"/>
                </a:cubicBezTo>
                <a:cubicBezTo>
                  <a:pt x="92351" y="233844"/>
                  <a:pt x="170668" y="123248"/>
                  <a:pt x="204005" y="83561"/>
                </a:cubicBezTo>
                <a:cubicBezTo>
                  <a:pt x="237342" y="43874"/>
                  <a:pt x="329947" y="-16452"/>
                  <a:pt x="296080" y="4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4AD89E19-8816-B976-DAFA-423FE828C495}"/>
              </a:ext>
            </a:extLst>
          </p:cNvPr>
          <p:cNvSpPr/>
          <p:nvPr/>
        </p:nvSpPr>
        <p:spPr>
          <a:xfrm>
            <a:off x="6705600" y="4524365"/>
            <a:ext cx="720799" cy="130240"/>
          </a:xfrm>
          <a:custGeom>
            <a:avLst/>
            <a:gdLst>
              <a:gd name="connsiteX0" fmla="*/ 0 w 720799"/>
              <a:gd name="connsiteY0" fmla="*/ 130185 h 130240"/>
              <a:gd name="connsiteX1" fmla="*/ 317500 w 720799"/>
              <a:gd name="connsiteY1" fmla="*/ 73035 h 130240"/>
              <a:gd name="connsiteX2" fmla="*/ 314325 w 720799"/>
              <a:gd name="connsiteY2" fmla="*/ 95260 h 130240"/>
              <a:gd name="connsiteX3" fmla="*/ 600075 w 720799"/>
              <a:gd name="connsiteY3" fmla="*/ 34935 h 130240"/>
              <a:gd name="connsiteX4" fmla="*/ 720725 w 720799"/>
              <a:gd name="connsiteY4" fmla="*/ 10 h 130240"/>
              <a:gd name="connsiteX5" fmla="*/ 612775 w 720799"/>
              <a:gd name="connsiteY5" fmla="*/ 38110 h 130240"/>
              <a:gd name="connsiteX6" fmla="*/ 320675 w 720799"/>
              <a:gd name="connsiteY6" fmla="*/ 82560 h 130240"/>
              <a:gd name="connsiteX7" fmla="*/ 0 w 720799"/>
              <a:gd name="connsiteY7" fmla="*/ 130185 h 13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799" h="130240">
                <a:moveTo>
                  <a:pt x="0" y="130185"/>
                </a:moveTo>
                <a:cubicBezTo>
                  <a:pt x="-529" y="128598"/>
                  <a:pt x="265113" y="78856"/>
                  <a:pt x="317500" y="73035"/>
                </a:cubicBezTo>
                <a:cubicBezTo>
                  <a:pt x="369887" y="67214"/>
                  <a:pt x="267229" y="101610"/>
                  <a:pt x="314325" y="95260"/>
                </a:cubicBezTo>
                <a:cubicBezTo>
                  <a:pt x="361421" y="88910"/>
                  <a:pt x="532342" y="50810"/>
                  <a:pt x="600075" y="34935"/>
                </a:cubicBezTo>
                <a:cubicBezTo>
                  <a:pt x="667808" y="19060"/>
                  <a:pt x="718608" y="-519"/>
                  <a:pt x="720725" y="10"/>
                </a:cubicBezTo>
                <a:cubicBezTo>
                  <a:pt x="722842" y="539"/>
                  <a:pt x="679450" y="24352"/>
                  <a:pt x="612775" y="38110"/>
                </a:cubicBezTo>
                <a:cubicBezTo>
                  <a:pt x="546100" y="51868"/>
                  <a:pt x="420158" y="66156"/>
                  <a:pt x="320675" y="82560"/>
                </a:cubicBezTo>
                <a:cubicBezTo>
                  <a:pt x="221192" y="98964"/>
                  <a:pt x="529" y="131772"/>
                  <a:pt x="0" y="130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53D5048E-59CC-25CF-4C42-B276CDA3FEFA}"/>
              </a:ext>
            </a:extLst>
          </p:cNvPr>
          <p:cNvSpPr/>
          <p:nvPr/>
        </p:nvSpPr>
        <p:spPr>
          <a:xfrm>
            <a:off x="7406975" y="4258468"/>
            <a:ext cx="149572" cy="324169"/>
          </a:xfrm>
          <a:custGeom>
            <a:avLst/>
            <a:gdLst>
              <a:gd name="connsiteX0" fmla="*/ 149525 w 149572"/>
              <a:gd name="connsiteY0" fmla="*/ 126207 h 324169"/>
              <a:gd name="connsiteX1" fmla="*/ 95550 w 149572"/>
              <a:gd name="connsiteY1" fmla="*/ 88107 h 324169"/>
              <a:gd name="connsiteX2" fmla="*/ 51100 w 149572"/>
              <a:gd name="connsiteY2" fmla="*/ 157957 h 324169"/>
              <a:gd name="connsiteX3" fmla="*/ 76500 w 149572"/>
              <a:gd name="connsiteY3" fmla="*/ 151607 h 324169"/>
              <a:gd name="connsiteX4" fmla="*/ 25700 w 149572"/>
              <a:gd name="connsiteY4" fmla="*/ 250032 h 324169"/>
              <a:gd name="connsiteX5" fmla="*/ 300 w 149572"/>
              <a:gd name="connsiteY5" fmla="*/ 323057 h 324169"/>
              <a:gd name="connsiteX6" fmla="*/ 41575 w 149572"/>
              <a:gd name="connsiteY6" fmla="*/ 192882 h 324169"/>
              <a:gd name="connsiteX7" fmla="*/ 89200 w 149572"/>
              <a:gd name="connsiteY7" fmla="*/ 2382 h 324169"/>
              <a:gd name="connsiteX8" fmla="*/ 105075 w 149572"/>
              <a:gd name="connsiteY8" fmla="*/ 88107 h 324169"/>
              <a:gd name="connsiteX9" fmla="*/ 149525 w 149572"/>
              <a:gd name="connsiteY9" fmla="*/ 126207 h 3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572" h="324169">
                <a:moveTo>
                  <a:pt x="149525" y="126207"/>
                </a:moveTo>
                <a:cubicBezTo>
                  <a:pt x="147938" y="126207"/>
                  <a:pt x="111954" y="82815"/>
                  <a:pt x="95550" y="88107"/>
                </a:cubicBezTo>
                <a:cubicBezTo>
                  <a:pt x="79146" y="93399"/>
                  <a:pt x="54275" y="147374"/>
                  <a:pt x="51100" y="157957"/>
                </a:cubicBezTo>
                <a:cubicBezTo>
                  <a:pt x="47925" y="168540"/>
                  <a:pt x="80733" y="136261"/>
                  <a:pt x="76500" y="151607"/>
                </a:cubicBezTo>
                <a:cubicBezTo>
                  <a:pt x="72267" y="166953"/>
                  <a:pt x="38400" y="221457"/>
                  <a:pt x="25700" y="250032"/>
                </a:cubicBezTo>
                <a:cubicBezTo>
                  <a:pt x="13000" y="278607"/>
                  <a:pt x="-2346" y="332582"/>
                  <a:pt x="300" y="323057"/>
                </a:cubicBezTo>
                <a:cubicBezTo>
                  <a:pt x="2946" y="313532"/>
                  <a:pt x="26758" y="246328"/>
                  <a:pt x="41575" y="192882"/>
                </a:cubicBezTo>
                <a:cubicBezTo>
                  <a:pt x="56392" y="139436"/>
                  <a:pt x="78617" y="19844"/>
                  <a:pt x="89200" y="2382"/>
                </a:cubicBezTo>
                <a:cubicBezTo>
                  <a:pt x="99783" y="-15081"/>
                  <a:pt x="97667" y="68528"/>
                  <a:pt x="105075" y="88107"/>
                </a:cubicBezTo>
                <a:cubicBezTo>
                  <a:pt x="112483" y="107686"/>
                  <a:pt x="151112" y="126207"/>
                  <a:pt x="149525" y="126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1A92D521-AECC-1529-B651-EDDEE08EC02F}"/>
              </a:ext>
            </a:extLst>
          </p:cNvPr>
          <p:cNvSpPr/>
          <p:nvPr/>
        </p:nvSpPr>
        <p:spPr>
          <a:xfrm>
            <a:off x="6552665" y="4097903"/>
            <a:ext cx="181993" cy="578562"/>
          </a:xfrm>
          <a:custGeom>
            <a:avLst/>
            <a:gdLst>
              <a:gd name="connsiteX0" fmla="*/ 181510 w 181993"/>
              <a:gd name="connsiteY0" fmla="*/ 1022 h 578562"/>
              <a:gd name="connsiteX1" fmla="*/ 86260 w 181993"/>
              <a:gd name="connsiteY1" fmla="*/ 220097 h 578562"/>
              <a:gd name="connsiteX2" fmla="*/ 44985 w 181993"/>
              <a:gd name="connsiteY2" fmla="*/ 569347 h 578562"/>
              <a:gd name="connsiteX3" fmla="*/ 48160 w 181993"/>
              <a:gd name="connsiteY3" fmla="*/ 435997 h 578562"/>
              <a:gd name="connsiteX4" fmla="*/ 38635 w 181993"/>
              <a:gd name="connsiteY4" fmla="*/ 1022 h 578562"/>
              <a:gd name="connsiteX5" fmla="*/ 535 w 181993"/>
              <a:gd name="connsiteY5" fmla="*/ 543947 h 578562"/>
              <a:gd name="connsiteX6" fmla="*/ 70385 w 181993"/>
              <a:gd name="connsiteY6" fmla="*/ 207397 h 578562"/>
              <a:gd name="connsiteX7" fmla="*/ 41810 w 181993"/>
              <a:gd name="connsiteY7" fmla="*/ 305822 h 578562"/>
              <a:gd name="connsiteX8" fmla="*/ 181510 w 181993"/>
              <a:gd name="connsiteY8" fmla="*/ 1022 h 57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993" h="578562">
                <a:moveTo>
                  <a:pt x="181510" y="1022"/>
                </a:moveTo>
                <a:cubicBezTo>
                  <a:pt x="188918" y="-13265"/>
                  <a:pt x="109014" y="125376"/>
                  <a:pt x="86260" y="220097"/>
                </a:cubicBezTo>
                <a:cubicBezTo>
                  <a:pt x="63506" y="314818"/>
                  <a:pt x="51335" y="533364"/>
                  <a:pt x="44985" y="569347"/>
                </a:cubicBezTo>
                <a:cubicBezTo>
                  <a:pt x="38635" y="605330"/>
                  <a:pt x="49218" y="530718"/>
                  <a:pt x="48160" y="435997"/>
                </a:cubicBezTo>
                <a:cubicBezTo>
                  <a:pt x="47102" y="341276"/>
                  <a:pt x="46572" y="-16970"/>
                  <a:pt x="38635" y="1022"/>
                </a:cubicBezTo>
                <a:cubicBezTo>
                  <a:pt x="30697" y="19014"/>
                  <a:pt x="-4757" y="509551"/>
                  <a:pt x="535" y="543947"/>
                </a:cubicBezTo>
                <a:cubicBezTo>
                  <a:pt x="5827" y="578343"/>
                  <a:pt x="63506" y="247084"/>
                  <a:pt x="70385" y="207397"/>
                </a:cubicBezTo>
                <a:cubicBezTo>
                  <a:pt x="77264" y="167710"/>
                  <a:pt x="25406" y="343922"/>
                  <a:pt x="41810" y="305822"/>
                </a:cubicBezTo>
                <a:cubicBezTo>
                  <a:pt x="58214" y="267722"/>
                  <a:pt x="174102" y="15309"/>
                  <a:pt x="181510" y="1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46F85C4A-2F32-AFF9-DEFC-09E452098168}"/>
              </a:ext>
            </a:extLst>
          </p:cNvPr>
          <p:cNvSpPr/>
          <p:nvPr/>
        </p:nvSpPr>
        <p:spPr>
          <a:xfrm>
            <a:off x="6937190" y="4034060"/>
            <a:ext cx="546433" cy="140447"/>
          </a:xfrm>
          <a:custGeom>
            <a:avLst/>
            <a:gdLst>
              <a:gd name="connsiteX0" fmla="*/ 185 w 546433"/>
              <a:gd name="connsiteY0" fmla="*/ 36290 h 140447"/>
              <a:gd name="connsiteX1" fmla="*/ 260535 w 546433"/>
              <a:gd name="connsiteY1" fmla="*/ 7715 h 140447"/>
              <a:gd name="connsiteX2" fmla="*/ 539935 w 546433"/>
              <a:gd name="connsiteY2" fmla="*/ 137890 h 140447"/>
              <a:gd name="connsiteX3" fmla="*/ 438335 w 546433"/>
              <a:gd name="connsiteY3" fmla="*/ 87090 h 140447"/>
              <a:gd name="connsiteX4" fmla="*/ 222435 w 546433"/>
              <a:gd name="connsiteY4" fmla="*/ 1365 h 140447"/>
              <a:gd name="connsiteX5" fmla="*/ 185 w 546433"/>
              <a:gd name="connsiteY5" fmla="*/ 36290 h 14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433" h="140447">
                <a:moveTo>
                  <a:pt x="185" y="36290"/>
                </a:moveTo>
                <a:cubicBezTo>
                  <a:pt x="6535" y="37348"/>
                  <a:pt x="170577" y="-9218"/>
                  <a:pt x="260535" y="7715"/>
                </a:cubicBezTo>
                <a:cubicBezTo>
                  <a:pt x="350493" y="24648"/>
                  <a:pt x="510302" y="124661"/>
                  <a:pt x="539935" y="137890"/>
                </a:cubicBezTo>
                <a:cubicBezTo>
                  <a:pt x="569568" y="151119"/>
                  <a:pt x="491252" y="109844"/>
                  <a:pt x="438335" y="87090"/>
                </a:cubicBezTo>
                <a:cubicBezTo>
                  <a:pt x="385418" y="64336"/>
                  <a:pt x="292814" y="10890"/>
                  <a:pt x="222435" y="1365"/>
                </a:cubicBezTo>
                <a:cubicBezTo>
                  <a:pt x="152056" y="-8160"/>
                  <a:pt x="-6165" y="35232"/>
                  <a:pt x="185" y="36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3681D5E6-26DA-0B59-6FA0-1572602BBCB7}"/>
              </a:ext>
            </a:extLst>
          </p:cNvPr>
          <p:cNvSpPr/>
          <p:nvPr/>
        </p:nvSpPr>
        <p:spPr>
          <a:xfrm>
            <a:off x="5917829" y="4549712"/>
            <a:ext cx="137069" cy="822782"/>
          </a:xfrm>
          <a:custGeom>
            <a:avLst/>
            <a:gdLst>
              <a:gd name="connsiteX0" fmla="*/ 136896 w 137069"/>
              <a:gd name="connsiteY0" fmla="*/ 28638 h 822782"/>
              <a:gd name="connsiteX1" fmla="*/ 89271 w 137069"/>
              <a:gd name="connsiteY1" fmla="*/ 565213 h 822782"/>
              <a:gd name="connsiteX2" fmla="*/ 79746 w 137069"/>
              <a:gd name="connsiteY2" fmla="*/ 816038 h 822782"/>
              <a:gd name="connsiteX3" fmla="*/ 51171 w 137069"/>
              <a:gd name="connsiteY3" fmla="*/ 682688 h 822782"/>
              <a:gd name="connsiteX4" fmla="*/ 371 w 137069"/>
              <a:gd name="connsiteY4" fmla="*/ 63 h 822782"/>
              <a:gd name="connsiteX5" fmla="*/ 79746 w 137069"/>
              <a:gd name="connsiteY5" fmla="*/ 723963 h 822782"/>
              <a:gd name="connsiteX6" fmla="*/ 54346 w 137069"/>
              <a:gd name="connsiteY6" fmla="*/ 92138 h 822782"/>
              <a:gd name="connsiteX7" fmla="*/ 70221 w 137069"/>
              <a:gd name="connsiteY7" fmla="*/ 666813 h 822782"/>
              <a:gd name="connsiteX8" fmla="*/ 136896 w 137069"/>
              <a:gd name="connsiteY8" fmla="*/ 28638 h 82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069" h="822782">
                <a:moveTo>
                  <a:pt x="136896" y="28638"/>
                </a:moveTo>
                <a:cubicBezTo>
                  <a:pt x="140071" y="11705"/>
                  <a:pt x="98796" y="433980"/>
                  <a:pt x="89271" y="565213"/>
                </a:cubicBezTo>
                <a:cubicBezTo>
                  <a:pt x="79746" y="696446"/>
                  <a:pt x="86096" y="796459"/>
                  <a:pt x="79746" y="816038"/>
                </a:cubicBezTo>
                <a:cubicBezTo>
                  <a:pt x="73396" y="835617"/>
                  <a:pt x="64400" y="818684"/>
                  <a:pt x="51171" y="682688"/>
                </a:cubicBezTo>
                <a:cubicBezTo>
                  <a:pt x="37942" y="546692"/>
                  <a:pt x="-4391" y="-6816"/>
                  <a:pt x="371" y="63"/>
                </a:cubicBezTo>
                <a:cubicBezTo>
                  <a:pt x="5133" y="6942"/>
                  <a:pt x="70750" y="708617"/>
                  <a:pt x="79746" y="723963"/>
                </a:cubicBezTo>
                <a:cubicBezTo>
                  <a:pt x="88742" y="739309"/>
                  <a:pt x="55933" y="101663"/>
                  <a:pt x="54346" y="92138"/>
                </a:cubicBezTo>
                <a:cubicBezTo>
                  <a:pt x="52758" y="82613"/>
                  <a:pt x="56463" y="674221"/>
                  <a:pt x="70221" y="666813"/>
                </a:cubicBezTo>
                <a:cubicBezTo>
                  <a:pt x="83979" y="659405"/>
                  <a:pt x="133721" y="45571"/>
                  <a:pt x="136896" y="28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EC13DDD3-3E81-F96C-2285-256758689815}"/>
              </a:ext>
            </a:extLst>
          </p:cNvPr>
          <p:cNvSpPr/>
          <p:nvPr/>
        </p:nvSpPr>
        <p:spPr>
          <a:xfrm>
            <a:off x="6391119" y="4390575"/>
            <a:ext cx="79670" cy="599113"/>
          </a:xfrm>
          <a:custGeom>
            <a:avLst/>
            <a:gdLst>
              <a:gd name="connsiteX0" fmla="*/ 79531 w 79670"/>
              <a:gd name="connsiteY0" fmla="*/ 29025 h 599113"/>
              <a:gd name="connsiteX1" fmla="*/ 22381 w 79670"/>
              <a:gd name="connsiteY1" fmla="*/ 571950 h 599113"/>
              <a:gd name="connsiteX2" fmla="*/ 28731 w 79670"/>
              <a:gd name="connsiteY2" fmla="*/ 464000 h 599113"/>
              <a:gd name="connsiteX3" fmla="*/ 31906 w 79670"/>
              <a:gd name="connsiteY3" fmla="*/ 450 h 599113"/>
              <a:gd name="connsiteX4" fmla="*/ 3331 w 79670"/>
              <a:gd name="connsiteY4" fmla="*/ 371925 h 599113"/>
              <a:gd name="connsiteX5" fmla="*/ 79531 w 79670"/>
              <a:gd name="connsiteY5" fmla="*/ 29025 h 59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70" h="599113">
                <a:moveTo>
                  <a:pt x="79531" y="29025"/>
                </a:moveTo>
                <a:cubicBezTo>
                  <a:pt x="82706" y="62362"/>
                  <a:pt x="30848" y="499454"/>
                  <a:pt x="22381" y="571950"/>
                </a:cubicBezTo>
                <a:cubicBezTo>
                  <a:pt x="13914" y="644446"/>
                  <a:pt x="27144" y="559250"/>
                  <a:pt x="28731" y="464000"/>
                </a:cubicBezTo>
                <a:cubicBezTo>
                  <a:pt x="30318" y="368750"/>
                  <a:pt x="36139" y="15796"/>
                  <a:pt x="31906" y="450"/>
                </a:cubicBezTo>
                <a:cubicBezTo>
                  <a:pt x="27673" y="-14896"/>
                  <a:pt x="-11486" y="367162"/>
                  <a:pt x="3331" y="371925"/>
                </a:cubicBezTo>
                <a:cubicBezTo>
                  <a:pt x="18148" y="376688"/>
                  <a:pt x="76356" y="-4312"/>
                  <a:pt x="79531" y="29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18BF3DDC-C88E-FBFC-02F3-BFF28F7E6640}"/>
              </a:ext>
            </a:extLst>
          </p:cNvPr>
          <p:cNvSpPr/>
          <p:nvPr/>
        </p:nvSpPr>
        <p:spPr>
          <a:xfrm>
            <a:off x="6822808" y="5889380"/>
            <a:ext cx="236769" cy="222802"/>
          </a:xfrm>
          <a:custGeom>
            <a:avLst/>
            <a:gdLst>
              <a:gd name="connsiteX0" fmla="*/ 267 w 236769"/>
              <a:gd name="connsiteY0" fmla="*/ 124070 h 222802"/>
              <a:gd name="connsiteX1" fmla="*/ 228867 w 236769"/>
              <a:gd name="connsiteY1" fmla="*/ 222495 h 222802"/>
              <a:gd name="connsiteX2" fmla="*/ 178067 w 236769"/>
              <a:gd name="connsiteY2" fmla="*/ 149470 h 222802"/>
              <a:gd name="connsiteX3" fmla="*/ 117742 w 236769"/>
              <a:gd name="connsiteY3" fmla="*/ 245 h 222802"/>
              <a:gd name="connsiteX4" fmla="*/ 181242 w 236769"/>
              <a:gd name="connsiteY4" fmla="*/ 187570 h 222802"/>
              <a:gd name="connsiteX5" fmla="*/ 267 w 236769"/>
              <a:gd name="connsiteY5" fmla="*/ 124070 h 22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769" h="222802">
                <a:moveTo>
                  <a:pt x="267" y="124070"/>
                </a:moveTo>
                <a:cubicBezTo>
                  <a:pt x="8204" y="129891"/>
                  <a:pt x="199234" y="218262"/>
                  <a:pt x="228867" y="222495"/>
                </a:cubicBezTo>
                <a:cubicBezTo>
                  <a:pt x="258500" y="226728"/>
                  <a:pt x="196588" y="186512"/>
                  <a:pt x="178067" y="149470"/>
                </a:cubicBezTo>
                <a:cubicBezTo>
                  <a:pt x="159546" y="112428"/>
                  <a:pt x="117213" y="-6105"/>
                  <a:pt x="117742" y="245"/>
                </a:cubicBezTo>
                <a:cubicBezTo>
                  <a:pt x="118271" y="6595"/>
                  <a:pt x="198704" y="165345"/>
                  <a:pt x="181242" y="187570"/>
                </a:cubicBezTo>
                <a:cubicBezTo>
                  <a:pt x="163780" y="209795"/>
                  <a:pt x="-7670" y="118249"/>
                  <a:pt x="267" y="124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BC63A856-7FCC-BBA5-D416-A9DE80FCA737}"/>
              </a:ext>
            </a:extLst>
          </p:cNvPr>
          <p:cNvSpPr/>
          <p:nvPr/>
        </p:nvSpPr>
        <p:spPr>
          <a:xfrm>
            <a:off x="5929485" y="6019640"/>
            <a:ext cx="480851" cy="187488"/>
          </a:xfrm>
          <a:custGeom>
            <a:avLst/>
            <a:gdLst>
              <a:gd name="connsiteX0" fmla="*/ 210965 w 480851"/>
              <a:gd name="connsiteY0" fmla="*/ 3335 h 187488"/>
              <a:gd name="connsiteX1" fmla="*/ 163340 w 480851"/>
              <a:gd name="connsiteY1" fmla="*/ 130335 h 187488"/>
              <a:gd name="connsiteX2" fmla="*/ 29990 w 480851"/>
              <a:gd name="connsiteY2" fmla="*/ 158910 h 187488"/>
              <a:gd name="connsiteX3" fmla="*/ 17290 w 480851"/>
              <a:gd name="connsiteY3" fmla="*/ 174785 h 187488"/>
              <a:gd name="connsiteX4" fmla="*/ 233190 w 480851"/>
              <a:gd name="connsiteY4" fmla="*/ 181135 h 187488"/>
              <a:gd name="connsiteX5" fmla="*/ 388765 w 480851"/>
              <a:gd name="connsiteY5" fmla="*/ 127160 h 187488"/>
              <a:gd name="connsiteX6" fmla="*/ 480840 w 480851"/>
              <a:gd name="connsiteY6" fmla="*/ 149385 h 187488"/>
              <a:gd name="connsiteX7" fmla="*/ 395115 w 480851"/>
              <a:gd name="connsiteY7" fmla="*/ 108110 h 187488"/>
              <a:gd name="connsiteX8" fmla="*/ 404640 w 480851"/>
              <a:gd name="connsiteY8" fmla="*/ 16035 h 187488"/>
              <a:gd name="connsiteX9" fmla="*/ 372890 w 480851"/>
              <a:gd name="connsiteY9" fmla="*/ 123985 h 187488"/>
              <a:gd name="connsiteX10" fmla="*/ 134765 w 480851"/>
              <a:gd name="connsiteY10" fmla="*/ 184310 h 187488"/>
              <a:gd name="connsiteX11" fmla="*/ 64915 w 480851"/>
              <a:gd name="connsiteY11" fmla="*/ 171610 h 187488"/>
              <a:gd name="connsiteX12" fmla="*/ 163340 w 480851"/>
              <a:gd name="connsiteY12" fmla="*/ 108110 h 187488"/>
              <a:gd name="connsiteX13" fmla="*/ 112540 w 480851"/>
              <a:gd name="connsiteY13" fmla="*/ 160 h 187488"/>
              <a:gd name="connsiteX14" fmla="*/ 153815 w 480851"/>
              <a:gd name="connsiteY14" fmla="*/ 82710 h 187488"/>
              <a:gd name="connsiteX15" fmla="*/ 210965 w 480851"/>
              <a:gd name="connsiteY15" fmla="*/ 3335 h 18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0851" h="187488">
                <a:moveTo>
                  <a:pt x="210965" y="3335"/>
                </a:moveTo>
                <a:cubicBezTo>
                  <a:pt x="212553" y="11273"/>
                  <a:pt x="193502" y="104406"/>
                  <a:pt x="163340" y="130335"/>
                </a:cubicBezTo>
                <a:cubicBezTo>
                  <a:pt x="133178" y="156264"/>
                  <a:pt x="54332" y="151502"/>
                  <a:pt x="29990" y="158910"/>
                </a:cubicBezTo>
                <a:cubicBezTo>
                  <a:pt x="5648" y="166318"/>
                  <a:pt x="-16577" y="171081"/>
                  <a:pt x="17290" y="174785"/>
                </a:cubicBezTo>
                <a:cubicBezTo>
                  <a:pt x="51157" y="178489"/>
                  <a:pt x="171278" y="189072"/>
                  <a:pt x="233190" y="181135"/>
                </a:cubicBezTo>
                <a:cubicBezTo>
                  <a:pt x="295102" y="173198"/>
                  <a:pt x="347490" y="132452"/>
                  <a:pt x="388765" y="127160"/>
                </a:cubicBezTo>
                <a:cubicBezTo>
                  <a:pt x="430040" y="121868"/>
                  <a:pt x="479782" y="152560"/>
                  <a:pt x="480840" y="149385"/>
                </a:cubicBezTo>
                <a:cubicBezTo>
                  <a:pt x="481898" y="146210"/>
                  <a:pt x="407815" y="130335"/>
                  <a:pt x="395115" y="108110"/>
                </a:cubicBezTo>
                <a:cubicBezTo>
                  <a:pt x="382415" y="85885"/>
                  <a:pt x="408344" y="13389"/>
                  <a:pt x="404640" y="16035"/>
                </a:cubicBezTo>
                <a:cubicBezTo>
                  <a:pt x="400936" y="18681"/>
                  <a:pt x="417869" y="95939"/>
                  <a:pt x="372890" y="123985"/>
                </a:cubicBezTo>
                <a:cubicBezTo>
                  <a:pt x="327911" y="152031"/>
                  <a:pt x="186094" y="176373"/>
                  <a:pt x="134765" y="184310"/>
                </a:cubicBezTo>
                <a:cubicBezTo>
                  <a:pt x="83436" y="192248"/>
                  <a:pt x="60152" y="184310"/>
                  <a:pt x="64915" y="171610"/>
                </a:cubicBezTo>
                <a:cubicBezTo>
                  <a:pt x="69678" y="158910"/>
                  <a:pt x="155402" y="136685"/>
                  <a:pt x="163340" y="108110"/>
                </a:cubicBezTo>
                <a:cubicBezTo>
                  <a:pt x="171278" y="79535"/>
                  <a:pt x="114127" y="4393"/>
                  <a:pt x="112540" y="160"/>
                </a:cubicBezTo>
                <a:cubicBezTo>
                  <a:pt x="110953" y="-4073"/>
                  <a:pt x="140057" y="76889"/>
                  <a:pt x="153815" y="82710"/>
                </a:cubicBezTo>
                <a:cubicBezTo>
                  <a:pt x="167573" y="88531"/>
                  <a:pt x="209377" y="-4603"/>
                  <a:pt x="210965" y="3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5E0C021B-1E4F-9C1F-99EF-E76F894DB0C8}"/>
              </a:ext>
            </a:extLst>
          </p:cNvPr>
          <p:cNvSpPr/>
          <p:nvPr/>
        </p:nvSpPr>
        <p:spPr>
          <a:xfrm>
            <a:off x="5222817" y="5416060"/>
            <a:ext cx="127169" cy="359448"/>
          </a:xfrm>
          <a:custGeom>
            <a:avLst/>
            <a:gdLst>
              <a:gd name="connsiteX0" fmla="*/ 58 w 127169"/>
              <a:gd name="connsiteY0" fmla="*/ 232265 h 359448"/>
              <a:gd name="connsiteX1" fmla="*/ 101658 w 127169"/>
              <a:gd name="connsiteY1" fmla="*/ 330690 h 359448"/>
              <a:gd name="connsiteX2" fmla="*/ 101658 w 127169"/>
              <a:gd name="connsiteY2" fmla="*/ 352915 h 359448"/>
              <a:gd name="connsiteX3" fmla="*/ 127058 w 127169"/>
              <a:gd name="connsiteY3" fmla="*/ 229090 h 359448"/>
              <a:gd name="connsiteX4" fmla="*/ 111183 w 127169"/>
              <a:gd name="connsiteY4" fmla="*/ 490 h 359448"/>
              <a:gd name="connsiteX5" fmla="*/ 117533 w 127169"/>
              <a:gd name="connsiteY5" fmla="*/ 295765 h 359448"/>
              <a:gd name="connsiteX6" fmla="*/ 58 w 127169"/>
              <a:gd name="connsiteY6" fmla="*/ 232265 h 35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69" h="359448">
                <a:moveTo>
                  <a:pt x="58" y="232265"/>
                </a:moveTo>
                <a:cubicBezTo>
                  <a:pt x="-2588" y="238086"/>
                  <a:pt x="84725" y="310582"/>
                  <a:pt x="101658" y="330690"/>
                </a:cubicBezTo>
                <a:cubicBezTo>
                  <a:pt x="118591" y="350798"/>
                  <a:pt x="97425" y="369848"/>
                  <a:pt x="101658" y="352915"/>
                </a:cubicBezTo>
                <a:cubicBezTo>
                  <a:pt x="105891" y="335982"/>
                  <a:pt x="125471" y="287827"/>
                  <a:pt x="127058" y="229090"/>
                </a:cubicBezTo>
                <a:cubicBezTo>
                  <a:pt x="128645" y="170353"/>
                  <a:pt x="112770" y="-10622"/>
                  <a:pt x="111183" y="490"/>
                </a:cubicBezTo>
                <a:cubicBezTo>
                  <a:pt x="109596" y="11602"/>
                  <a:pt x="139758" y="253961"/>
                  <a:pt x="117533" y="295765"/>
                </a:cubicBezTo>
                <a:cubicBezTo>
                  <a:pt x="95308" y="337569"/>
                  <a:pt x="2704" y="226444"/>
                  <a:pt x="58" y="232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B77602B9-25C4-0363-8541-CAF53C929635}"/>
              </a:ext>
            </a:extLst>
          </p:cNvPr>
          <p:cNvSpPr/>
          <p:nvPr/>
        </p:nvSpPr>
        <p:spPr>
          <a:xfrm>
            <a:off x="7003440" y="4895463"/>
            <a:ext cx="262961" cy="642735"/>
          </a:xfrm>
          <a:custGeom>
            <a:avLst/>
            <a:gdLst>
              <a:gd name="connsiteX0" fmla="*/ 45060 w 262961"/>
              <a:gd name="connsiteY0" fmla="*/ 298837 h 642735"/>
              <a:gd name="connsiteX1" fmla="*/ 83160 w 262961"/>
              <a:gd name="connsiteY1" fmla="*/ 533787 h 642735"/>
              <a:gd name="connsiteX2" fmla="*/ 64110 w 262961"/>
              <a:gd name="connsiteY2" fmla="*/ 641737 h 642735"/>
              <a:gd name="connsiteX3" fmla="*/ 99035 w 262961"/>
              <a:gd name="connsiteY3" fmla="*/ 476637 h 642735"/>
              <a:gd name="connsiteX4" fmla="*/ 178410 w 262961"/>
              <a:gd name="connsiteY4" fmla="*/ 187712 h 642735"/>
              <a:gd name="connsiteX5" fmla="*/ 610 w 262961"/>
              <a:gd name="connsiteY5" fmla="*/ 387 h 642735"/>
              <a:gd name="connsiteX6" fmla="*/ 251435 w 262961"/>
              <a:gd name="connsiteY6" fmla="*/ 235337 h 642735"/>
              <a:gd name="connsiteX7" fmla="*/ 210160 w 262961"/>
              <a:gd name="connsiteY7" fmla="*/ 235337 h 642735"/>
              <a:gd name="connsiteX8" fmla="*/ 114910 w 262961"/>
              <a:gd name="connsiteY8" fmla="*/ 495687 h 642735"/>
              <a:gd name="connsiteX9" fmla="*/ 45060 w 262961"/>
              <a:gd name="connsiteY9" fmla="*/ 298837 h 64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961" h="642735">
                <a:moveTo>
                  <a:pt x="45060" y="298837"/>
                </a:moveTo>
                <a:cubicBezTo>
                  <a:pt x="39768" y="305187"/>
                  <a:pt x="79985" y="476637"/>
                  <a:pt x="83160" y="533787"/>
                </a:cubicBezTo>
                <a:cubicBezTo>
                  <a:pt x="86335" y="590937"/>
                  <a:pt x="61464" y="651262"/>
                  <a:pt x="64110" y="641737"/>
                </a:cubicBezTo>
                <a:cubicBezTo>
                  <a:pt x="66756" y="632212"/>
                  <a:pt x="79985" y="552308"/>
                  <a:pt x="99035" y="476637"/>
                </a:cubicBezTo>
                <a:cubicBezTo>
                  <a:pt x="118085" y="400966"/>
                  <a:pt x="194814" y="267087"/>
                  <a:pt x="178410" y="187712"/>
                </a:cubicBezTo>
                <a:cubicBezTo>
                  <a:pt x="162006" y="108337"/>
                  <a:pt x="-11561" y="-7550"/>
                  <a:pt x="610" y="387"/>
                </a:cubicBezTo>
                <a:cubicBezTo>
                  <a:pt x="12781" y="8324"/>
                  <a:pt x="216510" y="196179"/>
                  <a:pt x="251435" y="235337"/>
                </a:cubicBezTo>
                <a:cubicBezTo>
                  <a:pt x="286360" y="274495"/>
                  <a:pt x="232914" y="191945"/>
                  <a:pt x="210160" y="235337"/>
                </a:cubicBezTo>
                <a:cubicBezTo>
                  <a:pt x="187406" y="278729"/>
                  <a:pt x="140839" y="478225"/>
                  <a:pt x="114910" y="495687"/>
                </a:cubicBezTo>
                <a:cubicBezTo>
                  <a:pt x="88981" y="513149"/>
                  <a:pt x="50352" y="292487"/>
                  <a:pt x="45060" y="298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C8578661-0800-E9F1-D744-01E28056077C}"/>
              </a:ext>
            </a:extLst>
          </p:cNvPr>
          <p:cNvSpPr/>
          <p:nvPr/>
        </p:nvSpPr>
        <p:spPr>
          <a:xfrm>
            <a:off x="6115049" y="6981701"/>
            <a:ext cx="213052" cy="371686"/>
          </a:xfrm>
          <a:custGeom>
            <a:avLst/>
            <a:gdLst>
              <a:gd name="connsiteX0" fmla="*/ 177801 w 213052"/>
              <a:gd name="connsiteY0" fmla="*/ 104899 h 371686"/>
              <a:gd name="connsiteX1" fmla="*/ 149226 w 213052"/>
              <a:gd name="connsiteY1" fmla="*/ 228724 h 371686"/>
              <a:gd name="connsiteX2" fmla="*/ 168276 w 213052"/>
              <a:gd name="connsiteY2" fmla="*/ 266824 h 371686"/>
              <a:gd name="connsiteX3" fmla="*/ 212726 w 213052"/>
              <a:gd name="connsiteY3" fmla="*/ 371599 h 371686"/>
              <a:gd name="connsiteX4" fmla="*/ 142876 w 213052"/>
              <a:gd name="connsiteY4" fmla="*/ 247774 h 371686"/>
              <a:gd name="connsiteX5" fmla="*/ 1 w 213052"/>
              <a:gd name="connsiteY5" fmla="*/ 124 h 371686"/>
              <a:gd name="connsiteX6" fmla="*/ 146051 w 213052"/>
              <a:gd name="connsiteY6" fmla="*/ 212849 h 371686"/>
              <a:gd name="connsiteX7" fmla="*/ 177801 w 213052"/>
              <a:gd name="connsiteY7" fmla="*/ 104899 h 37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052" h="371686">
                <a:moveTo>
                  <a:pt x="177801" y="104899"/>
                </a:moveTo>
                <a:cubicBezTo>
                  <a:pt x="178330" y="107545"/>
                  <a:pt x="150813" y="201737"/>
                  <a:pt x="149226" y="228724"/>
                </a:cubicBezTo>
                <a:cubicBezTo>
                  <a:pt x="147639" y="255711"/>
                  <a:pt x="157693" y="243012"/>
                  <a:pt x="168276" y="266824"/>
                </a:cubicBezTo>
                <a:cubicBezTo>
                  <a:pt x="178859" y="290636"/>
                  <a:pt x="216959" y="374774"/>
                  <a:pt x="212726" y="371599"/>
                </a:cubicBezTo>
                <a:cubicBezTo>
                  <a:pt x="208493" y="368424"/>
                  <a:pt x="178330" y="309687"/>
                  <a:pt x="142876" y="247774"/>
                </a:cubicBezTo>
                <a:cubicBezTo>
                  <a:pt x="107422" y="185862"/>
                  <a:pt x="-528" y="5945"/>
                  <a:pt x="1" y="124"/>
                </a:cubicBezTo>
                <a:cubicBezTo>
                  <a:pt x="530" y="-5697"/>
                  <a:pt x="116418" y="194328"/>
                  <a:pt x="146051" y="212849"/>
                </a:cubicBezTo>
                <a:cubicBezTo>
                  <a:pt x="175684" y="231370"/>
                  <a:pt x="177272" y="102253"/>
                  <a:pt x="177801" y="104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AD40E6D7-4D92-675C-1D50-642A480E30D4}"/>
              </a:ext>
            </a:extLst>
          </p:cNvPr>
          <p:cNvSpPr/>
          <p:nvPr/>
        </p:nvSpPr>
        <p:spPr>
          <a:xfrm>
            <a:off x="7201668" y="6103365"/>
            <a:ext cx="170682" cy="505561"/>
          </a:xfrm>
          <a:custGeom>
            <a:avLst/>
            <a:gdLst>
              <a:gd name="connsiteX0" fmla="*/ 170682 w 170682"/>
              <a:gd name="connsiteY0" fmla="*/ 78360 h 505561"/>
              <a:gd name="connsiteX1" fmla="*/ 50032 w 170682"/>
              <a:gd name="connsiteY1" fmla="*/ 281560 h 505561"/>
              <a:gd name="connsiteX2" fmla="*/ 2407 w 170682"/>
              <a:gd name="connsiteY2" fmla="*/ 497460 h 505561"/>
              <a:gd name="connsiteX3" fmla="*/ 18282 w 170682"/>
              <a:gd name="connsiteY3" fmla="*/ 414910 h 505561"/>
              <a:gd name="connsiteX4" fmla="*/ 113532 w 170682"/>
              <a:gd name="connsiteY4" fmla="*/ 2160 h 505561"/>
              <a:gd name="connsiteX5" fmla="*/ 50032 w 170682"/>
              <a:gd name="connsiteY5" fmla="*/ 246635 h 505561"/>
              <a:gd name="connsiteX6" fmla="*/ 170682 w 170682"/>
              <a:gd name="connsiteY6" fmla="*/ 78360 h 50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682" h="505561">
                <a:moveTo>
                  <a:pt x="170682" y="78360"/>
                </a:moveTo>
                <a:cubicBezTo>
                  <a:pt x="170682" y="84181"/>
                  <a:pt x="78078" y="211710"/>
                  <a:pt x="50032" y="281560"/>
                </a:cubicBezTo>
                <a:cubicBezTo>
                  <a:pt x="21986" y="351410"/>
                  <a:pt x="7699" y="475235"/>
                  <a:pt x="2407" y="497460"/>
                </a:cubicBezTo>
                <a:cubicBezTo>
                  <a:pt x="-2885" y="519685"/>
                  <a:pt x="-239" y="497460"/>
                  <a:pt x="18282" y="414910"/>
                </a:cubicBezTo>
                <a:cubicBezTo>
                  <a:pt x="36803" y="332360"/>
                  <a:pt x="108240" y="30206"/>
                  <a:pt x="113532" y="2160"/>
                </a:cubicBezTo>
                <a:cubicBezTo>
                  <a:pt x="118824" y="-25886"/>
                  <a:pt x="41565" y="228114"/>
                  <a:pt x="50032" y="246635"/>
                </a:cubicBezTo>
                <a:cubicBezTo>
                  <a:pt x="58499" y="265156"/>
                  <a:pt x="170682" y="72539"/>
                  <a:pt x="170682" y="78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9EC6EF9F-82B3-03DA-DE81-6FC6E3058E15}"/>
              </a:ext>
            </a:extLst>
          </p:cNvPr>
          <p:cNvSpPr/>
          <p:nvPr/>
        </p:nvSpPr>
        <p:spPr>
          <a:xfrm>
            <a:off x="5349849" y="6423024"/>
            <a:ext cx="98441" cy="273380"/>
          </a:xfrm>
          <a:custGeom>
            <a:avLst/>
            <a:gdLst>
              <a:gd name="connsiteX0" fmla="*/ 26 w 98441"/>
              <a:gd name="connsiteY0" fmla="*/ 1 h 273380"/>
              <a:gd name="connsiteX1" fmla="*/ 82576 w 98441"/>
              <a:gd name="connsiteY1" fmla="*/ 187326 h 273380"/>
              <a:gd name="connsiteX2" fmla="*/ 85751 w 98441"/>
              <a:gd name="connsiteY2" fmla="*/ 273051 h 273380"/>
              <a:gd name="connsiteX3" fmla="*/ 85751 w 98441"/>
              <a:gd name="connsiteY3" fmla="*/ 215901 h 273380"/>
              <a:gd name="connsiteX4" fmla="*/ 92101 w 98441"/>
              <a:gd name="connsiteY4" fmla="*/ 190501 h 273380"/>
              <a:gd name="connsiteX5" fmla="*/ 26 w 98441"/>
              <a:gd name="connsiteY5" fmla="*/ 1 h 2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41" h="273380">
                <a:moveTo>
                  <a:pt x="26" y="1"/>
                </a:moveTo>
                <a:cubicBezTo>
                  <a:pt x="-1561" y="-528"/>
                  <a:pt x="68289" y="141818"/>
                  <a:pt x="82576" y="187326"/>
                </a:cubicBezTo>
                <a:cubicBezTo>
                  <a:pt x="96864" y="232834"/>
                  <a:pt x="85222" y="268289"/>
                  <a:pt x="85751" y="273051"/>
                </a:cubicBezTo>
                <a:cubicBezTo>
                  <a:pt x="86280" y="277814"/>
                  <a:pt x="84693" y="229659"/>
                  <a:pt x="85751" y="215901"/>
                </a:cubicBezTo>
                <a:cubicBezTo>
                  <a:pt x="86809" y="202143"/>
                  <a:pt x="109034" y="226484"/>
                  <a:pt x="92101" y="190501"/>
                </a:cubicBezTo>
                <a:cubicBezTo>
                  <a:pt x="75168" y="154518"/>
                  <a:pt x="1613" y="530"/>
                  <a:pt x="2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84457CE6-24EE-5387-59C1-43721734B1F0}"/>
              </a:ext>
            </a:extLst>
          </p:cNvPr>
          <p:cNvSpPr/>
          <p:nvPr/>
        </p:nvSpPr>
        <p:spPr>
          <a:xfrm>
            <a:off x="5568938" y="6054357"/>
            <a:ext cx="88902" cy="102565"/>
          </a:xfrm>
          <a:custGeom>
            <a:avLst/>
            <a:gdLst>
              <a:gd name="connsiteX0" fmla="*/ 12 w 88902"/>
              <a:gd name="connsiteY0" fmla="*/ 368 h 102565"/>
              <a:gd name="connsiteX1" fmla="*/ 76212 w 88902"/>
              <a:gd name="connsiteY1" fmla="*/ 70218 h 102565"/>
              <a:gd name="connsiteX2" fmla="*/ 76212 w 88902"/>
              <a:gd name="connsiteY2" fmla="*/ 101968 h 102565"/>
              <a:gd name="connsiteX3" fmla="*/ 82562 w 88902"/>
              <a:gd name="connsiteY3" fmla="*/ 44818 h 102565"/>
              <a:gd name="connsiteX4" fmla="*/ 12 w 88902"/>
              <a:gd name="connsiteY4" fmla="*/ 368 h 10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2" h="102565">
                <a:moveTo>
                  <a:pt x="12" y="368"/>
                </a:moveTo>
                <a:cubicBezTo>
                  <a:pt x="-1046" y="4601"/>
                  <a:pt x="63512" y="53285"/>
                  <a:pt x="76212" y="70218"/>
                </a:cubicBezTo>
                <a:cubicBezTo>
                  <a:pt x="88912" y="87151"/>
                  <a:pt x="75154" y="106201"/>
                  <a:pt x="76212" y="101968"/>
                </a:cubicBezTo>
                <a:cubicBezTo>
                  <a:pt x="77270" y="97735"/>
                  <a:pt x="99495" y="60164"/>
                  <a:pt x="82562" y="44818"/>
                </a:cubicBezTo>
                <a:cubicBezTo>
                  <a:pt x="65629" y="29472"/>
                  <a:pt x="1070" y="-3865"/>
                  <a:pt x="12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388B4CDE-1BB8-F577-8E8B-C05EBCA0292C}"/>
              </a:ext>
            </a:extLst>
          </p:cNvPr>
          <p:cNvSpPr/>
          <p:nvPr/>
        </p:nvSpPr>
        <p:spPr>
          <a:xfrm>
            <a:off x="5098410" y="5222744"/>
            <a:ext cx="176208" cy="89657"/>
          </a:xfrm>
          <a:custGeom>
            <a:avLst/>
            <a:gdLst>
              <a:gd name="connsiteX0" fmla="*/ 640 w 176208"/>
              <a:gd name="connsiteY0" fmla="*/ 131 h 89657"/>
              <a:gd name="connsiteX1" fmla="*/ 172090 w 176208"/>
              <a:gd name="connsiteY1" fmla="*/ 85856 h 89657"/>
              <a:gd name="connsiteX2" fmla="*/ 114940 w 176208"/>
              <a:gd name="connsiteY2" fmla="*/ 66806 h 89657"/>
              <a:gd name="connsiteX3" fmla="*/ 640 w 176208"/>
              <a:gd name="connsiteY3" fmla="*/ 131 h 8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08" h="89657">
                <a:moveTo>
                  <a:pt x="640" y="131"/>
                </a:moveTo>
                <a:cubicBezTo>
                  <a:pt x="10165" y="3306"/>
                  <a:pt x="153040" y="74744"/>
                  <a:pt x="172090" y="85856"/>
                </a:cubicBezTo>
                <a:cubicBezTo>
                  <a:pt x="191140" y="96968"/>
                  <a:pt x="139282" y="81623"/>
                  <a:pt x="114940" y="66806"/>
                </a:cubicBezTo>
                <a:cubicBezTo>
                  <a:pt x="90598" y="51989"/>
                  <a:pt x="-8885" y="-3044"/>
                  <a:pt x="640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480FC2A8-521C-4A25-3739-4C01BBFB65C7}"/>
              </a:ext>
            </a:extLst>
          </p:cNvPr>
          <p:cNvSpPr/>
          <p:nvPr/>
        </p:nvSpPr>
        <p:spPr>
          <a:xfrm>
            <a:off x="5430416" y="5008495"/>
            <a:ext cx="196646" cy="206631"/>
          </a:xfrm>
          <a:custGeom>
            <a:avLst/>
            <a:gdLst>
              <a:gd name="connsiteX0" fmla="*/ 2009 w 196646"/>
              <a:gd name="connsiteY0" fmla="*/ 204855 h 206631"/>
              <a:gd name="connsiteX1" fmla="*/ 195684 w 196646"/>
              <a:gd name="connsiteY1" fmla="*/ 1655 h 206631"/>
              <a:gd name="connsiteX2" fmla="*/ 81384 w 196646"/>
              <a:gd name="connsiteY2" fmla="*/ 103255 h 206631"/>
              <a:gd name="connsiteX3" fmla="*/ 94084 w 196646"/>
              <a:gd name="connsiteY3" fmla="*/ 100080 h 206631"/>
              <a:gd name="connsiteX4" fmla="*/ 2009 w 196646"/>
              <a:gd name="connsiteY4" fmla="*/ 204855 h 20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646" h="206631">
                <a:moveTo>
                  <a:pt x="2009" y="204855"/>
                </a:moveTo>
                <a:cubicBezTo>
                  <a:pt x="18942" y="188451"/>
                  <a:pt x="182455" y="18588"/>
                  <a:pt x="195684" y="1655"/>
                </a:cubicBezTo>
                <a:cubicBezTo>
                  <a:pt x="208913" y="-15278"/>
                  <a:pt x="81384" y="103255"/>
                  <a:pt x="81384" y="103255"/>
                </a:cubicBezTo>
                <a:cubicBezTo>
                  <a:pt x="64451" y="119659"/>
                  <a:pt x="107842" y="81030"/>
                  <a:pt x="94084" y="100080"/>
                </a:cubicBezTo>
                <a:cubicBezTo>
                  <a:pt x="80326" y="119130"/>
                  <a:pt x="-14924" y="221259"/>
                  <a:pt x="2009" y="204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7A6474D1-FD8B-49FB-0127-D609182AF655}"/>
              </a:ext>
            </a:extLst>
          </p:cNvPr>
          <p:cNvSpPr/>
          <p:nvPr/>
        </p:nvSpPr>
        <p:spPr>
          <a:xfrm>
            <a:off x="6940516" y="4973316"/>
            <a:ext cx="85860" cy="447502"/>
          </a:xfrm>
          <a:custGeom>
            <a:avLst/>
            <a:gdLst>
              <a:gd name="connsiteX0" fmla="*/ 85759 w 85860"/>
              <a:gd name="connsiteY0" fmla="*/ 81284 h 447502"/>
              <a:gd name="connsiteX1" fmla="*/ 47659 w 85860"/>
              <a:gd name="connsiteY1" fmla="*/ 233684 h 447502"/>
              <a:gd name="connsiteX2" fmla="*/ 34959 w 85860"/>
              <a:gd name="connsiteY2" fmla="*/ 443234 h 447502"/>
              <a:gd name="connsiteX3" fmla="*/ 41309 w 85860"/>
              <a:gd name="connsiteY3" fmla="*/ 344809 h 447502"/>
              <a:gd name="connsiteX4" fmla="*/ 34 w 85860"/>
              <a:gd name="connsiteY4" fmla="*/ 1909 h 447502"/>
              <a:gd name="connsiteX5" fmla="*/ 34959 w 85860"/>
              <a:gd name="connsiteY5" fmla="*/ 201934 h 447502"/>
              <a:gd name="connsiteX6" fmla="*/ 85759 w 85860"/>
              <a:gd name="connsiteY6" fmla="*/ 81284 h 44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60" h="447502">
                <a:moveTo>
                  <a:pt x="85759" y="81284"/>
                </a:moveTo>
                <a:cubicBezTo>
                  <a:pt x="87876" y="86576"/>
                  <a:pt x="56126" y="173359"/>
                  <a:pt x="47659" y="233684"/>
                </a:cubicBezTo>
                <a:cubicBezTo>
                  <a:pt x="39192" y="294009"/>
                  <a:pt x="36017" y="424713"/>
                  <a:pt x="34959" y="443234"/>
                </a:cubicBezTo>
                <a:cubicBezTo>
                  <a:pt x="33901" y="461755"/>
                  <a:pt x="47130" y="418363"/>
                  <a:pt x="41309" y="344809"/>
                </a:cubicBezTo>
                <a:cubicBezTo>
                  <a:pt x="35488" y="271255"/>
                  <a:pt x="1092" y="25721"/>
                  <a:pt x="34" y="1909"/>
                </a:cubicBezTo>
                <a:cubicBezTo>
                  <a:pt x="-1024" y="-21903"/>
                  <a:pt x="22788" y="184472"/>
                  <a:pt x="34959" y="201934"/>
                </a:cubicBezTo>
                <a:cubicBezTo>
                  <a:pt x="47130" y="219396"/>
                  <a:pt x="83642" y="75992"/>
                  <a:pt x="85759" y="81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202EA880-2D55-C54A-6487-929EE85F9C3B}"/>
              </a:ext>
            </a:extLst>
          </p:cNvPr>
          <p:cNvSpPr/>
          <p:nvPr/>
        </p:nvSpPr>
        <p:spPr>
          <a:xfrm>
            <a:off x="6734142" y="4812933"/>
            <a:ext cx="174777" cy="357707"/>
          </a:xfrm>
          <a:custGeom>
            <a:avLst/>
            <a:gdLst>
              <a:gd name="connsiteX0" fmla="*/ 174658 w 174777"/>
              <a:gd name="connsiteY0" fmla="*/ 57517 h 357707"/>
              <a:gd name="connsiteX1" fmla="*/ 104808 w 174777"/>
              <a:gd name="connsiteY1" fmla="*/ 238492 h 357707"/>
              <a:gd name="connsiteX2" fmla="*/ 101633 w 174777"/>
              <a:gd name="connsiteY2" fmla="*/ 355967 h 357707"/>
              <a:gd name="connsiteX3" fmla="*/ 95283 w 174777"/>
              <a:gd name="connsiteY3" fmla="*/ 286117 h 357707"/>
              <a:gd name="connsiteX4" fmla="*/ 33 w 174777"/>
              <a:gd name="connsiteY4" fmla="*/ 367 h 357707"/>
              <a:gd name="connsiteX5" fmla="*/ 85758 w 174777"/>
              <a:gd name="connsiteY5" fmla="*/ 222617 h 357707"/>
              <a:gd name="connsiteX6" fmla="*/ 174658 w 174777"/>
              <a:gd name="connsiteY6" fmla="*/ 57517 h 35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777" h="357707">
                <a:moveTo>
                  <a:pt x="174658" y="57517"/>
                </a:moveTo>
                <a:cubicBezTo>
                  <a:pt x="177833" y="60163"/>
                  <a:pt x="116979" y="188750"/>
                  <a:pt x="104808" y="238492"/>
                </a:cubicBezTo>
                <a:cubicBezTo>
                  <a:pt x="92637" y="288234"/>
                  <a:pt x="103221" y="348029"/>
                  <a:pt x="101633" y="355967"/>
                </a:cubicBezTo>
                <a:cubicBezTo>
                  <a:pt x="100045" y="363905"/>
                  <a:pt x="112216" y="345384"/>
                  <a:pt x="95283" y="286117"/>
                </a:cubicBezTo>
                <a:cubicBezTo>
                  <a:pt x="78350" y="226850"/>
                  <a:pt x="1620" y="10950"/>
                  <a:pt x="33" y="367"/>
                </a:cubicBezTo>
                <a:cubicBezTo>
                  <a:pt x="-1555" y="-10216"/>
                  <a:pt x="54537" y="210975"/>
                  <a:pt x="85758" y="222617"/>
                </a:cubicBezTo>
                <a:cubicBezTo>
                  <a:pt x="116979" y="234259"/>
                  <a:pt x="171483" y="54871"/>
                  <a:pt x="174658" y="57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91D7187C-7903-50B3-A9D6-4817AFC16EB4}"/>
              </a:ext>
            </a:extLst>
          </p:cNvPr>
          <p:cNvSpPr/>
          <p:nvPr/>
        </p:nvSpPr>
        <p:spPr>
          <a:xfrm>
            <a:off x="7260547" y="5524490"/>
            <a:ext cx="78277" cy="235050"/>
          </a:xfrm>
          <a:custGeom>
            <a:avLst/>
            <a:gdLst>
              <a:gd name="connsiteX0" fmla="*/ 26078 w 78277"/>
              <a:gd name="connsiteY0" fmla="*/ 10 h 235050"/>
              <a:gd name="connsiteX1" fmla="*/ 38778 w 78277"/>
              <a:gd name="connsiteY1" fmla="*/ 117485 h 235050"/>
              <a:gd name="connsiteX2" fmla="*/ 678 w 78277"/>
              <a:gd name="connsiteY2" fmla="*/ 234960 h 235050"/>
              <a:gd name="connsiteX3" fmla="*/ 76878 w 78277"/>
              <a:gd name="connsiteY3" fmla="*/ 98435 h 235050"/>
              <a:gd name="connsiteX4" fmla="*/ 48303 w 78277"/>
              <a:gd name="connsiteY4" fmla="*/ 123835 h 235050"/>
              <a:gd name="connsiteX5" fmla="*/ 26078 w 78277"/>
              <a:gd name="connsiteY5" fmla="*/ 10 h 2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77" h="235050">
                <a:moveTo>
                  <a:pt x="26078" y="10"/>
                </a:moveTo>
                <a:cubicBezTo>
                  <a:pt x="24490" y="-1048"/>
                  <a:pt x="43011" y="78327"/>
                  <a:pt x="38778" y="117485"/>
                </a:cubicBezTo>
                <a:cubicBezTo>
                  <a:pt x="34545" y="156643"/>
                  <a:pt x="-5672" y="238135"/>
                  <a:pt x="678" y="234960"/>
                </a:cubicBezTo>
                <a:cubicBezTo>
                  <a:pt x="7028" y="231785"/>
                  <a:pt x="68941" y="116956"/>
                  <a:pt x="76878" y="98435"/>
                </a:cubicBezTo>
                <a:cubicBezTo>
                  <a:pt x="84815" y="79914"/>
                  <a:pt x="56770" y="135477"/>
                  <a:pt x="48303" y="123835"/>
                </a:cubicBezTo>
                <a:cubicBezTo>
                  <a:pt x="39836" y="112193"/>
                  <a:pt x="27666" y="1068"/>
                  <a:pt x="2607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3F423455-2A0F-615B-877E-77EC6A08D417}"/>
              </a:ext>
            </a:extLst>
          </p:cNvPr>
          <p:cNvSpPr/>
          <p:nvPr/>
        </p:nvSpPr>
        <p:spPr>
          <a:xfrm>
            <a:off x="7105641" y="5479879"/>
            <a:ext cx="130758" cy="389353"/>
          </a:xfrm>
          <a:custGeom>
            <a:avLst/>
            <a:gdLst>
              <a:gd name="connsiteX0" fmla="*/ 92084 w 130758"/>
              <a:gd name="connsiteY0" fmla="*/ 171 h 389353"/>
              <a:gd name="connsiteX1" fmla="*/ 82559 w 130758"/>
              <a:gd name="connsiteY1" fmla="*/ 187496 h 389353"/>
              <a:gd name="connsiteX2" fmla="*/ 130184 w 130758"/>
              <a:gd name="connsiteY2" fmla="*/ 384346 h 389353"/>
              <a:gd name="connsiteX3" fmla="*/ 101609 w 130758"/>
              <a:gd name="connsiteY3" fmla="*/ 314496 h 389353"/>
              <a:gd name="connsiteX4" fmla="*/ 9 w 130758"/>
              <a:gd name="connsiteY4" fmla="*/ 139871 h 389353"/>
              <a:gd name="connsiteX5" fmla="*/ 95259 w 130758"/>
              <a:gd name="connsiteY5" fmla="*/ 257346 h 389353"/>
              <a:gd name="connsiteX6" fmla="*/ 60334 w 130758"/>
              <a:gd name="connsiteY6" fmla="*/ 155746 h 389353"/>
              <a:gd name="connsiteX7" fmla="*/ 92084 w 130758"/>
              <a:gd name="connsiteY7" fmla="*/ 171 h 38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758" h="389353">
                <a:moveTo>
                  <a:pt x="92084" y="171"/>
                </a:moveTo>
                <a:cubicBezTo>
                  <a:pt x="95788" y="5463"/>
                  <a:pt x="76209" y="123467"/>
                  <a:pt x="82559" y="187496"/>
                </a:cubicBezTo>
                <a:cubicBezTo>
                  <a:pt x="88909" y="251525"/>
                  <a:pt x="127009" y="363179"/>
                  <a:pt x="130184" y="384346"/>
                </a:cubicBezTo>
                <a:cubicBezTo>
                  <a:pt x="133359" y="405513"/>
                  <a:pt x="123305" y="355242"/>
                  <a:pt x="101609" y="314496"/>
                </a:cubicBezTo>
                <a:cubicBezTo>
                  <a:pt x="79913" y="273750"/>
                  <a:pt x="1067" y="149396"/>
                  <a:pt x="9" y="139871"/>
                </a:cubicBezTo>
                <a:cubicBezTo>
                  <a:pt x="-1049" y="130346"/>
                  <a:pt x="85205" y="254700"/>
                  <a:pt x="95259" y="257346"/>
                </a:cubicBezTo>
                <a:cubicBezTo>
                  <a:pt x="105313" y="259992"/>
                  <a:pt x="62451" y="198079"/>
                  <a:pt x="60334" y="155746"/>
                </a:cubicBezTo>
                <a:cubicBezTo>
                  <a:pt x="58217" y="113413"/>
                  <a:pt x="88380" y="-5121"/>
                  <a:pt x="92084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FE6EE1F8-5B89-17DA-699F-DF519CF530BF}"/>
              </a:ext>
            </a:extLst>
          </p:cNvPr>
          <p:cNvSpPr/>
          <p:nvPr/>
        </p:nvSpPr>
        <p:spPr>
          <a:xfrm>
            <a:off x="6477000" y="6875134"/>
            <a:ext cx="448840" cy="286053"/>
          </a:xfrm>
          <a:custGeom>
            <a:avLst/>
            <a:gdLst>
              <a:gd name="connsiteX0" fmla="*/ 73025 w 448840"/>
              <a:gd name="connsiteY0" fmla="*/ 211466 h 286053"/>
              <a:gd name="connsiteX1" fmla="*/ 241300 w 448840"/>
              <a:gd name="connsiteY1" fmla="*/ 186066 h 286053"/>
              <a:gd name="connsiteX2" fmla="*/ 206375 w 448840"/>
              <a:gd name="connsiteY2" fmla="*/ 208291 h 286053"/>
              <a:gd name="connsiteX3" fmla="*/ 447675 w 448840"/>
              <a:gd name="connsiteY3" fmla="*/ 1916 h 286053"/>
              <a:gd name="connsiteX4" fmla="*/ 301625 w 448840"/>
              <a:gd name="connsiteY4" fmla="*/ 113041 h 286053"/>
              <a:gd name="connsiteX5" fmla="*/ 384175 w 448840"/>
              <a:gd name="connsiteY5" fmla="*/ 243216 h 286053"/>
              <a:gd name="connsiteX6" fmla="*/ 317500 w 448840"/>
              <a:gd name="connsiteY6" fmla="*/ 182891 h 286053"/>
              <a:gd name="connsiteX7" fmla="*/ 415925 w 448840"/>
              <a:gd name="connsiteY7" fmla="*/ 284491 h 286053"/>
              <a:gd name="connsiteX8" fmla="*/ 0 w 448840"/>
              <a:gd name="connsiteY8" fmla="*/ 246391 h 286053"/>
              <a:gd name="connsiteX9" fmla="*/ 419100 w 448840"/>
              <a:gd name="connsiteY9" fmla="*/ 271791 h 286053"/>
              <a:gd name="connsiteX10" fmla="*/ 304800 w 448840"/>
              <a:gd name="connsiteY10" fmla="*/ 182891 h 286053"/>
              <a:gd name="connsiteX11" fmla="*/ 73025 w 448840"/>
              <a:gd name="connsiteY11" fmla="*/ 211466 h 28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8840" h="286053">
                <a:moveTo>
                  <a:pt x="73025" y="211466"/>
                </a:moveTo>
                <a:cubicBezTo>
                  <a:pt x="62442" y="211995"/>
                  <a:pt x="219075" y="186595"/>
                  <a:pt x="241300" y="186066"/>
                </a:cubicBezTo>
                <a:cubicBezTo>
                  <a:pt x="263525" y="185537"/>
                  <a:pt x="171979" y="238983"/>
                  <a:pt x="206375" y="208291"/>
                </a:cubicBezTo>
                <a:cubicBezTo>
                  <a:pt x="240771" y="177599"/>
                  <a:pt x="431800" y="17791"/>
                  <a:pt x="447675" y="1916"/>
                </a:cubicBezTo>
                <a:cubicBezTo>
                  <a:pt x="463550" y="-13959"/>
                  <a:pt x="312208" y="72824"/>
                  <a:pt x="301625" y="113041"/>
                </a:cubicBezTo>
                <a:cubicBezTo>
                  <a:pt x="291042" y="153258"/>
                  <a:pt x="381529" y="231574"/>
                  <a:pt x="384175" y="243216"/>
                </a:cubicBezTo>
                <a:cubicBezTo>
                  <a:pt x="386821" y="254858"/>
                  <a:pt x="312208" y="176012"/>
                  <a:pt x="317500" y="182891"/>
                </a:cubicBezTo>
                <a:cubicBezTo>
                  <a:pt x="322792" y="189770"/>
                  <a:pt x="468842" y="273908"/>
                  <a:pt x="415925" y="284491"/>
                </a:cubicBezTo>
                <a:cubicBezTo>
                  <a:pt x="363008" y="295074"/>
                  <a:pt x="-529" y="248508"/>
                  <a:pt x="0" y="246391"/>
                </a:cubicBezTo>
                <a:cubicBezTo>
                  <a:pt x="529" y="244274"/>
                  <a:pt x="368300" y="282374"/>
                  <a:pt x="419100" y="271791"/>
                </a:cubicBezTo>
                <a:cubicBezTo>
                  <a:pt x="469900" y="261208"/>
                  <a:pt x="357188" y="196120"/>
                  <a:pt x="304800" y="182891"/>
                </a:cubicBezTo>
                <a:cubicBezTo>
                  <a:pt x="252413" y="169662"/>
                  <a:pt x="83608" y="210937"/>
                  <a:pt x="73025" y="211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5A12E5B1-9402-7B8D-4452-99361B4FE07D}"/>
              </a:ext>
            </a:extLst>
          </p:cNvPr>
          <p:cNvSpPr/>
          <p:nvPr/>
        </p:nvSpPr>
        <p:spPr>
          <a:xfrm>
            <a:off x="6650981" y="6546686"/>
            <a:ext cx="441971" cy="334169"/>
          </a:xfrm>
          <a:custGeom>
            <a:avLst/>
            <a:gdLst>
              <a:gd name="connsiteX0" fmla="*/ 441969 w 441971"/>
              <a:gd name="connsiteY0" fmla="*/ 164 h 334169"/>
              <a:gd name="connsiteX1" fmla="*/ 6994 w 441971"/>
              <a:gd name="connsiteY1" fmla="*/ 333539 h 334169"/>
              <a:gd name="connsiteX2" fmla="*/ 327669 w 441971"/>
              <a:gd name="connsiteY2" fmla="*/ 89064 h 334169"/>
              <a:gd name="connsiteX3" fmla="*/ 644 w 441971"/>
              <a:gd name="connsiteY3" fmla="*/ 285914 h 334169"/>
              <a:gd name="connsiteX4" fmla="*/ 441969 w 441971"/>
              <a:gd name="connsiteY4" fmla="*/ 164 h 33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71" h="334169">
                <a:moveTo>
                  <a:pt x="441969" y="164"/>
                </a:moveTo>
                <a:cubicBezTo>
                  <a:pt x="443027" y="8101"/>
                  <a:pt x="26044" y="318722"/>
                  <a:pt x="6994" y="333539"/>
                </a:cubicBezTo>
                <a:cubicBezTo>
                  <a:pt x="-12056" y="348356"/>
                  <a:pt x="328727" y="97001"/>
                  <a:pt x="327669" y="89064"/>
                </a:cubicBezTo>
                <a:cubicBezTo>
                  <a:pt x="326611" y="81127"/>
                  <a:pt x="-16818" y="298085"/>
                  <a:pt x="644" y="285914"/>
                </a:cubicBezTo>
                <a:cubicBezTo>
                  <a:pt x="18106" y="273743"/>
                  <a:pt x="440911" y="-7773"/>
                  <a:pt x="441969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11C65021-25F8-6AD3-0BCE-53B621EA55C8}"/>
              </a:ext>
            </a:extLst>
          </p:cNvPr>
          <p:cNvSpPr/>
          <p:nvPr/>
        </p:nvSpPr>
        <p:spPr>
          <a:xfrm>
            <a:off x="5702296" y="6676760"/>
            <a:ext cx="68344" cy="159180"/>
          </a:xfrm>
          <a:custGeom>
            <a:avLst/>
            <a:gdLst>
              <a:gd name="connsiteX0" fmla="*/ 4 w 68344"/>
              <a:gd name="connsiteY0" fmla="*/ 265 h 159180"/>
              <a:gd name="connsiteX1" fmla="*/ 63504 w 68344"/>
              <a:gd name="connsiteY1" fmla="*/ 82815 h 159180"/>
              <a:gd name="connsiteX2" fmla="*/ 9529 w 68344"/>
              <a:gd name="connsiteY2" fmla="*/ 159015 h 159180"/>
              <a:gd name="connsiteX3" fmla="*/ 60329 w 68344"/>
              <a:gd name="connsiteY3" fmla="*/ 101865 h 159180"/>
              <a:gd name="connsiteX4" fmla="*/ 60329 w 68344"/>
              <a:gd name="connsiteY4" fmla="*/ 57415 h 159180"/>
              <a:gd name="connsiteX5" fmla="*/ 4 w 68344"/>
              <a:gd name="connsiteY5" fmla="*/ 265 h 1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44" h="159180">
                <a:moveTo>
                  <a:pt x="4" y="265"/>
                </a:moveTo>
                <a:cubicBezTo>
                  <a:pt x="533" y="4498"/>
                  <a:pt x="61917" y="56357"/>
                  <a:pt x="63504" y="82815"/>
                </a:cubicBezTo>
                <a:cubicBezTo>
                  <a:pt x="65092" y="109273"/>
                  <a:pt x="10058" y="155840"/>
                  <a:pt x="9529" y="159015"/>
                </a:cubicBezTo>
                <a:cubicBezTo>
                  <a:pt x="9000" y="162190"/>
                  <a:pt x="51862" y="118798"/>
                  <a:pt x="60329" y="101865"/>
                </a:cubicBezTo>
                <a:cubicBezTo>
                  <a:pt x="68796" y="84932"/>
                  <a:pt x="73029" y="71173"/>
                  <a:pt x="60329" y="57415"/>
                </a:cubicBezTo>
                <a:cubicBezTo>
                  <a:pt x="47629" y="43657"/>
                  <a:pt x="-525" y="-3968"/>
                  <a:pt x="4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5350B534-B1BD-8FF7-4ED9-D9447C694F80}"/>
              </a:ext>
            </a:extLst>
          </p:cNvPr>
          <p:cNvSpPr/>
          <p:nvPr/>
        </p:nvSpPr>
        <p:spPr>
          <a:xfrm>
            <a:off x="5735746" y="6527323"/>
            <a:ext cx="558343" cy="327435"/>
          </a:xfrm>
          <a:custGeom>
            <a:avLst/>
            <a:gdLst>
              <a:gd name="connsiteX0" fmla="*/ 7829 w 558343"/>
              <a:gd name="connsiteY0" fmla="*/ 3652 h 327435"/>
              <a:gd name="connsiteX1" fmla="*/ 553929 w 558343"/>
              <a:gd name="connsiteY1" fmla="*/ 324327 h 327435"/>
              <a:gd name="connsiteX2" fmla="*/ 252304 w 558343"/>
              <a:gd name="connsiteY2" fmla="*/ 159227 h 327435"/>
              <a:gd name="connsiteX3" fmla="*/ 7829 w 558343"/>
              <a:gd name="connsiteY3" fmla="*/ 3652 h 32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343" h="327435">
                <a:moveTo>
                  <a:pt x="7829" y="3652"/>
                </a:moveTo>
                <a:cubicBezTo>
                  <a:pt x="58100" y="31169"/>
                  <a:pt x="513183" y="298398"/>
                  <a:pt x="553929" y="324327"/>
                </a:cubicBezTo>
                <a:cubicBezTo>
                  <a:pt x="594675" y="350256"/>
                  <a:pt x="342262" y="206852"/>
                  <a:pt x="252304" y="159227"/>
                </a:cubicBezTo>
                <a:cubicBezTo>
                  <a:pt x="162346" y="111602"/>
                  <a:pt x="-42442" y="-23865"/>
                  <a:pt x="7829" y="3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BBDE685E-A69D-1201-0054-79A549B2E61F}"/>
              </a:ext>
            </a:extLst>
          </p:cNvPr>
          <p:cNvSpPr/>
          <p:nvPr/>
        </p:nvSpPr>
        <p:spPr>
          <a:xfrm>
            <a:off x="5777444" y="4006796"/>
            <a:ext cx="112479" cy="436981"/>
          </a:xfrm>
          <a:custGeom>
            <a:avLst/>
            <a:gdLst>
              <a:gd name="connsiteX0" fmla="*/ 77256 w 112479"/>
              <a:gd name="connsiteY0" fmla="*/ 54 h 436981"/>
              <a:gd name="connsiteX1" fmla="*/ 55031 w 112479"/>
              <a:gd name="connsiteY1" fmla="*/ 203254 h 436981"/>
              <a:gd name="connsiteX2" fmla="*/ 112181 w 112479"/>
              <a:gd name="connsiteY2" fmla="*/ 435029 h 436981"/>
              <a:gd name="connsiteX3" fmla="*/ 74081 w 112479"/>
              <a:gd name="connsiteY3" fmla="*/ 298504 h 436981"/>
              <a:gd name="connsiteX4" fmla="*/ 1056 w 112479"/>
              <a:gd name="connsiteY4" fmla="*/ 25454 h 436981"/>
              <a:gd name="connsiteX5" fmla="*/ 32806 w 112479"/>
              <a:gd name="connsiteY5" fmla="*/ 181029 h 436981"/>
              <a:gd name="connsiteX6" fmla="*/ 77256 w 112479"/>
              <a:gd name="connsiteY6" fmla="*/ 54 h 43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479" h="436981">
                <a:moveTo>
                  <a:pt x="77256" y="54"/>
                </a:moveTo>
                <a:cubicBezTo>
                  <a:pt x="80960" y="3758"/>
                  <a:pt x="49210" y="130758"/>
                  <a:pt x="55031" y="203254"/>
                </a:cubicBezTo>
                <a:cubicBezTo>
                  <a:pt x="60852" y="275750"/>
                  <a:pt x="109006" y="419154"/>
                  <a:pt x="112181" y="435029"/>
                </a:cubicBezTo>
                <a:cubicBezTo>
                  <a:pt x="115356" y="450904"/>
                  <a:pt x="92602" y="366766"/>
                  <a:pt x="74081" y="298504"/>
                </a:cubicBezTo>
                <a:cubicBezTo>
                  <a:pt x="55560" y="230242"/>
                  <a:pt x="7935" y="45033"/>
                  <a:pt x="1056" y="25454"/>
                </a:cubicBezTo>
                <a:cubicBezTo>
                  <a:pt x="-5823" y="5875"/>
                  <a:pt x="22752" y="179442"/>
                  <a:pt x="32806" y="181029"/>
                </a:cubicBezTo>
                <a:cubicBezTo>
                  <a:pt x="42860" y="182616"/>
                  <a:pt x="73552" y="-3650"/>
                  <a:pt x="77256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E7136C05-B1E5-0612-9FDE-4D487DEC5944}"/>
              </a:ext>
            </a:extLst>
          </p:cNvPr>
          <p:cNvSpPr/>
          <p:nvPr/>
        </p:nvSpPr>
        <p:spPr>
          <a:xfrm>
            <a:off x="5421178" y="4225379"/>
            <a:ext cx="300229" cy="241946"/>
          </a:xfrm>
          <a:custGeom>
            <a:avLst/>
            <a:gdLst>
              <a:gd name="connsiteX0" fmla="*/ 8072 w 300229"/>
              <a:gd name="connsiteY0" fmla="*/ 13246 h 241946"/>
              <a:gd name="connsiteX1" fmla="*/ 58872 w 300229"/>
              <a:gd name="connsiteY1" fmla="*/ 51346 h 241946"/>
              <a:gd name="connsiteX2" fmla="*/ 239847 w 300229"/>
              <a:gd name="connsiteY2" fmla="*/ 159296 h 241946"/>
              <a:gd name="connsiteX3" fmla="*/ 300172 w 300229"/>
              <a:gd name="connsiteY3" fmla="*/ 241846 h 241946"/>
              <a:gd name="connsiteX4" fmla="*/ 249372 w 300229"/>
              <a:gd name="connsiteY4" fmla="*/ 171996 h 241946"/>
              <a:gd name="connsiteX5" fmla="*/ 176347 w 300229"/>
              <a:gd name="connsiteY5" fmla="*/ 546 h 241946"/>
              <a:gd name="connsiteX6" fmla="*/ 208097 w 300229"/>
              <a:gd name="connsiteY6" fmla="*/ 114846 h 241946"/>
              <a:gd name="connsiteX7" fmla="*/ 8072 w 300229"/>
              <a:gd name="connsiteY7" fmla="*/ 13246 h 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229" h="241946">
                <a:moveTo>
                  <a:pt x="8072" y="13246"/>
                </a:moveTo>
                <a:cubicBezTo>
                  <a:pt x="-16799" y="2663"/>
                  <a:pt x="20243" y="27004"/>
                  <a:pt x="58872" y="51346"/>
                </a:cubicBezTo>
                <a:cubicBezTo>
                  <a:pt x="97501" y="75688"/>
                  <a:pt x="199630" y="127546"/>
                  <a:pt x="239847" y="159296"/>
                </a:cubicBezTo>
                <a:cubicBezTo>
                  <a:pt x="280064" y="191046"/>
                  <a:pt x="298584" y="239729"/>
                  <a:pt x="300172" y="241846"/>
                </a:cubicBezTo>
                <a:cubicBezTo>
                  <a:pt x="301760" y="243963"/>
                  <a:pt x="270009" y="212212"/>
                  <a:pt x="249372" y="171996"/>
                </a:cubicBezTo>
                <a:cubicBezTo>
                  <a:pt x="228735" y="131780"/>
                  <a:pt x="183226" y="10071"/>
                  <a:pt x="176347" y="546"/>
                </a:cubicBezTo>
                <a:cubicBezTo>
                  <a:pt x="169468" y="-8979"/>
                  <a:pt x="233497" y="109025"/>
                  <a:pt x="208097" y="114846"/>
                </a:cubicBezTo>
                <a:cubicBezTo>
                  <a:pt x="182697" y="120667"/>
                  <a:pt x="32943" y="23829"/>
                  <a:pt x="8072" y="13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FF3DC44B-8EC5-7088-DD12-7CB856D45C38}"/>
              </a:ext>
            </a:extLst>
          </p:cNvPr>
          <p:cNvSpPr/>
          <p:nvPr/>
        </p:nvSpPr>
        <p:spPr>
          <a:xfrm>
            <a:off x="5723801" y="4073494"/>
            <a:ext cx="83568" cy="388439"/>
          </a:xfrm>
          <a:custGeom>
            <a:avLst/>
            <a:gdLst>
              <a:gd name="connsiteX0" fmla="*/ 724 w 83568"/>
              <a:gd name="connsiteY0" fmla="*/ 31 h 388439"/>
              <a:gd name="connsiteX1" fmla="*/ 19774 w 83568"/>
              <a:gd name="connsiteY1" fmla="*/ 222281 h 388439"/>
              <a:gd name="connsiteX2" fmla="*/ 83274 w 83568"/>
              <a:gd name="connsiteY2" fmla="*/ 387381 h 388439"/>
              <a:gd name="connsiteX3" fmla="*/ 41999 w 83568"/>
              <a:gd name="connsiteY3" fmla="*/ 288956 h 388439"/>
              <a:gd name="connsiteX4" fmla="*/ 7074 w 83568"/>
              <a:gd name="connsiteY4" fmla="*/ 206406 h 388439"/>
              <a:gd name="connsiteX5" fmla="*/ 724 w 83568"/>
              <a:gd name="connsiteY5" fmla="*/ 31 h 38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68" h="388439">
                <a:moveTo>
                  <a:pt x="724" y="31"/>
                </a:moveTo>
                <a:cubicBezTo>
                  <a:pt x="2841" y="2677"/>
                  <a:pt x="6016" y="157723"/>
                  <a:pt x="19774" y="222281"/>
                </a:cubicBezTo>
                <a:cubicBezTo>
                  <a:pt x="33532" y="286839"/>
                  <a:pt x="79570" y="376269"/>
                  <a:pt x="83274" y="387381"/>
                </a:cubicBezTo>
                <a:cubicBezTo>
                  <a:pt x="86978" y="398493"/>
                  <a:pt x="54699" y="319119"/>
                  <a:pt x="41999" y="288956"/>
                </a:cubicBezTo>
                <a:cubicBezTo>
                  <a:pt x="29299" y="258794"/>
                  <a:pt x="12895" y="250856"/>
                  <a:pt x="7074" y="206406"/>
                </a:cubicBezTo>
                <a:cubicBezTo>
                  <a:pt x="1253" y="161956"/>
                  <a:pt x="-1393" y="-2615"/>
                  <a:pt x="724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F33E4748-5119-B5F4-0570-E9E3EF783C5F}"/>
              </a:ext>
            </a:extLst>
          </p:cNvPr>
          <p:cNvSpPr/>
          <p:nvPr/>
        </p:nvSpPr>
        <p:spPr>
          <a:xfrm>
            <a:off x="6376796" y="4013199"/>
            <a:ext cx="62427" cy="422277"/>
          </a:xfrm>
          <a:custGeom>
            <a:avLst/>
            <a:gdLst>
              <a:gd name="connsiteX0" fmla="*/ 62104 w 62427"/>
              <a:gd name="connsiteY0" fmla="*/ 1 h 422277"/>
              <a:gd name="connsiteX1" fmla="*/ 27179 w 62427"/>
              <a:gd name="connsiteY1" fmla="*/ 234951 h 422277"/>
              <a:gd name="connsiteX2" fmla="*/ 4954 w 62427"/>
              <a:gd name="connsiteY2" fmla="*/ 422276 h 422277"/>
              <a:gd name="connsiteX3" fmla="*/ 4954 w 62427"/>
              <a:gd name="connsiteY3" fmla="*/ 231776 h 422277"/>
              <a:gd name="connsiteX4" fmla="*/ 62104 w 62427"/>
              <a:gd name="connsiteY4" fmla="*/ 1 h 42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27" h="422277">
                <a:moveTo>
                  <a:pt x="62104" y="1"/>
                </a:moveTo>
                <a:cubicBezTo>
                  <a:pt x="65808" y="530"/>
                  <a:pt x="36704" y="164572"/>
                  <a:pt x="27179" y="234951"/>
                </a:cubicBezTo>
                <a:cubicBezTo>
                  <a:pt x="17654" y="305330"/>
                  <a:pt x="8658" y="422805"/>
                  <a:pt x="4954" y="422276"/>
                </a:cubicBezTo>
                <a:cubicBezTo>
                  <a:pt x="1250" y="421747"/>
                  <a:pt x="-4042" y="302684"/>
                  <a:pt x="4954" y="231776"/>
                </a:cubicBezTo>
                <a:cubicBezTo>
                  <a:pt x="13950" y="160868"/>
                  <a:pt x="58400" y="-528"/>
                  <a:pt x="6210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360B5742-DBC2-1488-3F88-D5602551649A}"/>
              </a:ext>
            </a:extLst>
          </p:cNvPr>
          <p:cNvSpPr/>
          <p:nvPr/>
        </p:nvSpPr>
        <p:spPr>
          <a:xfrm>
            <a:off x="6810286" y="3927462"/>
            <a:ext cx="612966" cy="133406"/>
          </a:xfrm>
          <a:custGeom>
            <a:avLst/>
            <a:gdLst>
              <a:gd name="connsiteX0" fmla="*/ 89 w 612966"/>
              <a:gd name="connsiteY0" fmla="*/ 133363 h 133406"/>
              <a:gd name="connsiteX1" fmla="*/ 225514 w 612966"/>
              <a:gd name="connsiteY1" fmla="*/ 50813 h 133406"/>
              <a:gd name="connsiteX2" fmla="*/ 349339 w 612966"/>
              <a:gd name="connsiteY2" fmla="*/ 82563 h 133406"/>
              <a:gd name="connsiteX3" fmla="*/ 396964 w 612966"/>
              <a:gd name="connsiteY3" fmla="*/ 57163 h 133406"/>
              <a:gd name="connsiteX4" fmla="*/ 612864 w 612966"/>
              <a:gd name="connsiteY4" fmla="*/ 104788 h 133406"/>
              <a:gd name="connsiteX5" fmla="*/ 422364 w 612966"/>
              <a:gd name="connsiteY5" fmla="*/ 73038 h 133406"/>
              <a:gd name="connsiteX6" fmla="*/ 209639 w 612966"/>
              <a:gd name="connsiteY6" fmla="*/ 13 h 133406"/>
              <a:gd name="connsiteX7" fmla="*/ 349339 w 612966"/>
              <a:gd name="connsiteY7" fmla="*/ 66688 h 133406"/>
              <a:gd name="connsiteX8" fmla="*/ 200114 w 612966"/>
              <a:gd name="connsiteY8" fmla="*/ 38113 h 133406"/>
              <a:gd name="connsiteX9" fmla="*/ 89 w 612966"/>
              <a:gd name="connsiteY9" fmla="*/ 133363 h 13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2966" h="133406">
                <a:moveTo>
                  <a:pt x="89" y="133363"/>
                </a:moveTo>
                <a:cubicBezTo>
                  <a:pt x="4322" y="135480"/>
                  <a:pt x="167306" y="59280"/>
                  <a:pt x="225514" y="50813"/>
                </a:cubicBezTo>
                <a:cubicBezTo>
                  <a:pt x="283722" y="42346"/>
                  <a:pt x="320764" y="81505"/>
                  <a:pt x="349339" y="82563"/>
                </a:cubicBezTo>
                <a:cubicBezTo>
                  <a:pt x="377914" y="83621"/>
                  <a:pt x="353043" y="53459"/>
                  <a:pt x="396964" y="57163"/>
                </a:cubicBezTo>
                <a:cubicBezTo>
                  <a:pt x="440885" y="60867"/>
                  <a:pt x="608631" y="102142"/>
                  <a:pt x="612864" y="104788"/>
                </a:cubicBezTo>
                <a:cubicBezTo>
                  <a:pt x="617097" y="107434"/>
                  <a:pt x="489568" y="90500"/>
                  <a:pt x="422364" y="73038"/>
                </a:cubicBezTo>
                <a:cubicBezTo>
                  <a:pt x="355160" y="55575"/>
                  <a:pt x="221810" y="1071"/>
                  <a:pt x="209639" y="13"/>
                </a:cubicBezTo>
                <a:cubicBezTo>
                  <a:pt x="197468" y="-1045"/>
                  <a:pt x="350927" y="60338"/>
                  <a:pt x="349339" y="66688"/>
                </a:cubicBezTo>
                <a:cubicBezTo>
                  <a:pt x="347752" y="73038"/>
                  <a:pt x="256735" y="31763"/>
                  <a:pt x="200114" y="38113"/>
                </a:cubicBezTo>
                <a:cubicBezTo>
                  <a:pt x="143493" y="44463"/>
                  <a:pt x="-4144" y="131246"/>
                  <a:pt x="89" y="133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2C7B5478-DC93-7C7D-674F-1A84F72DA5B1}"/>
              </a:ext>
            </a:extLst>
          </p:cNvPr>
          <p:cNvSpPr/>
          <p:nvPr/>
        </p:nvSpPr>
        <p:spPr>
          <a:xfrm>
            <a:off x="5161043" y="4289391"/>
            <a:ext cx="351185" cy="101636"/>
          </a:xfrm>
          <a:custGeom>
            <a:avLst/>
            <a:gdLst>
              <a:gd name="connsiteX0" fmla="*/ 7857 w 351185"/>
              <a:gd name="connsiteY0" fmla="*/ 9559 h 101636"/>
              <a:gd name="connsiteX1" fmla="*/ 204707 w 351185"/>
              <a:gd name="connsiteY1" fmla="*/ 6384 h 101636"/>
              <a:gd name="connsiteX2" fmla="*/ 350757 w 351185"/>
              <a:gd name="connsiteY2" fmla="*/ 101634 h 101636"/>
              <a:gd name="connsiteX3" fmla="*/ 242807 w 351185"/>
              <a:gd name="connsiteY3" fmla="*/ 9559 h 101636"/>
              <a:gd name="connsiteX4" fmla="*/ 58657 w 351185"/>
              <a:gd name="connsiteY4" fmla="*/ 15909 h 101636"/>
              <a:gd name="connsiteX5" fmla="*/ 7857 w 351185"/>
              <a:gd name="connsiteY5" fmla="*/ 9559 h 10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185" h="101636">
                <a:moveTo>
                  <a:pt x="7857" y="9559"/>
                </a:moveTo>
                <a:cubicBezTo>
                  <a:pt x="32199" y="7971"/>
                  <a:pt x="147557" y="-8962"/>
                  <a:pt x="204707" y="6384"/>
                </a:cubicBezTo>
                <a:cubicBezTo>
                  <a:pt x="261857" y="21730"/>
                  <a:pt x="344407" y="101105"/>
                  <a:pt x="350757" y="101634"/>
                </a:cubicBezTo>
                <a:cubicBezTo>
                  <a:pt x="357107" y="102163"/>
                  <a:pt x="291490" y="23847"/>
                  <a:pt x="242807" y="9559"/>
                </a:cubicBezTo>
                <a:cubicBezTo>
                  <a:pt x="194124" y="-4729"/>
                  <a:pt x="97286" y="16967"/>
                  <a:pt x="58657" y="15909"/>
                </a:cubicBezTo>
                <a:cubicBezTo>
                  <a:pt x="20028" y="14851"/>
                  <a:pt x="-16485" y="11147"/>
                  <a:pt x="7857" y="9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5B56AE3F-9545-A4D3-940A-D8624C589F74}"/>
              </a:ext>
            </a:extLst>
          </p:cNvPr>
          <p:cNvSpPr/>
          <p:nvPr/>
        </p:nvSpPr>
        <p:spPr>
          <a:xfrm>
            <a:off x="4342682" y="4273510"/>
            <a:ext cx="216707" cy="285827"/>
          </a:xfrm>
          <a:custGeom>
            <a:avLst/>
            <a:gdLst>
              <a:gd name="connsiteX0" fmla="*/ 172168 w 216707"/>
              <a:gd name="connsiteY0" fmla="*/ 40 h 285827"/>
              <a:gd name="connsiteX1" fmla="*/ 153118 w 216707"/>
              <a:gd name="connsiteY1" fmla="*/ 149265 h 285827"/>
              <a:gd name="connsiteX2" fmla="*/ 216618 w 216707"/>
              <a:gd name="connsiteY2" fmla="*/ 285790 h 285827"/>
              <a:gd name="connsiteX3" fmla="*/ 162643 w 216707"/>
              <a:gd name="connsiteY3" fmla="*/ 161965 h 285827"/>
              <a:gd name="connsiteX4" fmla="*/ 718 w 216707"/>
              <a:gd name="connsiteY4" fmla="*/ 57190 h 285827"/>
              <a:gd name="connsiteX5" fmla="*/ 105493 w 216707"/>
              <a:gd name="connsiteY5" fmla="*/ 133390 h 285827"/>
              <a:gd name="connsiteX6" fmla="*/ 172168 w 216707"/>
              <a:gd name="connsiteY6" fmla="*/ 40 h 28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07" h="285827">
                <a:moveTo>
                  <a:pt x="172168" y="40"/>
                </a:moveTo>
                <a:cubicBezTo>
                  <a:pt x="180105" y="2686"/>
                  <a:pt x="145710" y="101640"/>
                  <a:pt x="153118" y="149265"/>
                </a:cubicBezTo>
                <a:cubicBezTo>
                  <a:pt x="160526" y="196890"/>
                  <a:pt x="215030" y="283673"/>
                  <a:pt x="216618" y="285790"/>
                </a:cubicBezTo>
                <a:cubicBezTo>
                  <a:pt x="218206" y="287907"/>
                  <a:pt x="198626" y="200065"/>
                  <a:pt x="162643" y="161965"/>
                </a:cubicBezTo>
                <a:cubicBezTo>
                  <a:pt x="126660" y="123865"/>
                  <a:pt x="10243" y="61953"/>
                  <a:pt x="718" y="57190"/>
                </a:cubicBezTo>
                <a:cubicBezTo>
                  <a:pt x="-8807" y="52427"/>
                  <a:pt x="79035" y="140269"/>
                  <a:pt x="105493" y="133390"/>
                </a:cubicBezTo>
                <a:cubicBezTo>
                  <a:pt x="131951" y="126511"/>
                  <a:pt x="164231" y="-2606"/>
                  <a:pt x="17216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4A758D73-6F0C-07CF-311E-E336162A31A0}"/>
              </a:ext>
            </a:extLst>
          </p:cNvPr>
          <p:cNvSpPr/>
          <p:nvPr/>
        </p:nvSpPr>
        <p:spPr>
          <a:xfrm>
            <a:off x="5145998" y="4193440"/>
            <a:ext cx="246047" cy="67450"/>
          </a:xfrm>
          <a:custGeom>
            <a:avLst/>
            <a:gdLst>
              <a:gd name="connsiteX0" fmla="*/ 677 w 246047"/>
              <a:gd name="connsiteY0" fmla="*/ 67410 h 67450"/>
              <a:gd name="connsiteX1" fmla="*/ 238802 w 246047"/>
              <a:gd name="connsiteY1" fmla="*/ 3910 h 67450"/>
              <a:gd name="connsiteX2" fmla="*/ 168952 w 246047"/>
              <a:gd name="connsiteY2" fmla="*/ 13435 h 67450"/>
              <a:gd name="connsiteX3" fmla="*/ 677 w 246047"/>
              <a:gd name="connsiteY3" fmla="*/ 67410 h 6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047" h="67450">
                <a:moveTo>
                  <a:pt x="677" y="67410"/>
                </a:moveTo>
                <a:cubicBezTo>
                  <a:pt x="12319" y="65823"/>
                  <a:pt x="210756" y="12906"/>
                  <a:pt x="238802" y="3910"/>
                </a:cubicBezTo>
                <a:cubicBezTo>
                  <a:pt x="266848" y="-5086"/>
                  <a:pt x="207052" y="2852"/>
                  <a:pt x="168952" y="13435"/>
                </a:cubicBezTo>
                <a:cubicBezTo>
                  <a:pt x="130852" y="24018"/>
                  <a:pt x="-10965" y="68997"/>
                  <a:pt x="677" y="67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7D2151E5-4B03-DABD-14AA-381E9F65F6B5}"/>
              </a:ext>
            </a:extLst>
          </p:cNvPr>
          <p:cNvSpPr/>
          <p:nvPr/>
        </p:nvSpPr>
        <p:spPr>
          <a:xfrm>
            <a:off x="4946504" y="5320737"/>
            <a:ext cx="54293" cy="225762"/>
          </a:xfrm>
          <a:custGeom>
            <a:avLst/>
            <a:gdLst>
              <a:gd name="connsiteX0" fmla="*/ 35071 w 54293"/>
              <a:gd name="connsiteY0" fmla="*/ 563 h 225762"/>
              <a:gd name="connsiteX1" fmla="*/ 3321 w 54293"/>
              <a:gd name="connsiteY1" fmla="*/ 79938 h 225762"/>
              <a:gd name="connsiteX2" fmla="*/ 54121 w 54293"/>
              <a:gd name="connsiteY2" fmla="*/ 222813 h 225762"/>
              <a:gd name="connsiteX3" fmla="*/ 19196 w 54293"/>
              <a:gd name="connsiteY3" fmla="*/ 172013 h 225762"/>
              <a:gd name="connsiteX4" fmla="*/ 146 w 54293"/>
              <a:gd name="connsiteY4" fmla="*/ 118038 h 225762"/>
              <a:gd name="connsiteX5" fmla="*/ 35071 w 54293"/>
              <a:gd name="connsiteY5" fmla="*/ 563 h 22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93" h="225762">
                <a:moveTo>
                  <a:pt x="35071" y="563"/>
                </a:moveTo>
                <a:cubicBezTo>
                  <a:pt x="35600" y="-5787"/>
                  <a:pt x="146" y="42896"/>
                  <a:pt x="3321" y="79938"/>
                </a:cubicBezTo>
                <a:cubicBezTo>
                  <a:pt x="6496" y="116980"/>
                  <a:pt x="51475" y="207467"/>
                  <a:pt x="54121" y="222813"/>
                </a:cubicBezTo>
                <a:cubicBezTo>
                  <a:pt x="56767" y="238159"/>
                  <a:pt x="28192" y="189476"/>
                  <a:pt x="19196" y="172013"/>
                </a:cubicBezTo>
                <a:cubicBezTo>
                  <a:pt x="10200" y="154551"/>
                  <a:pt x="-1442" y="143438"/>
                  <a:pt x="146" y="118038"/>
                </a:cubicBezTo>
                <a:cubicBezTo>
                  <a:pt x="1733" y="92638"/>
                  <a:pt x="34542" y="6913"/>
                  <a:pt x="35071" y="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9DE83F17-52C3-EDD6-E1B7-9EA554C5598F}"/>
              </a:ext>
            </a:extLst>
          </p:cNvPr>
          <p:cNvSpPr/>
          <p:nvPr/>
        </p:nvSpPr>
        <p:spPr>
          <a:xfrm>
            <a:off x="4733051" y="5029594"/>
            <a:ext cx="141873" cy="735424"/>
          </a:xfrm>
          <a:custGeom>
            <a:avLst/>
            <a:gdLst>
              <a:gd name="connsiteX0" fmla="*/ 140574 w 141873"/>
              <a:gd name="connsiteY0" fmla="*/ 44056 h 735424"/>
              <a:gd name="connsiteX1" fmla="*/ 73899 w 141873"/>
              <a:gd name="connsiteY1" fmla="*/ 418706 h 735424"/>
              <a:gd name="connsiteX2" fmla="*/ 140574 w 141873"/>
              <a:gd name="connsiteY2" fmla="*/ 729856 h 735424"/>
              <a:gd name="connsiteX3" fmla="*/ 108824 w 141873"/>
              <a:gd name="connsiteY3" fmla="*/ 571106 h 735424"/>
              <a:gd name="connsiteX4" fmla="*/ 874 w 141873"/>
              <a:gd name="connsiteY4" fmla="*/ 2781 h 735424"/>
              <a:gd name="connsiteX5" fmla="*/ 61199 w 141873"/>
              <a:gd name="connsiteY5" fmla="*/ 342506 h 735424"/>
              <a:gd name="connsiteX6" fmla="*/ 140574 w 141873"/>
              <a:gd name="connsiteY6" fmla="*/ 44056 h 73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873" h="735424">
                <a:moveTo>
                  <a:pt x="140574" y="44056"/>
                </a:moveTo>
                <a:cubicBezTo>
                  <a:pt x="142691" y="56756"/>
                  <a:pt x="73899" y="304406"/>
                  <a:pt x="73899" y="418706"/>
                </a:cubicBezTo>
                <a:cubicBezTo>
                  <a:pt x="73899" y="533006"/>
                  <a:pt x="134753" y="704456"/>
                  <a:pt x="140574" y="729856"/>
                </a:cubicBezTo>
                <a:cubicBezTo>
                  <a:pt x="146395" y="755256"/>
                  <a:pt x="132107" y="692285"/>
                  <a:pt x="108824" y="571106"/>
                </a:cubicBezTo>
                <a:cubicBezTo>
                  <a:pt x="85541" y="449927"/>
                  <a:pt x="8811" y="40881"/>
                  <a:pt x="874" y="2781"/>
                </a:cubicBezTo>
                <a:cubicBezTo>
                  <a:pt x="-7063" y="-35319"/>
                  <a:pt x="41091" y="330335"/>
                  <a:pt x="61199" y="342506"/>
                </a:cubicBezTo>
                <a:cubicBezTo>
                  <a:pt x="81307" y="354677"/>
                  <a:pt x="138457" y="31356"/>
                  <a:pt x="140574" y="44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13B050F4-1A31-6E46-FC74-0DFD0ACE21C0}"/>
              </a:ext>
            </a:extLst>
          </p:cNvPr>
          <p:cNvSpPr/>
          <p:nvPr/>
        </p:nvSpPr>
        <p:spPr>
          <a:xfrm>
            <a:off x="5057745" y="5031918"/>
            <a:ext cx="222298" cy="146880"/>
          </a:xfrm>
          <a:custGeom>
            <a:avLst/>
            <a:gdLst>
              <a:gd name="connsiteX0" fmla="*/ 25430 w 222298"/>
              <a:gd name="connsiteY0" fmla="*/ 143332 h 146880"/>
              <a:gd name="connsiteX1" fmla="*/ 136555 w 222298"/>
              <a:gd name="connsiteY1" fmla="*/ 108407 h 146880"/>
              <a:gd name="connsiteX2" fmla="*/ 222280 w 222298"/>
              <a:gd name="connsiteY2" fmla="*/ 146507 h 146880"/>
              <a:gd name="connsiteX3" fmla="*/ 142905 w 222298"/>
              <a:gd name="connsiteY3" fmla="*/ 79832 h 146880"/>
              <a:gd name="connsiteX4" fmla="*/ 30 w 222298"/>
              <a:gd name="connsiteY4" fmla="*/ 457 h 146880"/>
              <a:gd name="connsiteX5" fmla="*/ 155605 w 222298"/>
              <a:gd name="connsiteY5" fmla="*/ 117932 h 146880"/>
              <a:gd name="connsiteX6" fmla="*/ 25430 w 222298"/>
              <a:gd name="connsiteY6" fmla="*/ 143332 h 14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298" h="146880">
                <a:moveTo>
                  <a:pt x="25430" y="143332"/>
                </a:moveTo>
                <a:cubicBezTo>
                  <a:pt x="22255" y="141745"/>
                  <a:pt x="103747" y="107878"/>
                  <a:pt x="136555" y="108407"/>
                </a:cubicBezTo>
                <a:cubicBezTo>
                  <a:pt x="169363" y="108936"/>
                  <a:pt x="221222" y="151269"/>
                  <a:pt x="222280" y="146507"/>
                </a:cubicBezTo>
                <a:cubicBezTo>
                  <a:pt x="223338" y="141745"/>
                  <a:pt x="179947" y="104174"/>
                  <a:pt x="142905" y="79832"/>
                </a:cubicBezTo>
                <a:cubicBezTo>
                  <a:pt x="105863" y="55490"/>
                  <a:pt x="-2087" y="-5893"/>
                  <a:pt x="30" y="457"/>
                </a:cubicBezTo>
                <a:cubicBezTo>
                  <a:pt x="2147" y="6807"/>
                  <a:pt x="144493" y="96236"/>
                  <a:pt x="155605" y="117932"/>
                </a:cubicBezTo>
                <a:cubicBezTo>
                  <a:pt x="166717" y="139628"/>
                  <a:pt x="28605" y="144919"/>
                  <a:pt x="25430" y="143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1DD70137-88C9-E72F-05A3-315753629BBC}"/>
              </a:ext>
            </a:extLst>
          </p:cNvPr>
          <p:cNvSpPr/>
          <p:nvPr/>
        </p:nvSpPr>
        <p:spPr>
          <a:xfrm>
            <a:off x="4816234" y="6102160"/>
            <a:ext cx="165117" cy="251731"/>
          </a:xfrm>
          <a:custGeom>
            <a:avLst/>
            <a:gdLst>
              <a:gd name="connsiteX0" fmla="*/ 241 w 165117"/>
              <a:gd name="connsiteY0" fmla="*/ 190 h 251731"/>
              <a:gd name="connsiteX1" fmla="*/ 105016 w 165117"/>
              <a:gd name="connsiteY1" fmla="*/ 104965 h 251731"/>
              <a:gd name="connsiteX2" fmla="*/ 162166 w 165117"/>
              <a:gd name="connsiteY2" fmla="*/ 251015 h 251731"/>
              <a:gd name="connsiteX3" fmla="*/ 155816 w 165117"/>
              <a:gd name="connsiteY3" fmla="*/ 158940 h 251731"/>
              <a:gd name="connsiteX4" fmla="*/ 146291 w 165117"/>
              <a:gd name="connsiteY4" fmla="*/ 114490 h 251731"/>
              <a:gd name="connsiteX5" fmla="*/ 136766 w 165117"/>
              <a:gd name="connsiteY5" fmla="*/ 130365 h 251731"/>
              <a:gd name="connsiteX6" fmla="*/ 241 w 165117"/>
              <a:gd name="connsiteY6" fmla="*/ 190 h 25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17" h="251731">
                <a:moveTo>
                  <a:pt x="241" y="190"/>
                </a:moveTo>
                <a:cubicBezTo>
                  <a:pt x="-5051" y="-4043"/>
                  <a:pt x="78029" y="63161"/>
                  <a:pt x="105016" y="104965"/>
                </a:cubicBezTo>
                <a:cubicBezTo>
                  <a:pt x="132004" y="146769"/>
                  <a:pt x="153699" y="242019"/>
                  <a:pt x="162166" y="251015"/>
                </a:cubicBezTo>
                <a:cubicBezTo>
                  <a:pt x="170633" y="260011"/>
                  <a:pt x="158462" y="181694"/>
                  <a:pt x="155816" y="158940"/>
                </a:cubicBezTo>
                <a:cubicBezTo>
                  <a:pt x="153170" y="136186"/>
                  <a:pt x="149466" y="119252"/>
                  <a:pt x="146291" y="114490"/>
                </a:cubicBezTo>
                <a:cubicBezTo>
                  <a:pt x="143116" y="109728"/>
                  <a:pt x="157933" y="145182"/>
                  <a:pt x="136766" y="130365"/>
                </a:cubicBezTo>
                <a:cubicBezTo>
                  <a:pt x="115599" y="115548"/>
                  <a:pt x="5533" y="4423"/>
                  <a:pt x="241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5E0C5F98-89EE-0057-EDFB-1DDE8D3425F3}"/>
              </a:ext>
            </a:extLst>
          </p:cNvPr>
          <p:cNvSpPr/>
          <p:nvPr/>
        </p:nvSpPr>
        <p:spPr>
          <a:xfrm>
            <a:off x="6988138" y="4721023"/>
            <a:ext cx="425751" cy="298748"/>
          </a:xfrm>
          <a:custGeom>
            <a:avLst/>
            <a:gdLst>
              <a:gd name="connsiteX0" fmla="*/ 425487 w 425751"/>
              <a:gd name="connsiteY0" fmla="*/ 41477 h 298748"/>
              <a:gd name="connsiteX1" fmla="*/ 323887 w 425751"/>
              <a:gd name="connsiteY1" fmla="*/ 155777 h 298748"/>
              <a:gd name="connsiteX2" fmla="*/ 320712 w 425751"/>
              <a:gd name="connsiteY2" fmla="*/ 298652 h 298748"/>
              <a:gd name="connsiteX3" fmla="*/ 317537 w 425751"/>
              <a:gd name="connsiteY3" fmla="*/ 133552 h 298748"/>
              <a:gd name="connsiteX4" fmla="*/ 317537 w 425751"/>
              <a:gd name="connsiteY4" fmla="*/ 66877 h 298748"/>
              <a:gd name="connsiteX5" fmla="*/ 37 w 425751"/>
              <a:gd name="connsiteY5" fmla="*/ 202 h 298748"/>
              <a:gd name="connsiteX6" fmla="*/ 339762 w 425751"/>
              <a:gd name="connsiteY6" fmla="*/ 89102 h 298748"/>
              <a:gd name="connsiteX7" fmla="*/ 425487 w 425751"/>
              <a:gd name="connsiteY7" fmla="*/ 41477 h 29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751" h="298748">
                <a:moveTo>
                  <a:pt x="425487" y="41477"/>
                </a:moveTo>
                <a:cubicBezTo>
                  <a:pt x="422841" y="52590"/>
                  <a:pt x="341349" y="112915"/>
                  <a:pt x="323887" y="155777"/>
                </a:cubicBezTo>
                <a:cubicBezTo>
                  <a:pt x="306425" y="198639"/>
                  <a:pt x="321770" y="302356"/>
                  <a:pt x="320712" y="298652"/>
                </a:cubicBezTo>
                <a:cubicBezTo>
                  <a:pt x="319654" y="294948"/>
                  <a:pt x="318066" y="172181"/>
                  <a:pt x="317537" y="133552"/>
                </a:cubicBezTo>
                <a:cubicBezTo>
                  <a:pt x="317008" y="94923"/>
                  <a:pt x="370454" y="89102"/>
                  <a:pt x="317537" y="66877"/>
                </a:cubicBezTo>
                <a:cubicBezTo>
                  <a:pt x="264620" y="44652"/>
                  <a:pt x="-3667" y="-3502"/>
                  <a:pt x="37" y="202"/>
                </a:cubicBezTo>
                <a:cubicBezTo>
                  <a:pt x="3741" y="3906"/>
                  <a:pt x="267795" y="75344"/>
                  <a:pt x="339762" y="89102"/>
                </a:cubicBezTo>
                <a:cubicBezTo>
                  <a:pt x="411729" y="102860"/>
                  <a:pt x="428133" y="30364"/>
                  <a:pt x="425487" y="4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902EF895-F2B7-C4BF-0ADB-ED148E42AF8D}"/>
              </a:ext>
            </a:extLst>
          </p:cNvPr>
          <p:cNvSpPr/>
          <p:nvPr/>
        </p:nvSpPr>
        <p:spPr>
          <a:xfrm>
            <a:off x="6850640" y="4600778"/>
            <a:ext cx="575040" cy="117362"/>
          </a:xfrm>
          <a:custGeom>
            <a:avLst/>
            <a:gdLst>
              <a:gd name="connsiteX0" fmla="*/ 1010 w 575040"/>
              <a:gd name="connsiteY0" fmla="*/ 104572 h 117362"/>
              <a:gd name="connsiteX1" fmla="*/ 391535 w 575040"/>
              <a:gd name="connsiteY1" fmla="*/ 56947 h 117362"/>
              <a:gd name="connsiteX2" fmla="*/ 566160 w 575040"/>
              <a:gd name="connsiteY2" fmla="*/ 2972 h 117362"/>
              <a:gd name="connsiteX3" fmla="*/ 543935 w 575040"/>
              <a:gd name="connsiteY3" fmla="*/ 18847 h 117362"/>
              <a:gd name="connsiteX4" fmla="*/ 496310 w 575040"/>
              <a:gd name="connsiteY4" fmla="*/ 117272 h 117362"/>
              <a:gd name="connsiteX5" fmla="*/ 518535 w 575040"/>
              <a:gd name="connsiteY5" fmla="*/ 37897 h 117362"/>
              <a:gd name="connsiteX6" fmla="*/ 1010 w 575040"/>
              <a:gd name="connsiteY6" fmla="*/ 104572 h 11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040" h="117362">
                <a:moveTo>
                  <a:pt x="1010" y="104572"/>
                </a:moveTo>
                <a:cubicBezTo>
                  <a:pt x="-20157" y="107747"/>
                  <a:pt x="297343" y="73880"/>
                  <a:pt x="391535" y="56947"/>
                </a:cubicBezTo>
                <a:cubicBezTo>
                  <a:pt x="485727" y="40014"/>
                  <a:pt x="540760" y="9322"/>
                  <a:pt x="566160" y="2972"/>
                </a:cubicBezTo>
                <a:cubicBezTo>
                  <a:pt x="591560" y="-3378"/>
                  <a:pt x="555577" y="-203"/>
                  <a:pt x="543935" y="18847"/>
                </a:cubicBezTo>
                <a:cubicBezTo>
                  <a:pt x="532293" y="37897"/>
                  <a:pt x="500543" y="114097"/>
                  <a:pt x="496310" y="117272"/>
                </a:cubicBezTo>
                <a:cubicBezTo>
                  <a:pt x="492077" y="120447"/>
                  <a:pt x="604789" y="39484"/>
                  <a:pt x="518535" y="37897"/>
                </a:cubicBezTo>
                <a:cubicBezTo>
                  <a:pt x="432281" y="36310"/>
                  <a:pt x="22177" y="101397"/>
                  <a:pt x="1010" y="104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F1A17EB1-D94D-9230-A1D7-CF3266F46BC4}"/>
              </a:ext>
            </a:extLst>
          </p:cNvPr>
          <p:cNvSpPr/>
          <p:nvPr/>
        </p:nvSpPr>
        <p:spPr>
          <a:xfrm>
            <a:off x="6460918" y="4199357"/>
            <a:ext cx="78525" cy="1022143"/>
          </a:xfrm>
          <a:custGeom>
            <a:avLst/>
            <a:gdLst>
              <a:gd name="connsiteX0" fmla="*/ 76407 w 78525"/>
              <a:gd name="connsiteY0" fmla="*/ 4343 h 1022143"/>
              <a:gd name="connsiteX1" fmla="*/ 73232 w 78525"/>
              <a:gd name="connsiteY1" fmla="*/ 960018 h 1022143"/>
              <a:gd name="connsiteX2" fmla="*/ 73232 w 78525"/>
              <a:gd name="connsiteY2" fmla="*/ 886993 h 1022143"/>
              <a:gd name="connsiteX3" fmla="*/ 207 w 78525"/>
              <a:gd name="connsiteY3" fmla="*/ 547268 h 1022143"/>
              <a:gd name="connsiteX4" fmla="*/ 51007 w 78525"/>
              <a:gd name="connsiteY4" fmla="*/ 712368 h 1022143"/>
              <a:gd name="connsiteX5" fmla="*/ 44657 w 78525"/>
              <a:gd name="connsiteY5" fmla="*/ 391693 h 1022143"/>
              <a:gd name="connsiteX6" fmla="*/ 47832 w 78525"/>
              <a:gd name="connsiteY6" fmla="*/ 598068 h 1022143"/>
              <a:gd name="connsiteX7" fmla="*/ 76407 w 78525"/>
              <a:gd name="connsiteY7" fmla="*/ 4343 h 102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25" h="1022143">
                <a:moveTo>
                  <a:pt x="76407" y="4343"/>
                </a:moveTo>
                <a:cubicBezTo>
                  <a:pt x="80640" y="64668"/>
                  <a:pt x="73761" y="812910"/>
                  <a:pt x="73232" y="960018"/>
                </a:cubicBezTo>
                <a:cubicBezTo>
                  <a:pt x="72703" y="1107126"/>
                  <a:pt x="85403" y="955785"/>
                  <a:pt x="73232" y="886993"/>
                </a:cubicBezTo>
                <a:cubicBezTo>
                  <a:pt x="61061" y="818201"/>
                  <a:pt x="3911" y="576372"/>
                  <a:pt x="207" y="547268"/>
                </a:cubicBezTo>
                <a:cubicBezTo>
                  <a:pt x="-3497" y="518164"/>
                  <a:pt x="43599" y="738297"/>
                  <a:pt x="51007" y="712368"/>
                </a:cubicBezTo>
                <a:cubicBezTo>
                  <a:pt x="58415" y="686439"/>
                  <a:pt x="45186" y="410743"/>
                  <a:pt x="44657" y="391693"/>
                </a:cubicBezTo>
                <a:cubicBezTo>
                  <a:pt x="44128" y="372643"/>
                  <a:pt x="40953" y="665272"/>
                  <a:pt x="47832" y="598068"/>
                </a:cubicBezTo>
                <a:cubicBezTo>
                  <a:pt x="54711" y="530864"/>
                  <a:pt x="72174" y="-55982"/>
                  <a:pt x="76407" y="4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F073C316-73E6-4340-B5A8-D165A62072CD}"/>
              </a:ext>
            </a:extLst>
          </p:cNvPr>
          <p:cNvSpPr/>
          <p:nvPr/>
        </p:nvSpPr>
        <p:spPr>
          <a:xfrm>
            <a:off x="2450178" y="6750915"/>
            <a:ext cx="1958760" cy="1501681"/>
          </a:xfrm>
          <a:custGeom>
            <a:avLst/>
            <a:gdLst>
              <a:gd name="connsiteX0" fmla="*/ 42651 w 1958760"/>
              <a:gd name="connsiteY0" fmla="*/ 1467799 h 1501681"/>
              <a:gd name="connsiteX1" fmla="*/ 195051 w 1958760"/>
              <a:gd name="connsiteY1" fmla="*/ 1315399 h 1501681"/>
              <a:gd name="connsiteX2" fmla="*/ 1120336 w 1958760"/>
              <a:gd name="connsiteY2" fmla="*/ 19999 h 1501681"/>
              <a:gd name="connsiteX3" fmla="*/ 1196536 w 1958760"/>
              <a:gd name="connsiteY3" fmla="*/ 509856 h 1501681"/>
              <a:gd name="connsiteX4" fmla="*/ 1425136 w 1958760"/>
              <a:gd name="connsiteY4" fmla="*/ 259485 h 1501681"/>
              <a:gd name="connsiteX5" fmla="*/ 1512222 w 1958760"/>
              <a:gd name="connsiteY5" fmla="*/ 1173885 h 1501681"/>
              <a:gd name="connsiteX6" fmla="*/ 1708165 w 1958760"/>
              <a:gd name="connsiteY6" fmla="*/ 379228 h 1501681"/>
              <a:gd name="connsiteX7" fmla="*/ 1827908 w 1958760"/>
              <a:gd name="connsiteY7" fmla="*/ 1239199 h 1501681"/>
              <a:gd name="connsiteX8" fmla="*/ 1893222 w 1958760"/>
              <a:gd name="connsiteY8" fmla="*/ 923514 h 1501681"/>
              <a:gd name="connsiteX9" fmla="*/ 1925879 w 1958760"/>
              <a:gd name="connsiteY9" fmla="*/ 1456914 h 1501681"/>
              <a:gd name="connsiteX10" fmla="*/ 1392479 w 1958760"/>
              <a:gd name="connsiteY10" fmla="*/ 357456 h 1501681"/>
              <a:gd name="connsiteX11" fmla="*/ 761108 w 1958760"/>
              <a:gd name="connsiteY11" fmla="*/ 1065028 h 1501681"/>
              <a:gd name="connsiteX12" fmla="*/ 42651 w 1958760"/>
              <a:gd name="connsiteY12" fmla="*/ 1467799 h 150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8760" h="1501681">
                <a:moveTo>
                  <a:pt x="42651" y="1467799"/>
                </a:moveTo>
                <a:cubicBezTo>
                  <a:pt x="-51692" y="1509528"/>
                  <a:pt x="15437" y="1556699"/>
                  <a:pt x="195051" y="1315399"/>
                </a:cubicBezTo>
                <a:cubicBezTo>
                  <a:pt x="374665" y="1074099"/>
                  <a:pt x="953422" y="154256"/>
                  <a:pt x="1120336" y="19999"/>
                </a:cubicBezTo>
                <a:cubicBezTo>
                  <a:pt x="1287250" y="-114258"/>
                  <a:pt x="1145736" y="469942"/>
                  <a:pt x="1196536" y="509856"/>
                </a:cubicBezTo>
                <a:cubicBezTo>
                  <a:pt x="1247336" y="549770"/>
                  <a:pt x="1372522" y="148814"/>
                  <a:pt x="1425136" y="259485"/>
                </a:cubicBezTo>
                <a:cubicBezTo>
                  <a:pt x="1477750" y="370156"/>
                  <a:pt x="1465051" y="1153928"/>
                  <a:pt x="1512222" y="1173885"/>
                </a:cubicBezTo>
                <a:cubicBezTo>
                  <a:pt x="1559393" y="1193842"/>
                  <a:pt x="1655551" y="368342"/>
                  <a:pt x="1708165" y="379228"/>
                </a:cubicBezTo>
                <a:cubicBezTo>
                  <a:pt x="1760779" y="390114"/>
                  <a:pt x="1797065" y="1148485"/>
                  <a:pt x="1827908" y="1239199"/>
                </a:cubicBezTo>
                <a:cubicBezTo>
                  <a:pt x="1858751" y="1329913"/>
                  <a:pt x="1876894" y="887228"/>
                  <a:pt x="1893222" y="923514"/>
                </a:cubicBezTo>
                <a:cubicBezTo>
                  <a:pt x="1909550" y="959800"/>
                  <a:pt x="2009336" y="1551257"/>
                  <a:pt x="1925879" y="1456914"/>
                </a:cubicBezTo>
                <a:cubicBezTo>
                  <a:pt x="1842422" y="1362571"/>
                  <a:pt x="1586607" y="422770"/>
                  <a:pt x="1392479" y="357456"/>
                </a:cubicBezTo>
                <a:cubicBezTo>
                  <a:pt x="1198351" y="292142"/>
                  <a:pt x="991522" y="874528"/>
                  <a:pt x="761108" y="1065028"/>
                </a:cubicBezTo>
                <a:cubicBezTo>
                  <a:pt x="530694" y="1255528"/>
                  <a:pt x="136994" y="1426070"/>
                  <a:pt x="42651" y="1467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6890F2A2-CE16-70DA-B17C-3D7AE0378AB1}"/>
              </a:ext>
            </a:extLst>
          </p:cNvPr>
          <p:cNvSpPr/>
          <p:nvPr/>
        </p:nvSpPr>
        <p:spPr>
          <a:xfrm>
            <a:off x="8020023" y="4439879"/>
            <a:ext cx="558066" cy="3998291"/>
          </a:xfrm>
          <a:custGeom>
            <a:avLst/>
            <a:gdLst>
              <a:gd name="connsiteX0" fmla="*/ 46291 w 558066"/>
              <a:gd name="connsiteY0" fmla="*/ 121235 h 3998291"/>
              <a:gd name="connsiteX1" fmla="*/ 68063 w 558066"/>
              <a:gd name="connsiteY1" fmla="*/ 175664 h 3998291"/>
              <a:gd name="connsiteX2" fmla="*/ 557920 w 558066"/>
              <a:gd name="connsiteY2" fmla="*/ 1917378 h 3998291"/>
              <a:gd name="connsiteX3" fmla="*/ 13634 w 558066"/>
              <a:gd name="connsiteY3" fmla="*/ 2907978 h 3998291"/>
              <a:gd name="connsiteX4" fmla="*/ 231348 w 558066"/>
              <a:gd name="connsiteY4" fmla="*/ 2712035 h 3998291"/>
              <a:gd name="connsiteX5" fmla="*/ 329320 w 558066"/>
              <a:gd name="connsiteY5" fmla="*/ 3996550 h 3998291"/>
              <a:gd name="connsiteX6" fmla="*/ 155148 w 558066"/>
              <a:gd name="connsiteY6" fmla="*/ 2396350 h 3998291"/>
              <a:gd name="connsiteX7" fmla="*/ 89834 w 558066"/>
              <a:gd name="connsiteY7" fmla="*/ 1286007 h 3998291"/>
              <a:gd name="connsiteX8" fmla="*/ 2748 w 558066"/>
              <a:gd name="connsiteY8" fmla="*/ 77692 h 3998291"/>
              <a:gd name="connsiteX9" fmla="*/ 46291 w 558066"/>
              <a:gd name="connsiteY9" fmla="*/ 121235 h 399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8066" h="3998291">
                <a:moveTo>
                  <a:pt x="46291" y="121235"/>
                </a:moveTo>
                <a:cubicBezTo>
                  <a:pt x="57177" y="137564"/>
                  <a:pt x="-17208" y="-123693"/>
                  <a:pt x="68063" y="175664"/>
                </a:cubicBezTo>
                <a:cubicBezTo>
                  <a:pt x="153334" y="475021"/>
                  <a:pt x="566992" y="1461992"/>
                  <a:pt x="557920" y="1917378"/>
                </a:cubicBezTo>
                <a:cubicBezTo>
                  <a:pt x="548849" y="2372764"/>
                  <a:pt x="68063" y="2775535"/>
                  <a:pt x="13634" y="2907978"/>
                </a:cubicBezTo>
                <a:cubicBezTo>
                  <a:pt x="-40795" y="3040421"/>
                  <a:pt x="178734" y="2530606"/>
                  <a:pt x="231348" y="2712035"/>
                </a:cubicBezTo>
                <a:cubicBezTo>
                  <a:pt x="283962" y="2893464"/>
                  <a:pt x="342020" y="4049164"/>
                  <a:pt x="329320" y="3996550"/>
                </a:cubicBezTo>
                <a:cubicBezTo>
                  <a:pt x="316620" y="3943936"/>
                  <a:pt x="195062" y="2848107"/>
                  <a:pt x="155148" y="2396350"/>
                </a:cubicBezTo>
                <a:cubicBezTo>
                  <a:pt x="115234" y="1944593"/>
                  <a:pt x="115234" y="1672450"/>
                  <a:pt x="89834" y="1286007"/>
                </a:cubicBezTo>
                <a:cubicBezTo>
                  <a:pt x="64434" y="899564"/>
                  <a:pt x="17262" y="268192"/>
                  <a:pt x="2748" y="77692"/>
                </a:cubicBezTo>
                <a:cubicBezTo>
                  <a:pt x="-11766" y="-112808"/>
                  <a:pt x="35405" y="104906"/>
                  <a:pt x="46291" y="121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97396F08-084B-BA09-5618-2351AC945EAC}"/>
              </a:ext>
            </a:extLst>
          </p:cNvPr>
          <p:cNvSpPr/>
          <p:nvPr/>
        </p:nvSpPr>
        <p:spPr>
          <a:xfrm>
            <a:off x="7184286" y="7214923"/>
            <a:ext cx="1154368" cy="2192587"/>
          </a:xfrm>
          <a:custGeom>
            <a:avLst/>
            <a:gdLst>
              <a:gd name="connsiteX0" fmla="*/ 784057 w 1154368"/>
              <a:gd name="connsiteY0" fmla="*/ 89391 h 2192587"/>
              <a:gd name="connsiteX1" fmla="*/ 794943 w 1154368"/>
              <a:gd name="connsiteY1" fmla="*/ 176477 h 2192587"/>
              <a:gd name="connsiteX2" fmla="*/ 1154171 w 1154368"/>
              <a:gd name="connsiteY2" fmla="*/ 1297706 h 2192587"/>
              <a:gd name="connsiteX3" fmla="*/ 849371 w 1154368"/>
              <a:gd name="connsiteY3" fmla="*/ 1852877 h 2192587"/>
              <a:gd name="connsiteX4" fmla="*/ 1110628 w 1154368"/>
              <a:gd name="connsiteY4" fmla="*/ 1417448 h 2192587"/>
              <a:gd name="connsiteX5" fmla="*/ 130914 w 1154368"/>
              <a:gd name="connsiteY5" fmla="*/ 2190334 h 2192587"/>
              <a:gd name="connsiteX6" fmla="*/ 424828 w 1154368"/>
              <a:gd name="connsiteY6" fmla="*/ 1667820 h 2192587"/>
              <a:gd name="connsiteX7" fmla="*/ 285 w 1154368"/>
              <a:gd name="connsiteY7" fmla="*/ 2114134 h 2192587"/>
              <a:gd name="connsiteX8" fmla="*/ 501028 w 1154368"/>
              <a:gd name="connsiteY8" fmla="*/ 1319477 h 2192587"/>
              <a:gd name="connsiteX9" fmla="*/ 805828 w 1154368"/>
              <a:gd name="connsiteY9" fmla="*/ 1036448 h 2192587"/>
              <a:gd name="connsiteX10" fmla="*/ 784057 w 1154368"/>
              <a:gd name="connsiteY10" fmla="*/ 89391 h 219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368" h="2192587">
                <a:moveTo>
                  <a:pt x="784057" y="89391"/>
                </a:moveTo>
                <a:cubicBezTo>
                  <a:pt x="782243" y="-53937"/>
                  <a:pt x="733257" y="-24909"/>
                  <a:pt x="794943" y="176477"/>
                </a:cubicBezTo>
                <a:cubicBezTo>
                  <a:pt x="856629" y="377863"/>
                  <a:pt x="1145100" y="1018306"/>
                  <a:pt x="1154171" y="1297706"/>
                </a:cubicBezTo>
                <a:cubicBezTo>
                  <a:pt x="1163242" y="1577106"/>
                  <a:pt x="856628" y="1832920"/>
                  <a:pt x="849371" y="1852877"/>
                </a:cubicBezTo>
                <a:cubicBezTo>
                  <a:pt x="842114" y="1872834"/>
                  <a:pt x="1230371" y="1361205"/>
                  <a:pt x="1110628" y="1417448"/>
                </a:cubicBezTo>
                <a:cubicBezTo>
                  <a:pt x="990885" y="1473691"/>
                  <a:pt x="245214" y="2148605"/>
                  <a:pt x="130914" y="2190334"/>
                </a:cubicBezTo>
                <a:cubicBezTo>
                  <a:pt x="16614" y="2232063"/>
                  <a:pt x="446599" y="1680520"/>
                  <a:pt x="424828" y="1667820"/>
                </a:cubicBezTo>
                <a:cubicBezTo>
                  <a:pt x="403057" y="1655120"/>
                  <a:pt x="-12415" y="2172191"/>
                  <a:pt x="285" y="2114134"/>
                </a:cubicBezTo>
                <a:cubicBezTo>
                  <a:pt x="12985" y="2056077"/>
                  <a:pt x="366771" y="1499091"/>
                  <a:pt x="501028" y="1319477"/>
                </a:cubicBezTo>
                <a:cubicBezTo>
                  <a:pt x="635285" y="1139863"/>
                  <a:pt x="764099" y="1243276"/>
                  <a:pt x="805828" y="1036448"/>
                </a:cubicBezTo>
                <a:cubicBezTo>
                  <a:pt x="847557" y="829620"/>
                  <a:pt x="785871" y="232719"/>
                  <a:pt x="784057" y="89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FED5F7D3-FACE-AD7B-C699-5F8287135745}"/>
              </a:ext>
            </a:extLst>
          </p:cNvPr>
          <p:cNvSpPr/>
          <p:nvPr/>
        </p:nvSpPr>
        <p:spPr>
          <a:xfrm>
            <a:off x="4507829" y="4470387"/>
            <a:ext cx="529703" cy="315572"/>
          </a:xfrm>
          <a:custGeom>
            <a:avLst/>
            <a:gdLst>
              <a:gd name="connsiteX0" fmla="*/ 529392 w 529703"/>
              <a:gd name="connsiteY0" fmla="*/ 13 h 315572"/>
              <a:gd name="connsiteX1" fmla="*/ 240634 w 529703"/>
              <a:gd name="connsiteY1" fmla="*/ 208560 h 315572"/>
              <a:gd name="connsiteX2" fmla="*/ 3 w 529703"/>
              <a:gd name="connsiteY2" fmla="*/ 310160 h 315572"/>
              <a:gd name="connsiteX3" fmla="*/ 235287 w 529703"/>
              <a:gd name="connsiteY3" fmla="*/ 235297 h 315572"/>
              <a:gd name="connsiteX4" fmla="*/ 497308 w 529703"/>
              <a:gd name="connsiteY4" fmla="*/ 315508 h 315572"/>
              <a:gd name="connsiteX5" fmla="*/ 438487 w 529703"/>
              <a:gd name="connsiteY5" fmla="*/ 219255 h 315572"/>
              <a:gd name="connsiteX6" fmla="*/ 459876 w 529703"/>
              <a:gd name="connsiteY6" fmla="*/ 165781 h 315572"/>
              <a:gd name="connsiteX7" fmla="*/ 299455 w 529703"/>
              <a:gd name="connsiteY7" fmla="*/ 197866 h 315572"/>
              <a:gd name="connsiteX8" fmla="*/ 529392 w 529703"/>
              <a:gd name="connsiteY8" fmla="*/ 13 h 31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703" h="315572">
                <a:moveTo>
                  <a:pt x="529392" y="13"/>
                </a:moveTo>
                <a:cubicBezTo>
                  <a:pt x="519588" y="1795"/>
                  <a:pt x="328865" y="156869"/>
                  <a:pt x="240634" y="208560"/>
                </a:cubicBezTo>
                <a:cubicBezTo>
                  <a:pt x="152403" y="260251"/>
                  <a:pt x="894" y="305704"/>
                  <a:pt x="3" y="310160"/>
                </a:cubicBezTo>
                <a:cubicBezTo>
                  <a:pt x="-888" y="314616"/>
                  <a:pt x="152403" y="234406"/>
                  <a:pt x="235287" y="235297"/>
                </a:cubicBezTo>
                <a:cubicBezTo>
                  <a:pt x="318171" y="236188"/>
                  <a:pt x="463441" y="318182"/>
                  <a:pt x="497308" y="315508"/>
                </a:cubicBezTo>
                <a:cubicBezTo>
                  <a:pt x="531175" y="312834"/>
                  <a:pt x="444726" y="244209"/>
                  <a:pt x="438487" y="219255"/>
                </a:cubicBezTo>
                <a:cubicBezTo>
                  <a:pt x="432248" y="194301"/>
                  <a:pt x="483048" y="169346"/>
                  <a:pt x="459876" y="165781"/>
                </a:cubicBezTo>
                <a:cubicBezTo>
                  <a:pt x="436704" y="162216"/>
                  <a:pt x="284304" y="220147"/>
                  <a:pt x="299455" y="197866"/>
                </a:cubicBezTo>
                <a:cubicBezTo>
                  <a:pt x="314606" y="175585"/>
                  <a:pt x="539196" y="-1769"/>
                  <a:pt x="52939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C595AF74-9343-FF5D-72F5-CD0E9C0853BE}"/>
              </a:ext>
            </a:extLst>
          </p:cNvPr>
          <p:cNvSpPr/>
          <p:nvPr/>
        </p:nvSpPr>
        <p:spPr>
          <a:xfrm>
            <a:off x="5480919" y="4491537"/>
            <a:ext cx="222415" cy="208154"/>
          </a:xfrm>
          <a:custGeom>
            <a:avLst/>
            <a:gdLst>
              <a:gd name="connsiteX0" fmla="*/ 134 w 222415"/>
              <a:gd name="connsiteY0" fmla="*/ 252 h 208154"/>
              <a:gd name="connsiteX1" fmla="*/ 181944 w 222415"/>
              <a:gd name="connsiteY1" fmla="*/ 203452 h 208154"/>
              <a:gd name="connsiteX2" fmla="*/ 187292 w 222415"/>
              <a:gd name="connsiteY2" fmla="*/ 144631 h 208154"/>
              <a:gd name="connsiteX3" fmla="*/ 214028 w 222415"/>
              <a:gd name="connsiteY3" fmla="*/ 160674 h 208154"/>
              <a:gd name="connsiteX4" fmla="*/ 134 w 222415"/>
              <a:gd name="connsiteY4" fmla="*/ 252 h 20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15" h="208154">
                <a:moveTo>
                  <a:pt x="134" y="252"/>
                </a:moveTo>
                <a:cubicBezTo>
                  <a:pt x="-5213" y="7382"/>
                  <a:pt x="150751" y="179389"/>
                  <a:pt x="181944" y="203452"/>
                </a:cubicBezTo>
                <a:cubicBezTo>
                  <a:pt x="213137" y="227515"/>
                  <a:pt x="181945" y="151761"/>
                  <a:pt x="187292" y="144631"/>
                </a:cubicBezTo>
                <a:cubicBezTo>
                  <a:pt x="192639" y="137501"/>
                  <a:pt x="241656" y="182063"/>
                  <a:pt x="214028" y="160674"/>
                </a:cubicBezTo>
                <a:cubicBezTo>
                  <a:pt x="186400" y="139285"/>
                  <a:pt x="5481" y="-6878"/>
                  <a:pt x="134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70F66089-00C9-320F-D1A5-9EA95FAC2E37}"/>
              </a:ext>
            </a:extLst>
          </p:cNvPr>
          <p:cNvSpPr/>
          <p:nvPr/>
        </p:nvSpPr>
        <p:spPr>
          <a:xfrm>
            <a:off x="6667692" y="4208206"/>
            <a:ext cx="150612" cy="374653"/>
          </a:xfrm>
          <a:custGeom>
            <a:avLst/>
            <a:gdLst>
              <a:gd name="connsiteX0" fmla="*/ 150203 w 150612"/>
              <a:gd name="connsiteY0" fmla="*/ 173 h 374653"/>
              <a:gd name="connsiteX1" fmla="*/ 59297 w 150612"/>
              <a:gd name="connsiteY1" fmla="*/ 235457 h 374653"/>
              <a:gd name="connsiteX2" fmla="*/ 91382 w 150612"/>
              <a:gd name="connsiteY2" fmla="*/ 299626 h 374653"/>
              <a:gd name="connsiteX3" fmla="*/ 476 w 150612"/>
              <a:gd name="connsiteY3" fmla="*/ 374489 h 374653"/>
              <a:gd name="connsiteX4" fmla="*/ 53950 w 150612"/>
              <a:gd name="connsiteY4" fmla="*/ 278236 h 374653"/>
              <a:gd name="connsiteX5" fmla="*/ 16519 w 150612"/>
              <a:gd name="connsiteY5" fmla="*/ 198026 h 374653"/>
              <a:gd name="connsiteX6" fmla="*/ 150203 w 150612"/>
              <a:gd name="connsiteY6" fmla="*/ 173 h 37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12" h="374653">
                <a:moveTo>
                  <a:pt x="150203" y="173"/>
                </a:moveTo>
                <a:cubicBezTo>
                  <a:pt x="157333" y="6411"/>
                  <a:pt x="69100" y="185548"/>
                  <a:pt x="59297" y="235457"/>
                </a:cubicBezTo>
                <a:cubicBezTo>
                  <a:pt x="49494" y="285366"/>
                  <a:pt x="101185" y="276454"/>
                  <a:pt x="91382" y="299626"/>
                </a:cubicBezTo>
                <a:cubicBezTo>
                  <a:pt x="81579" y="322798"/>
                  <a:pt x="6715" y="378054"/>
                  <a:pt x="476" y="374489"/>
                </a:cubicBezTo>
                <a:cubicBezTo>
                  <a:pt x="-5763" y="370924"/>
                  <a:pt x="51276" y="307646"/>
                  <a:pt x="53950" y="278236"/>
                </a:cubicBezTo>
                <a:cubicBezTo>
                  <a:pt x="56624" y="248826"/>
                  <a:pt x="-1306" y="238131"/>
                  <a:pt x="16519" y="198026"/>
                </a:cubicBezTo>
                <a:cubicBezTo>
                  <a:pt x="34344" y="157921"/>
                  <a:pt x="143073" y="-6065"/>
                  <a:pt x="150203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782E36A1-AEEE-4433-8F0E-90940CA5B0C1}"/>
              </a:ext>
            </a:extLst>
          </p:cNvPr>
          <p:cNvSpPr/>
          <p:nvPr/>
        </p:nvSpPr>
        <p:spPr>
          <a:xfrm>
            <a:off x="7125174" y="4149526"/>
            <a:ext cx="351574" cy="256766"/>
          </a:xfrm>
          <a:custGeom>
            <a:avLst/>
            <a:gdLst>
              <a:gd name="connsiteX0" fmla="*/ 2868 w 351574"/>
              <a:gd name="connsiteY0" fmla="*/ 32 h 256766"/>
              <a:gd name="connsiteX1" fmla="*/ 243500 w 351574"/>
              <a:gd name="connsiteY1" fmla="*/ 106979 h 256766"/>
              <a:gd name="connsiteX2" fmla="*/ 350447 w 351574"/>
              <a:gd name="connsiteY2" fmla="*/ 123021 h 256766"/>
              <a:gd name="connsiteX3" fmla="*/ 296973 w 351574"/>
              <a:gd name="connsiteY3" fmla="*/ 133716 h 256766"/>
              <a:gd name="connsiteX4" fmla="*/ 254194 w 351574"/>
              <a:gd name="connsiteY4" fmla="*/ 256706 h 256766"/>
              <a:gd name="connsiteX5" fmla="*/ 136552 w 351574"/>
              <a:gd name="connsiteY5" fmla="*/ 149758 h 256766"/>
              <a:gd name="connsiteX6" fmla="*/ 109815 w 351574"/>
              <a:gd name="connsiteY6" fmla="*/ 123021 h 256766"/>
              <a:gd name="connsiteX7" fmla="*/ 211415 w 351574"/>
              <a:gd name="connsiteY7" fmla="*/ 187190 h 256766"/>
              <a:gd name="connsiteX8" fmla="*/ 115163 w 351574"/>
              <a:gd name="connsiteY8" fmla="*/ 96285 h 256766"/>
              <a:gd name="connsiteX9" fmla="*/ 2868 w 351574"/>
              <a:gd name="connsiteY9" fmla="*/ 32 h 25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574" h="256766">
                <a:moveTo>
                  <a:pt x="2868" y="32"/>
                </a:moveTo>
                <a:cubicBezTo>
                  <a:pt x="24257" y="1814"/>
                  <a:pt x="185570" y="86481"/>
                  <a:pt x="243500" y="106979"/>
                </a:cubicBezTo>
                <a:cubicBezTo>
                  <a:pt x="301430" y="127477"/>
                  <a:pt x="341535" y="118565"/>
                  <a:pt x="350447" y="123021"/>
                </a:cubicBezTo>
                <a:cubicBezTo>
                  <a:pt x="359359" y="127477"/>
                  <a:pt x="313015" y="111435"/>
                  <a:pt x="296973" y="133716"/>
                </a:cubicBezTo>
                <a:cubicBezTo>
                  <a:pt x="280931" y="155997"/>
                  <a:pt x="280931" y="254032"/>
                  <a:pt x="254194" y="256706"/>
                </a:cubicBezTo>
                <a:cubicBezTo>
                  <a:pt x="227457" y="259380"/>
                  <a:pt x="160615" y="172039"/>
                  <a:pt x="136552" y="149758"/>
                </a:cubicBezTo>
                <a:cubicBezTo>
                  <a:pt x="112489" y="127477"/>
                  <a:pt x="97338" y="116782"/>
                  <a:pt x="109815" y="123021"/>
                </a:cubicBezTo>
                <a:cubicBezTo>
                  <a:pt x="122292" y="129260"/>
                  <a:pt x="210524" y="191646"/>
                  <a:pt x="211415" y="187190"/>
                </a:cubicBezTo>
                <a:cubicBezTo>
                  <a:pt x="212306" y="182734"/>
                  <a:pt x="144574" y="123022"/>
                  <a:pt x="115163" y="96285"/>
                </a:cubicBezTo>
                <a:cubicBezTo>
                  <a:pt x="85752" y="69548"/>
                  <a:pt x="-18521" y="-1750"/>
                  <a:pt x="2868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D9334ACB-1F64-308A-A690-C54C1F90D6E7}"/>
              </a:ext>
            </a:extLst>
          </p:cNvPr>
          <p:cNvSpPr/>
          <p:nvPr/>
        </p:nvSpPr>
        <p:spPr>
          <a:xfrm>
            <a:off x="6143278" y="5733970"/>
            <a:ext cx="184058" cy="83566"/>
          </a:xfrm>
          <a:custGeom>
            <a:avLst/>
            <a:gdLst>
              <a:gd name="connsiteX0" fmla="*/ 49554 w 184058"/>
              <a:gd name="connsiteY0" fmla="*/ 11 h 83566"/>
              <a:gd name="connsiteX1" fmla="*/ 174995 w 184058"/>
              <a:gd name="connsiteY1" fmla="*/ 75936 h 83566"/>
              <a:gd name="connsiteX2" fmla="*/ 155188 w 184058"/>
              <a:gd name="connsiteY2" fmla="*/ 56130 h 83566"/>
              <a:gd name="connsiteX3" fmla="*/ 3339 w 184058"/>
              <a:gd name="connsiteY3" fmla="*/ 82538 h 83566"/>
              <a:gd name="connsiteX4" fmla="*/ 49554 w 184058"/>
              <a:gd name="connsiteY4" fmla="*/ 11 h 8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58" h="83566">
                <a:moveTo>
                  <a:pt x="49554" y="11"/>
                </a:moveTo>
                <a:cubicBezTo>
                  <a:pt x="78163" y="-1089"/>
                  <a:pt x="174995" y="75936"/>
                  <a:pt x="174995" y="75936"/>
                </a:cubicBezTo>
                <a:cubicBezTo>
                  <a:pt x="192601" y="85289"/>
                  <a:pt x="183797" y="55030"/>
                  <a:pt x="155188" y="56130"/>
                </a:cubicBezTo>
                <a:cubicBezTo>
                  <a:pt x="126579" y="57230"/>
                  <a:pt x="17093" y="89690"/>
                  <a:pt x="3339" y="82538"/>
                </a:cubicBezTo>
                <a:cubicBezTo>
                  <a:pt x="-10415" y="75386"/>
                  <a:pt x="20945" y="1111"/>
                  <a:pt x="49554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8B04B5B1-315D-032B-3D01-8941F13C3CF0}"/>
              </a:ext>
            </a:extLst>
          </p:cNvPr>
          <p:cNvSpPr/>
          <p:nvPr/>
        </p:nvSpPr>
        <p:spPr>
          <a:xfrm>
            <a:off x="6661450" y="5644682"/>
            <a:ext cx="77043" cy="91335"/>
          </a:xfrm>
          <a:custGeom>
            <a:avLst/>
            <a:gdLst>
              <a:gd name="connsiteX0" fmla="*/ 66157 w 77043"/>
              <a:gd name="connsiteY0" fmla="*/ 170 h 91335"/>
              <a:gd name="connsiteX1" fmla="*/ 136 w 77043"/>
              <a:gd name="connsiteY1" fmla="*/ 89299 h 91335"/>
              <a:gd name="connsiteX2" fmla="*/ 49652 w 77043"/>
              <a:gd name="connsiteY2" fmla="*/ 62891 h 91335"/>
              <a:gd name="connsiteX3" fmla="*/ 76060 w 77043"/>
              <a:gd name="connsiteY3" fmla="*/ 66192 h 91335"/>
              <a:gd name="connsiteX4" fmla="*/ 66157 w 77043"/>
              <a:gd name="connsiteY4" fmla="*/ 170 h 9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43" h="91335">
                <a:moveTo>
                  <a:pt x="66157" y="170"/>
                </a:moveTo>
                <a:cubicBezTo>
                  <a:pt x="53503" y="4021"/>
                  <a:pt x="2887" y="78846"/>
                  <a:pt x="136" y="89299"/>
                </a:cubicBezTo>
                <a:cubicBezTo>
                  <a:pt x="-2615" y="99753"/>
                  <a:pt x="36998" y="66742"/>
                  <a:pt x="49652" y="62891"/>
                </a:cubicBezTo>
                <a:cubicBezTo>
                  <a:pt x="62306" y="59040"/>
                  <a:pt x="74409" y="73345"/>
                  <a:pt x="76060" y="66192"/>
                </a:cubicBezTo>
                <a:cubicBezTo>
                  <a:pt x="77711" y="59039"/>
                  <a:pt x="78811" y="-3681"/>
                  <a:pt x="66157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CC9C3CE1-C81D-193E-5AB6-300C8DC8A1B6}"/>
              </a:ext>
            </a:extLst>
          </p:cNvPr>
          <p:cNvSpPr/>
          <p:nvPr/>
        </p:nvSpPr>
        <p:spPr>
          <a:xfrm>
            <a:off x="5675722" y="6926695"/>
            <a:ext cx="417312" cy="326998"/>
          </a:xfrm>
          <a:custGeom>
            <a:avLst/>
            <a:gdLst>
              <a:gd name="connsiteX0" fmla="*/ 393430 w 417312"/>
              <a:gd name="connsiteY0" fmla="*/ 80546 h 326998"/>
              <a:gd name="connsiteX1" fmla="*/ 365003 w 417312"/>
              <a:gd name="connsiteY1" fmla="*/ 241632 h 326998"/>
              <a:gd name="connsiteX2" fmla="*/ 417119 w 417312"/>
              <a:gd name="connsiteY2" fmla="*/ 326913 h 326998"/>
              <a:gd name="connsiteX3" fmla="*/ 379217 w 417312"/>
              <a:gd name="connsiteY3" fmla="*/ 255846 h 326998"/>
              <a:gd name="connsiteX4" fmla="*/ 293936 w 417312"/>
              <a:gd name="connsiteY4" fmla="*/ 170565 h 326998"/>
              <a:gd name="connsiteX5" fmla="*/ 191 w 417312"/>
              <a:gd name="connsiteY5" fmla="*/ 3 h 326998"/>
              <a:gd name="connsiteX6" fmla="*/ 341314 w 417312"/>
              <a:gd name="connsiteY6" fmla="*/ 175303 h 326998"/>
              <a:gd name="connsiteX7" fmla="*/ 393430 w 417312"/>
              <a:gd name="connsiteY7" fmla="*/ 80546 h 32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312" h="326998">
                <a:moveTo>
                  <a:pt x="393430" y="80546"/>
                </a:moveTo>
                <a:cubicBezTo>
                  <a:pt x="397378" y="91601"/>
                  <a:pt x="361055" y="200571"/>
                  <a:pt x="365003" y="241632"/>
                </a:cubicBezTo>
                <a:cubicBezTo>
                  <a:pt x="368951" y="282693"/>
                  <a:pt x="414750" y="324544"/>
                  <a:pt x="417119" y="326913"/>
                </a:cubicBezTo>
                <a:cubicBezTo>
                  <a:pt x="419488" y="329282"/>
                  <a:pt x="399748" y="281904"/>
                  <a:pt x="379217" y="255846"/>
                </a:cubicBezTo>
                <a:cubicBezTo>
                  <a:pt x="358686" y="229788"/>
                  <a:pt x="357107" y="213205"/>
                  <a:pt x="293936" y="170565"/>
                </a:cubicBezTo>
                <a:cubicBezTo>
                  <a:pt x="230765" y="127925"/>
                  <a:pt x="-7705" y="-787"/>
                  <a:pt x="191" y="3"/>
                </a:cubicBezTo>
                <a:cubicBezTo>
                  <a:pt x="8087" y="793"/>
                  <a:pt x="281301" y="159510"/>
                  <a:pt x="341314" y="175303"/>
                </a:cubicBezTo>
                <a:cubicBezTo>
                  <a:pt x="401327" y="191096"/>
                  <a:pt x="389482" y="69491"/>
                  <a:pt x="393430" y="80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6978940D-F149-4DC6-4289-86DE0D93441D}"/>
              </a:ext>
            </a:extLst>
          </p:cNvPr>
          <p:cNvSpPr/>
          <p:nvPr/>
        </p:nvSpPr>
        <p:spPr>
          <a:xfrm>
            <a:off x="5439975" y="5483795"/>
            <a:ext cx="133135" cy="258734"/>
          </a:xfrm>
          <a:custGeom>
            <a:avLst/>
            <a:gdLst>
              <a:gd name="connsiteX0" fmla="*/ 55901 w 133135"/>
              <a:gd name="connsiteY0" fmla="*/ 21556 h 258734"/>
              <a:gd name="connsiteX1" fmla="*/ 112755 w 133135"/>
              <a:gd name="connsiteY1" fmla="*/ 125788 h 258734"/>
              <a:gd name="connsiteX2" fmla="*/ 74852 w 133135"/>
              <a:gd name="connsiteY2" fmla="*/ 258447 h 258734"/>
              <a:gd name="connsiteX3" fmla="*/ 131706 w 133135"/>
              <a:gd name="connsiteY3" fmla="*/ 87886 h 258734"/>
              <a:gd name="connsiteX4" fmla="*/ 3785 w 133135"/>
              <a:gd name="connsiteY4" fmla="*/ 2605 h 258734"/>
              <a:gd name="connsiteX5" fmla="*/ 55901 w 133135"/>
              <a:gd name="connsiteY5" fmla="*/ 21556 h 25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135" h="258734">
                <a:moveTo>
                  <a:pt x="55901" y="21556"/>
                </a:moveTo>
                <a:cubicBezTo>
                  <a:pt x="74063" y="42087"/>
                  <a:pt x="109597" y="86306"/>
                  <a:pt x="112755" y="125788"/>
                </a:cubicBezTo>
                <a:cubicBezTo>
                  <a:pt x="115913" y="165270"/>
                  <a:pt x="71694" y="264764"/>
                  <a:pt x="74852" y="258447"/>
                </a:cubicBezTo>
                <a:cubicBezTo>
                  <a:pt x="78011" y="252130"/>
                  <a:pt x="143550" y="130526"/>
                  <a:pt x="131706" y="87886"/>
                </a:cubicBezTo>
                <a:cubicBezTo>
                  <a:pt x="119862" y="45246"/>
                  <a:pt x="21947" y="8922"/>
                  <a:pt x="3785" y="2605"/>
                </a:cubicBezTo>
                <a:cubicBezTo>
                  <a:pt x="-14377" y="-3712"/>
                  <a:pt x="37739" y="1025"/>
                  <a:pt x="55901" y="21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EFC5A43D-3E8F-3CFD-4FFB-465EC47FD4E8}"/>
              </a:ext>
            </a:extLst>
          </p:cNvPr>
          <p:cNvSpPr/>
          <p:nvPr/>
        </p:nvSpPr>
        <p:spPr>
          <a:xfrm>
            <a:off x="5135564" y="5853710"/>
            <a:ext cx="261674" cy="182840"/>
          </a:xfrm>
          <a:custGeom>
            <a:avLst/>
            <a:gdLst>
              <a:gd name="connsiteX0" fmla="*/ 237 w 261674"/>
              <a:gd name="connsiteY0" fmla="*/ 2240 h 182840"/>
              <a:gd name="connsiteX1" fmla="*/ 194488 w 261674"/>
              <a:gd name="connsiteY1" fmla="*/ 82783 h 182840"/>
              <a:gd name="connsiteX2" fmla="*/ 260817 w 261674"/>
              <a:gd name="connsiteY2" fmla="*/ 182278 h 182840"/>
              <a:gd name="connsiteX3" fmla="*/ 156585 w 261674"/>
              <a:gd name="connsiteY3" fmla="*/ 35405 h 182840"/>
              <a:gd name="connsiteX4" fmla="*/ 237 w 261674"/>
              <a:gd name="connsiteY4" fmla="*/ 2240 h 18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674" h="182840">
                <a:moveTo>
                  <a:pt x="237" y="2240"/>
                </a:moveTo>
                <a:cubicBezTo>
                  <a:pt x="6554" y="10136"/>
                  <a:pt x="151058" y="52777"/>
                  <a:pt x="194488" y="82783"/>
                </a:cubicBezTo>
                <a:cubicBezTo>
                  <a:pt x="237918" y="112789"/>
                  <a:pt x="267134" y="190174"/>
                  <a:pt x="260817" y="182278"/>
                </a:cubicBezTo>
                <a:cubicBezTo>
                  <a:pt x="254500" y="174382"/>
                  <a:pt x="197646" y="63042"/>
                  <a:pt x="156585" y="35405"/>
                </a:cubicBezTo>
                <a:cubicBezTo>
                  <a:pt x="115524" y="7768"/>
                  <a:pt x="-6080" y="-5656"/>
                  <a:pt x="237" y="2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ED7343EA-0372-003B-DB19-1449FE845F36}"/>
              </a:ext>
            </a:extLst>
          </p:cNvPr>
          <p:cNvSpPr/>
          <p:nvPr/>
        </p:nvSpPr>
        <p:spPr>
          <a:xfrm>
            <a:off x="4680162" y="5887005"/>
            <a:ext cx="150255" cy="376499"/>
          </a:xfrm>
          <a:custGeom>
            <a:avLst/>
            <a:gdLst>
              <a:gd name="connsiteX0" fmla="*/ 808 w 150255"/>
              <a:gd name="connsiteY0" fmla="*/ 106342 h 376499"/>
              <a:gd name="connsiteX1" fmla="*/ 43448 w 150255"/>
              <a:gd name="connsiteY1" fmla="*/ 239001 h 376499"/>
              <a:gd name="connsiteX2" fmla="*/ 48186 w 150255"/>
              <a:gd name="connsiteY2" fmla="*/ 376398 h 376499"/>
              <a:gd name="connsiteX3" fmla="*/ 86089 w 150255"/>
              <a:gd name="connsiteY3" fmla="*/ 257953 h 376499"/>
              <a:gd name="connsiteX4" fmla="*/ 147680 w 150255"/>
              <a:gd name="connsiteY4" fmla="*/ 73177 h 376499"/>
              <a:gd name="connsiteX5" fmla="*/ 133467 w 150255"/>
              <a:gd name="connsiteY5" fmla="*/ 6848 h 376499"/>
              <a:gd name="connsiteX6" fmla="*/ 86089 w 150255"/>
              <a:gd name="connsiteY6" fmla="*/ 224788 h 376499"/>
              <a:gd name="connsiteX7" fmla="*/ 86089 w 150255"/>
              <a:gd name="connsiteY7" fmla="*/ 267428 h 376499"/>
              <a:gd name="connsiteX8" fmla="*/ 808 w 150255"/>
              <a:gd name="connsiteY8" fmla="*/ 106342 h 37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255" h="376499">
                <a:moveTo>
                  <a:pt x="808" y="106342"/>
                </a:moveTo>
                <a:cubicBezTo>
                  <a:pt x="-6299" y="101604"/>
                  <a:pt x="35552" y="193992"/>
                  <a:pt x="43448" y="239001"/>
                </a:cubicBezTo>
                <a:cubicBezTo>
                  <a:pt x="51344" y="284010"/>
                  <a:pt x="41079" y="373239"/>
                  <a:pt x="48186" y="376398"/>
                </a:cubicBezTo>
                <a:cubicBezTo>
                  <a:pt x="55293" y="379557"/>
                  <a:pt x="69507" y="308490"/>
                  <a:pt x="86089" y="257953"/>
                </a:cubicBezTo>
                <a:cubicBezTo>
                  <a:pt x="102671" y="207416"/>
                  <a:pt x="139784" y="115028"/>
                  <a:pt x="147680" y="73177"/>
                </a:cubicBezTo>
                <a:cubicBezTo>
                  <a:pt x="155576" y="31326"/>
                  <a:pt x="143732" y="-18421"/>
                  <a:pt x="133467" y="6848"/>
                </a:cubicBezTo>
                <a:cubicBezTo>
                  <a:pt x="123202" y="32116"/>
                  <a:pt x="93985" y="181358"/>
                  <a:pt x="86089" y="224788"/>
                </a:cubicBezTo>
                <a:cubicBezTo>
                  <a:pt x="78193" y="268218"/>
                  <a:pt x="97934" y="279273"/>
                  <a:pt x="86089" y="267428"/>
                </a:cubicBezTo>
                <a:cubicBezTo>
                  <a:pt x="74244" y="255583"/>
                  <a:pt x="7915" y="111080"/>
                  <a:pt x="808" y="106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0EF026C4-6DCA-BEE6-38C6-076E30F65561}"/>
              </a:ext>
            </a:extLst>
          </p:cNvPr>
          <p:cNvSpPr/>
          <p:nvPr/>
        </p:nvSpPr>
        <p:spPr>
          <a:xfrm>
            <a:off x="4834059" y="6484693"/>
            <a:ext cx="358236" cy="267098"/>
          </a:xfrm>
          <a:custGeom>
            <a:avLst/>
            <a:gdLst>
              <a:gd name="connsiteX0" fmla="*/ 3259 w 358236"/>
              <a:gd name="connsiteY0" fmla="*/ 1388 h 267098"/>
              <a:gd name="connsiteX1" fmla="*/ 353858 w 358236"/>
              <a:gd name="connsiteY1" fmla="*/ 261968 h 267098"/>
              <a:gd name="connsiteX2" fmla="*/ 188034 w 358236"/>
              <a:gd name="connsiteY2" fmla="*/ 162474 h 267098"/>
              <a:gd name="connsiteX3" fmla="*/ 3259 w 358236"/>
              <a:gd name="connsiteY3" fmla="*/ 1388 h 26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36" h="267098">
                <a:moveTo>
                  <a:pt x="3259" y="1388"/>
                </a:moveTo>
                <a:cubicBezTo>
                  <a:pt x="30896" y="17970"/>
                  <a:pt x="323062" y="235120"/>
                  <a:pt x="353858" y="261968"/>
                </a:cubicBezTo>
                <a:cubicBezTo>
                  <a:pt x="384654" y="288816"/>
                  <a:pt x="244888" y="203535"/>
                  <a:pt x="188034" y="162474"/>
                </a:cubicBezTo>
                <a:cubicBezTo>
                  <a:pt x="131180" y="121413"/>
                  <a:pt x="-24378" y="-15194"/>
                  <a:pt x="3259" y="1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BE2F6D4F-7DFC-C7AA-0119-28F0F33F2BCC}"/>
              </a:ext>
            </a:extLst>
          </p:cNvPr>
          <p:cNvSpPr/>
          <p:nvPr/>
        </p:nvSpPr>
        <p:spPr>
          <a:xfrm>
            <a:off x="5543161" y="5363172"/>
            <a:ext cx="123965" cy="241735"/>
          </a:xfrm>
          <a:custGeom>
            <a:avLst/>
            <a:gdLst>
              <a:gd name="connsiteX0" fmla="*/ 93 w 123965"/>
              <a:gd name="connsiteY0" fmla="*/ 45 h 241735"/>
              <a:gd name="connsiteX1" fmla="*/ 94849 w 123965"/>
              <a:gd name="connsiteY1" fmla="*/ 137441 h 241735"/>
              <a:gd name="connsiteX2" fmla="*/ 118538 w 123965"/>
              <a:gd name="connsiteY2" fmla="*/ 241674 h 241735"/>
              <a:gd name="connsiteX3" fmla="*/ 113801 w 123965"/>
              <a:gd name="connsiteY3" fmla="*/ 123228 h 241735"/>
              <a:gd name="connsiteX4" fmla="*/ 93 w 123965"/>
              <a:gd name="connsiteY4" fmla="*/ 45 h 2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65" h="241735">
                <a:moveTo>
                  <a:pt x="93" y="45"/>
                </a:moveTo>
                <a:cubicBezTo>
                  <a:pt x="-3066" y="2414"/>
                  <a:pt x="75108" y="97170"/>
                  <a:pt x="94849" y="137441"/>
                </a:cubicBezTo>
                <a:cubicBezTo>
                  <a:pt x="114590" y="177713"/>
                  <a:pt x="115379" y="244043"/>
                  <a:pt x="118538" y="241674"/>
                </a:cubicBezTo>
                <a:cubicBezTo>
                  <a:pt x="121697" y="239305"/>
                  <a:pt x="131173" y="158762"/>
                  <a:pt x="113801" y="123228"/>
                </a:cubicBezTo>
                <a:cubicBezTo>
                  <a:pt x="96429" y="87694"/>
                  <a:pt x="3252" y="-2324"/>
                  <a:pt x="93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63ABB242-6954-08C1-4DAC-E186377D1464}"/>
              </a:ext>
            </a:extLst>
          </p:cNvPr>
          <p:cNvSpPr/>
          <p:nvPr/>
        </p:nvSpPr>
        <p:spPr>
          <a:xfrm>
            <a:off x="5851194" y="4433817"/>
            <a:ext cx="80643" cy="1302545"/>
          </a:xfrm>
          <a:custGeom>
            <a:avLst/>
            <a:gdLst>
              <a:gd name="connsiteX0" fmla="*/ 47397 w 80643"/>
              <a:gd name="connsiteY0" fmla="*/ 786 h 1302545"/>
              <a:gd name="connsiteX1" fmla="*/ 80561 w 80643"/>
              <a:gd name="connsiteY1" fmla="*/ 1095223 h 1302545"/>
              <a:gd name="connsiteX2" fmla="*/ 37921 w 80643"/>
              <a:gd name="connsiteY2" fmla="*/ 611965 h 1302545"/>
              <a:gd name="connsiteX3" fmla="*/ 18 w 80643"/>
              <a:gd name="connsiteY3" fmla="*/ 1294212 h 1302545"/>
              <a:gd name="connsiteX4" fmla="*/ 47397 w 80643"/>
              <a:gd name="connsiteY4" fmla="*/ 786 h 130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3" h="1302545">
                <a:moveTo>
                  <a:pt x="47397" y="786"/>
                </a:moveTo>
                <a:cubicBezTo>
                  <a:pt x="60821" y="-32379"/>
                  <a:pt x="82140" y="993360"/>
                  <a:pt x="80561" y="1095223"/>
                </a:cubicBezTo>
                <a:cubicBezTo>
                  <a:pt x="78982" y="1197086"/>
                  <a:pt x="51345" y="578800"/>
                  <a:pt x="37921" y="611965"/>
                </a:cubicBezTo>
                <a:cubicBezTo>
                  <a:pt x="24497" y="645130"/>
                  <a:pt x="-772" y="1388968"/>
                  <a:pt x="18" y="1294212"/>
                </a:cubicBezTo>
                <a:cubicBezTo>
                  <a:pt x="808" y="1199456"/>
                  <a:pt x="33973" y="33951"/>
                  <a:pt x="47397" y="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2F77FFF7-6943-365F-0119-66A8189552A1}"/>
              </a:ext>
            </a:extLst>
          </p:cNvPr>
          <p:cNvSpPr/>
          <p:nvPr/>
        </p:nvSpPr>
        <p:spPr>
          <a:xfrm>
            <a:off x="5899807" y="2257918"/>
            <a:ext cx="1791501" cy="1372736"/>
          </a:xfrm>
          <a:custGeom>
            <a:avLst/>
            <a:gdLst>
              <a:gd name="connsiteX0" fmla="*/ 921407 w 1791501"/>
              <a:gd name="connsiteY0" fmla="*/ 1806 h 1372736"/>
              <a:gd name="connsiteX1" fmla="*/ 1772745 w 1791501"/>
              <a:gd name="connsiteY1" fmla="*/ 1315599 h 1372736"/>
              <a:gd name="connsiteX2" fmla="*/ 1457434 w 1791501"/>
              <a:gd name="connsiteY2" fmla="*/ 1105392 h 1372736"/>
              <a:gd name="connsiteX3" fmla="*/ 847834 w 1791501"/>
              <a:gd name="connsiteY3" fmla="*/ 821613 h 1372736"/>
              <a:gd name="connsiteX4" fmla="*/ 1415393 w 1791501"/>
              <a:gd name="connsiteY4" fmla="*/ 1242027 h 1372736"/>
              <a:gd name="connsiteX5" fmla="*/ 763752 w 1791501"/>
              <a:gd name="connsiteY5" fmla="*/ 1021310 h 1372736"/>
              <a:gd name="connsiteX6" fmla="*/ 921407 w 1791501"/>
              <a:gd name="connsiteY6" fmla="*/ 1336620 h 1372736"/>
              <a:gd name="connsiteX7" fmla="*/ 7007 w 1791501"/>
              <a:gd name="connsiteY7" fmla="*/ 1010799 h 1372736"/>
              <a:gd name="connsiteX8" fmla="*/ 490483 w 1791501"/>
              <a:gd name="connsiteY8" fmla="*/ 1084372 h 1372736"/>
              <a:gd name="connsiteX9" fmla="*/ 322317 w 1791501"/>
              <a:gd name="connsiteY9" fmla="*/ 558854 h 1372736"/>
              <a:gd name="connsiteX10" fmla="*/ 1299779 w 1791501"/>
              <a:gd name="connsiteY10" fmla="*/ 1073861 h 1372736"/>
              <a:gd name="connsiteX11" fmla="*/ 868855 w 1791501"/>
              <a:gd name="connsiteY11" fmla="*/ 653448 h 1372736"/>
              <a:gd name="connsiteX12" fmla="*/ 1247227 w 1791501"/>
              <a:gd name="connsiteY12" fmla="*/ 1021310 h 1372736"/>
              <a:gd name="connsiteX13" fmla="*/ 921407 w 1791501"/>
              <a:gd name="connsiteY13" fmla="*/ 1806 h 137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91501" h="1372736">
                <a:moveTo>
                  <a:pt x="921407" y="1806"/>
                </a:moveTo>
                <a:cubicBezTo>
                  <a:pt x="1008993" y="50854"/>
                  <a:pt x="1683407" y="1131668"/>
                  <a:pt x="1772745" y="1315599"/>
                </a:cubicBezTo>
                <a:cubicBezTo>
                  <a:pt x="1862083" y="1499530"/>
                  <a:pt x="1611586" y="1187723"/>
                  <a:pt x="1457434" y="1105392"/>
                </a:cubicBezTo>
                <a:cubicBezTo>
                  <a:pt x="1303282" y="1023061"/>
                  <a:pt x="854841" y="798841"/>
                  <a:pt x="847834" y="821613"/>
                </a:cubicBezTo>
                <a:cubicBezTo>
                  <a:pt x="840827" y="844385"/>
                  <a:pt x="1429407" y="1208744"/>
                  <a:pt x="1415393" y="1242027"/>
                </a:cubicBezTo>
                <a:cubicBezTo>
                  <a:pt x="1401379" y="1275310"/>
                  <a:pt x="846083" y="1005545"/>
                  <a:pt x="763752" y="1021310"/>
                </a:cubicBezTo>
                <a:cubicBezTo>
                  <a:pt x="681421" y="1037075"/>
                  <a:pt x="1047531" y="1338372"/>
                  <a:pt x="921407" y="1336620"/>
                </a:cubicBezTo>
                <a:cubicBezTo>
                  <a:pt x="795283" y="1334868"/>
                  <a:pt x="78828" y="1052840"/>
                  <a:pt x="7007" y="1010799"/>
                </a:cubicBezTo>
                <a:cubicBezTo>
                  <a:pt x="-64814" y="968758"/>
                  <a:pt x="437931" y="1159696"/>
                  <a:pt x="490483" y="1084372"/>
                </a:cubicBezTo>
                <a:cubicBezTo>
                  <a:pt x="543035" y="1009048"/>
                  <a:pt x="187434" y="560606"/>
                  <a:pt x="322317" y="558854"/>
                </a:cubicBezTo>
                <a:cubicBezTo>
                  <a:pt x="457200" y="557102"/>
                  <a:pt x="1208689" y="1058095"/>
                  <a:pt x="1299779" y="1073861"/>
                </a:cubicBezTo>
                <a:cubicBezTo>
                  <a:pt x="1390869" y="1089627"/>
                  <a:pt x="877614" y="662206"/>
                  <a:pt x="868855" y="653448"/>
                </a:cubicBezTo>
                <a:cubicBezTo>
                  <a:pt x="860096" y="644690"/>
                  <a:pt x="1240220" y="1124662"/>
                  <a:pt x="1247227" y="1021310"/>
                </a:cubicBezTo>
                <a:cubicBezTo>
                  <a:pt x="1254234" y="917958"/>
                  <a:pt x="833821" y="-47242"/>
                  <a:pt x="921407" y="1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C8FEEBD3-20E6-9EC3-4213-1D5D6004211D}"/>
              </a:ext>
            </a:extLst>
          </p:cNvPr>
          <p:cNvSpPr/>
          <p:nvPr/>
        </p:nvSpPr>
        <p:spPr>
          <a:xfrm>
            <a:off x="4191845" y="4255994"/>
            <a:ext cx="896066" cy="757552"/>
          </a:xfrm>
          <a:custGeom>
            <a:avLst/>
            <a:gdLst>
              <a:gd name="connsiteX0" fmla="*/ 1783 w 896066"/>
              <a:gd name="connsiteY0" fmla="*/ 696 h 757552"/>
              <a:gd name="connsiteX1" fmla="*/ 359134 w 896066"/>
              <a:gd name="connsiteY1" fmla="*/ 242434 h 757552"/>
              <a:gd name="connsiteX2" fmla="*/ 590362 w 896066"/>
              <a:gd name="connsiteY2" fmla="*/ 610296 h 757552"/>
              <a:gd name="connsiteX3" fmla="*/ 569341 w 896066"/>
              <a:gd name="connsiteY3" fmla="*/ 557744 h 757552"/>
              <a:gd name="connsiteX4" fmla="*/ 895162 w 896066"/>
              <a:gd name="connsiteY4" fmla="*/ 757440 h 757552"/>
              <a:gd name="connsiteX5" fmla="*/ 453727 w 896066"/>
              <a:gd name="connsiteY5" fmla="*/ 526213 h 757552"/>
              <a:gd name="connsiteX6" fmla="*/ 148927 w 896066"/>
              <a:gd name="connsiteY6" fmla="*/ 473661 h 757552"/>
              <a:gd name="connsiteX7" fmla="*/ 1783 w 896066"/>
              <a:gd name="connsiteY7" fmla="*/ 610296 h 757552"/>
              <a:gd name="connsiteX8" fmla="*/ 211989 w 896066"/>
              <a:gd name="connsiteY8" fmla="*/ 316006 h 757552"/>
              <a:gd name="connsiteX9" fmla="*/ 1783 w 896066"/>
              <a:gd name="connsiteY9" fmla="*/ 696 h 75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6066" h="757552">
                <a:moveTo>
                  <a:pt x="1783" y="696"/>
                </a:moveTo>
                <a:cubicBezTo>
                  <a:pt x="26307" y="-11566"/>
                  <a:pt x="261038" y="140834"/>
                  <a:pt x="359134" y="242434"/>
                </a:cubicBezTo>
                <a:cubicBezTo>
                  <a:pt x="457230" y="344034"/>
                  <a:pt x="555328" y="557744"/>
                  <a:pt x="590362" y="610296"/>
                </a:cubicBezTo>
                <a:cubicBezTo>
                  <a:pt x="625396" y="662848"/>
                  <a:pt x="518541" y="533220"/>
                  <a:pt x="569341" y="557744"/>
                </a:cubicBezTo>
                <a:cubicBezTo>
                  <a:pt x="620141" y="582268"/>
                  <a:pt x="914431" y="762695"/>
                  <a:pt x="895162" y="757440"/>
                </a:cubicBezTo>
                <a:cubicBezTo>
                  <a:pt x="875893" y="752185"/>
                  <a:pt x="578099" y="573509"/>
                  <a:pt x="453727" y="526213"/>
                </a:cubicBezTo>
                <a:cubicBezTo>
                  <a:pt x="329355" y="478917"/>
                  <a:pt x="224251" y="459647"/>
                  <a:pt x="148927" y="473661"/>
                </a:cubicBezTo>
                <a:cubicBezTo>
                  <a:pt x="73603" y="487675"/>
                  <a:pt x="-8727" y="636572"/>
                  <a:pt x="1783" y="610296"/>
                </a:cubicBezTo>
                <a:cubicBezTo>
                  <a:pt x="12293" y="584020"/>
                  <a:pt x="210237" y="417606"/>
                  <a:pt x="211989" y="316006"/>
                </a:cubicBezTo>
                <a:cubicBezTo>
                  <a:pt x="213741" y="214406"/>
                  <a:pt x="-22741" y="12958"/>
                  <a:pt x="1783" y="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6B49FA15-7DCF-C71E-E512-4B6980961AFC}"/>
              </a:ext>
            </a:extLst>
          </p:cNvPr>
          <p:cNvSpPr/>
          <p:nvPr/>
        </p:nvSpPr>
        <p:spPr>
          <a:xfrm>
            <a:off x="4076632" y="4749360"/>
            <a:ext cx="897047" cy="1983933"/>
          </a:xfrm>
          <a:custGeom>
            <a:avLst/>
            <a:gdLst>
              <a:gd name="connsiteX0" fmla="*/ 11892 w 897047"/>
              <a:gd name="connsiteY0" fmla="*/ 1316 h 1983933"/>
              <a:gd name="connsiteX1" fmla="*/ 863230 w 897047"/>
              <a:gd name="connsiteY1" fmla="*/ 1115412 h 1983933"/>
              <a:gd name="connsiteX2" fmla="*/ 716085 w 897047"/>
              <a:gd name="connsiteY2" fmla="*/ 947247 h 1983933"/>
              <a:gd name="connsiteX3" fmla="*/ 610982 w 897047"/>
              <a:gd name="connsiteY3" fmla="*/ 1304599 h 1983933"/>
              <a:gd name="connsiteX4" fmla="*/ 579451 w 897047"/>
              <a:gd name="connsiteY4" fmla="*/ 1977261 h 1983933"/>
              <a:gd name="connsiteX5" fmla="*/ 411285 w 897047"/>
              <a:gd name="connsiteY5" fmla="*/ 1588378 h 1983933"/>
              <a:gd name="connsiteX6" fmla="*/ 116996 w 897047"/>
              <a:gd name="connsiteY6" fmla="*/ 631937 h 1983933"/>
              <a:gd name="connsiteX7" fmla="*/ 348223 w 897047"/>
              <a:gd name="connsiteY7" fmla="*/ 884185 h 1983933"/>
              <a:gd name="connsiteX8" fmla="*/ 11892 w 897047"/>
              <a:gd name="connsiteY8" fmla="*/ 1316 h 198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7047" h="1983933">
                <a:moveTo>
                  <a:pt x="11892" y="1316"/>
                </a:moveTo>
                <a:cubicBezTo>
                  <a:pt x="97726" y="39854"/>
                  <a:pt x="745865" y="957757"/>
                  <a:pt x="863230" y="1115412"/>
                </a:cubicBezTo>
                <a:cubicBezTo>
                  <a:pt x="980595" y="1273067"/>
                  <a:pt x="758126" y="915716"/>
                  <a:pt x="716085" y="947247"/>
                </a:cubicBezTo>
                <a:cubicBezTo>
                  <a:pt x="674044" y="978778"/>
                  <a:pt x="633754" y="1132930"/>
                  <a:pt x="610982" y="1304599"/>
                </a:cubicBezTo>
                <a:cubicBezTo>
                  <a:pt x="588210" y="1476268"/>
                  <a:pt x="612734" y="1929965"/>
                  <a:pt x="579451" y="1977261"/>
                </a:cubicBezTo>
                <a:cubicBezTo>
                  <a:pt x="546168" y="2024558"/>
                  <a:pt x="488361" y="1812599"/>
                  <a:pt x="411285" y="1588378"/>
                </a:cubicBezTo>
                <a:cubicBezTo>
                  <a:pt x="334209" y="1364157"/>
                  <a:pt x="127506" y="749302"/>
                  <a:pt x="116996" y="631937"/>
                </a:cubicBezTo>
                <a:cubicBezTo>
                  <a:pt x="106486" y="514572"/>
                  <a:pt x="363989" y="985785"/>
                  <a:pt x="348223" y="884185"/>
                </a:cubicBezTo>
                <a:cubicBezTo>
                  <a:pt x="332457" y="782585"/>
                  <a:pt x="-73942" y="-37222"/>
                  <a:pt x="11892" y="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8AAB3D40-834E-9F27-8763-CAB9F59F6E81}"/>
              </a:ext>
            </a:extLst>
          </p:cNvPr>
          <p:cNvSpPr/>
          <p:nvPr/>
        </p:nvSpPr>
        <p:spPr>
          <a:xfrm>
            <a:off x="4663762" y="6798385"/>
            <a:ext cx="1163137" cy="898315"/>
          </a:xfrm>
          <a:custGeom>
            <a:avLst/>
            <a:gdLst>
              <a:gd name="connsiteX0" fmla="*/ 13341 w 1163137"/>
              <a:gd name="connsiteY0" fmla="*/ 12318 h 898315"/>
              <a:gd name="connsiteX1" fmla="*/ 107935 w 1163137"/>
              <a:gd name="connsiteY1" fmla="*/ 22829 h 898315"/>
              <a:gd name="connsiteX2" fmla="*/ 517838 w 1163137"/>
              <a:gd name="connsiteY2" fmla="*/ 33339 h 898315"/>
              <a:gd name="connsiteX3" fmla="*/ 728045 w 1163137"/>
              <a:gd name="connsiteY3" fmla="*/ 338139 h 898315"/>
              <a:gd name="connsiteX4" fmla="*/ 738555 w 1163137"/>
              <a:gd name="connsiteY4" fmla="*/ 117422 h 898315"/>
              <a:gd name="connsiteX5" fmla="*/ 1158969 w 1163137"/>
              <a:gd name="connsiteY5" fmla="*/ 884677 h 898315"/>
              <a:gd name="connsiteX6" fmla="*/ 917231 w 1163137"/>
              <a:gd name="connsiteY6" fmla="*/ 579877 h 898315"/>
              <a:gd name="connsiteX7" fmla="*/ 339162 w 1163137"/>
              <a:gd name="connsiteY7" fmla="*/ 212015 h 898315"/>
              <a:gd name="connsiteX8" fmla="*/ 13341 w 1163137"/>
              <a:gd name="connsiteY8" fmla="*/ 12318 h 89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3137" h="898315">
                <a:moveTo>
                  <a:pt x="13341" y="12318"/>
                </a:moveTo>
                <a:cubicBezTo>
                  <a:pt x="-25197" y="-19213"/>
                  <a:pt x="23852" y="19326"/>
                  <a:pt x="107935" y="22829"/>
                </a:cubicBezTo>
                <a:cubicBezTo>
                  <a:pt x="192018" y="26332"/>
                  <a:pt x="414486" y="-19213"/>
                  <a:pt x="517838" y="33339"/>
                </a:cubicBezTo>
                <a:cubicBezTo>
                  <a:pt x="621190" y="85891"/>
                  <a:pt x="691259" y="324125"/>
                  <a:pt x="728045" y="338139"/>
                </a:cubicBezTo>
                <a:cubicBezTo>
                  <a:pt x="764831" y="352153"/>
                  <a:pt x="666734" y="26332"/>
                  <a:pt x="738555" y="117422"/>
                </a:cubicBezTo>
                <a:cubicBezTo>
                  <a:pt x="810376" y="208512"/>
                  <a:pt x="1129190" y="807601"/>
                  <a:pt x="1158969" y="884677"/>
                </a:cubicBezTo>
                <a:cubicBezTo>
                  <a:pt x="1188748" y="961753"/>
                  <a:pt x="1053866" y="691987"/>
                  <a:pt x="917231" y="579877"/>
                </a:cubicBezTo>
                <a:cubicBezTo>
                  <a:pt x="780596" y="467767"/>
                  <a:pt x="489810" y="311863"/>
                  <a:pt x="339162" y="212015"/>
                </a:cubicBezTo>
                <a:cubicBezTo>
                  <a:pt x="188514" y="112167"/>
                  <a:pt x="51879" y="43849"/>
                  <a:pt x="13341" y="12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FD913CD1-C9E2-2EB7-CD63-C67EB8C0798F}"/>
              </a:ext>
            </a:extLst>
          </p:cNvPr>
          <p:cNvSpPr/>
          <p:nvPr/>
        </p:nvSpPr>
        <p:spPr>
          <a:xfrm>
            <a:off x="6023676" y="6557405"/>
            <a:ext cx="976244" cy="368821"/>
          </a:xfrm>
          <a:custGeom>
            <a:avLst/>
            <a:gdLst>
              <a:gd name="connsiteX0" fmla="*/ 976214 w 976244"/>
              <a:gd name="connsiteY0" fmla="*/ 1050 h 368821"/>
              <a:gd name="connsiteX1" fmla="*/ 524269 w 976244"/>
              <a:gd name="connsiteY1" fmla="*/ 232278 h 368821"/>
              <a:gd name="connsiteX2" fmla="*/ 30283 w 976244"/>
              <a:gd name="connsiteY2" fmla="*/ 253298 h 368821"/>
              <a:gd name="connsiteX3" fmla="*/ 293041 w 976244"/>
              <a:gd name="connsiteY3" fmla="*/ 242788 h 368821"/>
              <a:gd name="connsiteX4" fmla="*/ 9262 w 976244"/>
              <a:gd name="connsiteY4" fmla="*/ 358402 h 368821"/>
              <a:gd name="connsiteX5" fmla="*/ 713455 w 976244"/>
              <a:gd name="connsiteY5" fmla="*/ 358402 h 368821"/>
              <a:gd name="connsiteX6" fmla="*/ 503248 w 976244"/>
              <a:gd name="connsiteY6" fmla="*/ 337381 h 368821"/>
              <a:gd name="connsiteX7" fmla="*/ 976214 w 976244"/>
              <a:gd name="connsiteY7" fmla="*/ 1050 h 36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6244" h="368821">
                <a:moveTo>
                  <a:pt x="976214" y="1050"/>
                </a:moveTo>
                <a:cubicBezTo>
                  <a:pt x="979717" y="-16467"/>
                  <a:pt x="681924" y="190237"/>
                  <a:pt x="524269" y="232278"/>
                </a:cubicBezTo>
                <a:cubicBezTo>
                  <a:pt x="366614" y="274319"/>
                  <a:pt x="30283" y="253298"/>
                  <a:pt x="30283" y="253298"/>
                </a:cubicBezTo>
                <a:cubicBezTo>
                  <a:pt x="-8255" y="255050"/>
                  <a:pt x="296544" y="225271"/>
                  <a:pt x="293041" y="242788"/>
                </a:cubicBezTo>
                <a:cubicBezTo>
                  <a:pt x="289538" y="260305"/>
                  <a:pt x="-60807" y="339133"/>
                  <a:pt x="9262" y="358402"/>
                </a:cubicBezTo>
                <a:cubicBezTo>
                  <a:pt x="79331" y="377671"/>
                  <a:pt x="631124" y="361905"/>
                  <a:pt x="713455" y="358402"/>
                </a:cubicBezTo>
                <a:cubicBezTo>
                  <a:pt x="795786" y="354899"/>
                  <a:pt x="455952" y="395188"/>
                  <a:pt x="503248" y="337381"/>
                </a:cubicBezTo>
                <a:cubicBezTo>
                  <a:pt x="550544" y="279574"/>
                  <a:pt x="972711" y="18567"/>
                  <a:pt x="976214" y="1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014F4EB4-1D79-F268-A4E8-928616C01EAD}"/>
              </a:ext>
            </a:extLst>
          </p:cNvPr>
          <p:cNvSpPr/>
          <p:nvPr/>
        </p:nvSpPr>
        <p:spPr>
          <a:xfrm>
            <a:off x="7450794" y="3731140"/>
            <a:ext cx="206471" cy="1419395"/>
          </a:xfrm>
          <a:custGeom>
            <a:avLst/>
            <a:gdLst>
              <a:gd name="connsiteX0" fmla="*/ 95634 w 206471"/>
              <a:gd name="connsiteY0" fmla="*/ 32 h 1419395"/>
              <a:gd name="connsiteX1" fmla="*/ 1040 w 206471"/>
              <a:gd name="connsiteY1" fmla="*/ 409936 h 1419395"/>
              <a:gd name="connsiteX2" fmla="*/ 158696 w 206471"/>
              <a:gd name="connsiteY2" fmla="*/ 714736 h 1419395"/>
              <a:gd name="connsiteX3" fmla="*/ 85123 w 206471"/>
              <a:gd name="connsiteY3" fmla="*/ 567591 h 1419395"/>
              <a:gd name="connsiteX4" fmla="*/ 169206 w 206471"/>
              <a:gd name="connsiteY4" fmla="*/ 1418929 h 1419395"/>
              <a:gd name="connsiteX5" fmla="*/ 179716 w 206471"/>
              <a:gd name="connsiteY5" fmla="*/ 683205 h 1419395"/>
              <a:gd name="connsiteX6" fmla="*/ 200737 w 206471"/>
              <a:gd name="connsiteY6" fmla="*/ 388915 h 1419395"/>
              <a:gd name="connsiteX7" fmla="*/ 95634 w 206471"/>
              <a:gd name="connsiteY7" fmla="*/ 32 h 141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71" h="1419395">
                <a:moveTo>
                  <a:pt x="95634" y="32"/>
                </a:moveTo>
                <a:cubicBezTo>
                  <a:pt x="62351" y="3536"/>
                  <a:pt x="-9470" y="290819"/>
                  <a:pt x="1040" y="409936"/>
                </a:cubicBezTo>
                <a:cubicBezTo>
                  <a:pt x="11550" y="529053"/>
                  <a:pt x="144682" y="688460"/>
                  <a:pt x="158696" y="714736"/>
                </a:cubicBezTo>
                <a:cubicBezTo>
                  <a:pt x="172710" y="741012"/>
                  <a:pt x="83371" y="450226"/>
                  <a:pt x="85123" y="567591"/>
                </a:cubicBezTo>
                <a:cubicBezTo>
                  <a:pt x="86875" y="684956"/>
                  <a:pt x="153441" y="1399660"/>
                  <a:pt x="169206" y="1418929"/>
                </a:cubicBezTo>
                <a:cubicBezTo>
                  <a:pt x="184971" y="1438198"/>
                  <a:pt x="174461" y="854874"/>
                  <a:pt x="179716" y="683205"/>
                </a:cubicBezTo>
                <a:cubicBezTo>
                  <a:pt x="184971" y="511536"/>
                  <a:pt x="220006" y="499274"/>
                  <a:pt x="200737" y="388915"/>
                </a:cubicBezTo>
                <a:cubicBezTo>
                  <a:pt x="181468" y="278556"/>
                  <a:pt x="128917" y="-3472"/>
                  <a:pt x="9563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11B596C0-8C7D-DDF4-77DE-075870DA2D7F}"/>
              </a:ext>
            </a:extLst>
          </p:cNvPr>
          <p:cNvSpPr/>
          <p:nvPr/>
        </p:nvSpPr>
        <p:spPr>
          <a:xfrm>
            <a:off x="7565769" y="5118912"/>
            <a:ext cx="258120" cy="1462251"/>
          </a:xfrm>
          <a:custGeom>
            <a:avLst/>
            <a:gdLst>
              <a:gd name="connsiteX0" fmla="*/ 253928 w 258120"/>
              <a:gd name="connsiteY0" fmla="*/ 10136 h 1462251"/>
              <a:gd name="connsiteX1" fmla="*/ 1679 w 258120"/>
              <a:gd name="connsiteY1" fmla="*/ 1439543 h 1462251"/>
              <a:gd name="connsiteX2" fmla="*/ 148824 w 258120"/>
              <a:gd name="connsiteY2" fmla="*/ 829943 h 1462251"/>
              <a:gd name="connsiteX3" fmla="*/ 253928 w 258120"/>
              <a:gd name="connsiteY3" fmla="*/ 10136 h 146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120" h="1462251">
                <a:moveTo>
                  <a:pt x="253928" y="10136"/>
                </a:moveTo>
                <a:cubicBezTo>
                  <a:pt x="229404" y="111736"/>
                  <a:pt x="19196" y="1302909"/>
                  <a:pt x="1679" y="1439543"/>
                </a:cubicBezTo>
                <a:cubicBezTo>
                  <a:pt x="-15838" y="1576177"/>
                  <a:pt x="108534" y="1061170"/>
                  <a:pt x="148824" y="829943"/>
                </a:cubicBezTo>
                <a:cubicBezTo>
                  <a:pt x="189114" y="598716"/>
                  <a:pt x="278452" y="-91464"/>
                  <a:pt x="253928" y="10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77E0078B-06F8-D35D-D878-3BBE57DE8115}"/>
              </a:ext>
            </a:extLst>
          </p:cNvPr>
          <p:cNvSpPr/>
          <p:nvPr/>
        </p:nvSpPr>
        <p:spPr>
          <a:xfrm>
            <a:off x="5836585" y="5469949"/>
            <a:ext cx="369153" cy="570240"/>
          </a:xfrm>
          <a:custGeom>
            <a:avLst/>
            <a:gdLst>
              <a:gd name="connsiteX0" fmla="*/ 131655 w 369153"/>
              <a:gd name="connsiteY0" fmla="*/ 25 h 570240"/>
              <a:gd name="connsiteX1" fmla="*/ 82375 w 369153"/>
              <a:gd name="connsiteY1" fmla="*/ 295699 h 570240"/>
              <a:gd name="connsiteX2" fmla="*/ 164507 w 369153"/>
              <a:gd name="connsiteY2" fmla="*/ 476389 h 570240"/>
              <a:gd name="connsiteX3" fmla="*/ 153556 w 369153"/>
              <a:gd name="connsiteY3" fmla="*/ 394257 h 570240"/>
              <a:gd name="connsiteX4" fmla="*/ 367099 w 369153"/>
              <a:gd name="connsiteY4" fmla="*/ 569471 h 570240"/>
              <a:gd name="connsiteX5" fmla="*/ 5719 w 369153"/>
              <a:gd name="connsiteY5" fmla="*/ 312125 h 570240"/>
              <a:gd name="connsiteX6" fmla="*/ 131655 w 369153"/>
              <a:gd name="connsiteY6" fmla="*/ 25 h 5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153" h="570240">
                <a:moveTo>
                  <a:pt x="131655" y="25"/>
                </a:moveTo>
                <a:cubicBezTo>
                  <a:pt x="144431" y="-2713"/>
                  <a:pt x="76900" y="216305"/>
                  <a:pt x="82375" y="295699"/>
                </a:cubicBezTo>
                <a:cubicBezTo>
                  <a:pt x="87850" y="375093"/>
                  <a:pt x="152644" y="459963"/>
                  <a:pt x="164507" y="476389"/>
                </a:cubicBezTo>
                <a:cubicBezTo>
                  <a:pt x="176370" y="492815"/>
                  <a:pt x="119791" y="378743"/>
                  <a:pt x="153556" y="394257"/>
                </a:cubicBezTo>
                <a:cubicBezTo>
                  <a:pt x="187321" y="409771"/>
                  <a:pt x="391739" y="583160"/>
                  <a:pt x="367099" y="569471"/>
                </a:cubicBezTo>
                <a:cubicBezTo>
                  <a:pt x="342460" y="555782"/>
                  <a:pt x="42222" y="400645"/>
                  <a:pt x="5719" y="312125"/>
                </a:cubicBezTo>
                <a:cubicBezTo>
                  <a:pt x="-30784" y="223605"/>
                  <a:pt x="118879" y="2763"/>
                  <a:pt x="13165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1D748418-0EFF-C6A6-2B14-714DB34A5706}"/>
              </a:ext>
            </a:extLst>
          </p:cNvPr>
          <p:cNvSpPr/>
          <p:nvPr/>
        </p:nvSpPr>
        <p:spPr>
          <a:xfrm>
            <a:off x="6097143" y="5805203"/>
            <a:ext cx="443144" cy="228931"/>
          </a:xfrm>
          <a:custGeom>
            <a:avLst/>
            <a:gdLst>
              <a:gd name="connsiteX0" fmla="*/ 7983 w 443144"/>
              <a:gd name="connsiteY0" fmla="*/ 4248 h 228931"/>
              <a:gd name="connsiteX1" fmla="*/ 62737 w 443144"/>
              <a:gd name="connsiteY1" fmla="*/ 20675 h 228931"/>
              <a:gd name="connsiteX2" fmla="*/ 380313 w 443144"/>
              <a:gd name="connsiteY2" fmla="*/ 64478 h 228931"/>
              <a:gd name="connsiteX3" fmla="*/ 440543 w 443144"/>
              <a:gd name="connsiteY3" fmla="*/ 228742 h 228931"/>
              <a:gd name="connsiteX4" fmla="*/ 336510 w 443144"/>
              <a:gd name="connsiteY4" fmla="*/ 97331 h 228931"/>
              <a:gd name="connsiteX5" fmla="*/ 172246 w 443144"/>
              <a:gd name="connsiteY5" fmla="*/ 97331 h 228931"/>
              <a:gd name="connsiteX6" fmla="*/ 7983 w 443144"/>
              <a:gd name="connsiteY6" fmla="*/ 4248 h 22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144" h="228931">
                <a:moveTo>
                  <a:pt x="7983" y="4248"/>
                </a:moveTo>
                <a:cubicBezTo>
                  <a:pt x="-10269" y="-8528"/>
                  <a:pt x="682" y="10637"/>
                  <a:pt x="62737" y="20675"/>
                </a:cubicBezTo>
                <a:cubicBezTo>
                  <a:pt x="124792" y="30713"/>
                  <a:pt x="317345" y="29800"/>
                  <a:pt x="380313" y="64478"/>
                </a:cubicBezTo>
                <a:cubicBezTo>
                  <a:pt x="443281" y="99156"/>
                  <a:pt x="447844" y="223266"/>
                  <a:pt x="440543" y="228742"/>
                </a:cubicBezTo>
                <a:cubicBezTo>
                  <a:pt x="433242" y="234218"/>
                  <a:pt x="381226" y="119233"/>
                  <a:pt x="336510" y="97331"/>
                </a:cubicBezTo>
                <a:cubicBezTo>
                  <a:pt x="291794" y="75429"/>
                  <a:pt x="222438" y="106457"/>
                  <a:pt x="172246" y="97331"/>
                </a:cubicBezTo>
                <a:cubicBezTo>
                  <a:pt x="122054" y="88205"/>
                  <a:pt x="26235" y="17024"/>
                  <a:pt x="7983" y="4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99F46DD4-5F2B-731E-46AE-9D707297028D}"/>
              </a:ext>
            </a:extLst>
          </p:cNvPr>
          <p:cNvSpPr/>
          <p:nvPr/>
        </p:nvSpPr>
        <p:spPr>
          <a:xfrm>
            <a:off x="6712014" y="5541129"/>
            <a:ext cx="128800" cy="213624"/>
          </a:xfrm>
          <a:custGeom>
            <a:avLst/>
            <a:gdLst>
              <a:gd name="connsiteX0" fmla="*/ 887 w 128800"/>
              <a:gd name="connsiteY0" fmla="*/ 25 h 213624"/>
              <a:gd name="connsiteX1" fmla="*/ 126822 w 128800"/>
              <a:gd name="connsiteY1" fmla="*/ 136912 h 213624"/>
              <a:gd name="connsiteX2" fmla="*/ 77543 w 128800"/>
              <a:gd name="connsiteY2" fmla="*/ 213568 h 213624"/>
              <a:gd name="connsiteX3" fmla="*/ 72067 w 128800"/>
              <a:gd name="connsiteY3" fmla="*/ 125961 h 213624"/>
              <a:gd name="connsiteX4" fmla="*/ 887 w 128800"/>
              <a:gd name="connsiteY4" fmla="*/ 25 h 21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00" h="213624">
                <a:moveTo>
                  <a:pt x="887" y="25"/>
                </a:moveTo>
                <a:cubicBezTo>
                  <a:pt x="10013" y="1850"/>
                  <a:pt x="114046" y="101322"/>
                  <a:pt x="126822" y="136912"/>
                </a:cubicBezTo>
                <a:cubicBezTo>
                  <a:pt x="139598" y="172503"/>
                  <a:pt x="86669" y="215393"/>
                  <a:pt x="77543" y="213568"/>
                </a:cubicBezTo>
                <a:cubicBezTo>
                  <a:pt x="68417" y="211743"/>
                  <a:pt x="88493" y="156076"/>
                  <a:pt x="72067" y="125961"/>
                </a:cubicBezTo>
                <a:cubicBezTo>
                  <a:pt x="55641" y="95846"/>
                  <a:pt x="-8239" y="-1800"/>
                  <a:pt x="887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06962BFF-6945-163E-68B0-78062178E7D2}"/>
              </a:ext>
            </a:extLst>
          </p:cNvPr>
          <p:cNvSpPr/>
          <p:nvPr/>
        </p:nvSpPr>
        <p:spPr>
          <a:xfrm>
            <a:off x="6481957" y="5763976"/>
            <a:ext cx="280227" cy="319289"/>
          </a:xfrm>
          <a:custGeom>
            <a:avLst/>
            <a:gdLst>
              <a:gd name="connsiteX0" fmla="*/ 280223 w 280227"/>
              <a:gd name="connsiteY0" fmla="*/ 7147 h 319289"/>
              <a:gd name="connsiteX1" fmla="*/ 94057 w 280227"/>
              <a:gd name="connsiteY1" fmla="*/ 122132 h 319289"/>
              <a:gd name="connsiteX2" fmla="*/ 44778 w 280227"/>
              <a:gd name="connsiteY2" fmla="*/ 319248 h 319289"/>
              <a:gd name="connsiteX3" fmla="*/ 975 w 280227"/>
              <a:gd name="connsiteY3" fmla="*/ 138558 h 319289"/>
              <a:gd name="connsiteX4" fmla="*/ 88582 w 280227"/>
              <a:gd name="connsiteY4" fmla="*/ 23574 h 319289"/>
              <a:gd name="connsiteX5" fmla="*/ 280223 w 280227"/>
              <a:gd name="connsiteY5" fmla="*/ 7147 h 31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227" h="319289">
                <a:moveTo>
                  <a:pt x="280223" y="7147"/>
                </a:moveTo>
                <a:cubicBezTo>
                  <a:pt x="281136" y="23573"/>
                  <a:pt x="133298" y="70115"/>
                  <a:pt x="94057" y="122132"/>
                </a:cubicBezTo>
                <a:cubicBezTo>
                  <a:pt x="54816" y="174149"/>
                  <a:pt x="60292" y="316510"/>
                  <a:pt x="44778" y="319248"/>
                </a:cubicBezTo>
                <a:cubicBezTo>
                  <a:pt x="29264" y="321986"/>
                  <a:pt x="-6326" y="187837"/>
                  <a:pt x="975" y="138558"/>
                </a:cubicBezTo>
                <a:cubicBezTo>
                  <a:pt x="8276" y="89279"/>
                  <a:pt x="42041" y="41825"/>
                  <a:pt x="88582" y="23574"/>
                </a:cubicBezTo>
                <a:cubicBezTo>
                  <a:pt x="135123" y="5323"/>
                  <a:pt x="279310" y="-9279"/>
                  <a:pt x="280223" y="7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C843EF76-EF76-ED49-4DF1-FD4FAEA0138C}"/>
              </a:ext>
            </a:extLst>
          </p:cNvPr>
          <p:cNvSpPr/>
          <p:nvPr/>
        </p:nvSpPr>
        <p:spPr>
          <a:xfrm>
            <a:off x="6920948" y="6129722"/>
            <a:ext cx="240945" cy="241241"/>
          </a:xfrm>
          <a:custGeom>
            <a:avLst/>
            <a:gdLst>
              <a:gd name="connsiteX0" fmla="*/ 20 w 240945"/>
              <a:gd name="connsiteY0" fmla="*/ 63011 h 241241"/>
              <a:gd name="connsiteX1" fmla="*/ 142381 w 240945"/>
              <a:gd name="connsiteY1" fmla="*/ 79437 h 241241"/>
              <a:gd name="connsiteX2" fmla="*/ 131430 w 240945"/>
              <a:gd name="connsiteY2" fmla="*/ 2781 h 241241"/>
              <a:gd name="connsiteX3" fmla="*/ 240939 w 240945"/>
              <a:gd name="connsiteY3" fmla="*/ 194422 h 241241"/>
              <a:gd name="connsiteX4" fmla="*/ 125955 w 240945"/>
              <a:gd name="connsiteY4" fmla="*/ 216324 h 241241"/>
              <a:gd name="connsiteX5" fmla="*/ 109529 w 240945"/>
              <a:gd name="connsiteY5" fmla="*/ 238225 h 241241"/>
              <a:gd name="connsiteX6" fmla="*/ 153332 w 240945"/>
              <a:gd name="connsiteY6" fmla="*/ 145143 h 241241"/>
              <a:gd name="connsiteX7" fmla="*/ 20 w 240945"/>
              <a:gd name="connsiteY7" fmla="*/ 63011 h 24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945" h="241241">
                <a:moveTo>
                  <a:pt x="20" y="63011"/>
                </a:moveTo>
                <a:cubicBezTo>
                  <a:pt x="-1805" y="52060"/>
                  <a:pt x="120479" y="89475"/>
                  <a:pt x="142381" y="79437"/>
                </a:cubicBezTo>
                <a:cubicBezTo>
                  <a:pt x="164283" y="69399"/>
                  <a:pt x="115004" y="-16383"/>
                  <a:pt x="131430" y="2781"/>
                </a:cubicBezTo>
                <a:cubicBezTo>
                  <a:pt x="147856" y="21945"/>
                  <a:pt x="241851" y="158832"/>
                  <a:pt x="240939" y="194422"/>
                </a:cubicBezTo>
                <a:cubicBezTo>
                  <a:pt x="240027" y="230012"/>
                  <a:pt x="147857" y="209023"/>
                  <a:pt x="125955" y="216324"/>
                </a:cubicBezTo>
                <a:cubicBezTo>
                  <a:pt x="104053" y="223625"/>
                  <a:pt x="104966" y="250089"/>
                  <a:pt x="109529" y="238225"/>
                </a:cubicBezTo>
                <a:cubicBezTo>
                  <a:pt x="114092" y="226362"/>
                  <a:pt x="166108" y="172520"/>
                  <a:pt x="153332" y="145143"/>
                </a:cubicBezTo>
                <a:cubicBezTo>
                  <a:pt x="140556" y="117766"/>
                  <a:pt x="1845" y="73962"/>
                  <a:pt x="20" y="63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2A61A1EB-55FA-1C6B-152B-E31BCC872A19}"/>
              </a:ext>
            </a:extLst>
          </p:cNvPr>
          <p:cNvSpPr/>
          <p:nvPr/>
        </p:nvSpPr>
        <p:spPr>
          <a:xfrm>
            <a:off x="5606855" y="6373144"/>
            <a:ext cx="194545" cy="202966"/>
          </a:xfrm>
          <a:custGeom>
            <a:avLst/>
            <a:gdLst>
              <a:gd name="connsiteX0" fmla="*/ 43808 w 194545"/>
              <a:gd name="connsiteY0" fmla="*/ 279 h 202966"/>
              <a:gd name="connsiteX1" fmla="*/ 180695 w 194545"/>
              <a:gd name="connsiteY1" fmla="*/ 120739 h 202966"/>
              <a:gd name="connsiteX2" fmla="*/ 186170 w 194545"/>
              <a:gd name="connsiteY2" fmla="*/ 164542 h 202966"/>
              <a:gd name="connsiteX3" fmla="*/ 147842 w 194545"/>
              <a:gd name="connsiteY3" fmla="*/ 142640 h 202966"/>
              <a:gd name="connsiteX4" fmla="*/ 5 w 194545"/>
              <a:gd name="connsiteY4" fmla="*/ 202870 h 202966"/>
              <a:gd name="connsiteX5" fmla="*/ 153317 w 194545"/>
              <a:gd name="connsiteY5" fmla="*/ 126214 h 202966"/>
              <a:gd name="connsiteX6" fmla="*/ 60235 w 194545"/>
              <a:gd name="connsiteY6" fmla="*/ 87886 h 202966"/>
              <a:gd name="connsiteX7" fmla="*/ 43808 w 194545"/>
              <a:gd name="connsiteY7" fmla="*/ 279 h 2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545" h="202966">
                <a:moveTo>
                  <a:pt x="43808" y="279"/>
                </a:moveTo>
                <a:cubicBezTo>
                  <a:pt x="63885" y="5755"/>
                  <a:pt x="156968" y="93362"/>
                  <a:pt x="180695" y="120739"/>
                </a:cubicBezTo>
                <a:cubicBezTo>
                  <a:pt x="204422" y="148116"/>
                  <a:pt x="191646" y="160892"/>
                  <a:pt x="186170" y="164542"/>
                </a:cubicBezTo>
                <a:cubicBezTo>
                  <a:pt x="180695" y="168192"/>
                  <a:pt x="178869" y="136252"/>
                  <a:pt x="147842" y="142640"/>
                </a:cubicBezTo>
                <a:cubicBezTo>
                  <a:pt x="116815" y="149028"/>
                  <a:pt x="-908" y="205608"/>
                  <a:pt x="5" y="202870"/>
                </a:cubicBezTo>
                <a:cubicBezTo>
                  <a:pt x="917" y="200132"/>
                  <a:pt x="143279" y="145378"/>
                  <a:pt x="153317" y="126214"/>
                </a:cubicBezTo>
                <a:cubicBezTo>
                  <a:pt x="163355" y="107050"/>
                  <a:pt x="79399" y="104312"/>
                  <a:pt x="60235" y="87886"/>
                </a:cubicBezTo>
                <a:cubicBezTo>
                  <a:pt x="41071" y="71460"/>
                  <a:pt x="23731" y="-5197"/>
                  <a:pt x="43808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7E6A94CE-1D11-A774-4F94-32C7871800BE}"/>
              </a:ext>
            </a:extLst>
          </p:cNvPr>
          <p:cNvSpPr/>
          <p:nvPr/>
        </p:nvSpPr>
        <p:spPr>
          <a:xfrm>
            <a:off x="6137159" y="7434861"/>
            <a:ext cx="910923" cy="208944"/>
          </a:xfrm>
          <a:custGeom>
            <a:avLst/>
            <a:gdLst>
              <a:gd name="connsiteX0" fmla="*/ 6295 w 910923"/>
              <a:gd name="connsiteY0" fmla="*/ 799 h 208944"/>
              <a:gd name="connsiteX1" fmla="*/ 455282 w 910923"/>
              <a:gd name="connsiteY1" fmla="*/ 61029 h 208944"/>
              <a:gd name="connsiteX2" fmla="*/ 816661 w 910923"/>
              <a:gd name="connsiteY2" fmla="*/ 66504 h 208944"/>
              <a:gd name="connsiteX3" fmla="*/ 893318 w 910923"/>
              <a:gd name="connsiteY3" fmla="*/ 22701 h 208944"/>
              <a:gd name="connsiteX4" fmla="*/ 542889 w 910923"/>
              <a:gd name="connsiteY4" fmla="*/ 93882 h 208944"/>
              <a:gd name="connsiteX5" fmla="*/ 208887 w 910923"/>
              <a:gd name="connsiteY5" fmla="*/ 208866 h 208944"/>
              <a:gd name="connsiteX6" fmla="*/ 192460 w 910923"/>
              <a:gd name="connsiteY6" fmla="*/ 110308 h 208944"/>
              <a:gd name="connsiteX7" fmla="*/ 6295 w 910923"/>
              <a:gd name="connsiteY7" fmla="*/ 799 h 20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0923" h="208944">
                <a:moveTo>
                  <a:pt x="6295" y="799"/>
                </a:moveTo>
                <a:cubicBezTo>
                  <a:pt x="50099" y="-7414"/>
                  <a:pt x="320221" y="50078"/>
                  <a:pt x="455282" y="61029"/>
                </a:cubicBezTo>
                <a:cubicBezTo>
                  <a:pt x="590343" y="71980"/>
                  <a:pt x="743655" y="72892"/>
                  <a:pt x="816661" y="66504"/>
                </a:cubicBezTo>
                <a:cubicBezTo>
                  <a:pt x="889667" y="60116"/>
                  <a:pt x="938947" y="18138"/>
                  <a:pt x="893318" y="22701"/>
                </a:cubicBezTo>
                <a:cubicBezTo>
                  <a:pt x="847689" y="27264"/>
                  <a:pt x="656961" y="62855"/>
                  <a:pt x="542889" y="93882"/>
                </a:cubicBezTo>
                <a:cubicBezTo>
                  <a:pt x="428817" y="124910"/>
                  <a:pt x="267292" y="206128"/>
                  <a:pt x="208887" y="208866"/>
                </a:cubicBezTo>
                <a:cubicBezTo>
                  <a:pt x="150482" y="211604"/>
                  <a:pt x="224400" y="142248"/>
                  <a:pt x="192460" y="110308"/>
                </a:cubicBezTo>
                <a:cubicBezTo>
                  <a:pt x="160520" y="78368"/>
                  <a:pt x="-37509" y="9012"/>
                  <a:pt x="6295" y="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1A341B89-EB31-611B-22F6-216DB17924AD}"/>
              </a:ext>
            </a:extLst>
          </p:cNvPr>
          <p:cNvSpPr/>
          <p:nvPr/>
        </p:nvSpPr>
        <p:spPr>
          <a:xfrm>
            <a:off x="6214314" y="7475000"/>
            <a:ext cx="435601" cy="1858961"/>
          </a:xfrm>
          <a:custGeom>
            <a:avLst/>
            <a:gdLst>
              <a:gd name="connsiteX0" fmla="*/ 427406 w 435601"/>
              <a:gd name="connsiteY0" fmla="*/ 15414 h 1858961"/>
              <a:gd name="connsiteX1" fmla="*/ 321 w 435601"/>
              <a:gd name="connsiteY1" fmla="*/ 1838739 h 1858961"/>
              <a:gd name="connsiteX2" fmla="*/ 356225 w 435601"/>
              <a:gd name="connsiteY2" fmla="*/ 990044 h 1858961"/>
              <a:gd name="connsiteX3" fmla="*/ 285044 w 435601"/>
              <a:gd name="connsiteY3" fmla="*/ 962667 h 1858961"/>
              <a:gd name="connsiteX4" fmla="*/ 427406 w 435601"/>
              <a:gd name="connsiteY4" fmla="*/ 15414 h 185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601" h="1858961">
                <a:moveTo>
                  <a:pt x="427406" y="15414"/>
                </a:moveTo>
                <a:cubicBezTo>
                  <a:pt x="379952" y="161426"/>
                  <a:pt x="12184" y="1676301"/>
                  <a:pt x="321" y="1838739"/>
                </a:cubicBezTo>
                <a:cubicBezTo>
                  <a:pt x="-11542" y="2001177"/>
                  <a:pt x="308771" y="1136056"/>
                  <a:pt x="356225" y="990044"/>
                </a:cubicBezTo>
                <a:cubicBezTo>
                  <a:pt x="403679" y="844032"/>
                  <a:pt x="268618" y="1120542"/>
                  <a:pt x="285044" y="962667"/>
                </a:cubicBezTo>
                <a:cubicBezTo>
                  <a:pt x="301470" y="804792"/>
                  <a:pt x="474860" y="-130598"/>
                  <a:pt x="427406" y="15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9E97292F-2132-A11B-78A1-C76F22F4D47A}"/>
              </a:ext>
            </a:extLst>
          </p:cNvPr>
          <p:cNvSpPr/>
          <p:nvPr/>
        </p:nvSpPr>
        <p:spPr>
          <a:xfrm>
            <a:off x="7303319" y="4913323"/>
            <a:ext cx="54976" cy="1282996"/>
          </a:xfrm>
          <a:custGeom>
            <a:avLst/>
            <a:gdLst>
              <a:gd name="connsiteX0" fmla="*/ 54912 w 54976"/>
              <a:gd name="connsiteY0" fmla="*/ 2922 h 1282996"/>
              <a:gd name="connsiteX1" fmla="*/ 11881 w 54976"/>
              <a:gd name="connsiteY1" fmla="*/ 1240051 h 1282996"/>
              <a:gd name="connsiteX2" fmla="*/ 1123 w 54976"/>
              <a:gd name="connsiteY2" fmla="*/ 906564 h 1282996"/>
              <a:gd name="connsiteX3" fmla="*/ 54912 w 54976"/>
              <a:gd name="connsiteY3" fmla="*/ 2922 h 128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76" h="1282996">
                <a:moveTo>
                  <a:pt x="54912" y="2922"/>
                </a:moveTo>
                <a:cubicBezTo>
                  <a:pt x="56705" y="58503"/>
                  <a:pt x="20846" y="1089444"/>
                  <a:pt x="11881" y="1240051"/>
                </a:cubicBezTo>
                <a:cubicBezTo>
                  <a:pt x="2916" y="1390658"/>
                  <a:pt x="-2463" y="1112752"/>
                  <a:pt x="1123" y="906564"/>
                </a:cubicBezTo>
                <a:cubicBezTo>
                  <a:pt x="4709" y="700376"/>
                  <a:pt x="53119" y="-52659"/>
                  <a:pt x="54912" y="2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972CE43A-A93B-09CC-E14D-A38EC90DF780}"/>
              </a:ext>
            </a:extLst>
          </p:cNvPr>
          <p:cNvSpPr/>
          <p:nvPr/>
        </p:nvSpPr>
        <p:spPr>
          <a:xfrm>
            <a:off x="3215938" y="7662272"/>
            <a:ext cx="726095" cy="36310"/>
          </a:xfrm>
          <a:custGeom>
            <a:avLst/>
            <a:gdLst>
              <a:gd name="connsiteX0" fmla="*/ 3780 w 726095"/>
              <a:gd name="connsiteY0" fmla="*/ 35001 h 36310"/>
              <a:gd name="connsiteX1" fmla="*/ 712118 w 726095"/>
              <a:gd name="connsiteY1" fmla="*/ 26415 h 36310"/>
              <a:gd name="connsiteX2" fmla="*/ 441662 w 726095"/>
              <a:gd name="connsiteY2" fmla="*/ 658 h 36310"/>
              <a:gd name="connsiteX3" fmla="*/ 3780 w 726095"/>
              <a:gd name="connsiteY3" fmla="*/ 35001 h 3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095" h="36310">
                <a:moveTo>
                  <a:pt x="3780" y="35001"/>
                </a:moveTo>
                <a:cubicBezTo>
                  <a:pt x="48856" y="39294"/>
                  <a:pt x="639138" y="32139"/>
                  <a:pt x="712118" y="26415"/>
                </a:cubicBezTo>
                <a:cubicBezTo>
                  <a:pt x="785098" y="20691"/>
                  <a:pt x="553994" y="-4351"/>
                  <a:pt x="441662" y="658"/>
                </a:cubicBezTo>
                <a:cubicBezTo>
                  <a:pt x="329330" y="5666"/>
                  <a:pt x="-41296" y="30708"/>
                  <a:pt x="3780" y="35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145E45B4-4362-9BED-C6E5-0B322B7FB457}"/>
              </a:ext>
            </a:extLst>
          </p:cNvPr>
          <p:cNvSpPr/>
          <p:nvPr/>
        </p:nvSpPr>
        <p:spPr>
          <a:xfrm>
            <a:off x="3270487" y="7733833"/>
            <a:ext cx="676459" cy="27835"/>
          </a:xfrm>
          <a:custGeom>
            <a:avLst/>
            <a:gdLst>
              <a:gd name="connsiteX0" fmla="*/ 666155 w 676459"/>
              <a:gd name="connsiteY0" fmla="*/ 2077 h 27835"/>
              <a:gd name="connsiteX1" fmla="*/ 5040 w 676459"/>
              <a:gd name="connsiteY1" fmla="*/ 27835 h 27835"/>
              <a:gd name="connsiteX2" fmla="*/ 378527 w 676459"/>
              <a:gd name="connsiteY2" fmla="*/ 2077 h 27835"/>
              <a:gd name="connsiteX3" fmla="*/ 666155 w 676459"/>
              <a:gd name="connsiteY3" fmla="*/ 2077 h 2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459" h="27835">
                <a:moveTo>
                  <a:pt x="666155" y="2077"/>
                </a:moveTo>
                <a:cubicBezTo>
                  <a:pt x="603907" y="6370"/>
                  <a:pt x="52978" y="27835"/>
                  <a:pt x="5040" y="27835"/>
                </a:cubicBezTo>
                <a:cubicBezTo>
                  <a:pt x="-42898" y="27835"/>
                  <a:pt x="264048" y="2792"/>
                  <a:pt x="378527" y="2077"/>
                </a:cubicBezTo>
                <a:cubicBezTo>
                  <a:pt x="493006" y="1362"/>
                  <a:pt x="728403" y="-2216"/>
                  <a:pt x="666155" y="2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94FA13DD-93ED-CA7F-29BB-3EE4973FD80E}"/>
              </a:ext>
            </a:extLst>
          </p:cNvPr>
          <p:cNvSpPr/>
          <p:nvPr/>
        </p:nvSpPr>
        <p:spPr>
          <a:xfrm>
            <a:off x="3272846" y="7645369"/>
            <a:ext cx="1586533" cy="1056580"/>
          </a:xfrm>
          <a:custGeom>
            <a:avLst/>
            <a:gdLst>
              <a:gd name="connsiteX0" fmla="*/ 41317 w 1586533"/>
              <a:gd name="connsiteY0" fmla="*/ 43318 h 1056580"/>
              <a:gd name="connsiteX1" fmla="*/ 131469 w 1586533"/>
              <a:gd name="connsiteY1" fmla="*/ 64783 h 1056580"/>
              <a:gd name="connsiteX2" fmla="*/ 878444 w 1586533"/>
              <a:gd name="connsiteY2" fmla="*/ 562766 h 1056580"/>
              <a:gd name="connsiteX3" fmla="*/ 852686 w 1586533"/>
              <a:gd name="connsiteY3" fmla="*/ 498372 h 1056580"/>
              <a:gd name="connsiteX4" fmla="*/ 1578196 w 1586533"/>
              <a:gd name="connsiteY4" fmla="*/ 1047870 h 1056580"/>
              <a:gd name="connsiteX5" fmla="*/ 1200416 w 1586533"/>
              <a:gd name="connsiteY5" fmla="*/ 803172 h 1056580"/>
              <a:gd name="connsiteX6" fmla="*/ 504957 w 1586533"/>
              <a:gd name="connsiteY6" fmla="*/ 373876 h 1056580"/>
              <a:gd name="connsiteX7" fmla="*/ 582230 w 1586533"/>
              <a:gd name="connsiteY7" fmla="*/ 408220 h 1056580"/>
              <a:gd name="connsiteX8" fmla="*/ 41317 w 1586533"/>
              <a:gd name="connsiteY8" fmla="*/ 43318 h 105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533" h="1056580">
                <a:moveTo>
                  <a:pt x="41317" y="43318"/>
                </a:moveTo>
                <a:cubicBezTo>
                  <a:pt x="-33810" y="-13921"/>
                  <a:pt x="-8052" y="-21792"/>
                  <a:pt x="131469" y="64783"/>
                </a:cubicBezTo>
                <a:cubicBezTo>
                  <a:pt x="270990" y="151358"/>
                  <a:pt x="758241" y="490501"/>
                  <a:pt x="878444" y="562766"/>
                </a:cubicBezTo>
                <a:cubicBezTo>
                  <a:pt x="998647" y="635031"/>
                  <a:pt x="736061" y="417521"/>
                  <a:pt x="852686" y="498372"/>
                </a:cubicBezTo>
                <a:cubicBezTo>
                  <a:pt x="969311" y="579223"/>
                  <a:pt x="1520241" y="997070"/>
                  <a:pt x="1578196" y="1047870"/>
                </a:cubicBezTo>
                <a:cubicBezTo>
                  <a:pt x="1636151" y="1098670"/>
                  <a:pt x="1379289" y="915504"/>
                  <a:pt x="1200416" y="803172"/>
                </a:cubicBezTo>
                <a:cubicBezTo>
                  <a:pt x="1021543" y="690840"/>
                  <a:pt x="607988" y="439701"/>
                  <a:pt x="504957" y="373876"/>
                </a:cubicBezTo>
                <a:cubicBezTo>
                  <a:pt x="401926" y="308051"/>
                  <a:pt x="657357" y="469752"/>
                  <a:pt x="582230" y="408220"/>
                </a:cubicBezTo>
                <a:cubicBezTo>
                  <a:pt x="507103" y="346688"/>
                  <a:pt x="116444" y="100557"/>
                  <a:pt x="41317" y="43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0AA47152-8279-DCA8-6785-57E45D0C0174}"/>
              </a:ext>
            </a:extLst>
          </p:cNvPr>
          <p:cNvSpPr/>
          <p:nvPr/>
        </p:nvSpPr>
        <p:spPr>
          <a:xfrm>
            <a:off x="4820253" y="8705382"/>
            <a:ext cx="820807" cy="853789"/>
          </a:xfrm>
          <a:custGeom>
            <a:avLst/>
            <a:gdLst>
              <a:gd name="connsiteX0" fmla="*/ 9324 w 820807"/>
              <a:gd name="connsiteY0" fmla="*/ 9322 h 853789"/>
              <a:gd name="connsiteX1" fmla="*/ 653268 w 820807"/>
              <a:gd name="connsiteY1" fmla="*/ 614629 h 853789"/>
              <a:gd name="connsiteX2" fmla="*/ 820693 w 820807"/>
              <a:gd name="connsiteY2" fmla="*/ 850742 h 853789"/>
              <a:gd name="connsiteX3" fmla="*/ 670440 w 820807"/>
              <a:gd name="connsiteY3" fmla="*/ 713367 h 853789"/>
              <a:gd name="connsiteX4" fmla="*/ 206801 w 820807"/>
              <a:gd name="connsiteY4" fmla="*/ 232556 h 853789"/>
              <a:gd name="connsiteX5" fmla="*/ 266902 w 820807"/>
              <a:gd name="connsiteY5" fmla="*/ 245435 h 853789"/>
              <a:gd name="connsiteX6" fmla="*/ 9324 w 820807"/>
              <a:gd name="connsiteY6" fmla="*/ 9322 h 85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0807" h="853789">
                <a:moveTo>
                  <a:pt x="9324" y="9322"/>
                </a:moveTo>
                <a:cubicBezTo>
                  <a:pt x="73718" y="70854"/>
                  <a:pt x="518040" y="474392"/>
                  <a:pt x="653268" y="614629"/>
                </a:cubicBezTo>
                <a:cubicBezTo>
                  <a:pt x="788496" y="754866"/>
                  <a:pt x="817831" y="834286"/>
                  <a:pt x="820693" y="850742"/>
                </a:cubicBezTo>
                <a:cubicBezTo>
                  <a:pt x="823555" y="867198"/>
                  <a:pt x="772755" y="816398"/>
                  <a:pt x="670440" y="713367"/>
                </a:cubicBezTo>
                <a:cubicBezTo>
                  <a:pt x="568125" y="610336"/>
                  <a:pt x="274057" y="310545"/>
                  <a:pt x="206801" y="232556"/>
                </a:cubicBezTo>
                <a:cubicBezTo>
                  <a:pt x="139545" y="154567"/>
                  <a:pt x="299815" y="281210"/>
                  <a:pt x="266902" y="245435"/>
                </a:cubicBezTo>
                <a:cubicBezTo>
                  <a:pt x="233989" y="209660"/>
                  <a:pt x="-55070" y="-52210"/>
                  <a:pt x="9324" y="9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7A2F1EE9-2E5F-A361-0231-1463AEFA695C}"/>
              </a:ext>
            </a:extLst>
          </p:cNvPr>
          <p:cNvSpPr/>
          <p:nvPr/>
        </p:nvSpPr>
        <p:spPr>
          <a:xfrm>
            <a:off x="2031670" y="7709486"/>
            <a:ext cx="1331164" cy="1234293"/>
          </a:xfrm>
          <a:custGeom>
            <a:avLst/>
            <a:gdLst>
              <a:gd name="connsiteX0" fmla="*/ 1329716 w 1331164"/>
              <a:gd name="connsiteY0" fmla="*/ 666 h 1234293"/>
              <a:gd name="connsiteX1" fmla="*/ 887541 w 1331164"/>
              <a:gd name="connsiteY1" fmla="*/ 460013 h 1234293"/>
              <a:gd name="connsiteX2" fmla="*/ 930471 w 1331164"/>
              <a:gd name="connsiteY2" fmla="*/ 434255 h 1234293"/>
              <a:gd name="connsiteX3" fmla="*/ 359507 w 1331164"/>
              <a:gd name="connsiteY3" fmla="*/ 936531 h 1234293"/>
              <a:gd name="connsiteX4" fmla="*/ 11778 w 1331164"/>
              <a:gd name="connsiteY4" fmla="*/ 1219866 h 1234293"/>
              <a:gd name="connsiteX5" fmla="*/ 784510 w 1331164"/>
              <a:gd name="connsiteY5" fmla="*/ 494356 h 1234293"/>
              <a:gd name="connsiteX6" fmla="*/ 518347 w 1331164"/>
              <a:gd name="connsiteY6" fmla="*/ 777691 h 1234293"/>
              <a:gd name="connsiteX7" fmla="*/ 1076431 w 1331164"/>
              <a:gd name="connsiteY7" fmla="*/ 176677 h 1234293"/>
              <a:gd name="connsiteX8" fmla="*/ 715823 w 1331164"/>
              <a:gd name="connsiteY8" fmla="*/ 575922 h 1234293"/>
              <a:gd name="connsiteX9" fmla="*/ 1329716 w 1331164"/>
              <a:gd name="connsiteY9" fmla="*/ 666 h 123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1164" h="1234293">
                <a:moveTo>
                  <a:pt x="1329716" y="666"/>
                </a:moveTo>
                <a:cubicBezTo>
                  <a:pt x="1358336" y="-18652"/>
                  <a:pt x="954082" y="387748"/>
                  <a:pt x="887541" y="460013"/>
                </a:cubicBezTo>
                <a:cubicBezTo>
                  <a:pt x="821000" y="532278"/>
                  <a:pt x="1018477" y="354835"/>
                  <a:pt x="930471" y="434255"/>
                </a:cubicBezTo>
                <a:cubicBezTo>
                  <a:pt x="842465" y="513675"/>
                  <a:pt x="512622" y="805596"/>
                  <a:pt x="359507" y="936531"/>
                </a:cubicBezTo>
                <a:cubicBezTo>
                  <a:pt x="206392" y="1067466"/>
                  <a:pt x="-59056" y="1293562"/>
                  <a:pt x="11778" y="1219866"/>
                </a:cubicBezTo>
                <a:cubicBezTo>
                  <a:pt x="82612" y="1146170"/>
                  <a:pt x="700082" y="568052"/>
                  <a:pt x="784510" y="494356"/>
                </a:cubicBezTo>
                <a:cubicBezTo>
                  <a:pt x="868938" y="420660"/>
                  <a:pt x="469694" y="830637"/>
                  <a:pt x="518347" y="777691"/>
                </a:cubicBezTo>
                <a:cubicBezTo>
                  <a:pt x="567000" y="724745"/>
                  <a:pt x="1043518" y="210305"/>
                  <a:pt x="1076431" y="176677"/>
                </a:cubicBezTo>
                <a:cubicBezTo>
                  <a:pt x="1109344" y="143049"/>
                  <a:pt x="672893" y="606688"/>
                  <a:pt x="715823" y="575922"/>
                </a:cubicBezTo>
                <a:cubicBezTo>
                  <a:pt x="758753" y="545156"/>
                  <a:pt x="1301096" y="19984"/>
                  <a:pt x="1329716" y="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CAA199D5-B769-2235-AC64-CF7184A57EC7}"/>
              </a:ext>
            </a:extLst>
          </p:cNvPr>
          <p:cNvSpPr/>
          <p:nvPr/>
        </p:nvSpPr>
        <p:spPr>
          <a:xfrm>
            <a:off x="1527496" y="8820446"/>
            <a:ext cx="532079" cy="1020070"/>
          </a:xfrm>
          <a:custGeom>
            <a:avLst/>
            <a:gdLst>
              <a:gd name="connsiteX0" fmla="*/ 522977 w 532079"/>
              <a:gd name="connsiteY0" fmla="*/ 281 h 1020070"/>
              <a:gd name="connsiteX1" fmla="*/ 412140 w 532079"/>
              <a:gd name="connsiteY1" fmla="*/ 471336 h 1020070"/>
              <a:gd name="connsiteX2" fmla="*/ 107340 w 532079"/>
              <a:gd name="connsiteY2" fmla="*/ 850027 h 1020070"/>
              <a:gd name="connsiteX3" fmla="*/ 5740 w 532079"/>
              <a:gd name="connsiteY3" fmla="*/ 1016281 h 1020070"/>
              <a:gd name="connsiteX4" fmla="*/ 255122 w 532079"/>
              <a:gd name="connsiteY4" fmla="*/ 702245 h 1020070"/>
              <a:gd name="connsiteX5" fmla="*/ 495268 w 532079"/>
              <a:gd name="connsiteY5" fmla="*/ 406681 h 1020070"/>
              <a:gd name="connsiteX6" fmla="*/ 522977 w 532079"/>
              <a:gd name="connsiteY6" fmla="*/ 281 h 102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079" h="1020070">
                <a:moveTo>
                  <a:pt x="522977" y="281"/>
                </a:moveTo>
                <a:cubicBezTo>
                  <a:pt x="509122" y="11057"/>
                  <a:pt x="481413" y="329712"/>
                  <a:pt x="412140" y="471336"/>
                </a:cubicBezTo>
                <a:cubicBezTo>
                  <a:pt x="342867" y="612960"/>
                  <a:pt x="175073" y="759203"/>
                  <a:pt x="107340" y="850027"/>
                </a:cubicBezTo>
                <a:cubicBezTo>
                  <a:pt x="39607" y="940851"/>
                  <a:pt x="-18890" y="1040911"/>
                  <a:pt x="5740" y="1016281"/>
                </a:cubicBezTo>
                <a:cubicBezTo>
                  <a:pt x="30370" y="991651"/>
                  <a:pt x="173534" y="803845"/>
                  <a:pt x="255122" y="702245"/>
                </a:cubicBezTo>
                <a:cubicBezTo>
                  <a:pt x="336710" y="600645"/>
                  <a:pt x="450626" y="522135"/>
                  <a:pt x="495268" y="406681"/>
                </a:cubicBezTo>
                <a:cubicBezTo>
                  <a:pt x="539910" y="291227"/>
                  <a:pt x="536832" y="-10495"/>
                  <a:pt x="522977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BBE64AC0-968B-5D23-545C-6AB8EA54D5A8}"/>
              </a:ext>
            </a:extLst>
          </p:cNvPr>
          <p:cNvSpPr/>
          <p:nvPr/>
        </p:nvSpPr>
        <p:spPr>
          <a:xfrm>
            <a:off x="1689353" y="8731443"/>
            <a:ext cx="269276" cy="782650"/>
          </a:xfrm>
          <a:custGeom>
            <a:avLst/>
            <a:gdLst>
              <a:gd name="connsiteX0" fmla="*/ 259520 w 269276"/>
              <a:gd name="connsiteY0" fmla="*/ 43102 h 782650"/>
              <a:gd name="connsiteX1" fmla="*/ 259520 w 269276"/>
              <a:gd name="connsiteY1" fmla="*/ 98521 h 782650"/>
              <a:gd name="connsiteX2" fmla="*/ 222574 w 269276"/>
              <a:gd name="connsiteY2" fmla="*/ 486448 h 782650"/>
              <a:gd name="connsiteX3" fmla="*/ 902 w 269276"/>
              <a:gd name="connsiteY3" fmla="*/ 772775 h 782650"/>
              <a:gd name="connsiteX4" fmla="*/ 148683 w 269276"/>
              <a:gd name="connsiteY4" fmla="*/ 652702 h 782650"/>
              <a:gd name="connsiteX5" fmla="*/ 259520 w 269276"/>
              <a:gd name="connsiteY5" fmla="*/ 43102 h 7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276" h="782650">
                <a:moveTo>
                  <a:pt x="259520" y="43102"/>
                </a:moveTo>
                <a:cubicBezTo>
                  <a:pt x="277993" y="-49261"/>
                  <a:pt x="265678" y="24630"/>
                  <a:pt x="259520" y="98521"/>
                </a:cubicBezTo>
                <a:cubicBezTo>
                  <a:pt x="253362" y="172412"/>
                  <a:pt x="265677" y="374072"/>
                  <a:pt x="222574" y="486448"/>
                </a:cubicBezTo>
                <a:cubicBezTo>
                  <a:pt x="179471" y="598824"/>
                  <a:pt x="13217" y="745066"/>
                  <a:pt x="902" y="772775"/>
                </a:cubicBezTo>
                <a:cubicBezTo>
                  <a:pt x="-11413" y="800484"/>
                  <a:pt x="105580" y="772775"/>
                  <a:pt x="148683" y="652702"/>
                </a:cubicBezTo>
                <a:cubicBezTo>
                  <a:pt x="191786" y="532629"/>
                  <a:pt x="241047" y="135465"/>
                  <a:pt x="259520" y="43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A6284A36-9B11-5893-8F3D-DCD923029D34}"/>
              </a:ext>
            </a:extLst>
          </p:cNvPr>
          <p:cNvSpPr/>
          <p:nvPr/>
        </p:nvSpPr>
        <p:spPr>
          <a:xfrm>
            <a:off x="827454" y="9799454"/>
            <a:ext cx="728311" cy="1342199"/>
          </a:xfrm>
          <a:custGeom>
            <a:avLst/>
            <a:gdLst>
              <a:gd name="connsiteX0" fmla="*/ 724255 w 728311"/>
              <a:gd name="connsiteY0" fmla="*/ 9564 h 1342199"/>
              <a:gd name="connsiteX1" fmla="*/ 271673 w 728311"/>
              <a:gd name="connsiteY1" fmla="*/ 582219 h 1342199"/>
              <a:gd name="connsiteX2" fmla="*/ 3819 w 728311"/>
              <a:gd name="connsiteY2" fmla="*/ 1339601 h 1342199"/>
              <a:gd name="connsiteX3" fmla="*/ 465637 w 728311"/>
              <a:gd name="connsiteY3" fmla="*/ 305128 h 1342199"/>
              <a:gd name="connsiteX4" fmla="*/ 724255 w 728311"/>
              <a:gd name="connsiteY4" fmla="*/ 9564 h 134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311" h="1342199">
                <a:moveTo>
                  <a:pt x="724255" y="9564"/>
                </a:moveTo>
                <a:cubicBezTo>
                  <a:pt x="691928" y="55746"/>
                  <a:pt x="391746" y="360546"/>
                  <a:pt x="271673" y="582219"/>
                </a:cubicBezTo>
                <a:cubicBezTo>
                  <a:pt x="151600" y="803892"/>
                  <a:pt x="-28508" y="1385783"/>
                  <a:pt x="3819" y="1339601"/>
                </a:cubicBezTo>
                <a:cubicBezTo>
                  <a:pt x="36146" y="1293419"/>
                  <a:pt x="342486" y="522183"/>
                  <a:pt x="465637" y="305128"/>
                </a:cubicBezTo>
                <a:cubicBezTo>
                  <a:pt x="588788" y="88073"/>
                  <a:pt x="756582" y="-36618"/>
                  <a:pt x="724255" y="9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E0B5C18D-4B5B-E801-2B0C-EBCEE67B0FBA}"/>
              </a:ext>
            </a:extLst>
          </p:cNvPr>
          <p:cNvSpPr/>
          <p:nvPr/>
        </p:nvSpPr>
        <p:spPr>
          <a:xfrm>
            <a:off x="6514914" y="8674700"/>
            <a:ext cx="1588973" cy="2304049"/>
          </a:xfrm>
          <a:custGeom>
            <a:avLst/>
            <a:gdLst>
              <a:gd name="connsiteX0" fmla="*/ 15195 w 1588973"/>
              <a:gd name="connsiteY0" fmla="*/ 25955 h 2304049"/>
              <a:gd name="connsiteX1" fmla="*/ 1040431 w 1588973"/>
              <a:gd name="connsiteY1" fmla="*/ 1272864 h 2304049"/>
              <a:gd name="connsiteX2" fmla="*/ 1576141 w 1588973"/>
              <a:gd name="connsiteY2" fmla="*/ 2270391 h 2304049"/>
              <a:gd name="connsiteX3" fmla="*/ 1391413 w 1588973"/>
              <a:gd name="connsiteY3" fmla="*/ 2002536 h 2304049"/>
              <a:gd name="connsiteX4" fmla="*/ 1049668 w 1588973"/>
              <a:gd name="connsiteY4" fmla="*/ 1346755 h 2304049"/>
              <a:gd name="connsiteX5" fmla="*/ 467777 w 1588973"/>
              <a:gd name="connsiteY5" fmla="*/ 497009 h 2304049"/>
              <a:gd name="connsiteX6" fmla="*/ 15195 w 1588973"/>
              <a:gd name="connsiteY6" fmla="*/ 25955 h 23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973" h="2304049">
                <a:moveTo>
                  <a:pt x="15195" y="25955"/>
                </a:moveTo>
                <a:cubicBezTo>
                  <a:pt x="110637" y="155264"/>
                  <a:pt x="780273" y="898791"/>
                  <a:pt x="1040431" y="1272864"/>
                </a:cubicBezTo>
                <a:cubicBezTo>
                  <a:pt x="1300589" y="1646937"/>
                  <a:pt x="1517644" y="2148779"/>
                  <a:pt x="1576141" y="2270391"/>
                </a:cubicBezTo>
                <a:cubicBezTo>
                  <a:pt x="1634638" y="2392003"/>
                  <a:pt x="1479158" y="2156475"/>
                  <a:pt x="1391413" y="2002536"/>
                </a:cubicBezTo>
                <a:cubicBezTo>
                  <a:pt x="1303668" y="1848597"/>
                  <a:pt x="1203607" y="1597676"/>
                  <a:pt x="1049668" y="1346755"/>
                </a:cubicBezTo>
                <a:cubicBezTo>
                  <a:pt x="895729" y="1095834"/>
                  <a:pt x="637110" y="712524"/>
                  <a:pt x="467777" y="497009"/>
                </a:cubicBezTo>
                <a:cubicBezTo>
                  <a:pt x="298444" y="281494"/>
                  <a:pt x="-80247" y="-103354"/>
                  <a:pt x="15195" y="25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BABEDE41-75E9-ADB4-8721-D3F86261BBCA}"/>
              </a:ext>
            </a:extLst>
          </p:cNvPr>
          <p:cNvSpPr/>
          <p:nvPr/>
        </p:nvSpPr>
        <p:spPr>
          <a:xfrm>
            <a:off x="6509917" y="8832122"/>
            <a:ext cx="1596174" cy="2326074"/>
          </a:xfrm>
          <a:custGeom>
            <a:avLst/>
            <a:gdLst>
              <a:gd name="connsiteX0" fmla="*/ 47901 w 1596174"/>
              <a:gd name="connsiteY0" fmla="*/ 71733 h 2326074"/>
              <a:gd name="connsiteX1" fmla="*/ 1100847 w 1596174"/>
              <a:gd name="connsiteY1" fmla="*/ 1429478 h 2326074"/>
              <a:gd name="connsiteX2" fmla="*/ 1581138 w 1596174"/>
              <a:gd name="connsiteY2" fmla="*/ 2288460 h 2326074"/>
              <a:gd name="connsiteX3" fmla="*/ 1387174 w 1596174"/>
              <a:gd name="connsiteY3" fmla="*/ 2020605 h 2326074"/>
              <a:gd name="connsiteX4" fmla="*/ 528192 w 1596174"/>
              <a:gd name="connsiteY4" fmla="*/ 672096 h 2326074"/>
              <a:gd name="connsiteX5" fmla="*/ 214156 w 1596174"/>
              <a:gd name="connsiteY5" fmla="*/ 237987 h 2326074"/>
              <a:gd name="connsiteX6" fmla="*/ 47901 w 1596174"/>
              <a:gd name="connsiteY6" fmla="*/ 71733 h 232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6174" h="2326074">
                <a:moveTo>
                  <a:pt x="47901" y="71733"/>
                </a:moveTo>
                <a:cubicBezTo>
                  <a:pt x="195683" y="270315"/>
                  <a:pt x="845308" y="1060024"/>
                  <a:pt x="1100847" y="1429478"/>
                </a:cubicBezTo>
                <a:cubicBezTo>
                  <a:pt x="1356387" y="1798933"/>
                  <a:pt x="1533417" y="2189939"/>
                  <a:pt x="1581138" y="2288460"/>
                </a:cubicBezTo>
                <a:cubicBezTo>
                  <a:pt x="1628859" y="2386981"/>
                  <a:pt x="1562665" y="2289999"/>
                  <a:pt x="1387174" y="2020605"/>
                </a:cubicBezTo>
                <a:cubicBezTo>
                  <a:pt x="1211683" y="1751211"/>
                  <a:pt x="723695" y="969199"/>
                  <a:pt x="528192" y="672096"/>
                </a:cubicBezTo>
                <a:cubicBezTo>
                  <a:pt x="332689" y="374993"/>
                  <a:pt x="294204" y="336508"/>
                  <a:pt x="214156" y="237987"/>
                </a:cubicBezTo>
                <a:cubicBezTo>
                  <a:pt x="134108" y="139466"/>
                  <a:pt x="-99881" y="-126849"/>
                  <a:pt x="47901" y="71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56F0FC8D-1F76-ACBC-FC4D-337F94CEB7C0}"/>
              </a:ext>
            </a:extLst>
          </p:cNvPr>
          <p:cNvSpPr/>
          <p:nvPr/>
        </p:nvSpPr>
        <p:spPr>
          <a:xfrm>
            <a:off x="1945055" y="8765309"/>
            <a:ext cx="4179276" cy="877483"/>
          </a:xfrm>
          <a:custGeom>
            <a:avLst/>
            <a:gdLst>
              <a:gd name="connsiteX0" fmla="*/ 96181 w 4179276"/>
              <a:gd name="connsiteY0" fmla="*/ 64655 h 877483"/>
              <a:gd name="connsiteX1" fmla="*/ 151600 w 4179276"/>
              <a:gd name="connsiteY1" fmla="*/ 83127 h 877483"/>
              <a:gd name="connsiteX2" fmla="*/ 1241490 w 4179276"/>
              <a:gd name="connsiteY2" fmla="*/ 83127 h 877483"/>
              <a:gd name="connsiteX3" fmla="*/ 2202072 w 4179276"/>
              <a:gd name="connsiteY3" fmla="*/ 489527 h 877483"/>
              <a:gd name="connsiteX4" fmla="*/ 3153418 w 4179276"/>
              <a:gd name="connsiteY4" fmla="*/ 738909 h 877483"/>
              <a:gd name="connsiteX5" fmla="*/ 3227309 w 4179276"/>
              <a:gd name="connsiteY5" fmla="*/ 794327 h 877483"/>
              <a:gd name="connsiteX6" fmla="*/ 4178654 w 4179276"/>
              <a:gd name="connsiteY6" fmla="*/ 877455 h 877483"/>
              <a:gd name="connsiteX7" fmla="*/ 3070290 w 4179276"/>
              <a:gd name="connsiteY7" fmla="*/ 785091 h 877483"/>
              <a:gd name="connsiteX8" fmla="*/ 1971163 w 4179276"/>
              <a:gd name="connsiteY8" fmla="*/ 480291 h 877483"/>
              <a:gd name="connsiteX9" fmla="*/ 1463163 w 4179276"/>
              <a:gd name="connsiteY9" fmla="*/ 157018 h 877483"/>
              <a:gd name="connsiteX10" fmla="*/ 973636 w 4179276"/>
              <a:gd name="connsiteY10" fmla="*/ 0 h 877483"/>
              <a:gd name="connsiteX11" fmla="*/ 96181 w 4179276"/>
              <a:gd name="connsiteY11" fmla="*/ 64655 h 87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9276" h="877483">
                <a:moveTo>
                  <a:pt x="96181" y="64655"/>
                </a:moveTo>
                <a:cubicBezTo>
                  <a:pt x="-40825" y="78509"/>
                  <a:pt x="-39285" y="80048"/>
                  <a:pt x="151600" y="83127"/>
                </a:cubicBezTo>
                <a:cubicBezTo>
                  <a:pt x="342485" y="86206"/>
                  <a:pt x="899745" y="15394"/>
                  <a:pt x="1241490" y="83127"/>
                </a:cubicBezTo>
                <a:cubicBezTo>
                  <a:pt x="1583235" y="150860"/>
                  <a:pt x="1883417" y="380230"/>
                  <a:pt x="2202072" y="489527"/>
                </a:cubicBezTo>
                <a:cubicBezTo>
                  <a:pt x="2520727" y="598824"/>
                  <a:pt x="2982545" y="688109"/>
                  <a:pt x="3153418" y="738909"/>
                </a:cubicBezTo>
                <a:cubicBezTo>
                  <a:pt x="3324291" y="789709"/>
                  <a:pt x="3056436" y="771236"/>
                  <a:pt x="3227309" y="794327"/>
                </a:cubicBezTo>
                <a:cubicBezTo>
                  <a:pt x="3398182" y="817418"/>
                  <a:pt x="4204824" y="878994"/>
                  <a:pt x="4178654" y="877455"/>
                </a:cubicBezTo>
                <a:cubicBezTo>
                  <a:pt x="4152484" y="875916"/>
                  <a:pt x="3438205" y="851285"/>
                  <a:pt x="3070290" y="785091"/>
                </a:cubicBezTo>
                <a:cubicBezTo>
                  <a:pt x="2702375" y="718897"/>
                  <a:pt x="2239017" y="584970"/>
                  <a:pt x="1971163" y="480291"/>
                </a:cubicBezTo>
                <a:cubicBezTo>
                  <a:pt x="1703309" y="375612"/>
                  <a:pt x="1629417" y="237066"/>
                  <a:pt x="1463163" y="157018"/>
                </a:cubicBezTo>
                <a:cubicBezTo>
                  <a:pt x="1296909" y="76970"/>
                  <a:pt x="1204545" y="16933"/>
                  <a:pt x="973636" y="0"/>
                </a:cubicBezTo>
                <a:lnTo>
                  <a:pt x="96181" y="646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F8CB3FC4-4BA2-B1FA-CCDF-94657B54EB8B}"/>
              </a:ext>
            </a:extLst>
          </p:cNvPr>
          <p:cNvSpPr/>
          <p:nvPr/>
        </p:nvSpPr>
        <p:spPr>
          <a:xfrm>
            <a:off x="6408403" y="8713450"/>
            <a:ext cx="896733" cy="2418422"/>
          </a:xfrm>
          <a:custGeom>
            <a:avLst/>
            <a:gdLst>
              <a:gd name="connsiteX0" fmla="*/ 10870 w 896733"/>
              <a:gd name="connsiteY0" fmla="*/ 61095 h 2418422"/>
              <a:gd name="connsiteX1" fmla="*/ 38579 w 896733"/>
              <a:gd name="connsiteY1" fmla="*/ 125750 h 2418422"/>
              <a:gd name="connsiteX2" fmla="*/ 287961 w 896733"/>
              <a:gd name="connsiteY2" fmla="*/ 1086332 h 2418422"/>
              <a:gd name="connsiteX3" fmla="*/ 315670 w 896733"/>
              <a:gd name="connsiteY3" fmla="*/ 1030914 h 2418422"/>
              <a:gd name="connsiteX4" fmla="*/ 565052 w 896733"/>
              <a:gd name="connsiteY4" fmla="*/ 1391132 h 2418422"/>
              <a:gd name="connsiteX5" fmla="*/ 565052 w 896733"/>
              <a:gd name="connsiteY5" fmla="*/ 1363423 h 2418422"/>
              <a:gd name="connsiteX6" fmla="*/ 888324 w 896733"/>
              <a:gd name="connsiteY6" fmla="*/ 2407132 h 2418422"/>
              <a:gd name="connsiteX7" fmla="*/ 759015 w 896733"/>
              <a:gd name="connsiteY7" fmla="*/ 1871423 h 2418422"/>
              <a:gd name="connsiteX8" fmla="*/ 306433 w 896733"/>
              <a:gd name="connsiteY8" fmla="*/ 1160223 h 2418422"/>
              <a:gd name="connsiteX9" fmla="*/ 140179 w 896733"/>
              <a:gd name="connsiteY9" fmla="*/ 587568 h 2418422"/>
              <a:gd name="connsiteX10" fmla="*/ 10870 w 896733"/>
              <a:gd name="connsiteY10" fmla="*/ 61095 h 241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733" h="2418422">
                <a:moveTo>
                  <a:pt x="10870" y="61095"/>
                </a:moveTo>
                <a:cubicBezTo>
                  <a:pt x="-6063" y="-15875"/>
                  <a:pt x="-7603" y="-45123"/>
                  <a:pt x="38579" y="125750"/>
                </a:cubicBezTo>
                <a:cubicBezTo>
                  <a:pt x="84761" y="296623"/>
                  <a:pt x="241779" y="935471"/>
                  <a:pt x="287961" y="1086332"/>
                </a:cubicBezTo>
                <a:cubicBezTo>
                  <a:pt x="334143" y="1237193"/>
                  <a:pt x="269488" y="980114"/>
                  <a:pt x="315670" y="1030914"/>
                </a:cubicBezTo>
                <a:cubicBezTo>
                  <a:pt x="361852" y="1081714"/>
                  <a:pt x="523488" y="1335714"/>
                  <a:pt x="565052" y="1391132"/>
                </a:cubicBezTo>
                <a:cubicBezTo>
                  <a:pt x="606616" y="1446550"/>
                  <a:pt x="511173" y="1194090"/>
                  <a:pt x="565052" y="1363423"/>
                </a:cubicBezTo>
                <a:cubicBezTo>
                  <a:pt x="618931" y="1532756"/>
                  <a:pt x="855997" y="2322465"/>
                  <a:pt x="888324" y="2407132"/>
                </a:cubicBezTo>
                <a:cubicBezTo>
                  <a:pt x="920651" y="2491799"/>
                  <a:pt x="855997" y="2079241"/>
                  <a:pt x="759015" y="1871423"/>
                </a:cubicBezTo>
                <a:cubicBezTo>
                  <a:pt x="662033" y="1663605"/>
                  <a:pt x="409572" y="1374199"/>
                  <a:pt x="306433" y="1160223"/>
                </a:cubicBezTo>
                <a:cubicBezTo>
                  <a:pt x="203294" y="946247"/>
                  <a:pt x="189440" y="773835"/>
                  <a:pt x="140179" y="587568"/>
                </a:cubicBezTo>
                <a:cubicBezTo>
                  <a:pt x="90919" y="401301"/>
                  <a:pt x="27803" y="138065"/>
                  <a:pt x="10870" y="61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1ACD9962-6871-D2EF-6A63-D13BEDC05BEC}"/>
              </a:ext>
            </a:extLst>
          </p:cNvPr>
          <p:cNvSpPr/>
          <p:nvPr/>
        </p:nvSpPr>
        <p:spPr>
          <a:xfrm>
            <a:off x="6101691" y="9649889"/>
            <a:ext cx="742761" cy="2600827"/>
          </a:xfrm>
          <a:custGeom>
            <a:avLst/>
            <a:gdLst>
              <a:gd name="connsiteX0" fmla="*/ 60 w 742761"/>
              <a:gd name="connsiteY0" fmla="*/ 194 h 2600827"/>
              <a:gd name="connsiteX1" fmla="*/ 345117 w 742761"/>
              <a:gd name="connsiteY1" fmla="*/ 834081 h 2600827"/>
              <a:gd name="connsiteX2" fmla="*/ 506143 w 742761"/>
              <a:gd name="connsiteY2" fmla="*/ 1547198 h 2600827"/>
              <a:gd name="connsiteX3" fmla="*/ 483139 w 742761"/>
              <a:gd name="connsiteY3" fmla="*/ 1455183 h 2600827"/>
              <a:gd name="connsiteX4" fmla="*/ 644166 w 742761"/>
              <a:gd name="connsiteY4" fmla="*/ 2237311 h 2600827"/>
              <a:gd name="connsiteX5" fmla="*/ 741932 w 742761"/>
              <a:gd name="connsiteY5" fmla="*/ 2599620 h 2600827"/>
              <a:gd name="connsiteX6" fmla="*/ 661418 w 742761"/>
              <a:gd name="connsiteY6" fmla="*/ 2277568 h 2600827"/>
              <a:gd name="connsiteX7" fmla="*/ 241600 w 742761"/>
              <a:gd name="connsiteY7" fmla="*/ 690307 h 2600827"/>
              <a:gd name="connsiteX8" fmla="*/ 316362 w 742761"/>
              <a:gd name="connsiteY8" fmla="*/ 908843 h 2600827"/>
              <a:gd name="connsiteX9" fmla="*/ 60 w 742761"/>
              <a:gd name="connsiteY9" fmla="*/ 194 h 260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761" h="2600827">
                <a:moveTo>
                  <a:pt x="60" y="194"/>
                </a:moveTo>
                <a:cubicBezTo>
                  <a:pt x="4852" y="-12266"/>
                  <a:pt x="260770" y="576247"/>
                  <a:pt x="345117" y="834081"/>
                </a:cubicBezTo>
                <a:cubicBezTo>
                  <a:pt x="429464" y="1091915"/>
                  <a:pt x="483139" y="1443681"/>
                  <a:pt x="506143" y="1547198"/>
                </a:cubicBezTo>
                <a:cubicBezTo>
                  <a:pt x="529147" y="1650715"/>
                  <a:pt x="460135" y="1340164"/>
                  <a:pt x="483139" y="1455183"/>
                </a:cubicBezTo>
                <a:cubicBezTo>
                  <a:pt x="506143" y="1570202"/>
                  <a:pt x="601034" y="2046572"/>
                  <a:pt x="644166" y="2237311"/>
                </a:cubicBezTo>
                <a:cubicBezTo>
                  <a:pt x="687298" y="2428050"/>
                  <a:pt x="739057" y="2592910"/>
                  <a:pt x="741932" y="2599620"/>
                </a:cubicBezTo>
                <a:cubicBezTo>
                  <a:pt x="744807" y="2606330"/>
                  <a:pt x="744807" y="2595787"/>
                  <a:pt x="661418" y="2277568"/>
                </a:cubicBezTo>
                <a:cubicBezTo>
                  <a:pt x="578029" y="1959349"/>
                  <a:pt x="299109" y="918428"/>
                  <a:pt x="241600" y="690307"/>
                </a:cubicBezTo>
                <a:cubicBezTo>
                  <a:pt x="184091" y="462186"/>
                  <a:pt x="357577" y="1026737"/>
                  <a:pt x="316362" y="908843"/>
                </a:cubicBezTo>
                <a:cubicBezTo>
                  <a:pt x="275147" y="790949"/>
                  <a:pt x="-4732" y="12654"/>
                  <a:pt x="60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218952D2-C91C-ED87-F124-CC395CB1DE2D}"/>
              </a:ext>
            </a:extLst>
          </p:cNvPr>
          <p:cNvSpPr/>
          <p:nvPr/>
        </p:nvSpPr>
        <p:spPr>
          <a:xfrm>
            <a:off x="6124697" y="9598262"/>
            <a:ext cx="463053" cy="1510671"/>
          </a:xfrm>
          <a:custGeom>
            <a:avLst/>
            <a:gdLst>
              <a:gd name="connsiteX0" fmla="*/ 58 w 463053"/>
              <a:gd name="connsiteY0" fmla="*/ 63 h 1510671"/>
              <a:gd name="connsiteX1" fmla="*/ 270352 w 463053"/>
              <a:gd name="connsiteY1" fmla="*/ 598161 h 1510671"/>
              <a:gd name="connsiteX2" fmla="*/ 454382 w 463053"/>
              <a:gd name="connsiteY2" fmla="*/ 1495308 h 1510671"/>
              <a:gd name="connsiteX3" fmla="*/ 414126 w 463053"/>
              <a:gd name="connsiteY3" fmla="*/ 1121496 h 1510671"/>
              <a:gd name="connsiteX4" fmla="*/ 247348 w 463053"/>
              <a:gd name="connsiteY4" fmla="*/ 563655 h 1510671"/>
              <a:gd name="connsiteX5" fmla="*/ 58 w 463053"/>
              <a:gd name="connsiteY5" fmla="*/ 63 h 151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053" h="1510671">
                <a:moveTo>
                  <a:pt x="58" y="63"/>
                </a:moveTo>
                <a:cubicBezTo>
                  <a:pt x="3892" y="5814"/>
                  <a:pt x="194631" y="348954"/>
                  <a:pt x="270352" y="598161"/>
                </a:cubicBezTo>
                <a:cubicBezTo>
                  <a:pt x="346073" y="847368"/>
                  <a:pt x="430420" y="1408086"/>
                  <a:pt x="454382" y="1495308"/>
                </a:cubicBezTo>
                <a:cubicBezTo>
                  <a:pt x="478344" y="1582530"/>
                  <a:pt x="448632" y="1276771"/>
                  <a:pt x="414126" y="1121496"/>
                </a:cubicBezTo>
                <a:cubicBezTo>
                  <a:pt x="379620" y="966221"/>
                  <a:pt x="313484" y="749602"/>
                  <a:pt x="247348" y="563655"/>
                </a:cubicBezTo>
                <a:cubicBezTo>
                  <a:pt x="181212" y="377708"/>
                  <a:pt x="-3776" y="-5688"/>
                  <a:pt x="58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37A2B160-F5AE-EF78-3F09-8D02C3F9BD8A}"/>
              </a:ext>
            </a:extLst>
          </p:cNvPr>
          <p:cNvSpPr/>
          <p:nvPr/>
        </p:nvSpPr>
        <p:spPr>
          <a:xfrm>
            <a:off x="6542502" y="10962193"/>
            <a:ext cx="331099" cy="1363709"/>
          </a:xfrm>
          <a:custGeom>
            <a:avLst/>
            <a:gdLst>
              <a:gd name="connsiteX0" fmla="*/ 2072 w 331099"/>
              <a:gd name="connsiteY0" fmla="*/ 22109 h 1363709"/>
              <a:gd name="connsiteX1" fmla="*/ 324124 w 331099"/>
              <a:gd name="connsiteY1" fmla="*/ 1327573 h 1363709"/>
              <a:gd name="connsiteX2" fmla="*/ 220607 w 331099"/>
              <a:gd name="connsiteY2" fmla="*/ 959513 h 1363709"/>
              <a:gd name="connsiteX3" fmla="*/ 186102 w 331099"/>
              <a:gd name="connsiteY3" fmla="*/ 539694 h 1363709"/>
              <a:gd name="connsiteX4" fmla="*/ 2072 w 331099"/>
              <a:gd name="connsiteY4" fmla="*/ 22109 h 136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099" h="1363709">
                <a:moveTo>
                  <a:pt x="2072" y="22109"/>
                </a:moveTo>
                <a:cubicBezTo>
                  <a:pt x="25076" y="153422"/>
                  <a:pt x="287702" y="1171339"/>
                  <a:pt x="324124" y="1327573"/>
                </a:cubicBezTo>
                <a:cubicBezTo>
                  <a:pt x="360546" y="1483807"/>
                  <a:pt x="243611" y="1090826"/>
                  <a:pt x="220607" y="959513"/>
                </a:cubicBezTo>
                <a:cubicBezTo>
                  <a:pt x="197603" y="828200"/>
                  <a:pt x="217732" y="698803"/>
                  <a:pt x="186102" y="539694"/>
                </a:cubicBezTo>
                <a:cubicBezTo>
                  <a:pt x="154472" y="380585"/>
                  <a:pt x="-20932" y="-109204"/>
                  <a:pt x="2072" y="22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AAAC9E05-406E-3AB0-6BA3-9E1E0EC130E7}"/>
              </a:ext>
            </a:extLst>
          </p:cNvPr>
          <p:cNvSpPr/>
          <p:nvPr/>
        </p:nvSpPr>
        <p:spPr>
          <a:xfrm>
            <a:off x="2678280" y="8942890"/>
            <a:ext cx="3370699" cy="839709"/>
          </a:xfrm>
          <a:custGeom>
            <a:avLst/>
            <a:gdLst>
              <a:gd name="connsiteX0" fmla="*/ 139682 w 3370699"/>
              <a:gd name="connsiteY0" fmla="*/ 51585 h 839709"/>
              <a:gd name="connsiteX1" fmla="*/ 266203 w 3370699"/>
              <a:gd name="connsiteY1" fmla="*/ 74589 h 839709"/>
              <a:gd name="connsiteX2" fmla="*/ 1905222 w 3370699"/>
              <a:gd name="connsiteY2" fmla="*/ 638182 h 839709"/>
              <a:gd name="connsiteX3" fmla="*/ 1910973 w 3370699"/>
              <a:gd name="connsiteY3" fmla="*/ 603676 h 839709"/>
              <a:gd name="connsiteX4" fmla="*/ 2992150 w 3370699"/>
              <a:gd name="connsiteY4" fmla="*/ 730197 h 839709"/>
              <a:gd name="connsiteX5" fmla="*/ 3354460 w 3370699"/>
              <a:gd name="connsiteY5" fmla="*/ 839465 h 839709"/>
              <a:gd name="connsiteX6" fmla="*/ 2790867 w 3370699"/>
              <a:gd name="connsiteY6" fmla="*/ 758952 h 839709"/>
              <a:gd name="connsiteX7" fmla="*/ 3360211 w 3370699"/>
              <a:gd name="connsiteY7" fmla="*/ 730197 h 839709"/>
              <a:gd name="connsiteX8" fmla="*/ 2181267 w 3370699"/>
              <a:gd name="connsiteY8" fmla="*/ 672687 h 839709"/>
              <a:gd name="connsiteX9" fmla="*/ 536497 w 3370699"/>
              <a:gd name="connsiteY9" fmla="*/ 28582 h 839709"/>
              <a:gd name="connsiteX10" fmla="*/ 1646429 w 3370699"/>
              <a:gd name="connsiteY10" fmla="*/ 494408 h 839709"/>
              <a:gd name="connsiteX11" fmla="*/ 139682 w 3370699"/>
              <a:gd name="connsiteY11" fmla="*/ 51585 h 83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0699" h="839709">
                <a:moveTo>
                  <a:pt x="139682" y="51585"/>
                </a:moveTo>
                <a:cubicBezTo>
                  <a:pt x="-90356" y="-18385"/>
                  <a:pt x="-28054" y="-23177"/>
                  <a:pt x="266203" y="74589"/>
                </a:cubicBezTo>
                <a:cubicBezTo>
                  <a:pt x="560460" y="172355"/>
                  <a:pt x="1631094" y="550001"/>
                  <a:pt x="1905222" y="638182"/>
                </a:cubicBezTo>
                <a:cubicBezTo>
                  <a:pt x="2179350" y="726363"/>
                  <a:pt x="1729818" y="588340"/>
                  <a:pt x="1910973" y="603676"/>
                </a:cubicBezTo>
                <a:cubicBezTo>
                  <a:pt x="2092128" y="619012"/>
                  <a:pt x="2751569" y="690899"/>
                  <a:pt x="2992150" y="730197"/>
                </a:cubicBezTo>
                <a:cubicBezTo>
                  <a:pt x="3232731" y="769495"/>
                  <a:pt x="3388007" y="834673"/>
                  <a:pt x="3354460" y="839465"/>
                </a:cubicBezTo>
                <a:cubicBezTo>
                  <a:pt x="3320913" y="844258"/>
                  <a:pt x="2789909" y="777163"/>
                  <a:pt x="2790867" y="758952"/>
                </a:cubicBezTo>
                <a:cubicBezTo>
                  <a:pt x="2791825" y="740741"/>
                  <a:pt x="3461811" y="744574"/>
                  <a:pt x="3360211" y="730197"/>
                </a:cubicBezTo>
                <a:cubicBezTo>
                  <a:pt x="3258611" y="715820"/>
                  <a:pt x="2651886" y="789623"/>
                  <a:pt x="2181267" y="672687"/>
                </a:cubicBezTo>
                <a:cubicBezTo>
                  <a:pt x="1710648" y="555751"/>
                  <a:pt x="625637" y="58295"/>
                  <a:pt x="536497" y="28582"/>
                </a:cubicBezTo>
                <a:cubicBezTo>
                  <a:pt x="447357" y="-1131"/>
                  <a:pt x="1714482" y="491533"/>
                  <a:pt x="1646429" y="494408"/>
                </a:cubicBezTo>
                <a:cubicBezTo>
                  <a:pt x="1578376" y="497283"/>
                  <a:pt x="369720" y="121555"/>
                  <a:pt x="139682" y="51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B4D1910-F69A-8EA7-4B2C-7B488D11B234}"/>
              </a:ext>
            </a:extLst>
          </p:cNvPr>
          <p:cNvSpPr/>
          <p:nvPr/>
        </p:nvSpPr>
        <p:spPr>
          <a:xfrm>
            <a:off x="1551696" y="9420021"/>
            <a:ext cx="898237" cy="2537053"/>
          </a:xfrm>
          <a:custGeom>
            <a:avLst/>
            <a:gdLst>
              <a:gd name="connsiteX0" fmla="*/ 133330 w 898237"/>
              <a:gd name="connsiteY0" fmla="*/ 24 h 2537053"/>
              <a:gd name="connsiteX1" fmla="*/ 58568 w 898237"/>
              <a:gd name="connsiteY1" fmla="*/ 471602 h 2537053"/>
              <a:gd name="connsiteX2" fmla="*/ 282855 w 898237"/>
              <a:gd name="connsiteY2" fmla="*/ 1322741 h 2537053"/>
              <a:gd name="connsiteX3" fmla="*/ 271353 w 898237"/>
              <a:gd name="connsiteY3" fmla="*/ 1207722 h 2537053"/>
              <a:gd name="connsiteX4" fmla="*/ 662417 w 898237"/>
              <a:gd name="connsiteY4" fmla="*/ 2087617 h 2537053"/>
              <a:gd name="connsiteX5" fmla="*/ 898206 w 898237"/>
              <a:gd name="connsiteY5" fmla="*/ 2536190 h 2537053"/>
              <a:gd name="connsiteX6" fmla="*/ 673919 w 898237"/>
              <a:gd name="connsiteY6" fmla="*/ 1984100 h 2537053"/>
              <a:gd name="connsiteX7" fmla="*/ 58568 w 898237"/>
              <a:gd name="connsiteY7" fmla="*/ 655632 h 2537053"/>
              <a:gd name="connsiteX8" fmla="*/ 35564 w 898237"/>
              <a:gd name="connsiteY8" fmla="*/ 488854 h 2537053"/>
              <a:gd name="connsiteX9" fmla="*/ 133330 w 898237"/>
              <a:gd name="connsiteY9" fmla="*/ 24 h 253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8237" h="2537053">
                <a:moveTo>
                  <a:pt x="133330" y="24"/>
                </a:moveTo>
                <a:cubicBezTo>
                  <a:pt x="137164" y="-2851"/>
                  <a:pt x="33647" y="251149"/>
                  <a:pt x="58568" y="471602"/>
                </a:cubicBezTo>
                <a:cubicBezTo>
                  <a:pt x="83489" y="692055"/>
                  <a:pt x="247391" y="1200054"/>
                  <a:pt x="282855" y="1322741"/>
                </a:cubicBezTo>
                <a:cubicBezTo>
                  <a:pt x="318319" y="1445428"/>
                  <a:pt x="208093" y="1080243"/>
                  <a:pt x="271353" y="1207722"/>
                </a:cubicBezTo>
                <a:cubicBezTo>
                  <a:pt x="334613" y="1335201"/>
                  <a:pt x="557942" y="1866206"/>
                  <a:pt x="662417" y="2087617"/>
                </a:cubicBezTo>
                <a:cubicBezTo>
                  <a:pt x="766892" y="2309028"/>
                  <a:pt x="896289" y="2553443"/>
                  <a:pt x="898206" y="2536190"/>
                </a:cubicBezTo>
                <a:cubicBezTo>
                  <a:pt x="900123" y="2518937"/>
                  <a:pt x="813859" y="2297526"/>
                  <a:pt x="673919" y="1984100"/>
                </a:cubicBezTo>
                <a:cubicBezTo>
                  <a:pt x="533979" y="1670674"/>
                  <a:pt x="164960" y="904840"/>
                  <a:pt x="58568" y="655632"/>
                </a:cubicBezTo>
                <a:cubicBezTo>
                  <a:pt x="-47824" y="406424"/>
                  <a:pt x="20228" y="603873"/>
                  <a:pt x="35564" y="488854"/>
                </a:cubicBezTo>
                <a:cubicBezTo>
                  <a:pt x="50900" y="373835"/>
                  <a:pt x="129496" y="2899"/>
                  <a:pt x="13333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6E905E0B-DF59-A26B-F76C-9F3278AC6993}"/>
              </a:ext>
            </a:extLst>
          </p:cNvPr>
          <p:cNvSpPr/>
          <p:nvPr/>
        </p:nvSpPr>
        <p:spPr>
          <a:xfrm>
            <a:off x="3713952" y="9757355"/>
            <a:ext cx="1190821" cy="2604549"/>
          </a:xfrm>
          <a:custGeom>
            <a:avLst/>
            <a:gdLst>
              <a:gd name="connsiteX0" fmla="*/ 208191 w 1190821"/>
              <a:gd name="connsiteY0" fmla="*/ 186026 h 2604549"/>
              <a:gd name="connsiteX1" fmla="*/ 225444 w 1190821"/>
              <a:gd name="connsiteY1" fmla="*/ 255037 h 2604549"/>
              <a:gd name="connsiteX2" fmla="*/ 1157097 w 1190821"/>
              <a:gd name="connsiteY2" fmla="*/ 2509407 h 2604549"/>
              <a:gd name="connsiteX3" fmla="*/ 1001822 w 1190821"/>
              <a:gd name="connsiteY3" fmla="*/ 2216109 h 2604549"/>
              <a:gd name="connsiteX4" fmla="*/ 1157 w 1190821"/>
              <a:gd name="connsiteY4" fmla="*/ 283792 h 2604549"/>
              <a:gd name="connsiteX5" fmla="*/ 789037 w 1190821"/>
              <a:gd name="connsiteY5" fmla="*/ 1692773 h 2604549"/>
              <a:gd name="connsiteX6" fmla="*/ 196690 w 1190821"/>
              <a:gd name="connsiteY6" fmla="*/ 99762 h 2604549"/>
              <a:gd name="connsiteX7" fmla="*/ 208191 w 1190821"/>
              <a:gd name="connsiteY7" fmla="*/ 186026 h 260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0821" h="2604549">
                <a:moveTo>
                  <a:pt x="208191" y="186026"/>
                </a:moveTo>
                <a:cubicBezTo>
                  <a:pt x="212983" y="211905"/>
                  <a:pt x="67293" y="-132193"/>
                  <a:pt x="225444" y="255037"/>
                </a:cubicBezTo>
                <a:cubicBezTo>
                  <a:pt x="383595" y="642267"/>
                  <a:pt x="1027701" y="2182562"/>
                  <a:pt x="1157097" y="2509407"/>
                </a:cubicBezTo>
                <a:cubicBezTo>
                  <a:pt x="1286493" y="2836252"/>
                  <a:pt x="1001822" y="2216109"/>
                  <a:pt x="1001822" y="2216109"/>
                </a:cubicBezTo>
                <a:cubicBezTo>
                  <a:pt x="809165" y="1845173"/>
                  <a:pt x="36621" y="371015"/>
                  <a:pt x="1157" y="283792"/>
                </a:cubicBezTo>
                <a:cubicBezTo>
                  <a:pt x="-34307" y="196569"/>
                  <a:pt x="756448" y="1723445"/>
                  <a:pt x="789037" y="1692773"/>
                </a:cubicBezTo>
                <a:cubicBezTo>
                  <a:pt x="821626" y="1662101"/>
                  <a:pt x="295415" y="356638"/>
                  <a:pt x="196690" y="99762"/>
                </a:cubicBezTo>
                <a:cubicBezTo>
                  <a:pt x="97965" y="-157114"/>
                  <a:pt x="203399" y="160147"/>
                  <a:pt x="208191" y="186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9CA96136-C82C-B6B0-3B08-F8B04F2ED360}"/>
              </a:ext>
            </a:extLst>
          </p:cNvPr>
          <p:cNvSpPr/>
          <p:nvPr/>
        </p:nvSpPr>
        <p:spPr>
          <a:xfrm>
            <a:off x="3187493" y="9995406"/>
            <a:ext cx="1158859" cy="2290863"/>
          </a:xfrm>
          <a:custGeom>
            <a:avLst/>
            <a:gdLst>
              <a:gd name="connsiteX0" fmla="*/ 67541 w 1158859"/>
              <a:gd name="connsiteY0" fmla="*/ 149258 h 2290863"/>
              <a:gd name="connsiteX1" fmla="*/ 102047 w 1158859"/>
              <a:gd name="connsiteY1" fmla="*/ 195266 h 2290863"/>
              <a:gd name="connsiteX2" fmla="*/ 1119964 w 1158859"/>
              <a:gd name="connsiteY2" fmla="*/ 2185092 h 2290863"/>
              <a:gd name="connsiteX3" fmla="*/ 872673 w 1158859"/>
              <a:gd name="connsiteY3" fmla="*/ 1857288 h 2290863"/>
              <a:gd name="connsiteX4" fmla="*/ 171058 w 1158859"/>
              <a:gd name="connsiteY4" fmla="*/ 494315 h 2290863"/>
              <a:gd name="connsiteX5" fmla="*/ 383843 w 1158859"/>
              <a:gd name="connsiteY5" fmla="*/ 856624 h 2290863"/>
              <a:gd name="connsiteX6" fmla="*/ 67541 w 1158859"/>
              <a:gd name="connsiteY6" fmla="*/ 149258 h 229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8859" h="2290863">
                <a:moveTo>
                  <a:pt x="67541" y="149258"/>
                </a:moveTo>
                <a:cubicBezTo>
                  <a:pt x="20575" y="39032"/>
                  <a:pt x="-73357" y="-144040"/>
                  <a:pt x="102047" y="195266"/>
                </a:cubicBezTo>
                <a:cubicBezTo>
                  <a:pt x="277451" y="534572"/>
                  <a:pt x="991526" y="1908088"/>
                  <a:pt x="1119964" y="2185092"/>
                </a:cubicBezTo>
                <a:cubicBezTo>
                  <a:pt x="1248402" y="2462096"/>
                  <a:pt x="1030824" y="2139084"/>
                  <a:pt x="872673" y="1857288"/>
                </a:cubicBezTo>
                <a:cubicBezTo>
                  <a:pt x="714522" y="1575492"/>
                  <a:pt x="252530" y="661092"/>
                  <a:pt x="171058" y="494315"/>
                </a:cubicBezTo>
                <a:cubicBezTo>
                  <a:pt x="89586" y="327538"/>
                  <a:pt x="401096" y="920843"/>
                  <a:pt x="383843" y="856624"/>
                </a:cubicBezTo>
                <a:cubicBezTo>
                  <a:pt x="366590" y="792405"/>
                  <a:pt x="114507" y="259484"/>
                  <a:pt x="67541" y="149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B3124420-42F6-7AC7-4679-D5B37D5309B1}"/>
              </a:ext>
            </a:extLst>
          </p:cNvPr>
          <p:cNvSpPr/>
          <p:nvPr/>
        </p:nvSpPr>
        <p:spPr>
          <a:xfrm>
            <a:off x="2489968" y="9850731"/>
            <a:ext cx="1183258" cy="2449535"/>
          </a:xfrm>
          <a:custGeom>
            <a:avLst/>
            <a:gdLst>
              <a:gd name="connsiteX0" fmla="*/ 17443 w 1183258"/>
              <a:gd name="connsiteY0" fmla="*/ 29390 h 2449535"/>
              <a:gd name="connsiteX1" fmla="*/ 1144628 w 1183258"/>
              <a:gd name="connsiteY1" fmla="*/ 2335518 h 2449535"/>
              <a:gd name="connsiteX2" fmla="*/ 851330 w 1183258"/>
              <a:gd name="connsiteY2" fmla="*/ 1927201 h 2449535"/>
              <a:gd name="connsiteX3" fmla="*/ 161217 w 1183258"/>
              <a:gd name="connsiteY3" fmla="*/ 443458 h 2449535"/>
              <a:gd name="connsiteX4" fmla="*/ 437262 w 1183258"/>
              <a:gd name="connsiteY4" fmla="*/ 995548 h 2449535"/>
              <a:gd name="connsiteX5" fmla="*/ 17443 w 1183258"/>
              <a:gd name="connsiteY5" fmla="*/ 29390 h 244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258" h="2449535">
                <a:moveTo>
                  <a:pt x="17443" y="29390"/>
                </a:moveTo>
                <a:cubicBezTo>
                  <a:pt x="135337" y="252718"/>
                  <a:pt x="1005647" y="2019216"/>
                  <a:pt x="1144628" y="2335518"/>
                </a:cubicBezTo>
                <a:cubicBezTo>
                  <a:pt x="1283609" y="2651820"/>
                  <a:pt x="1015232" y="2242544"/>
                  <a:pt x="851330" y="1927201"/>
                </a:cubicBezTo>
                <a:cubicBezTo>
                  <a:pt x="687428" y="1611858"/>
                  <a:pt x="230228" y="598733"/>
                  <a:pt x="161217" y="443458"/>
                </a:cubicBezTo>
                <a:cubicBezTo>
                  <a:pt x="92206" y="288183"/>
                  <a:pt x="457390" y="1064559"/>
                  <a:pt x="437262" y="995548"/>
                </a:cubicBezTo>
                <a:cubicBezTo>
                  <a:pt x="417134" y="926537"/>
                  <a:pt x="-100451" y="-193938"/>
                  <a:pt x="17443" y="29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774D4759-9CEA-D502-B762-3A15D65FF9D8}"/>
              </a:ext>
            </a:extLst>
          </p:cNvPr>
          <p:cNvSpPr/>
          <p:nvPr/>
        </p:nvSpPr>
        <p:spPr>
          <a:xfrm>
            <a:off x="5713445" y="10026638"/>
            <a:ext cx="325819" cy="368540"/>
          </a:xfrm>
          <a:custGeom>
            <a:avLst/>
            <a:gdLst>
              <a:gd name="connsiteX0" fmla="*/ 39655 w 325819"/>
              <a:gd name="connsiteY0" fmla="*/ 12 h 368540"/>
              <a:gd name="connsiteX1" fmla="*/ 17430 w 325819"/>
              <a:gd name="connsiteY1" fmla="*/ 200037 h 368540"/>
              <a:gd name="connsiteX2" fmla="*/ 109505 w 325819"/>
              <a:gd name="connsiteY2" fmla="*/ 336562 h 368540"/>
              <a:gd name="connsiteX3" fmla="*/ 87280 w 325819"/>
              <a:gd name="connsiteY3" fmla="*/ 307987 h 368540"/>
              <a:gd name="connsiteX4" fmla="*/ 325405 w 325819"/>
              <a:gd name="connsiteY4" fmla="*/ 368312 h 368540"/>
              <a:gd name="connsiteX5" fmla="*/ 141255 w 325819"/>
              <a:gd name="connsiteY5" fmla="*/ 323862 h 368540"/>
              <a:gd name="connsiteX6" fmla="*/ 4730 w 325819"/>
              <a:gd name="connsiteY6" fmla="*/ 209562 h 368540"/>
              <a:gd name="connsiteX7" fmla="*/ 39655 w 325819"/>
              <a:gd name="connsiteY7" fmla="*/ 12 h 36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819" h="368540">
                <a:moveTo>
                  <a:pt x="39655" y="12"/>
                </a:moveTo>
                <a:cubicBezTo>
                  <a:pt x="41772" y="-1576"/>
                  <a:pt x="5788" y="143945"/>
                  <a:pt x="17430" y="200037"/>
                </a:cubicBezTo>
                <a:cubicBezTo>
                  <a:pt x="29072" y="256129"/>
                  <a:pt x="97863" y="318570"/>
                  <a:pt x="109505" y="336562"/>
                </a:cubicBezTo>
                <a:cubicBezTo>
                  <a:pt x="121147" y="354554"/>
                  <a:pt x="51297" y="302695"/>
                  <a:pt x="87280" y="307987"/>
                </a:cubicBezTo>
                <a:cubicBezTo>
                  <a:pt x="123263" y="313279"/>
                  <a:pt x="316409" y="365666"/>
                  <a:pt x="325405" y="368312"/>
                </a:cubicBezTo>
                <a:cubicBezTo>
                  <a:pt x="334401" y="370958"/>
                  <a:pt x="194701" y="350320"/>
                  <a:pt x="141255" y="323862"/>
                </a:cubicBezTo>
                <a:cubicBezTo>
                  <a:pt x="87809" y="297404"/>
                  <a:pt x="25367" y="260362"/>
                  <a:pt x="4730" y="209562"/>
                </a:cubicBezTo>
                <a:cubicBezTo>
                  <a:pt x="-15907" y="158762"/>
                  <a:pt x="37538" y="1600"/>
                  <a:pt x="3965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C524A267-8426-3625-1660-D4DED9C477DD}"/>
              </a:ext>
            </a:extLst>
          </p:cNvPr>
          <p:cNvSpPr/>
          <p:nvPr/>
        </p:nvSpPr>
        <p:spPr>
          <a:xfrm>
            <a:off x="5732472" y="10029702"/>
            <a:ext cx="268333" cy="349629"/>
          </a:xfrm>
          <a:custGeom>
            <a:avLst/>
            <a:gdLst>
              <a:gd name="connsiteX0" fmla="*/ 68253 w 268333"/>
              <a:gd name="connsiteY0" fmla="*/ 123 h 349629"/>
              <a:gd name="connsiteX1" fmla="*/ 36503 w 268333"/>
              <a:gd name="connsiteY1" fmla="*/ 149348 h 349629"/>
              <a:gd name="connsiteX2" fmla="*/ 153978 w 268333"/>
              <a:gd name="connsiteY2" fmla="*/ 289048 h 349629"/>
              <a:gd name="connsiteX3" fmla="*/ 268278 w 268333"/>
              <a:gd name="connsiteY3" fmla="*/ 349373 h 349629"/>
              <a:gd name="connsiteX4" fmla="*/ 166678 w 268333"/>
              <a:gd name="connsiteY4" fmla="*/ 304923 h 349629"/>
              <a:gd name="connsiteX5" fmla="*/ 1578 w 268333"/>
              <a:gd name="connsiteY5" fmla="*/ 174748 h 349629"/>
              <a:gd name="connsiteX6" fmla="*/ 68253 w 268333"/>
              <a:gd name="connsiteY6" fmla="*/ 123 h 34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333" h="349629">
                <a:moveTo>
                  <a:pt x="68253" y="123"/>
                </a:moveTo>
                <a:cubicBezTo>
                  <a:pt x="74074" y="-4110"/>
                  <a:pt x="22216" y="101194"/>
                  <a:pt x="36503" y="149348"/>
                </a:cubicBezTo>
                <a:cubicBezTo>
                  <a:pt x="50790" y="197502"/>
                  <a:pt x="115349" y="255710"/>
                  <a:pt x="153978" y="289048"/>
                </a:cubicBezTo>
                <a:cubicBezTo>
                  <a:pt x="192607" y="322386"/>
                  <a:pt x="266161" y="346727"/>
                  <a:pt x="268278" y="349373"/>
                </a:cubicBezTo>
                <a:cubicBezTo>
                  <a:pt x="270395" y="352019"/>
                  <a:pt x="211128" y="334027"/>
                  <a:pt x="166678" y="304923"/>
                </a:cubicBezTo>
                <a:cubicBezTo>
                  <a:pt x="122228" y="275819"/>
                  <a:pt x="14807" y="224490"/>
                  <a:pt x="1578" y="174748"/>
                </a:cubicBezTo>
                <a:cubicBezTo>
                  <a:pt x="-11651" y="125006"/>
                  <a:pt x="62432" y="4356"/>
                  <a:pt x="68253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762518C2-5802-841F-9F67-377701860EFE}"/>
              </a:ext>
            </a:extLst>
          </p:cNvPr>
          <p:cNvSpPr/>
          <p:nvPr/>
        </p:nvSpPr>
        <p:spPr>
          <a:xfrm>
            <a:off x="5800669" y="10017118"/>
            <a:ext cx="181141" cy="279544"/>
          </a:xfrm>
          <a:custGeom>
            <a:avLst/>
            <a:gdLst>
              <a:gd name="connsiteX0" fmla="*/ 34981 w 181141"/>
              <a:gd name="connsiteY0" fmla="*/ 7 h 279544"/>
              <a:gd name="connsiteX1" fmla="*/ 25456 w 181141"/>
              <a:gd name="connsiteY1" fmla="*/ 142882 h 279544"/>
              <a:gd name="connsiteX2" fmla="*/ 111181 w 181141"/>
              <a:gd name="connsiteY2" fmla="*/ 254007 h 279544"/>
              <a:gd name="connsiteX3" fmla="*/ 82606 w 181141"/>
              <a:gd name="connsiteY3" fmla="*/ 225432 h 279544"/>
              <a:gd name="connsiteX4" fmla="*/ 181031 w 181141"/>
              <a:gd name="connsiteY4" fmla="*/ 279407 h 279544"/>
              <a:gd name="connsiteX5" fmla="*/ 60381 w 181141"/>
              <a:gd name="connsiteY5" fmla="*/ 206382 h 279544"/>
              <a:gd name="connsiteX6" fmla="*/ 56 w 181141"/>
              <a:gd name="connsiteY6" fmla="*/ 136532 h 279544"/>
              <a:gd name="connsiteX7" fmla="*/ 34981 w 181141"/>
              <a:gd name="connsiteY7" fmla="*/ 7 h 27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141" h="279544">
                <a:moveTo>
                  <a:pt x="34981" y="7"/>
                </a:moveTo>
                <a:cubicBezTo>
                  <a:pt x="39214" y="1065"/>
                  <a:pt x="12756" y="100549"/>
                  <a:pt x="25456" y="142882"/>
                </a:cubicBezTo>
                <a:cubicBezTo>
                  <a:pt x="38156" y="185215"/>
                  <a:pt x="101656" y="240249"/>
                  <a:pt x="111181" y="254007"/>
                </a:cubicBezTo>
                <a:cubicBezTo>
                  <a:pt x="120706" y="267765"/>
                  <a:pt x="70964" y="221199"/>
                  <a:pt x="82606" y="225432"/>
                </a:cubicBezTo>
                <a:cubicBezTo>
                  <a:pt x="94248" y="229665"/>
                  <a:pt x="184735" y="282582"/>
                  <a:pt x="181031" y="279407"/>
                </a:cubicBezTo>
                <a:cubicBezTo>
                  <a:pt x="177327" y="276232"/>
                  <a:pt x="90543" y="230194"/>
                  <a:pt x="60381" y="206382"/>
                </a:cubicBezTo>
                <a:cubicBezTo>
                  <a:pt x="30219" y="182570"/>
                  <a:pt x="1643" y="168811"/>
                  <a:pt x="56" y="136532"/>
                </a:cubicBezTo>
                <a:cubicBezTo>
                  <a:pt x="-1531" y="104253"/>
                  <a:pt x="30748" y="-1051"/>
                  <a:pt x="3498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F9F1109B-451E-678B-5442-781A14E31828}"/>
              </a:ext>
            </a:extLst>
          </p:cNvPr>
          <p:cNvSpPr/>
          <p:nvPr/>
        </p:nvSpPr>
        <p:spPr>
          <a:xfrm>
            <a:off x="5790882" y="10080556"/>
            <a:ext cx="235362" cy="133861"/>
          </a:xfrm>
          <a:custGeom>
            <a:avLst/>
            <a:gdLst>
              <a:gd name="connsiteX0" fmla="*/ 318 w 235362"/>
              <a:gd name="connsiteY0" fmla="*/ 133419 h 133861"/>
              <a:gd name="connsiteX1" fmla="*/ 101918 w 235362"/>
              <a:gd name="connsiteY1" fmla="*/ 38169 h 133861"/>
              <a:gd name="connsiteX2" fmla="*/ 162243 w 235362"/>
              <a:gd name="connsiteY2" fmla="*/ 41344 h 133861"/>
              <a:gd name="connsiteX3" fmla="*/ 235268 w 235362"/>
              <a:gd name="connsiteY3" fmla="*/ 82619 h 133861"/>
              <a:gd name="connsiteX4" fmla="*/ 146368 w 235362"/>
              <a:gd name="connsiteY4" fmla="*/ 69 h 133861"/>
              <a:gd name="connsiteX5" fmla="*/ 73343 w 235362"/>
              <a:gd name="connsiteY5" fmla="*/ 69919 h 133861"/>
              <a:gd name="connsiteX6" fmla="*/ 318 w 235362"/>
              <a:gd name="connsiteY6" fmla="*/ 133419 h 13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362" h="133861">
                <a:moveTo>
                  <a:pt x="318" y="133419"/>
                </a:moveTo>
                <a:cubicBezTo>
                  <a:pt x="5081" y="128127"/>
                  <a:pt x="74931" y="53515"/>
                  <a:pt x="101918" y="38169"/>
                </a:cubicBezTo>
                <a:cubicBezTo>
                  <a:pt x="128905" y="22823"/>
                  <a:pt x="140018" y="33936"/>
                  <a:pt x="162243" y="41344"/>
                </a:cubicBezTo>
                <a:cubicBezTo>
                  <a:pt x="184468" y="48752"/>
                  <a:pt x="237914" y="89498"/>
                  <a:pt x="235268" y="82619"/>
                </a:cubicBezTo>
                <a:cubicBezTo>
                  <a:pt x="232622" y="75740"/>
                  <a:pt x="173356" y="2186"/>
                  <a:pt x="146368" y="69"/>
                </a:cubicBezTo>
                <a:cubicBezTo>
                  <a:pt x="119381" y="-2048"/>
                  <a:pt x="101389" y="44519"/>
                  <a:pt x="73343" y="69919"/>
                </a:cubicBezTo>
                <a:cubicBezTo>
                  <a:pt x="45297" y="95319"/>
                  <a:pt x="-4445" y="138711"/>
                  <a:pt x="318" y="133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6942EBB1-F799-C8A4-6D70-3D0137C58CAB}"/>
              </a:ext>
            </a:extLst>
          </p:cNvPr>
          <p:cNvSpPr/>
          <p:nvPr/>
        </p:nvSpPr>
        <p:spPr>
          <a:xfrm>
            <a:off x="5800725" y="10137744"/>
            <a:ext cx="241323" cy="149261"/>
          </a:xfrm>
          <a:custGeom>
            <a:avLst/>
            <a:gdLst>
              <a:gd name="connsiteX0" fmla="*/ 200025 w 241323"/>
              <a:gd name="connsiteY0" fmla="*/ 31 h 149261"/>
              <a:gd name="connsiteX1" fmla="*/ 241300 w 241323"/>
              <a:gd name="connsiteY1" fmla="*/ 127031 h 149261"/>
              <a:gd name="connsiteX2" fmla="*/ 203200 w 241323"/>
              <a:gd name="connsiteY2" fmla="*/ 142906 h 149261"/>
              <a:gd name="connsiteX3" fmla="*/ 60325 w 241323"/>
              <a:gd name="connsiteY3" fmla="*/ 101631 h 149261"/>
              <a:gd name="connsiteX4" fmla="*/ 0 w 241323"/>
              <a:gd name="connsiteY4" fmla="*/ 111156 h 149261"/>
              <a:gd name="connsiteX5" fmla="*/ 69850 w 241323"/>
              <a:gd name="connsiteY5" fmla="*/ 98456 h 149261"/>
              <a:gd name="connsiteX6" fmla="*/ 212725 w 241323"/>
              <a:gd name="connsiteY6" fmla="*/ 149256 h 149261"/>
              <a:gd name="connsiteX7" fmla="*/ 187325 w 241323"/>
              <a:gd name="connsiteY7" fmla="*/ 101631 h 149261"/>
              <a:gd name="connsiteX8" fmla="*/ 193675 w 241323"/>
              <a:gd name="connsiteY8" fmla="*/ 79406 h 149261"/>
              <a:gd name="connsiteX9" fmla="*/ 212725 w 241323"/>
              <a:gd name="connsiteY9" fmla="*/ 114331 h 149261"/>
              <a:gd name="connsiteX10" fmla="*/ 200025 w 241323"/>
              <a:gd name="connsiteY10" fmla="*/ 31 h 14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323" h="149261">
                <a:moveTo>
                  <a:pt x="200025" y="31"/>
                </a:moveTo>
                <a:cubicBezTo>
                  <a:pt x="204787" y="2148"/>
                  <a:pt x="240771" y="103219"/>
                  <a:pt x="241300" y="127031"/>
                </a:cubicBezTo>
                <a:cubicBezTo>
                  <a:pt x="241829" y="150843"/>
                  <a:pt x="233362" y="147139"/>
                  <a:pt x="203200" y="142906"/>
                </a:cubicBezTo>
                <a:cubicBezTo>
                  <a:pt x="173038" y="138673"/>
                  <a:pt x="94192" y="106923"/>
                  <a:pt x="60325" y="101631"/>
                </a:cubicBezTo>
                <a:lnTo>
                  <a:pt x="0" y="111156"/>
                </a:lnTo>
                <a:cubicBezTo>
                  <a:pt x="1587" y="110627"/>
                  <a:pt x="34396" y="92106"/>
                  <a:pt x="69850" y="98456"/>
                </a:cubicBezTo>
                <a:cubicBezTo>
                  <a:pt x="105304" y="104806"/>
                  <a:pt x="193146" y="148727"/>
                  <a:pt x="212725" y="149256"/>
                </a:cubicBezTo>
                <a:cubicBezTo>
                  <a:pt x="232304" y="149785"/>
                  <a:pt x="190500" y="113273"/>
                  <a:pt x="187325" y="101631"/>
                </a:cubicBezTo>
                <a:cubicBezTo>
                  <a:pt x="184150" y="89989"/>
                  <a:pt x="189442" y="77289"/>
                  <a:pt x="193675" y="79406"/>
                </a:cubicBezTo>
                <a:cubicBezTo>
                  <a:pt x="197908" y="81523"/>
                  <a:pt x="210608" y="126502"/>
                  <a:pt x="212725" y="114331"/>
                </a:cubicBezTo>
                <a:cubicBezTo>
                  <a:pt x="214842" y="102160"/>
                  <a:pt x="195263" y="-2086"/>
                  <a:pt x="20002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C87A4F38-84DD-0E4C-A644-91D2144744B6}"/>
              </a:ext>
            </a:extLst>
          </p:cNvPr>
          <p:cNvSpPr/>
          <p:nvPr/>
        </p:nvSpPr>
        <p:spPr>
          <a:xfrm>
            <a:off x="5831894" y="10020186"/>
            <a:ext cx="130898" cy="248114"/>
          </a:xfrm>
          <a:custGeom>
            <a:avLst/>
            <a:gdLst>
              <a:gd name="connsiteX0" fmla="*/ 38681 w 130898"/>
              <a:gd name="connsiteY0" fmla="*/ 114 h 248114"/>
              <a:gd name="connsiteX1" fmla="*/ 25981 w 130898"/>
              <a:gd name="connsiteY1" fmla="*/ 114414 h 248114"/>
              <a:gd name="connsiteX2" fmla="*/ 60906 w 130898"/>
              <a:gd name="connsiteY2" fmla="*/ 184264 h 248114"/>
              <a:gd name="connsiteX3" fmla="*/ 130756 w 130898"/>
              <a:gd name="connsiteY3" fmla="*/ 247764 h 248114"/>
              <a:gd name="connsiteX4" fmla="*/ 76781 w 130898"/>
              <a:gd name="connsiteY4" fmla="*/ 206489 h 248114"/>
              <a:gd name="connsiteX5" fmla="*/ 581 w 130898"/>
              <a:gd name="connsiteY5" fmla="*/ 136639 h 248114"/>
              <a:gd name="connsiteX6" fmla="*/ 38681 w 130898"/>
              <a:gd name="connsiteY6" fmla="*/ 114 h 2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98" h="248114">
                <a:moveTo>
                  <a:pt x="38681" y="114"/>
                </a:moveTo>
                <a:cubicBezTo>
                  <a:pt x="42914" y="-3590"/>
                  <a:pt x="22277" y="83722"/>
                  <a:pt x="25981" y="114414"/>
                </a:cubicBezTo>
                <a:cubicBezTo>
                  <a:pt x="29685" y="145106"/>
                  <a:pt x="43444" y="162039"/>
                  <a:pt x="60906" y="184264"/>
                </a:cubicBezTo>
                <a:cubicBezTo>
                  <a:pt x="78368" y="206489"/>
                  <a:pt x="128110" y="244060"/>
                  <a:pt x="130756" y="247764"/>
                </a:cubicBezTo>
                <a:cubicBezTo>
                  <a:pt x="133402" y="251468"/>
                  <a:pt x="98477" y="225010"/>
                  <a:pt x="76781" y="206489"/>
                </a:cubicBezTo>
                <a:cubicBezTo>
                  <a:pt x="55085" y="187968"/>
                  <a:pt x="6402" y="167331"/>
                  <a:pt x="581" y="136639"/>
                </a:cubicBezTo>
                <a:cubicBezTo>
                  <a:pt x="-5240" y="105947"/>
                  <a:pt x="34448" y="3818"/>
                  <a:pt x="38681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C60B050A-1E21-0260-9E56-CE225F47B0F8}"/>
              </a:ext>
            </a:extLst>
          </p:cNvPr>
          <p:cNvSpPr/>
          <p:nvPr/>
        </p:nvSpPr>
        <p:spPr>
          <a:xfrm>
            <a:off x="5692775" y="10029720"/>
            <a:ext cx="279298" cy="73130"/>
          </a:xfrm>
          <a:custGeom>
            <a:avLst/>
            <a:gdLst>
              <a:gd name="connsiteX0" fmla="*/ 0 w 279298"/>
              <a:gd name="connsiteY0" fmla="*/ 73130 h 73130"/>
              <a:gd name="connsiteX1" fmla="*/ 244475 w 279298"/>
              <a:gd name="connsiteY1" fmla="*/ 12805 h 73130"/>
              <a:gd name="connsiteX2" fmla="*/ 273050 w 279298"/>
              <a:gd name="connsiteY2" fmla="*/ 105 h 73130"/>
              <a:gd name="connsiteX3" fmla="*/ 200025 w 279298"/>
              <a:gd name="connsiteY3" fmla="*/ 15980 h 73130"/>
              <a:gd name="connsiteX4" fmla="*/ 0 w 279298"/>
              <a:gd name="connsiteY4" fmla="*/ 73130 h 7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298" h="73130">
                <a:moveTo>
                  <a:pt x="0" y="73130"/>
                </a:moveTo>
                <a:lnTo>
                  <a:pt x="244475" y="12805"/>
                </a:lnTo>
                <a:cubicBezTo>
                  <a:pt x="289983" y="634"/>
                  <a:pt x="280458" y="-424"/>
                  <a:pt x="273050" y="105"/>
                </a:cubicBezTo>
                <a:cubicBezTo>
                  <a:pt x="265642" y="634"/>
                  <a:pt x="200025" y="15980"/>
                  <a:pt x="200025" y="15980"/>
                </a:cubicBezTo>
                <a:lnTo>
                  <a:pt x="0" y="7313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F2029ADA-3E76-A8E4-EE48-BB2F367D7F6C}"/>
              </a:ext>
            </a:extLst>
          </p:cNvPr>
          <p:cNvSpPr/>
          <p:nvPr/>
        </p:nvSpPr>
        <p:spPr>
          <a:xfrm>
            <a:off x="5920761" y="10019769"/>
            <a:ext cx="146513" cy="97349"/>
          </a:xfrm>
          <a:custGeom>
            <a:avLst/>
            <a:gdLst>
              <a:gd name="connsiteX0" fmla="*/ 614 w 146513"/>
              <a:gd name="connsiteY0" fmla="*/ 531 h 97349"/>
              <a:gd name="connsiteX1" fmla="*/ 143489 w 146513"/>
              <a:gd name="connsiteY1" fmla="*/ 95781 h 97349"/>
              <a:gd name="connsiteX2" fmla="*/ 92689 w 146513"/>
              <a:gd name="connsiteY2" fmla="*/ 57681 h 97349"/>
              <a:gd name="connsiteX3" fmla="*/ 614 w 146513"/>
              <a:gd name="connsiteY3" fmla="*/ 531 h 9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13" h="97349">
                <a:moveTo>
                  <a:pt x="614" y="531"/>
                </a:moveTo>
                <a:cubicBezTo>
                  <a:pt x="9081" y="6881"/>
                  <a:pt x="128143" y="86256"/>
                  <a:pt x="143489" y="95781"/>
                </a:cubicBezTo>
                <a:cubicBezTo>
                  <a:pt x="158835" y="105306"/>
                  <a:pt x="111739" y="68793"/>
                  <a:pt x="92689" y="57681"/>
                </a:cubicBezTo>
                <a:cubicBezTo>
                  <a:pt x="73639" y="46569"/>
                  <a:pt x="-7853" y="-5819"/>
                  <a:pt x="614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E7D4D44-B1E4-79FD-D903-AA294F0DAB23}"/>
              </a:ext>
            </a:extLst>
          </p:cNvPr>
          <p:cNvSpPr/>
          <p:nvPr/>
        </p:nvSpPr>
        <p:spPr>
          <a:xfrm>
            <a:off x="6000693" y="10074268"/>
            <a:ext cx="87291" cy="320706"/>
          </a:xfrm>
          <a:custGeom>
            <a:avLst/>
            <a:gdLst>
              <a:gd name="connsiteX0" fmla="*/ 54032 w 87291"/>
              <a:gd name="connsiteY0" fmla="*/ 7 h 320706"/>
              <a:gd name="connsiteX1" fmla="*/ 69907 w 87291"/>
              <a:gd name="connsiteY1" fmla="*/ 142882 h 320706"/>
              <a:gd name="connsiteX2" fmla="*/ 73082 w 87291"/>
              <a:gd name="connsiteY2" fmla="*/ 206382 h 320706"/>
              <a:gd name="connsiteX3" fmla="*/ 69907 w 87291"/>
              <a:gd name="connsiteY3" fmla="*/ 161932 h 320706"/>
              <a:gd name="connsiteX4" fmla="*/ 66732 w 87291"/>
              <a:gd name="connsiteY4" fmla="*/ 219082 h 320706"/>
              <a:gd name="connsiteX5" fmla="*/ 57 w 87291"/>
              <a:gd name="connsiteY5" fmla="*/ 320682 h 320706"/>
              <a:gd name="connsiteX6" fmla="*/ 79432 w 87291"/>
              <a:gd name="connsiteY6" fmla="*/ 209557 h 320706"/>
              <a:gd name="connsiteX7" fmla="*/ 82607 w 87291"/>
              <a:gd name="connsiteY7" fmla="*/ 149232 h 320706"/>
              <a:gd name="connsiteX8" fmla="*/ 54032 w 87291"/>
              <a:gd name="connsiteY8" fmla="*/ 7 h 32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91" h="320706">
                <a:moveTo>
                  <a:pt x="54032" y="7"/>
                </a:moveTo>
                <a:cubicBezTo>
                  <a:pt x="51915" y="-1051"/>
                  <a:pt x="66732" y="108486"/>
                  <a:pt x="69907" y="142882"/>
                </a:cubicBezTo>
                <a:cubicBezTo>
                  <a:pt x="73082" y="177278"/>
                  <a:pt x="73082" y="203207"/>
                  <a:pt x="73082" y="206382"/>
                </a:cubicBezTo>
                <a:cubicBezTo>
                  <a:pt x="73082" y="209557"/>
                  <a:pt x="70965" y="159815"/>
                  <a:pt x="69907" y="161932"/>
                </a:cubicBezTo>
                <a:cubicBezTo>
                  <a:pt x="68849" y="164049"/>
                  <a:pt x="78374" y="192624"/>
                  <a:pt x="66732" y="219082"/>
                </a:cubicBezTo>
                <a:cubicBezTo>
                  <a:pt x="55090" y="245540"/>
                  <a:pt x="-2060" y="322270"/>
                  <a:pt x="57" y="320682"/>
                </a:cubicBezTo>
                <a:cubicBezTo>
                  <a:pt x="2174" y="319094"/>
                  <a:pt x="65674" y="238132"/>
                  <a:pt x="79432" y="209557"/>
                </a:cubicBezTo>
                <a:cubicBezTo>
                  <a:pt x="93190" y="180982"/>
                  <a:pt x="85253" y="179394"/>
                  <a:pt x="82607" y="149232"/>
                </a:cubicBezTo>
                <a:cubicBezTo>
                  <a:pt x="79961" y="119070"/>
                  <a:pt x="56149" y="1065"/>
                  <a:pt x="5403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3D85A7F5-32D7-D0BA-5734-A0A491ED5F39}"/>
              </a:ext>
            </a:extLst>
          </p:cNvPr>
          <p:cNvSpPr/>
          <p:nvPr/>
        </p:nvSpPr>
        <p:spPr>
          <a:xfrm>
            <a:off x="6440552" y="10571481"/>
            <a:ext cx="810468" cy="309809"/>
          </a:xfrm>
          <a:custGeom>
            <a:avLst/>
            <a:gdLst>
              <a:gd name="connsiteX0" fmla="*/ 1523 w 810468"/>
              <a:gd name="connsiteY0" fmla="*/ 1269 h 309809"/>
              <a:gd name="connsiteX1" fmla="*/ 769873 w 810468"/>
              <a:gd name="connsiteY1" fmla="*/ 296544 h 309809"/>
              <a:gd name="connsiteX2" fmla="*/ 690498 w 810468"/>
              <a:gd name="connsiteY2" fmla="*/ 252094 h 309809"/>
              <a:gd name="connsiteX3" fmla="*/ 576198 w 810468"/>
              <a:gd name="connsiteY3" fmla="*/ 191769 h 309809"/>
              <a:gd name="connsiteX4" fmla="*/ 1523 w 810468"/>
              <a:gd name="connsiteY4" fmla="*/ 1269 h 30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468" h="309809">
                <a:moveTo>
                  <a:pt x="1523" y="1269"/>
                </a:moveTo>
                <a:cubicBezTo>
                  <a:pt x="33802" y="18731"/>
                  <a:pt x="655044" y="254740"/>
                  <a:pt x="769873" y="296544"/>
                </a:cubicBezTo>
                <a:cubicBezTo>
                  <a:pt x="884702" y="338348"/>
                  <a:pt x="722777" y="269556"/>
                  <a:pt x="690498" y="252094"/>
                </a:cubicBezTo>
                <a:cubicBezTo>
                  <a:pt x="658219" y="234632"/>
                  <a:pt x="693144" y="231986"/>
                  <a:pt x="576198" y="191769"/>
                </a:cubicBezTo>
                <a:cubicBezTo>
                  <a:pt x="459252" y="151552"/>
                  <a:pt x="-30756" y="-16193"/>
                  <a:pt x="1523" y="1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49DD355A-4586-AF74-ED8D-119A35E9201A}"/>
              </a:ext>
            </a:extLst>
          </p:cNvPr>
          <p:cNvSpPr/>
          <p:nvPr/>
        </p:nvSpPr>
        <p:spPr>
          <a:xfrm>
            <a:off x="6483350" y="10598150"/>
            <a:ext cx="749748" cy="334583"/>
          </a:xfrm>
          <a:custGeom>
            <a:avLst/>
            <a:gdLst>
              <a:gd name="connsiteX0" fmla="*/ 0 w 749748"/>
              <a:gd name="connsiteY0" fmla="*/ 0 h 334583"/>
              <a:gd name="connsiteX1" fmla="*/ 47625 w 749748"/>
              <a:gd name="connsiteY1" fmla="*/ 22225 h 334583"/>
              <a:gd name="connsiteX2" fmla="*/ 679450 w 749748"/>
              <a:gd name="connsiteY2" fmla="*/ 301625 h 334583"/>
              <a:gd name="connsiteX3" fmla="*/ 723900 w 749748"/>
              <a:gd name="connsiteY3" fmla="*/ 327025 h 334583"/>
              <a:gd name="connsiteX4" fmla="*/ 587375 w 749748"/>
              <a:gd name="connsiteY4" fmla="*/ 282575 h 334583"/>
              <a:gd name="connsiteX5" fmla="*/ 0 w 749748"/>
              <a:gd name="connsiteY5" fmla="*/ 0 h 33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748" h="334583">
                <a:moveTo>
                  <a:pt x="0" y="0"/>
                </a:moveTo>
                <a:lnTo>
                  <a:pt x="47625" y="22225"/>
                </a:lnTo>
                <a:lnTo>
                  <a:pt x="679450" y="301625"/>
                </a:lnTo>
                <a:cubicBezTo>
                  <a:pt x="792162" y="352425"/>
                  <a:pt x="739246" y="330200"/>
                  <a:pt x="723900" y="327025"/>
                </a:cubicBezTo>
                <a:cubicBezTo>
                  <a:pt x="708554" y="323850"/>
                  <a:pt x="705379" y="334433"/>
                  <a:pt x="587375" y="282575"/>
                </a:cubicBezTo>
                <a:cubicBezTo>
                  <a:pt x="469371" y="230717"/>
                  <a:pt x="242623" y="12329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AFA674D5-D466-59DF-0B68-5C8B0357575E}"/>
              </a:ext>
            </a:extLst>
          </p:cNvPr>
          <p:cNvSpPr/>
          <p:nvPr/>
        </p:nvSpPr>
        <p:spPr>
          <a:xfrm>
            <a:off x="7295803" y="11039442"/>
            <a:ext cx="89280" cy="228984"/>
          </a:xfrm>
          <a:custGeom>
            <a:avLst/>
            <a:gdLst>
              <a:gd name="connsiteX0" fmla="*/ 19397 w 89280"/>
              <a:gd name="connsiteY0" fmla="*/ 33 h 228984"/>
              <a:gd name="connsiteX1" fmla="*/ 16222 w 89280"/>
              <a:gd name="connsiteY1" fmla="*/ 123858 h 228984"/>
              <a:gd name="connsiteX2" fmla="*/ 44797 w 89280"/>
              <a:gd name="connsiteY2" fmla="*/ 168308 h 228984"/>
              <a:gd name="connsiteX3" fmla="*/ 89247 w 89280"/>
              <a:gd name="connsiteY3" fmla="*/ 228633 h 228984"/>
              <a:gd name="connsiteX4" fmla="*/ 51147 w 89280"/>
              <a:gd name="connsiteY4" fmla="*/ 190533 h 228984"/>
              <a:gd name="connsiteX5" fmla="*/ 347 w 89280"/>
              <a:gd name="connsiteY5" fmla="*/ 136558 h 228984"/>
              <a:gd name="connsiteX6" fmla="*/ 19397 w 89280"/>
              <a:gd name="connsiteY6" fmla="*/ 33 h 22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280" h="228984">
                <a:moveTo>
                  <a:pt x="19397" y="33"/>
                </a:moveTo>
                <a:cubicBezTo>
                  <a:pt x="22043" y="-2084"/>
                  <a:pt x="11989" y="95812"/>
                  <a:pt x="16222" y="123858"/>
                </a:cubicBezTo>
                <a:cubicBezTo>
                  <a:pt x="20455" y="151904"/>
                  <a:pt x="32626" y="150846"/>
                  <a:pt x="44797" y="168308"/>
                </a:cubicBezTo>
                <a:cubicBezTo>
                  <a:pt x="56968" y="185770"/>
                  <a:pt x="88189" y="224929"/>
                  <a:pt x="89247" y="228633"/>
                </a:cubicBezTo>
                <a:cubicBezTo>
                  <a:pt x="90305" y="232337"/>
                  <a:pt x="65964" y="205879"/>
                  <a:pt x="51147" y="190533"/>
                </a:cubicBezTo>
                <a:cubicBezTo>
                  <a:pt x="36330" y="175187"/>
                  <a:pt x="3522" y="163016"/>
                  <a:pt x="347" y="136558"/>
                </a:cubicBezTo>
                <a:cubicBezTo>
                  <a:pt x="-2828" y="110100"/>
                  <a:pt x="16751" y="2150"/>
                  <a:pt x="19397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CFDC3122-70C0-EA0D-53E5-B098A6C70090}"/>
              </a:ext>
            </a:extLst>
          </p:cNvPr>
          <p:cNvSpPr/>
          <p:nvPr/>
        </p:nvSpPr>
        <p:spPr>
          <a:xfrm>
            <a:off x="7280185" y="11064808"/>
            <a:ext cx="86993" cy="219182"/>
          </a:xfrm>
          <a:custGeom>
            <a:avLst/>
            <a:gdLst>
              <a:gd name="connsiteX0" fmla="*/ 90 w 86993"/>
              <a:gd name="connsiteY0" fmla="*/ 67 h 219182"/>
              <a:gd name="connsiteX1" fmla="*/ 79465 w 86993"/>
              <a:gd name="connsiteY1" fmla="*/ 104842 h 219182"/>
              <a:gd name="connsiteX2" fmla="*/ 82640 w 86993"/>
              <a:gd name="connsiteY2" fmla="*/ 219142 h 219182"/>
              <a:gd name="connsiteX3" fmla="*/ 69940 w 86993"/>
              <a:gd name="connsiteY3" fmla="*/ 117542 h 219182"/>
              <a:gd name="connsiteX4" fmla="*/ 63590 w 86993"/>
              <a:gd name="connsiteY4" fmla="*/ 88967 h 219182"/>
              <a:gd name="connsiteX5" fmla="*/ 90 w 86993"/>
              <a:gd name="connsiteY5" fmla="*/ 67 h 21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93" h="219182">
                <a:moveTo>
                  <a:pt x="90" y="67"/>
                </a:moveTo>
                <a:cubicBezTo>
                  <a:pt x="2736" y="2713"/>
                  <a:pt x="65707" y="68330"/>
                  <a:pt x="79465" y="104842"/>
                </a:cubicBezTo>
                <a:cubicBezTo>
                  <a:pt x="93223" y="141354"/>
                  <a:pt x="84228" y="217025"/>
                  <a:pt x="82640" y="219142"/>
                </a:cubicBezTo>
                <a:cubicBezTo>
                  <a:pt x="81052" y="221259"/>
                  <a:pt x="73115" y="139238"/>
                  <a:pt x="69940" y="117542"/>
                </a:cubicBezTo>
                <a:cubicBezTo>
                  <a:pt x="66765" y="95846"/>
                  <a:pt x="73644" y="104313"/>
                  <a:pt x="63590" y="88967"/>
                </a:cubicBezTo>
                <a:cubicBezTo>
                  <a:pt x="53536" y="73621"/>
                  <a:pt x="-2556" y="-2579"/>
                  <a:pt x="9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5F534AF7-D4FE-B380-C298-A564E84BE054}"/>
              </a:ext>
            </a:extLst>
          </p:cNvPr>
          <p:cNvSpPr/>
          <p:nvPr/>
        </p:nvSpPr>
        <p:spPr>
          <a:xfrm>
            <a:off x="7314874" y="11134639"/>
            <a:ext cx="128246" cy="10801"/>
          </a:xfrm>
          <a:custGeom>
            <a:avLst/>
            <a:gdLst>
              <a:gd name="connsiteX0" fmla="*/ 326 w 128246"/>
              <a:gd name="connsiteY0" fmla="*/ 9611 h 10801"/>
              <a:gd name="connsiteX1" fmla="*/ 124151 w 128246"/>
              <a:gd name="connsiteY1" fmla="*/ 9611 h 10801"/>
              <a:gd name="connsiteX2" fmla="*/ 89226 w 128246"/>
              <a:gd name="connsiteY2" fmla="*/ 86 h 10801"/>
              <a:gd name="connsiteX3" fmla="*/ 326 w 128246"/>
              <a:gd name="connsiteY3" fmla="*/ 9611 h 1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246" h="10801">
                <a:moveTo>
                  <a:pt x="326" y="9611"/>
                </a:moveTo>
                <a:cubicBezTo>
                  <a:pt x="6147" y="11199"/>
                  <a:pt x="109334" y="11198"/>
                  <a:pt x="124151" y="9611"/>
                </a:cubicBezTo>
                <a:cubicBezTo>
                  <a:pt x="138968" y="8024"/>
                  <a:pt x="110393" y="-972"/>
                  <a:pt x="89226" y="86"/>
                </a:cubicBezTo>
                <a:cubicBezTo>
                  <a:pt x="68059" y="1144"/>
                  <a:pt x="-5495" y="8023"/>
                  <a:pt x="326" y="9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2ED49AF4-F478-8EE0-C9C0-95CA574A0AB1}"/>
              </a:ext>
            </a:extLst>
          </p:cNvPr>
          <p:cNvSpPr/>
          <p:nvPr/>
        </p:nvSpPr>
        <p:spPr>
          <a:xfrm>
            <a:off x="7365477" y="11107447"/>
            <a:ext cx="61542" cy="158803"/>
          </a:xfrm>
          <a:custGeom>
            <a:avLst/>
            <a:gdLst>
              <a:gd name="connsiteX0" fmla="*/ 60848 w 61542"/>
              <a:gd name="connsiteY0" fmla="*/ 1878 h 158803"/>
              <a:gd name="connsiteX1" fmla="*/ 523 w 61542"/>
              <a:gd name="connsiteY1" fmla="*/ 157453 h 158803"/>
              <a:gd name="connsiteX2" fmla="*/ 32273 w 61542"/>
              <a:gd name="connsiteY2" fmla="*/ 74903 h 158803"/>
              <a:gd name="connsiteX3" fmla="*/ 60848 w 61542"/>
              <a:gd name="connsiteY3" fmla="*/ 1878 h 15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42" h="158803">
                <a:moveTo>
                  <a:pt x="60848" y="1878"/>
                </a:moveTo>
                <a:cubicBezTo>
                  <a:pt x="55556" y="15636"/>
                  <a:pt x="5285" y="145282"/>
                  <a:pt x="523" y="157453"/>
                </a:cubicBezTo>
                <a:cubicBezTo>
                  <a:pt x="-4239" y="169624"/>
                  <a:pt x="24865" y="96070"/>
                  <a:pt x="32273" y="74903"/>
                </a:cubicBezTo>
                <a:cubicBezTo>
                  <a:pt x="39681" y="53736"/>
                  <a:pt x="66140" y="-11880"/>
                  <a:pt x="60848" y="1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BB99B063-BC7B-FDC0-2C77-DDBD87DDF278}"/>
              </a:ext>
            </a:extLst>
          </p:cNvPr>
          <p:cNvSpPr/>
          <p:nvPr/>
        </p:nvSpPr>
        <p:spPr>
          <a:xfrm>
            <a:off x="6541056" y="10971922"/>
            <a:ext cx="980520" cy="994659"/>
          </a:xfrm>
          <a:custGeom>
            <a:avLst/>
            <a:gdLst>
              <a:gd name="connsiteX0" fmla="*/ 2619 w 980520"/>
              <a:gd name="connsiteY0" fmla="*/ 878 h 994659"/>
              <a:gd name="connsiteX1" fmla="*/ 497919 w 980520"/>
              <a:gd name="connsiteY1" fmla="*/ 385053 h 994659"/>
              <a:gd name="connsiteX2" fmla="*/ 488394 w 980520"/>
              <a:gd name="connsiteY2" fmla="*/ 381878 h 994659"/>
              <a:gd name="connsiteX3" fmla="*/ 793194 w 980520"/>
              <a:gd name="connsiteY3" fmla="*/ 702553 h 994659"/>
              <a:gd name="connsiteX4" fmla="*/ 980519 w 980520"/>
              <a:gd name="connsiteY4" fmla="*/ 994653 h 994659"/>
              <a:gd name="connsiteX5" fmla="*/ 796369 w 980520"/>
              <a:gd name="connsiteY5" fmla="*/ 712078 h 994659"/>
              <a:gd name="connsiteX6" fmla="*/ 675719 w 980520"/>
              <a:gd name="connsiteY6" fmla="*/ 527928 h 994659"/>
              <a:gd name="connsiteX7" fmla="*/ 126444 w 980520"/>
              <a:gd name="connsiteY7" fmla="*/ 99303 h 994659"/>
              <a:gd name="connsiteX8" fmla="*/ 294719 w 980520"/>
              <a:gd name="connsiteY8" fmla="*/ 273928 h 994659"/>
              <a:gd name="connsiteX9" fmla="*/ 2619 w 980520"/>
              <a:gd name="connsiteY9" fmla="*/ 878 h 99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520" h="994659">
                <a:moveTo>
                  <a:pt x="2619" y="878"/>
                </a:moveTo>
                <a:cubicBezTo>
                  <a:pt x="36486" y="19399"/>
                  <a:pt x="497919" y="385053"/>
                  <a:pt x="497919" y="385053"/>
                </a:cubicBezTo>
                <a:cubicBezTo>
                  <a:pt x="578881" y="448553"/>
                  <a:pt x="439182" y="328961"/>
                  <a:pt x="488394" y="381878"/>
                </a:cubicBezTo>
                <a:cubicBezTo>
                  <a:pt x="537606" y="434795"/>
                  <a:pt x="711173" y="600424"/>
                  <a:pt x="793194" y="702553"/>
                </a:cubicBezTo>
                <a:cubicBezTo>
                  <a:pt x="875215" y="804682"/>
                  <a:pt x="979990" y="993066"/>
                  <a:pt x="980519" y="994653"/>
                </a:cubicBezTo>
                <a:cubicBezTo>
                  <a:pt x="981048" y="996240"/>
                  <a:pt x="796369" y="712078"/>
                  <a:pt x="796369" y="712078"/>
                </a:cubicBezTo>
                <a:cubicBezTo>
                  <a:pt x="745569" y="634291"/>
                  <a:pt x="787373" y="630057"/>
                  <a:pt x="675719" y="527928"/>
                </a:cubicBezTo>
                <a:cubicBezTo>
                  <a:pt x="564065" y="425799"/>
                  <a:pt x="189944" y="141636"/>
                  <a:pt x="126444" y="99303"/>
                </a:cubicBezTo>
                <a:cubicBezTo>
                  <a:pt x="62944" y="56970"/>
                  <a:pt x="315356" y="285040"/>
                  <a:pt x="294719" y="273928"/>
                </a:cubicBezTo>
                <a:cubicBezTo>
                  <a:pt x="274082" y="262816"/>
                  <a:pt x="-31248" y="-17643"/>
                  <a:pt x="2619" y="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EE0D4024-3EFF-CD06-89D8-8C27039E00B7}"/>
              </a:ext>
            </a:extLst>
          </p:cNvPr>
          <p:cNvSpPr/>
          <p:nvPr/>
        </p:nvSpPr>
        <p:spPr>
          <a:xfrm>
            <a:off x="6710677" y="11092914"/>
            <a:ext cx="383046" cy="316972"/>
          </a:xfrm>
          <a:custGeom>
            <a:avLst/>
            <a:gdLst>
              <a:gd name="connsiteX0" fmla="*/ 1273 w 383046"/>
              <a:gd name="connsiteY0" fmla="*/ 536 h 316972"/>
              <a:gd name="connsiteX1" fmla="*/ 372748 w 383046"/>
              <a:gd name="connsiteY1" fmla="*/ 305336 h 316972"/>
              <a:gd name="connsiteX2" fmla="*/ 255273 w 383046"/>
              <a:gd name="connsiteY2" fmla="*/ 232311 h 316972"/>
              <a:gd name="connsiteX3" fmla="*/ 1273 w 383046"/>
              <a:gd name="connsiteY3" fmla="*/ 536 h 31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046" h="316972">
                <a:moveTo>
                  <a:pt x="1273" y="536"/>
                </a:moveTo>
                <a:cubicBezTo>
                  <a:pt x="20852" y="12707"/>
                  <a:pt x="330415" y="266707"/>
                  <a:pt x="372748" y="305336"/>
                </a:cubicBezTo>
                <a:cubicBezTo>
                  <a:pt x="415081" y="343965"/>
                  <a:pt x="317185" y="277819"/>
                  <a:pt x="255273" y="232311"/>
                </a:cubicBezTo>
                <a:cubicBezTo>
                  <a:pt x="193361" y="186803"/>
                  <a:pt x="-18306" y="-11635"/>
                  <a:pt x="1273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9F52EEEC-D51E-CB25-5441-1E97612E9865}"/>
              </a:ext>
            </a:extLst>
          </p:cNvPr>
          <p:cNvSpPr/>
          <p:nvPr/>
        </p:nvSpPr>
        <p:spPr>
          <a:xfrm>
            <a:off x="6599167" y="11157724"/>
            <a:ext cx="734183" cy="539985"/>
          </a:xfrm>
          <a:custGeom>
            <a:avLst/>
            <a:gdLst>
              <a:gd name="connsiteX0" fmla="*/ 4833 w 734183"/>
              <a:gd name="connsiteY0" fmla="*/ 2401 h 539985"/>
              <a:gd name="connsiteX1" fmla="*/ 557283 w 734183"/>
              <a:gd name="connsiteY1" fmla="*/ 345301 h 539985"/>
              <a:gd name="connsiteX2" fmla="*/ 731908 w 734183"/>
              <a:gd name="connsiteY2" fmla="*/ 538976 h 539985"/>
              <a:gd name="connsiteX3" fmla="*/ 623958 w 734183"/>
              <a:gd name="connsiteY3" fmla="*/ 408801 h 539985"/>
              <a:gd name="connsiteX4" fmla="*/ 188983 w 734183"/>
              <a:gd name="connsiteY4" fmla="*/ 142101 h 539985"/>
              <a:gd name="connsiteX5" fmla="*/ 281058 w 734183"/>
              <a:gd name="connsiteY5" fmla="*/ 189726 h 539985"/>
              <a:gd name="connsiteX6" fmla="*/ 4833 w 734183"/>
              <a:gd name="connsiteY6" fmla="*/ 2401 h 53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183" h="539985">
                <a:moveTo>
                  <a:pt x="4833" y="2401"/>
                </a:moveTo>
                <a:cubicBezTo>
                  <a:pt x="50871" y="28330"/>
                  <a:pt x="436104" y="255872"/>
                  <a:pt x="557283" y="345301"/>
                </a:cubicBezTo>
                <a:cubicBezTo>
                  <a:pt x="678462" y="434730"/>
                  <a:pt x="720796" y="528393"/>
                  <a:pt x="731908" y="538976"/>
                </a:cubicBezTo>
                <a:cubicBezTo>
                  <a:pt x="743020" y="549559"/>
                  <a:pt x="714446" y="474947"/>
                  <a:pt x="623958" y="408801"/>
                </a:cubicBezTo>
                <a:cubicBezTo>
                  <a:pt x="533471" y="342655"/>
                  <a:pt x="246133" y="178614"/>
                  <a:pt x="188983" y="142101"/>
                </a:cubicBezTo>
                <a:cubicBezTo>
                  <a:pt x="131833" y="105589"/>
                  <a:pt x="305929" y="210893"/>
                  <a:pt x="281058" y="189726"/>
                </a:cubicBezTo>
                <a:cubicBezTo>
                  <a:pt x="256187" y="168559"/>
                  <a:pt x="-41205" y="-23528"/>
                  <a:pt x="4833" y="2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900AF164-0401-DA93-0CC4-EF79BA0E0CE0}"/>
              </a:ext>
            </a:extLst>
          </p:cNvPr>
          <p:cNvSpPr/>
          <p:nvPr/>
        </p:nvSpPr>
        <p:spPr>
          <a:xfrm>
            <a:off x="6592087" y="11277039"/>
            <a:ext cx="846128" cy="581435"/>
          </a:xfrm>
          <a:custGeom>
            <a:avLst/>
            <a:gdLst>
              <a:gd name="connsiteX0" fmla="*/ 2388 w 846128"/>
              <a:gd name="connsiteY0" fmla="*/ 561 h 581435"/>
              <a:gd name="connsiteX1" fmla="*/ 488163 w 846128"/>
              <a:gd name="connsiteY1" fmla="*/ 283136 h 581435"/>
              <a:gd name="connsiteX2" fmla="*/ 834238 w 846128"/>
              <a:gd name="connsiteY2" fmla="*/ 572061 h 581435"/>
              <a:gd name="connsiteX3" fmla="*/ 713588 w 846128"/>
              <a:gd name="connsiteY3" fmla="*/ 479986 h 581435"/>
              <a:gd name="connsiteX4" fmla="*/ 211938 w 846128"/>
              <a:gd name="connsiteY4" fmla="*/ 175186 h 581435"/>
              <a:gd name="connsiteX5" fmla="*/ 297663 w 846128"/>
              <a:gd name="connsiteY5" fmla="*/ 210111 h 581435"/>
              <a:gd name="connsiteX6" fmla="*/ 2388 w 846128"/>
              <a:gd name="connsiteY6" fmla="*/ 561 h 5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128" h="581435">
                <a:moveTo>
                  <a:pt x="2388" y="561"/>
                </a:moveTo>
                <a:cubicBezTo>
                  <a:pt x="34138" y="12732"/>
                  <a:pt x="349521" y="187886"/>
                  <a:pt x="488163" y="283136"/>
                </a:cubicBezTo>
                <a:cubicBezTo>
                  <a:pt x="626805" y="378386"/>
                  <a:pt x="796667" y="539253"/>
                  <a:pt x="834238" y="572061"/>
                </a:cubicBezTo>
                <a:cubicBezTo>
                  <a:pt x="871809" y="604869"/>
                  <a:pt x="817305" y="546132"/>
                  <a:pt x="713588" y="479986"/>
                </a:cubicBezTo>
                <a:cubicBezTo>
                  <a:pt x="609871" y="413840"/>
                  <a:pt x="281259" y="220165"/>
                  <a:pt x="211938" y="175186"/>
                </a:cubicBezTo>
                <a:cubicBezTo>
                  <a:pt x="142617" y="130207"/>
                  <a:pt x="329942" y="242390"/>
                  <a:pt x="297663" y="210111"/>
                </a:cubicBezTo>
                <a:cubicBezTo>
                  <a:pt x="265384" y="177832"/>
                  <a:pt x="-29362" y="-11610"/>
                  <a:pt x="2388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EC1341AF-39D7-4AEB-D7F3-4CE9F8BABE72}"/>
              </a:ext>
            </a:extLst>
          </p:cNvPr>
          <p:cNvSpPr/>
          <p:nvPr/>
        </p:nvSpPr>
        <p:spPr>
          <a:xfrm>
            <a:off x="6699250" y="11477625"/>
            <a:ext cx="937615" cy="715896"/>
          </a:xfrm>
          <a:custGeom>
            <a:avLst/>
            <a:gdLst>
              <a:gd name="connsiteX0" fmla="*/ 0 w 937615"/>
              <a:gd name="connsiteY0" fmla="*/ 0 h 715896"/>
              <a:gd name="connsiteX1" fmla="*/ 511175 w 937615"/>
              <a:gd name="connsiteY1" fmla="*/ 285750 h 715896"/>
              <a:gd name="connsiteX2" fmla="*/ 923925 w 937615"/>
              <a:gd name="connsiteY2" fmla="*/ 704850 h 715896"/>
              <a:gd name="connsiteX3" fmla="*/ 793750 w 937615"/>
              <a:gd name="connsiteY3" fmla="*/ 558800 h 715896"/>
              <a:gd name="connsiteX4" fmla="*/ 352425 w 937615"/>
              <a:gd name="connsiteY4" fmla="*/ 180975 h 715896"/>
              <a:gd name="connsiteX5" fmla="*/ 422275 w 937615"/>
              <a:gd name="connsiteY5" fmla="*/ 225425 h 715896"/>
              <a:gd name="connsiteX6" fmla="*/ 0 w 937615"/>
              <a:gd name="connsiteY6" fmla="*/ 0 h 71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615" h="715896">
                <a:moveTo>
                  <a:pt x="0" y="0"/>
                </a:moveTo>
                <a:cubicBezTo>
                  <a:pt x="178593" y="84137"/>
                  <a:pt x="357187" y="168275"/>
                  <a:pt x="511175" y="285750"/>
                </a:cubicBezTo>
                <a:cubicBezTo>
                  <a:pt x="665163" y="403225"/>
                  <a:pt x="876829" y="659342"/>
                  <a:pt x="923925" y="704850"/>
                </a:cubicBezTo>
                <a:cubicBezTo>
                  <a:pt x="971021" y="750358"/>
                  <a:pt x="889000" y="646112"/>
                  <a:pt x="793750" y="558800"/>
                </a:cubicBezTo>
                <a:cubicBezTo>
                  <a:pt x="698500" y="471488"/>
                  <a:pt x="414338" y="236538"/>
                  <a:pt x="352425" y="180975"/>
                </a:cubicBezTo>
                <a:cubicBezTo>
                  <a:pt x="290513" y="125413"/>
                  <a:pt x="422275" y="225425"/>
                  <a:pt x="422275" y="2254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115EC685-0166-9678-8F63-81584F1C5EE8}"/>
              </a:ext>
            </a:extLst>
          </p:cNvPr>
          <p:cNvSpPr/>
          <p:nvPr/>
        </p:nvSpPr>
        <p:spPr>
          <a:xfrm>
            <a:off x="7259482" y="11566599"/>
            <a:ext cx="397363" cy="637106"/>
          </a:xfrm>
          <a:custGeom>
            <a:avLst/>
            <a:gdLst>
              <a:gd name="connsiteX0" fmla="*/ 4918 w 397363"/>
              <a:gd name="connsiteY0" fmla="*/ 9451 h 637106"/>
              <a:gd name="connsiteX1" fmla="*/ 376393 w 397363"/>
              <a:gd name="connsiteY1" fmla="*/ 606351 h 637106"/>
              <a:gd name="connsiteX2" fmla="*/ 331943 w 397363"/>
              <a:gd name="connsiteY2" fmla="*/ 520626 h 637106"/>
              <a:gd name="connsiteX3" fmla="*/ 173193 w 397363"/>
              <a:gd name="connsiteY3" fmla="*/ 257101 h 637106"/>
              <a:gd name="connsiteX4" fmla="*/ 4918 w 397363"/>
              <a:gd name="connsiteY4" fmla="*/ 9451 h 63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363" h="637106">
                <a:moveTo>
                  <a:pt x="4918" y="9451"/>
                </a:moveTo>
                <a:cubicBezTo>
                  <a:pt x="38785" y="67659"/>
                  <a:pt x="321889" y="521155"/>
                  <a:pt x="376393" y="606351"/>
                </a:cubicBezTo>
                <a:cubicBezTo>
                  <a:pt x="430897" y="691547"/>
                  <a:pt x="365810" y="578834"/>
                  <a:pt x="331943" y="520626"/>
                </a:cubicBezTo>
                <a:cubicBezTo>
                  <a:pt x="298076" y="462418"/>
                  <a:pt x="225051" y="336476"/>
                  <a:pt x="173193" y="257101"/>
                </a:cubicBezTo>
                <a:cubicBezTo>
                  <a:pt x="121335" y="177726"/>
                  <a:pt x="-28949" y="-48757"/>
                  <a:pt x="4918" y="9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BC8CDB44-ACC7-6CDB-69CF-E552311EBCA7}"/>
              </a:ext>
            </a:extLst>
          </p:cNvPr>
          <p:cNvSpPr/>
          <p:nvPr/>
        </p:nvSpPr>
        <p:spPr>
          <a:xfrm>
            <a:off x="7287217" y="9921573"/>
            <a:ext cx="810936" cy="1671830"/>
          </a:xfrm>
          <a:custGeom>
            <a:avLst/>
            <a:gdLst>
              <a:gd name="connsiteX0" fmla="*/ 5758 w 810936"/>
              <a:gd name="connsiteY0" fmla="*/ 9827 h 1671830"/>
              <a:gd name="connsiteX1" fmla="*/ 761408 w 810936"/>
              <a:gd name="connsiteY1" fmla="*/ 1565577 h 1671830"/>
              <a:gd name="connsiteX2" fmla="*/ 704258 w 810936"/>
              <a:gd name="connsiteY2" fmla="*/ 1467152 h 1671830"/>
              <a:gd name="connsiteX3" fmla="*/ 428033 w 810936"/>
              <a:gd name="connsiteY3" fmla="*/ 927402 h 1671830"/>
              <a:gd name="connsiteX4" fmla="*/ 5758 w 810936"/>
              <a:gd name="connsiteY4" fmla="*/ 9827 h 167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936" h="1671830">
                <a:moveTo>
                  <a:pt x="5758" y="9827"/>
                </a:moveTo>
                <a:cubicBezTo>
                  <a:pt x="61320" y="116189"/>
                  <a:pt x="644991" y="1322690"/>
                  <a:pt x="761408" y="1565577"/>
                </a:cubicBezTo>
                <a:cubicBezTo>
                  <a:pt x="877825" y="1808464"/>
                  <a:pt x="759820" y="1573514"/>
                  <a:pt x="704258" y="1467152"/>
                </a:cubicBezTo>
                <a:cubicBezTo>
                  <a:pt x="648696" y="1360790"/>
                  <a:pt x="543920" y="1164469"/>
                  <a:pt x="428033" y="927402"/>
                </a:cubicBezTo>
                <a:cubicBezTo>
                  <a:pt x="312146" y="690335"/>
                  <a:pt x="-49804" y="-96535"/>
                  <a:pt x="5758" y="9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461024BB-EF21-3271-425B-84166BDA5B0A}"/>
              </a:ext>
            </a:extLst>
          </p:cNvPr>
          <p:cNvSpPr/>
          <p:nvPr/>
        </p:nvSpPr>
        <p:spPr>
          <a:xfrm>
            <a:off x="7677111" y="10494613"/>
            <a:ext cx="582866" cy="1041903"/>
          </a:xfrm>
          <a:custGeom>
            <a:avLst/>
            <a:gdLst>
              <a:gd name="connsiteX0" fmla="*/ 34964 w 582866"/>
              <a:gd name="connsiteY0" fmla="*/ 59087 h 1041903"/>
              <a:gd name="connsiteX1" fmla="*/ 63539 w 582866"/>
              <a:gd name="connsiteY1" fmla="*/ 122587 h 1041903"/>
              <a:gd name="connsiteX2" fmla="*/ 577889 w 582866"/>
              <a:gd name="connsiteY2" fmla="*/ 1030637 h 1041903"/>
              <a:gd name="connsiteX3" fmla="*/ 308014 w 582866"/>
              <a:gd name="connsiteY3" fmla="*/ 592487 h 1041903"/>
              <a:gd name="connsiteX4" fmla="*/ 34964 w 582866"/>
              <a:gd name="connsiteY4" fmla="*/ 59087 h 1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66" h="1041903">
                <a:moveTo>
                  <a:pt x="34964" y="59087"/>
                </a:moveTo>
                <a:cubicBezTo>
                  <a:pt x="-5782" y="-19230"/>
                  <a:pt x="-26948" y="-39338"/>
                  <a:pt x="63539" y="122587"/>
                </a:cubicBezTo>
                <a:cubicBezTo>
                  <a:pt x="154026" y="284512"/>
                  <a:pt x="537143" y="952320"/>
                  <a:pt x="577889" y="1030637"/>
                </a:cubicBezTo>
                <a:cubicBezTo>
                  <a:pt x="618635" y="1108954"/>
                  <a:pt x="398501" y="759174"/>
                  <a:pt x="308014" y="592487"/>
                </a:cubicBezTo>
                <a:cubicBezTo>
                  <a:pt x="217527" y="425800"/>
                  <a:pt x="75710" y="137404"/>
                  <a:pt x="34964" y="59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6661D0A8-AB3F-A8C9-B34D-972C214D50A2}"/>
              </a:ext>
            </a:extLst>
          </p:cNvPr>
          <p:cNvSpPr/>
          <p:nvPr/>
        </p:nvSpPr>
        <p:spPr>
          <a:xfrm>
            <a:off x="8157184" y="11576533"/>
            <a:ext cx="388626" cy="711428"/>
          </a:xfrm>
          <a:custGeom>
            <a:avLst/>
            <a:gdLst>
              <a:gd name="connsiteX0" fmla="*/ 2566 w 388626"/>
              <a:gd name="connsiteY0" fmla="*/ 2692 h 711428"/>
              <a:gd name="connsiteX1" fmla="*/ 377216 w 388626"/>
              <a:gd name="connsiteY1" fmla="*/ 685317 h 711428"/>
              <a:gd name="connsiteX2" fmla="*/ 285141 w 388626"/>
              <a:gd name="connsiteY2" fmla="*/ 558317 h 711428"/>
              <a:gd name="connsiteX3" fmla="*/ 215291 w 388626"/>
              <a:gd name="connsiteY3" fmla="*/ 450367 h 711428"/>
              <a:gd name="connsiteX4" fmla="*/ 2566 w 388626"/>
              <a:gd name="connsiteY4" fmla="*/ 2692 h 71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6" h="711428">
                <a:moveTo>
                  <a:pt x="2566" y="2692"/>
                </a:moveTo>
                <a:cubicBezTo>
                  <a:pt x="29554" y="41850"/>
                  <a:pt x="330120" y="592713"/>
                  <a:pt x="377216" y="685317"/>
                </a:cubicBezTo>
                <a:cubicBezTo>
                  <a:pt x="424312" y="777921"/>
                  <a:pt x="312129" y="597475"/>
                  <a:pt x="285141" y="558317"/>
                </a:cubicBezTo>
                <a:cubicBezTo>
                  <a:pt x="258154" y="519159"/>
                  <a:pt x="261328" y="537679"/>
                  <a:pt x="215291" y="450367"/>
                </a:cubicBezTo>
                <a:cubicBezTo>
                  <a:pt x="169254" y="363055"/>
                  <a:pt x="-24422" y="-36466"/>
                  <a:pt x="2566" y="2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A13844C1-8258-3BC9-34D5-33251F0FB300}"/>
              </a:ext>
            </a:extLst>
          </p:cNvPr>
          <p:cNvSpPr/>
          <p:nvPr/>
        </p:nvSpPr>
        <p:spPr>
          <a:xfrm>
            <a:off x="7971472" y="10624733"/>
            <a:ext cx="184416" cy="420460"/>
          </a:xfrm>
          <a:custGeom>
            <a:avLst/>
            <a:gdLst>
              <a:gd name="connsiteX0" fmla="*/ 953 w 184416"/>
              <a:gd name="connsiteY0" fmla="*/ 5167 h 420460"/>
              <a:gd name="connsiteX1" fmla="*/ 178753 w 184416"/>
              <a:gd name="connsiteY1" fmla="*/ 405217 h 420460"/>
              <a:gd name="connsiteX2" fmla="*/ 137478 w 184416"/>
              <a:gd name="connsiteY2" fmla="*/ 322667 h 420460"/>
              <a:gd name="connsiteX3" fmla="*/ 108903 w 184416"/>
              <a:gd name="connsiteY3" fmla="*/ 186142 h 420460"/>
              <a:gd name="connsiteX4" fmla="*/ 953 w 184416"/>
              <a:gd name="connsiteY4" fmla="*/ 5167 h 42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6" h="420460">
                <a:moveTo>
                  <a:pt x="953" y="5167"/>
                </a:moveTo>
                <a:cubicBezTo>
                  <a:pt x="12595" y="41679"/>
                  <a:pt x="155999" y="352300"/>
                  <a:pt x="178753" y="405217"/>
                </a:cubicBezTo>
                <a:cubicBezTo>
                  <a:pt x="201507" y="458134"/>
                  <a:pt x="149120" y="359179"/>
                  <a:pt x="137478" y="322667"/>
                </a:cubicBezTo>
                <a:cubicBezTo>
                  <a:pt x="125836" y="286155"/>
                  <a:pt x="130070" y="236413"/>
                  <a:pt x="108903" y="186142"/>
                </a:cubicBezTo>
                <a:cubicBezTo>
                  <a:pt x="87736" y="135871"/>
                  <a:pt x="-10689" y="-31345"/>
                  <a:pt x="953" y="5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58148B23-8401-4E4D-8B0E-D974ED8B764D}"/>
              </a:ext>
            </a:extLst>
          </p:cNvPr>
          <p:cNvSpPr/>
          <p:nvPr/>
        </p:nvSpPr>
        <p:spPr>
          <a:xfrm>
            <a:off x="8139329" y="10835662"/>
            <a:ext cx="1040320" cy="1433124"/>
          </a:xfrm>
          <a:custGeom>
            <a:avLst/>
            <a:gdLst>
              <a:gd name="connsiteX0" fmla="*/ 20421 w 1040320"/>
              <a:gd name="connsiteY0" fmla="*/ 32363 h 1433124"/>
              <a:gd name="connsiteX1" fmla="*/ 1017371 w 1040320"/>
              <a:gd name="connsiteY1" fmla="*/ 1413488 h 1433124"/>
              <a:gd name="connsiteX2" fmla="*/ 696696 w 1040320"/>
              <a:gd name="connsiteY2" fmla="*/ 819763 h 1433124"/>
              <a:gd name="connsiteX3" fmla="*/ 420471 w 1040320"/>
              <a:gd name="connsiteY3" fmla="*/ 445113 h 1433124"/>
              <a:gd name="connsiteX4" fmla="*/ 826871 w 1040320"/>
              <a:gd name="connsiteY4" fmla="*/ 1102338 h 1433124"/>
              <a:gd name="connsiteX5" fmla="*/ 382371 w 1040320"/>
              <a:gd name="connsiteY5" fmla="*/ 489563 h 1433124"/>
              <a:gd name="connsiteX6" fmla="*/ 20421 w 1040320"/>
              <a:gd name="connsiteY6" fmla="*/ 32363 h 143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320" h="1433124">
                <a:moveTo>
                  <a:pt x="20421" y="32363"/>
                </a:moveTo>
                <a:cubicBezTo>
                  <a:pt x="126254" y="186350"/>
                  <a:pt x="904659" y="1282255"/>
                  <a:pt x="1017371" y="1413488"/>
                </a:cubicBezTo>
                <a:cubicBezTo>
                  <a:pt x="1130084" y="1544721"/>
                  <a:pt x="796179" y="981159"/>
                  <a:pt x="696696" y="819763"/>
                </a:cubicBezTo>
                <a:cubicBezTo>
                  <a:pt x="597213" y="658367"/>
                  <a:pt x="398775" y="398017"/>
                  <a:pt x="420471" y="445113"/>
                </a:cubicBezTo>
                <a:cubicBezTo>
                  <a:pt x="442167" y="492209"/>
                  <a:pt x="833221" y="1094930"/>
                  <a:pt x="826871" y="1102338"/>
                </a:cubicBezTo>
                <a:cubicBezTo>
                  <a:pt x="820521" y="1109746"/>
                  <a:pt x="516779" y="664717"/>
                  <a:pt x="382371" y="489563"/>
                </a:cubicBezTo>
                <a:cubicBezTo>
                  <a:pt x="247963" y="314409"/>
                  <a:pt x="-85412" y="-121624"/>
                  <a:pt x="20421" y="32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B9F12EA4-C2D0-E253-A186-71CF3B5DE5E3}"/>
              </a:ext>
            </a:extLst>
          </p:cNvPr>
          <p:cNvSpPr/>
          <p:nvPr/>
        </p:nvSpPr>
        <p:spPr>
          <a:xfrm>
            <a:off x="7062224" y="10078905"/>
            <a:ext cx="657517" cy="1457541"/>
          </a:xfrm>
          <a:custGeom>
            <a:avLst/>
            <a:gdLst>
              <a:gd name="connsiteX0" fmla="*/ 5326 w 657517"/>
              <a:gd name="connsiteY0" fmla="*/ 14420 h 1457541"/>
              <a:gd name="connsiteX1" fmla="*/ 627626 w 657517"/>
              <a:gd name="connsiteY1" fmla="*/ 1373320 h 1457541"/>
              <a:gd name="connsiteX2" fmla="*/ 516501 w 657517"/>
              <a:gd name="connsiteY2" fmla="*/ 1176470 h 1457541"/>
              <a:gd name="connsiteX3" fmla="*/ 145026 w 657517"/>
              <a:gd name="connsiteY3" fmla="*/ 62045 h 1457541"/>
              <a:gd name="connsiteX4" fmla="*/ 316476 w 657517"/>
              <a:gd name="connsiteY4" fmla="*/ 624020 h 1457541"/>
              <a:gd name="connsiteX5" fmla="*/ 5326 w 657517"/>
              <a:gd name="connsiteY5" fmla="*/ 14420 h 145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517" h="1457541">
                <a:moveTo>
                  <a:pt x="5326" y="14420"/>
                </a:moveTo>
                <a:cubicBezTo>
                  <a:pt x="57184" y="139303"/>
                  <a:pt x="542430" y="1179645"/>
                  <a:pt x="627626" y="1373320"/>
                </a:cubicBezTo>
                <a:cubicBezTo>
                  <a:pt x="712822" y="1566995"/>
                  <a:pt x="596934" y="1395016"/>
                  <a:pt x="516501" y="1176470"/>
                </a:cubicBezTo>
                <a:cubicBezTo>
                  <a:pt x="436068" y="957924"/>
                  <a:pt x="178363" y="154120"/>
                  <a:pt x="145026" y="62045"/>
                </a:cubicBezTo>
                <a:cubicBezTo>
                  <a:pt x="111689" y="-30030"/>
                  <a:pt x="336055" y="631428"/>
                  <a:pt x="316476" y="624020"/>
                </a:cubicBezTo>
                <a:cubicBezTo>
                  <a:pt x="296897" y="616612"/>
                  <a:pt x="-46532" y="-110463"/>
                  <a:pt x="5326" y="14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82AF858A-38BB-7F11-FE15-EE80C22B671D}"/>
              </a:ext>
            </a:extLst>
          </p:cNvPr>
          <p:cNvSpPr/>
          <p:nvPr/>
        </p:nvSpPr>
        <p:spPr>
          <a:xfrm>
            <a:off x="7539920" y="11195918"/>
            <a:ext cx="284276" cy="1181541"/>
          </a:xfrm>
          <a:custGeom>
            <a:avLst/>
            <a:gdLst>
              <a:gd name="connsiteX0" fmla="*/ 51505 w 284276"/>
              <a:gd name="connsiteY0" fmla="*/ 8657 h 1181541"/>
              <a:gd name="connsiteX1" fmla="*/ 273755 w 284276"/>
              <a:gd name="connsiteY1" fmla="*/ 1119907 h 1181541"/>
              <a:gd name="connsiteX2" fmla="*/ 222955 w 284276"/>
              <a:gd name="connsiteY2" fmla="*/ 945282 h 1181541"/>
              <a:gd name="connsiteX3" fmla="*/ 705 w 284276"/>
              <a:gd name="connsiteY3" fmla="*/ 161057 h 1181541"/>
              <a:gd name="connsiteX4" fmla="*/ 149930 w 284276"/>
              <a:gd name="connsiteY4" fmla="*/ 580157 h 1181541"/>
              <a:gd name="connsiteX5" fmla="*/ 51505 w 284276"/>
              <a:gd name="connsiteY5" fmla="*/ 8657 h 118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276" h="1181541">
                <a:moveTo>
                  <a:pt x="51505" y="8657"/>
                </a:moveTo>
                <a:cubicBezTo>
                  <a:pt x="72142" y="98615"/>
                  <a:pt x="245180" y="963803"/>
                  <a:pt x="273755" y="1119907"/>
                </a:cubicBezTo>
                <a:cubicBezTo>
                  <a:pt x="302330" y="1276011"/>
                  <a:pt x="268463" y="1105090"/>
                  <a:pt x="222955" y="945282"/>
                </a:cubicBezTo>
                <a:cubicBezTo>
                  <a:pt x="177447" y="785474"/>
                  <a:pt x="12876" y="221911"/>
                  <a:pt x="705" y="161057"/>
                </a:cubicBezTo>
                <a:cubicBezTo>
                  <a:pt x="-11466" y="100203"/>
                  <a:pt x="137759" y="601324"/>
                  <a:pt x="149930" y="580157"/>
                </a:cubicBezTo>
                <a:cubicBezTo>
                  <a:pt x="162101" y="558990"/>
                  <a:pt x="30868" y="-81301"/>
                  <a:pt x="51505" y="8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DF1749D2-ED31-3D36-9A7F-4B90231DC2D1}"/>
              </a:ext>
            </a:extLst>
          </p:cNvPr>
          <p:cNvSpPr/>
          <p:nvPr/>
        </p:nvSpPr>
        <p:spPr>
          <a:xfrm>
            <a:off x="7882174" y="11525143"/>
            <a:ext cx="348911" cy="700354"/>
          </a:xfrm>
          <a:custGeom>
            <a:avLst/>
            <a:gdLst>
              <a:gd name="connsiteX0" fmla="*/ 185501 w 348911"/>
              <a:gd name="connsiteY0" fmla="*/ 107 h 700354"/>
              <a:gd name="connsiteX1" fmla="*/ 296626 w 348911"/>
              <a:gd name="connsiteY1" fmla="*/ 200132 h 700354"/>
              <a:gd name="connsiteX2" fmla="*/ 252176 w 348911"/>
              <a:gd name="connsiteY2" fmla="*/ 298557 h 700354"/>
              <a:gd name="connsiteX3" fmla="*/ 134701 w 348911"/>
              <a:gd name="connsiteY3" fmla="*/ 495407 h 700354"/>
              <a:gd name="connsiteX4" fmla="*/ 191851 w 348911"/>
              <a:gd name="connsiteY4" fmla="*/ 422382 h 700354"/>
              <a:gd name="connsiteX5" fmla="*/ 1351 w 348911"/>
              <a:gd name="connsiteY5" fmla="*/ 698607 h 700354"/>
              <a:gd name="connsiteX6" fmla="*/ 118826 w 348911"/>
              <a:gd name="connsiteY6" fmla="*/ 527157 h 700354"/>
              <a:gd name="connsiteX7" fmla="*/ 344251 w 348911"/>
              <a:gd name="connsiteY7" fmla="*/ 269982 h 700354"/>
              <a:gd name="connsiteX8" fmla="*/ 274401 w 348911"/>
              <a:gd name="connsiteY8" fmla="*/ 314432 h 700354"/>
              <a:gd name="connsiteX9" fmla="*/ 312501 w 348911"/>
              <a:gd name="connsiteY9" fmla="*/ 228707 h 700354"/>
              <a:gd name="connsiteX10" fmla="*/ 185501 w 348911"/>
              <a:gd name="connsiteY10" fmla="*/ 107 h 70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911" h="700354">
                <a:moveTo>
                  <a:pt x="185501" y="107"/>
                </a:moveTo>
                <a:cubicBezTo>
                  <a:pt x="182855" y="-4655"/>
                  <a:pt x="285514" y="150390"/>
                  <a:pt x="296626" y="200132"/>
                </a:cubicBezTo>
                <a:cubicBezTo>
                  <a:pt x="307738" y="249874"/>
                  <a:pt x="279163" y="249345"/>
                  <a:pt x="252176" y="298557"/>
                </a:cubicBezTo>
                <a:cubicBezTo>
                  <a:pt x="225189" y="347769"/>
                  <a:pt x="144755" y="474769"/>
                  <a:pt x="134701" y="495407"/>
                </a:cubicBezTo>
                <a:cubicBezTo>
                  <a:pt x="124647" y="516045"/>
                  <a:pt x="214076" y="388515"/>
                  <a:pt x="191851" y="422382"/>
                </a:cubicBezTo>
                <a:cubicBezTo>
                  <a:pt x="169626" y="456249"/>
                  <a:pt x="13522" y="681145"/>
                  <a:pt x="1351" y="698607"/>
                </a:cubicBezTo>
                <a:cubicBezTo>
                  <a:pt x="-10820" y="716069"/>
                  <a:pt x="61676" y="598594"/>
                  <a:pt x="118826" y="527157"/>
                </a:cubicBezTo>
                <a:cubicBezTo>
                  <a:pt x="175976" y="455720"/>
                  <a:pt x="318322" y="305436"/>
                  <a:pt x="344251" y="269982"/>
                </a:cubicBezTo>
                <a:cubicBezTo>
                  <a:pt x="370180" y="234528"/>
                  <a:pt x="279693" y="321311"/>
                  <a:pt x="274401" y="314432"/>
                </a:cubicBezTo>
                <a:cubicBezTo>
                  <a:pt x="269109" y="307553"/>
                  <a:pt x="325730" y="280036"/>
                  <a:pt x="312501" y="228707"/>
                </a:cubicBezTo>
                <a:cubicBezTo>
                  <a:pt x="299272" y="177378"/>
                  <a:pt x="188147" y="4869"/>
                  <a:pt x="185501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ED077456-E54F-401B-79A4-DC206CDD980D}"/>
              </a:ext>
            </a:extLst>
          </p:cNvPr>
          <p:cNvSpPr/>
          <p:nvPr/>
        </p:nvSpPr>
        <p:spPr>
          <a:xfrm>
            <a:off x="7984631" y="11807776"/>
            <a:ext cx="292607" cy="482580"/>
          </a:xfrm>
          <a:custGeom>
            <a:avLst/>
            <a:gdLst>
              <a:gd name="connsiteX0" fmla="*/ 289419 w 292607"/>
              <a:gd name="connsiteY0" fmla="*/ 49 h 482580"/>
              <a:gd name="connsiteX1" fmla="*/ 200519 w 292607"/>
              <a:gd name="connsiteY1" fmla="*/ 174674 h 482580"/>
              <a:gd name="connsiteX2" fmla="*/ 3669 w 292607"/>
              <a:gd name="connsiteY2" fmla="*/ 476299 h 482580"/>
              <a:gd name="connsiteX3" fmla="*/ 86219 w 292607"/>
              <a:gd name="connsiteY3" fmla="*/ 361999 h 482580"/>
              <a:gd name="connsiteX4" fmla="*/ 257669 w 292607"/>
              <a:gd name="connsiteY4" fmla="*/ 158799 h 482580"/>
              <a:gd name="connsiteX5" fmla="*/ 289419 w 292607"/>
              <a:gd name="connsiteY5" fmla="*/ 49 h 4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607" h="482580">
                <a:moveTo>
                  <a:pt x="289419" y="49"/>
                </a:moveTo>
                <a:cubicBezTo>
                  <a:pt x="279894" y="2695"/>
                  <a:pt x="248144" y="95299"/>
                  <a:pt x="200519" y="174674"/>
                </a:cubicBezTo>
                <a:cubicBezTo>
                  <a:pt x="152894" y="254049"/>
                  <a:pt x="22719" y="445078"/>
                  <a:pt x="3669" y="476299"/>
                </a:cubicBezTo>
                <a:cubicBezTo>
                  <a:pt x="-15381" y="507520"/>
                  <a:pt x="43886" y="414916"/>
                  <a:pt x="86219" y="361999"/>
                </a:cubicBezTo>
                <a:cubicBezTo>
                  <a:pt x="128552" y="309082"/>
                  <a:pt x="228565" y="217007"/>
                  <a:pt x="257669" y="158799"/>
                </a:cubicBezTo>
                <a:cubicBezTo>
                  <a:pt x="286773" y="100591"/>
                  <a:pt x="298944" y="-2597"/>
                  <a:pt x="28941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DE7A1C9-7FA2-1C56-FEDB-0F3A6DE2D6F9}"/>
              </a:ext>
            </a:extLst>
          </p:cNvPr>
          <p:cNvSpPr/>
          <p:nvPr/>
        </p:nvSpPr>
        <p:spPr>
          <a:xfrm>
            <a:off x="8130539" y="11747363"/>
            <a:ext cx="217536" cy="497840"/>
          </a:xfrm>
          <a:custGeom>
            <a:avLst/>
            <a:gdLst>
              <a:gd name="connsiteX0" fmla="*/ 159386 w 217536"/>
              <a:gd name="connsiteY0" fmla="*/ 137 h 497840"/>
              <a:gd name="connsiteX1" fmla="*/ 168911 w 217536"/>
              <a:gd name="connsiteY1" fmla="*/ 190637 h 497840"/>
              <a:gd name="connsiteX2" fmla="*/ 127636 w 217536"/>
              <a:gd name="connsiteY2" fmla="*/ 279537 h 497840"/>
              <a:gd name="connsiteX3" fmla="*/ 3811 w 217536"/>
              <a:gd name="connsiteY3" fmla="*/ 492262 h 497840"/>
              <a:gd name="connsiteX4" fmla="*/ 48261 w 217536"/>
              <a:gd name="connsiteY4" fmla="*/ 419237 h 497840"/>
              <a:gd name="connsiteX5" fmla="*/ 213361 w 217536"/>
              <a:gd name="connsiteY5" fmla="*/ 241437 h 497840"/>
              <a:gd name="connsiteX6" fmla="*/ 168911 w 217536"/>
              <a:gd name="connsiteY6" fmla="*/ 276362 h 497840"/>
              <a:gd name="connsiteX7" fmla="*/ 178436 w 217536"/>
              <a:gd name="connsiteY7" fmla="*/ 222387 h 497840"/>
              <a:gd name="connsiteX8" fmla="*/ 159386 w 217536"/>
              <a:gd name="connsiteY8" fmla="*/ 137 h 49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536" h="497840">
                <a:moveTo>
                  <a:pt x="159386" y="137"/>
                </a:moveTo>
                <a:cubicBezTo>
                  <a:pt x="157799" y="-5155"/>
                  <a:pt x="174203" y="144070"/>
                  <a:pt x="168911" y="190637"/>
                </a:cubicBezTo>
                <a:cubicBezTo>
                  <a:pt x="163619" y="237204"/>
                  <a:pt x="155153" y="229266"/>
                  <a:pt x="127636" y="279537"/>
                </a:cubicBezTo>
                <a:cubicBezTo>
                  <a:pt x="100119" y="329808"/>
                  <a:pt x="17040" y="468979"/>
                  <a:pt x="3811" y="492262"/>
                </a:cubicBezTo>
                <a:cubicBezTo>
                  <a:pt x="-9418" y="515545"/>
                  <a:pt x="13336" y="461041"/>
                  <a:pt x="48261" y="419237"/>
                </a:cubicBezTo>
                <a:cubicBezTo>
                  <a:pt x="83186" y="377433"/>
                  <a:pt x="193253" y="265249"/>
                  <a:pt x="213361" y="241437"/>
                </a:cubicBezTo>
                <a:cubicBezTo>
                  <a:pt x="233469" y="217625"/>
                  <a:pt x="174732" y="279537"/>
                  <a:pt x="168911" y="276362"/>
                </a:cubicBezTo>
                <a:cubicBezTo>
                  <a:pt x="163090" y="273187"/>
                  <a:pt x="177378" y="264720"/>
                  <a:pt x="178436" y="222387"/>
                </a:cubicBezTo>
                <a:cubicBezTo>
                  <a:pt x="179494" y="180054"/>
                  <a:pt x="160973" y="5429"/>
                  <a:pt x="159386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246348CE-BFF8-BBB1-BE88-488BFFBF58AE}"/>
              </a:ext>
            </a:extLst>
          </p:cNvPr>
          <p:cNvSpPr/>
          <p:nvPr/>
        </p:nvSpPr>
        <p:spPr>
          <a:xfrm>
            <a:off x="8223086" y="11928249"/>
            <a:ext cx="184376" cy="302030"/>
          </a:xfrm>
          <a:custGeom>
            <a:avLst/>
            <a:gdLst>
              <a:gd name="connsiteX0" fmla="*/ 152564 w 184376"/>
              <a:gd name="connsiteY0" fmla="*/ 226 h 302030"/>
              <a:gd name="connsiteX1" fmla="*/ 158914 w 184376"/>
              <a:gd name="connsiteY1" fmla="*/ 133576 h 302030"/>
              <a:gd name="connsiteX2" fmla="*/ 164 w 184376"/>
              <a:gd name="connsiteY2" fmla="*/ 301851 h 302030"/>
              <a:gd name="connsiteX3" fmla="*/ 127164 w 184376"/>
              <a:gd name="connsiteY3" fmla="*/ 168501 h 302030"/>
              <a:gd name="connsiteX4" fmla="*/ 47789 w 184376"/>
              <a:gd name="connsiteY4" fmla="*/ 292326 h 302030"/>
              <a:gd name="connsiteX5" fmla="*/ 158914 w 184376"/>
              <a:gd name="connsiteY5" fmla="*/ 139926 h 302030"/>
              <a:gd name="connsiteX6" fmla="*/ 184314 w 184376"/>
              <a:gd name="connsiteY6" fmla="*/ 101826 h 302030"/>
              <a:gd name="connsiteX7" fmla="*/ 152564 w 184376"/>
              <a:gd name="connsiteY7" fmla="*/ 226 h 30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376" h="302030">
                <a:moveTo>
                  <a:pt x="152564" y="226"/>
                </a:moveTo>
                <a:cubicBezTo>
                  <a:pt x="148331" y="5518"/>
                  <a:pt x="184314" y="83305"/>
                  <a:pt x="158914" y="133576"/>
                </a:cubicBezTo>
                <a:cubicBezTo>
                  <a:pt x="133514" y="183847"/>
                  <a:pt x="5456" y="296030"/>
                  <a:pt x="164" y="301851"/>
                </a:cubicBezTo>
                <a:cubicBezTo>
                  <a:pt x="-5128" y="307672"/>
                  <a:pt x="119226" y="170089"/>
                  <a:pt x="127164" y="168501"/>
                </a:cubicBezTo>
                <a:cubicBezTo>
                  <a:pt x="135102" y="166913"/>
                  <a:pt x="42497" y="297089"/>
                  <a:pt x="47789" y="292326"/>
                </a:cubicBezTo>
                <a:cubicBezTo>
                  <a:pt x="53081" y="287564"/>
                  <a:pt x="136160" y="171676"/>
                  <a:pt x="158914" y="139926"/>
                </a:cubicBezTo>
                <a:cubicBezTo>
                  <a:pt x="181668" y="108176"/>
                  <a:pt x="182727" y="119818"/>
                  <a:pt x="184314" y="101826"/>
                </a:cubicBezTo>
                <a:cubicBezTo>
                  <a:pt x="185902" y="83834"/>
                  <a:pt x="156797" y="-5066"/>
                  <a:pt x="152564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7BBFEFC0-5ED4-7D70-9C95-9AD11AEE5515}"/>
              </a:ext>
            </a:extLst>
          </p:cNvPr>
          <p:cNvSpPr/>
          <p:nvPr/>
        </p:nvSpPr>
        <p:spPr>
          <a:xfrm>
            <a:off x="8356155" y="11915450"/>
            <a:ext cx="126619" cy="337235"/>
          </a:xfrm>
          <a:custGeom>
            <a:avLst/>
            <a:gdLst>
              <a:gd name="connsiteX0" fmla="*/ 38545 w 126619"/>
              <a:gd name="connsiteY0" fmla="*/ 325 h 337235"/>
              <a:gd name="connsiteX1" fmla="*/ 63945 w 126619"/>
              <a:gd name="connsiteY1" fmla="*/ 187650 h 337235"/>
              <a:gd name="connsiteX2" fmla="*/ 445 w 126619"/>
              <a:gd name="connsiteY2" fmla="*/ 336875 h 337235"/>
              <a:gd name="connsiteX3" fmla="*/ 102045 w 126619"/>
              <a:gd name="connsiteY3" fmla="*/ 228925 h 337235"/>
              <a:gd name="connsiteX4" fmla="*/ 124270 w 126619"/>
              <a:gd name="connsiteY4" fmla="*/ 209875 h 337235"/>
              <a:gd name="connsiteX5" fmla="*/ 60770 w 126619"/>
              <a:gd name="connsiteY5" fmla="*/ 235275 h 337235"/>
              <a:gd name="connsiteX6" fmla="*/ 38545 w 126619"/>
              <a:gd name="connsiteY6" fmla="*/ 325 h 3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619" h="337235">
                <a:moveTo>
                  <a:pt x="38545" y="325"/>
                </a:moveTo>
                <a:cubicBezTo>
                  <a:pt x="39074" y="-7613"/>
                  <a:pt x="70295" y="131558"/>
                  <a:pt x="63945" y="187650"/>
                </a:cubicBezTo>
                <a:cubicBezTo>
                  <a:pt x="57595" y="243742"/>
                  <a:pt x="-5905" y="329996"/>
                  <a:pt x="445" y="336875"/>
                </a:cubicBezTo>
                <a:cubicBezTo>
                  <a:pt x="6795" y="343754"/>
                  <a:pt x="81408" y="250092"/>
                  <a:pt x="102045" y="228925"/>
                </a:cubicBezTo>
                <a:cubicBezTo>
                  <a:pt x="122683" y="207758"/>
                  <a:pt x="131149" y="208817"/>
                  <a:pt x="124270" y="209875"/>
                </a:cubicBezTo>
                <a:cubicBezTo>
                  <a:pt x="117391" y="210933"/>
                  <a:pt x="70295" y="265437"/>
                  <a:pt x="60770" y="235275"/>
                </a:cubicBezTo>
                <a:cubicBezTo>
                  <a:pt x="51245" y="205113"/>
                  <a:pt x="38016" y="8263"/>
                  <a:pt x="38545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7A6AF113-5FEB-79F6-B675-9714D48D948A}"/>
              </a:ext>
            </a:extLst>
          </p:cNvPr>
          <p:cNvSpPr/>
          <p:nvPr/>
        </p:nvSpPr>
        <p:spPr>
          <a:xfrm>
            <a:off x="7981466" y="11863949"/>
            <a:ext cx="249048" cy="364407"/>
          </a:xfrm>
          <a:custGeom>
            <a:avLst/>
            <a:gdLst>
              <a:gd name="connsiteX0" fmla="*/ 244959 w 249048"/>
              <a:gd name="connsiteY0" fmla="*/ 4201 h 364407"/>
              <a:gd name="connsiteX1" fmla="*/ 484 w 249048"/>
              <a:gd name="connsiteY1" fmla="*/ 362976 h 364407"/>
              <a:gd name="connsiteX2" fmla="*/ 181459 w 249048"/>
              <a:gd name="connsiteY2" fmla="*/ 131201 h 364407"/>
              <a:gd name="connsiteX3" fmla="*/ 152884 w 249048"/>
              <a:gd name="connsiteY3" fmla="*/ 166126 h 364407"/>
              <a:gd name="connsiteX4" fmla="*/ 244959 w 249048"/>
              <a:gd name="connsiteY4" fmla="*/ 4201 h 36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48" h="364407">
                <a:moveTo>
                  <a:pt x="244959" y="4201"/>
                </a:moveTo>
                <a:cubicBezTo>
                  <a:pt x="219559" y="37009"/>
                  <a:pt x="11067" y="341809"/>
                  <a:pt x="484" y="362976"/>
                </a:cubicBezTo>
                <a:cubicBezTo>
                  <a:pt x="-10099" y="384143"/>
                  <a:pt x="156059" y="164009"/>
                  <a:pt x="181459" y="131201"/>
                </a:cubicBezTo>
                <a:cubicBezTo>
                  <a:pt x="206859" y="98393"/>
                  <a:pt x="135951" y="191526"/>
                  <a:pt x="152884" y="166126"/>
                </a:cubicBezTo>
                <a:cubicBezTo>
                  <a:pt x="169817" y="140726"/>
                  <a:pt x="270359" y="-28607"/>
                  <a:pt x="244959" y="4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B04C28CB-00C9-D53F-1A73-76CD785758F9}"/>
              </a:ext>
            </a:extLst>
          </p:cNvPr>
          <p:cNvSpPr/>
          <p:nvPr/>
        </p:nvSpPr>
        <p:spPr>
          <a:xfrm>
            <a:off x="8086600" y="11045460"/>
            <a:ext cx="518609" cy="1242091"/>
          </a:xfrm>
          <a:custGeom>
            <a:avLst/>
            <a:gdLst>
              <a:gd name="connsiteX0" fmla="*/ 9650 w 518609"/>
              <a:gd name="connsiteY0" fmla="*/ 32115 h 1242091"/>
              <a:gd name="connsiteX1" fmla="*/ 336675 w 518609"/>
              <a:gd name="connsiteY1" fmla="*/ 873490 h 1242091"/>
              <a:gd name="connsiteX2" fmla="*/ 298575 w 518609"/>
              <a:gd name="connsiteY2" fmla="*/ 787765 h 1242091"/>
              <a:gd name="connsiteX3" fmla="*/ 511300 w 518609"/>
              <a:gd name="connsiteY3" fmla="*/ 1229090 h 1242091"/>
              <a:gd name="connsiteX4" fmla="*/ 473200 w 518609"/>
              <a:gd name="connsiteY4" fmla="*/ 1133840 h 1242091"/>
              <a:gd name="connsiteX5" fmla="*/ 311275 w 518609"/>
              <a:gd name="connsiteY5" fmla="*/ 721090 h 1242091"/>
              <a:gd name="connsiteX6" fmla="*/ 225550 w 518609"/>
              <a:gd name="connsiteY6" fmla="*/ 489315 h 1242091"/>
              <a:gd name="connsiteX7" fmla="*/ 273175 w 518609"/>
              <a:gd name="connsiteY7" fmla="*/ 676640 h 1242091"/>
              <a:gd name="connsiteX8" fmla="*/ 101725 w 518609"/>
              <a:gd name="connsiteY8" fmla="*/ 219440 h 1242091"/>
              <a:gd name="connsiteX9" fmla="*/ 9650 w 518609"/>
              <a:gd name="connsiteY9" fmla="*/ 32115 h 124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8609" h="1242091">
                <a:moveTo>
                  <a:pt x="9650" y="32115"/>
                </a:moveTo>
                <a:cubicBezTo>
                  <a:pt x="48808" y="141123"/>
                  <a:pt x="288521" y="747548"/>
                  <a:pt x="336675" y="873490"/>
                </a:cubicBezTo>
                <a:cubicBezTo>
                  <a:pt x="384829" y="999432"/>
                  <a:pt x="269471" y="728498"/>
                  <a:pt x="298575" y="787765"/>
                </a:cubicBezTo>
                <a:cubicBezTo>
                  <a:pt x="327679" y="847032"/>
                  <a:pt x="482196" y="1171411"/>
                  <a:pt x="511300" y="1229090"/>
                </a:cubicBezTo>
                <a:cubicBezTo>
                  <a:pt x="540404" y="1286769"/>
                  <a:pt x="473200" y="1133840"/>
                  <a:pt x="473200" y="1133840"/>
                </a:cubicBezTo>
                <a:cubicBezTo>
                  <a:pt x="439863" y="1049173"/>
                  <a:pt x="352550" y="828511"/>
                  <a:pt x="311275" y="721090"/>
                </a:cubicBezTo>
                <a:cubicBezTo>
                  <a:pt x="270000" y="613669"/>
                  <a:pt x="231900" y="496723"/>
                  <a:pt x="225550" y="489315"/>
                </a:cubicBezTo>
                <a:cubicBezTo>
                  <a:pt x="219200" y="481907"/>
                  <a:pt x="293812" y="721619"/>
                  <a:pt x="273175" y="676640"/>
                </a:cubicBezTo>
                <a:cubicBezTo>
                  <a:pt x="252538" y="631661"/>
                  <a:pt x="143000" y="320511"/>
                  <a:pt x="101725" y="219440"/>
                </a:cubicBezTo>
                <a:cubicBezTo>
                  <a:pt x="60450" y="118369"/>
                  <a:pt x="-29508" y="-76893"/>
                  <a:pt x="9650" y="32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78C1CBFD-AD80-1A8F-BECF-B8B5339B1B2C}"/>
              </a:ext>
            </a:extLst>
          </p:cNvPr>
          <p:cNvSpPr/>
          <p:nvPr/>
        </p:nvSpPr>
        <p:spPr>
          <a:xfrm>
            <a:off x="3122159" y="6685942"/>
            <a:ext cx="867848" cy="1090839"/>
          </a:xfrm>
          <a:custGeom>
            <a:avLst/>
            <a:gdLst>
              <a:gd name="connsiteX0" fmla="*/ 557743 w 867848"/>
              <a:gd name="connsiteY0" fmla="*/ 4790 h 1090839"/>
              <a:gd name="connsiteX1" fmla="*/ 167451 w 867848"/>
              <a:gd name="connsiteY1" fmla="*/ 963795 h 1090839"/>
              <a:gd name="connsiteX2" fmla="*/ 401626 w 867848"/>
              <a:gd name="connsiteY2" fmla="*/ 751921 h 1090839"/>
              <a:gd name="connsiteX3" fmla="*/ 182 w 867848"/>
              <a:gd name="connsiteY3" fmla="*/ 1086458 h 1090839"/>
              <a:gd name="connsiteX4" fmla="*/ 357021 w 867848"/>
              <a:gd name="connsiteY4" fmla="*/ 941492 h 1090839"/>
              <a:gd name="connsiteX5" fmla="*/ 858826 w 867848"/>
              <a:gd name="connsiteY5" fmla="*/ 919190 h 1090839"/>
              <a:gd name="connsiteX6" fmla="*/ 669256 w 867848"/>
              <a:gd name="connsiteY6" fmla="*/ 606956 h 1090839"/>
              <a:gd name="connsiteX7" fmla="*/ 557743 w 867848"/>
              <a:gd name="connsiteY7" fmla="*/ 4790 h 109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7848" h="1090839">
                <a:moveTo>
                  <a:pt x="557743" y="4790"/>
                </a:moveTo>
                <a:cubicBezTo>
                  <a:pt x="474109" y="64263"/>
                  <a:pt x="193470" y="839273"/>
                  <a:pt x="167451" y="963795"/>
                </a:cubicBezTo>
                <a:cubicBezTo>
                  <a:pt x="141431" y="1088317"/>
                  <a:pt x="429504" y="731477"/>
                  <a:pt x="401626" y="751921"/>
                </a:cubicBezTo>
                <a:cubicBezTo>
                  <a:pt x="373748" y="772365"/>
                  <a:pt x="7616" y="1054863"/>
                  <a:pt x="182" y="1086458"/>
                </a:cubicBezTo>
                <a:cubicBezTo>
                  <a:pt x="-7252" y="1118053"/>
                  <a:pt x="213914" y="969370"/>
                  <a:pt x="357021" y="941492"/>
                </a:cubicBezTo>
                <a:cubicBezTo>
                  <a:pt x="500128" y="913614"/>
                  <a:pt x="806787" y="974946"/>
                  <a:pt x="858826" y="919190"/>
                </a:cubicBezTo>
                <a:cubicBezTo>
                  <a:pt x="910865" y="863434"/>
                  <a:pt x="723154" y="757498"/>
                  <a:pt x="669256" y="606956"/>
                </a:cubicBezTo>
                <a:cubicBezTo>
                  <a:pt x="615359" y="456415"/>
                  <a:pt x="641377" y="-54683"/>
                  <a:pt x="557743" y="4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BD283D25-B250-F2C9-EE2D-1C746F7EB430}"/>
              </a:ext>
            </a:extLst>
          </p:cNvPr>
          <p:cNvSpPr/>
          <p:nvPr/>
        </p:nvSpPr>
        <p:spPr>
          <a:xfrm>
            <a:off x="3813484" y="7426712"/>
            <a:ext cx="3222936" cy="513279"/>
          </a:xfrm>
          <a:custGeom>
            <a:avLst/>
            <a:gdLst>
              <a:gd name="connsiteX0" fmla="*/ 3222936 w 3222936"/>
              <a:gd name="connsiteY0" fmla="*/ 0 h 513279"/>
              <a:gd name="connsiteX1" fmla="*/ 1750975 w 3222936"/>
              <a:gd name="connsiteY1" fmla="*/ 490654 h 513279"/>
              <a:gd name="connsiteX2" fmla="*/ 2118965 w 3222936"/>
              <a:gd name="connsiteY2" fmla="*/ 434898 h 513279"/>
              <a:gd name="connsiteX3" fmla="*/ 1762126 w 3222936"/>
              <a:gd name="connsiteY3" fmla="*/ 468351 h 513279"/>
              <a:gd name="connsiteX4" fmla="*/ 1271472 w 3222936"/>
              <a:gd name="connsiteY4" fmla="*/ 401444 h 513279"/>
              <a:gd name="connsiteX5" fmla="*/ 233 w 3222936"/>
              <a:gd name="connsiteY5" fmla="*/ 33454 h 513279"/>
              <a:gd name="connsiteX6" fmla="*/ 1171111 w 3222936"/>
              <a:gd name="connsiteY6" fmla="*/ 267629 h 513279"/>
              <a:gd name="connsiteX7" fmla="*/ 1795579 w 3222936"/>
              <a:gd name="connsiteY7" fmla="*/ 379142 h 513279"/>
              <a:gd name="connsiteX8" fmla="*/ 1606009 w 3222936"/>
              <a:gd name="connsiteY8" fmla="*/ 278781 h 513279"/>
              <a:gd name="connsiteX9" fmla="*/ 2141267 w 3222936"/>
              <a:gd name="connsiteY9" fmla="*/ 234176 h 513279"/>
              <a:gd name="connsiteX10" fmla="*/ 1851336 w 3222936"/>
              <a:gd name="connsiteY10" fmla="*/ 144966 h 513279"/>
              <a:gd name="connsiteX11" fmla="*/ 2241628 w 3222936"/>
              <a:gd name="connsiteY11" fmla="*/ 122664 h 513279"/>
              <a:gd name="connsiteX12" fmla="*/ 3222936 w 3222936"/>
              <a:gd name="connsiteY12" fmla="*/ 0 h 51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2936" h="513279">
                <a:moveTo>
                  <a:pt x="3222936" y="0"/>
                </a:moveTo>
                <a:lnTo>
                  <a:pt x="1750975" y="490654"/>
                </a:lnTo>
                <a:cubicBezTo>
                  <a:pt x="1566980" y="563137"/>
                  <a:pt x="2117107" y="438615"/>
                  <a:pt x="2118965" y="434898"/>
                </a:cubicBezTo>
                <a:cubicBezTo>
                  <a:pt x="2120823" y="431181"/>
                  <a:pt x="1903375" y="473927"/>
                  <a:pt x="1762126" y="468351"/>
                </a:cubicBezTo>
                <a:cubicBezTo>
                  <a:pt x="1620877" y="462775"/>
                  <a:pt x="1565121" y="473927"/>
                  <a:pt x="1271472" y="401444"/>
                </a:cubicBezTo>
                <a:cubicBezTo>
                  <a:pt x="977823" y="328961"/>
                  <a:pt x="16960" y="55756"/>
                  <a:pt x="233" y="33454"/>
                </a:cubicBezTo>
                <a:cubicBezTo>
                  <a:pt x="-16494" y="11152"/>
                  <a:pt x="871887" y="210014"/>
                  <a:pt x="1171111" y="267629"/>
                </a:cubicBezTo>
                <a:cubicBezTo>
                  <a:pt x="1470335" y="325244"/>
                  <a:pt x="1723096" y="377283"/>
                  <a:pt x="1795579" y="379142"/>
                </a:cubicBezTo>
                <a:cubicBezTo>
                  <a:pt x="1868062" y="381001"/>
                  <a:pt x="1548394" y="302942"/>
                  <a:pt x="1606009" y="278781"/>
                </a:cubicBezTo>
                <a:cubicBezTo>
                  <a:pt x="1663624" y="254620"/>
                  <a:pt x="2100379" y="256478"/>
                  <a:pt x="2141267" y="234176"/>
                </a:cubicBezTo>
                <a:cubicBezTo>
                  <a:pt x="2182155" y="211874"/>
                  <a:pt x="1834609" y="163551"/>
                  <a:pt x="1851336" y="144966"/>
                </a:cubicBezTo>
                <a:cubicBezTo>
                  <a:pt x="1868063" y="126381"/>
                  <a:pt x="2241628" y="122664"/>
                  <a:pt x="2241628" y="122664"/>
                </a:cubicBezTo>
                <a:lnTo>
                  <a:pt x="32229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8C444F36-732E-61BE-97D0-E0FCE8B9FD6D}"/>
              </a:ext>
            </a:extLst>
          </p:cNvPr>
          <p:cNvSpPr/>
          <p:nvPr/>
        </p:nvSpPr>
        <p:spPr>
          <a:xfrm>
            <a:off x="5664781" y="7469569"/>
            <a:ext cx="1092984" cy="2700368"/>
          </a:xfrm>
          <a:custGeom>
            <a:avLst/>
            <a:gdLst>
              <a:gd name="connsiteX0" fmla="*/ 39 w 1092984"/>
              <a:gd name="connsiteY0" fmla="*/ 447797 h 2700368"/>
              <a:gd name="connsiteX1" fmla="*/ 334575 w 1092984"/>
              <a:gd name="connsiteY1" fmla="*/ 291680 h 2700368"/>
              <a:gd name="connsiteX2" fmla="*/ 490692 w 1092984"/>
              <a:gd name="connsiteY2" fmla="*/ 1016509 h 2700368"/>
              <a:gd name="connsiteX3" fmla="*/ 568751 w 1092984"/>
              <a:gd name="connsiteY3" fmla="*/ 760031 h 2700368"/>
              <a:gd name="connsiteX4" fmla="*/ 512995 w 1092984"/>
              <a:gd name="connsiteY4" fmla="*/ 1496011 h 2700368"/>
              <a:gd name="connsiteX5" fmla="*/ 546448 w 1092984"/>
              <a:gd name="connsiteY5" fmla="*/ 2031270 h 2700368"/>
              <a:gd name="connsiteX6" fmla="*/ 646809 w 1092984"/>
              <a:gd name="connsiteY6" fmla="*/ 1674431 h 2700368"/>
              <a:gd name="connsiteX7" fmla="*/ 1014799 w 1092984"/>
              <a:gd name="connsiteY7" fmla="*/ 2700343 h 2700368"/>
              <a:gd name="connsiteX8" fmla="*/ 702565 w 1092984"/>
              <a:gd name="connsiteY8" fmla="*/ 1640977 h 2700368"/>
              <a:gd name="connsiteX9" fmla="*/ 713717 w 1092984"/>
              <a:gd name="connsiteY9" fmla="*/ 782333 h 2700368"/>
              <a:gd name="connsiteX10" fmla="*/ 1092858 w 1092984"/>
              <a:gd name="connsiteY10" fmla="*/ 12899 h 2700368"/>
              <a:gd name="connsiteX11" fmla="*/ 669112 w 1092984"/>
              <a:gd name="connsiteY11" fmla="*/ 291680 h 2700368"/>
              <a:gd name="connsiteX12" fmla="*/ 356878 w 1092984"/>
              <a:gd name="connsiteY12" fmla="*/ 180168 h 2700368"/>
              <a:gd name="connsiteX13" fmla="*/ 39 w 1092984"/>
              <a:gd name="connsiteY13" fmla="*/ 447797 h 270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984" h="2700368">
                <a:moveTo>
                  <a:pt x="39" y="447797"/>
                </a:moveTo>
                <a:cubicBezTo>
                  <a:pt x="-3678" y="466382"/>
                  <a:pt x="252799" y="196895"/>
                  <a:pt x="334575" y="291680"/>
                </a:cubicBezTo>
                <a:cubicBezTo>
                  <a:pt x="416351" y="386465"/>
                  <a:pt x="451663" y="938451"/>
                  <a:pt x="490692" y="1016509"/>
                </a:cubicBezTo>
                <a:cubicBezTo>
                  <a:pt x="529721" y="1094567"/>
                  <a:pt x="565034" y="680114"/>
                  <a:pt x="568751" y="760031"/>
                </a:cubicBezTo>
                <a:cubicBezTo>
                  <a:pt x="572468" y="839948"/>
                  <a:pt x="516712" y="1284138"/>
                  <a:pt x="512995" y="1496011"/>
                </a:cubicBezTo>
                <a:cubicBezTo>
                  <a:pt x="509278" y="1707884"/>
                  <a:pt x="524146" y="2001533"/>
                  <a:pt x="546448" y="2031270"/>
                </a:cubicBezTo>
                <a:cubicBezTo>
                  <a:pt x="568750" y="2061007"/>
                  <a:pt x="568751" y="1562919"/>
                  <a:pt x="646809" y="1674431"/>
                </a:cubicBezTo>
                <a:cubicBezTo>
                  <a:pt x="724867" y="1785943"/>
                  <a:pt x="1005506" y="2705919"/>
                  <a:pt x="1014799" y="2700343"/>
                </a:cubicBezTo>
                <a:cubicBezTo>
                  <a:pt x="1024092" y="2694767"/>
                  <a:pt x="752745" y="1960645"/>
                  <a:pt x="702565" y="1640977"/>
                </a:cubicBezTo>
                <a:cubicBezTo>
                  <a:pt x="652385" y="1321309"/>
                  <a:pt x="648668" y="1053679"/>
                  <a:pt x="713717" y="782333"/>
                </a:cubicBezTo>
                <a:cubicBezTo>
                  <a:pt x="778766" y="510987"/>
                  <a:pt x="1100292" y="94674"/>
                  <a:pt x="1092858" y="12899"/>
                </a:cubicBezTo>
                <a:cubicBezTo>
                  <a:pt x="1085424" y="-68876"/>
                  <a:pt x="791775" y="263802"/>
                  <a:pt x="669112" y="291680"/>
                </a:cubicBezTo>
                <a:cubicBezTo>
                  <a:pt x="546449" y="319558"/>
                  <a:pt x="466532" y="154149"/>
                  <a:pt x="356878" y="180168"/>
                </a:cubicBezTo>
                <a:cubicBezTo>
                  <a:pt x="247224" y="206187"/>
                  <a:pt x="3756" y="429212"/>
                  <a:pt x="39" y="447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89E30388-8F7D-50F4-1102-5D203FC69F52}"/>
              </a:ext>
            </a:extLst>
          </p:cNvPr>
          <p:cNvSpPr/>
          <p:nvPr/>
        </p:nvSpPr>
        <p:spPr>
          <a:xfrm>
            <a:off x="6114449" y="8352698"/>
            <a:ext cx="1078119" cy="2554148"/>
          </a:xfrm>
          <a:custGeom>
            <a:avLst/>
            <a:gdLst>
              <a:gd name="connsiteX0" fmla="*/ 185990 w 1078119"/>
              <a:gd name="connsiteY0" fmla="*/ 10717 h 2554148"/>
              <a:gd name="connsiteX1" fmla="*/ 687795 w 1078119"/>
              <a:gd name="connsiteY1" fmla="*/ 1638795 h 2554148"/>
              <a:gd name="connsiteX2" fmla="*/ 609736 w 1078119"/>
              <a:gd name="connsiteY2" fmla="*/ 1449224 h 2554148"/>
              <a:gd name="connsiteX3" fmla="*/ 921971 w 1078119"/>
              <a:gd name="connsiteY3" fmla="*/ 2073692 h 2554148"/>
              <a:gd name="connsiteX4" fmla="*/ 1078088 w 1078119"/>
              <a:gd name="connsiteY4" fmla="*/ 2553195 h 2554148"/>
              <a:gd name="connsiteX5" fmla="*/ 910819 w 1078119"/>
              <a:gd name="connsiteY5" fmla="*/ 2174053 h 2554148"/>
              <a:gd name="connsiteX6" fmla="*/ 409014 w 1078119"/>
              <a:gd name="connsiteY6" fmla="*/ 1415770 h 2554148"/>
              <a:gd name="connsiteX7" fmla="*/ 7571 w 1078119"/>
              <a:gd name="connsiteY7" fmla="*/ 545975 h 2554148"/>
              <a:gd name="connsiteX8" fmla="*/ 152536 w 1078119"/>
              <a:gd name="connsiteY8" fmla="*/ 913965 h 2554148"/>
              <a:gd name="connsiteX9" fmla="*/ 185990 w 1078119"/>
              <a:gd name="connsiteY9" fmla="*/ 10717 h 255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8119" h="2554148">
                <a:moveTo>
                  <a:pt x="185990" y="10717"/>
                </a:moveTo>
                <a:cubicBezTo>
                  <a:pt x="275200" y="131522"/>
                  <a:pt x="617171" y="1399044"/>
                  <a:pt x="687795" y="1638795"/>
                </a:cubicBezTo>
                <a:cubicBezTo>
                  <a:pt x="758419" y="1878546"/>
                  <a:pt x="570707" y="1376741"/>
                  <a:pt x="609736" y="1449224"/>
                </a:cubicBezTo>
                <a:cubicBezTo>
                  <a:pt x="648765" y="1521707"/>
                  <a:pt x="843912" y="1889697"/>
                  <a:pt x="921971" y="2073692"/>
                </a:cubicBezTo>
                <a:cubicBezTo>
                  <a:pt x="1000030" y="2257687"/>
                  <a:pt x="1079947" y="2536468"/>
                  <a:pt x="1078088" y="2553195"/>
                </a:cubicBezTo>
                <a:cubicBezTo>
                  <a:pt x="1076229" y="2569922"/>
                  <a:pt x="1022331" y="2363624"/>
                  <a:pt x="910819" y="2174053"/>
                </a:cubicBezTo>
                <a:cubicBezTo>
                  <a:pt x="799307" y="1984482"/>
                  <a:pt x="559555" y="1687116"/>
                  <a:pt x="409014" y="1415770"/>
                </a:cubicBezTo>
                <a:cubicBezTo>
                  <a:pt x="258473" y="1144424"/>
                  <a:pt x="50317" y="629609"/>
                  <a:pt x="7571" y="545975"/>
                </a:cubicBezTo>
                <a:cubicBezTo>
                  <a:pt x="-35175" y="462341"/>
                  <a:pt x="115365" y="999458"/>
                  <a:pt x="152536" y="913965"/>
                </a:cubicBezTo>
                <a:cubicBezTo>
                  <a:pt x="189707" y="828472"/>
                  <a:pt x="96780" y="-110088"/>
                  <a:pt x="185990" y="10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812402E1-76EE-D92E-6A85-A9944DCA7152}"/>
              </a:ext>
            </a:extLst>
          </p:cNvPr>
          <p:cNvSpPr/>
          <p:nvPr/>
        </p:nvSpPr>
        <p:spPr>
          <a:xfrm>
            <a:off x="1206151" y="9907458"/>
            <a:ext cx="367689" cy="1422186"/>
          </a:xfrm>
          <a:custGeom>
            <a:avLst/>
            <a:gdLst>
              <a:gd name="connsiteX0" fmla="*/ 332717 w 367689"/>
              <a:gd name="connsiteY0" fmla="*/ 61732 h 1422186"/>
              <a:gd name="connsiteX1" fmla="*/ 87390 w 367689"/>
              <a:gd name="connsiteY1" fmla="*/ 875771 h 1422186"/>
              <a:gd name="connsiteX2" fmla="*/ 131995 w 367689"/>
              <a:gd name="connsiteY2" fmla="*/ 730805 h 1422186"/>
              <a:gd name="connsiteX3" fmla="*/ 165449 w 367689"/>
              <a:gd name="connsiteY3" fmla="*/ 1422181 h 1422186"/>
              <a:gd name="connsiteX4" fmla="*/ 9332 w 367689"/>
              <a:gd name="connsiteY4" fmla="*/ 741957 h 1422186"/>
              <a:gd name="connsiteX5" fmla="*/ 20483 w 367689"/>
              <a:gd name="connsiteY5" fmla="*/ 385118 h 1422186"/>
              <a:gd name="connsiteX6" fmla="*/ 42786 w 367689"/>
              <a:gd name="connsiteY6" fmla="*/ 775410 h 1422186"/>
              <a:gd name="connsiteX7" fmla="*/ 332717 w 367689"/>
              <a:gd name="connsiteY7" fmla="*/ 139791 h 1422186"/>
              <a:gd name="connsiteX8" fmla="*/ 332717 w 367689"/>
              <a:gd name="connsiteY8" fmla="*/ 61732 h 142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689" h="1422186">
                <a:moveTo>
                  <a:pt x="332717" y="61732"/>
                </a:moveTo>
                <a:cubicBezTo>
                  <a:pt x="291829" y="184395"/>
                  <a:pt x="120844" y="764259"/>
                  <a:pt x="87390" y="875771"/>
                </a:cubicBezTo>
                <a:cubicBezTo>
                  <a:pt x="53936" y="987283"/>
                  <a:pt x="118985" y="639737"/>
                  <a:pt x="131995" y="730805"/>
                </a:cubicBezTo>
                <a:cubicBezTo>
                  <a:pt x="145005" y="821873"/>
                  <a:pt x="185893" y="1420322"/>
                  <a:pt x="165449" y="1422181"/>
                </a:cubicBezTo>
                <a:cubicBezTo>
                  <a:pt x="145005" y="1424040"/>
                  <a:pt x="33493" y="914801"/>
                  <a:pt x="9332" y="741957"/>
                </a:cubicBezTo>
                <a:cubicBezTo>
                  <a:pt x="-14829" y="569113"/>
                  <a:pt x="14907" y="379543"/>
                  <a:pt x="20483" y="385118"/>
                </a:cubicBezTo>
                <a:cubicBezTo>
                  <a:pt x="26059" y="390693"/>
                  <a:pt x="-9253" y="816298"/>
                  <a:pt x="42786" y="775410"/>
                </a:cubicBezTo>
                <a:cubicBezTo>
                  <a:pt x="94825" y="734522"/>
                  <a:pt x="280678" y="262454"/>
                  <a:pt x="332717" y="139791"/>
                </a:cubicBezTo>
                <a:cubicBezTo>
                  <a:pt x="384756" y="17128"/>
                  <a:pt x="373605" y="-60931"/>
                  <a:pt x="332717" y="61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B9B64AE6-FE2B-A5CD-ABD1-55ADAA521DAA}"/>
              </a:ext>
            </a:extLst>
          </p:cNvPr>
          <p:cNvSpPr/>
          <p:nvPr/>
        </p:nvSpPr>
        <p:spPr>
          <a:xfrm>
            <a:off x="512933" y="10864328"/>
            <a:ext cx="402199" cy="1636004"/>
          </a:xfrm>
          <a:custGeom>
            <a:avLst/>
            <a:gdLst>
              <a:gd name="connsiteX0" fmla="*/ 401467 w 402199"/>
              <a:gd name="connsiteY0" fmla="*/ 19262 h 1636004"/>
              <a:gd name="connsiteX1" fmla="*/ 100384 w 402199"/>
              <a:gd name="connsiteY1" fmla="*/ 1535828 h 1636004"/>
              <a:gd name="connsiteX2" fmla="*/ 133838 w 402199"/>
              <a:gd name="connsiteY2" fmla="*/ 1368560 h 1636004"/>
              <a:gd name="connsiteX3" fmla="*/ 189594 w 402199"/>
              <a:gd name="connsiteY3" fmla="*/ 364950 h 1636004"/>
              <a:gd name="connsiteX4" fmla="*/ 23 w 402199"/>
              <a:gd name="connsiteY4" fmla="*/ 1513526 h 1636004"/>
              <a:gd name="connsiteX5" fmla="*/ 178443 w 402199"/>
              <a:gd name="connsiteY5" fmla="*/ 732940 h 1636004"/>
              <a:gd name="connsiteX6" fmla="*/ 401467 w 402199"/>
              <a:gd name="connsiteY6" fmla="*/ 19262 h 163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199" h="1636004">
                <a:moveTo>
                  <a:pt x="401467" y="19262"/>
                </a:moveTo>
                <a:cubicBezTo>
                  <a:pt x="388457" y="153077"/>
                  <a:pt x="144989" y="1310945"/>
                  <a:pt x="100384" y="1535828"/>
                </a:cubicBezTo>
                <a:cubicBezTo>
                  <a:pt x="55779" y="1760711"/>
                  <a:pt x="118970" y="1563706"/>
                  <a:pt x="133838" y="1368560"/>
                </a:cubicBezTo>
                <a:cubicBezTo>
                  <a:pt x="148706" y="1173414"/>
                  <a:pt x="211896" y="340789"/>
                  <a:pt x="189594" y="364950"/>
                </a:cubicBezTo>
                <a:cubicBezTo>
                  <a:pt x="167292" y="389111"/>
                  <a:pt x="1881" y="1452194"/>
                  <a:pt x="23" y="1513526"/>
                </a:cubicBezTo>
                <a:cubicBezTo>
                  <a:pt x="-1835" y="1574858"/>
                  <a:pt x="105960" y="981984"/>
                  <a:pt x="178443" y="732940"/>
                </a:cubicBezTo>
                <a:cubicBezTo>
                  <a:pt x="250926" y="483896"/>
                  <a:pt x="414477" y="-114553"/>
                  <a:pt x="401467" y="19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AD1B6563-56AF-D1AD-720C-E724070859C9}"/>
              </a:ext>
            </a:extLst>
          </p:cNvPr>
          <p:cNvSpPr/>
          <p:nvPr/>
        </p:nvSpPr>
        <p:spPr>
          <a:xfrm>
            <a:off x="1007470" y="10251607"/>
            <a:ext cx="402479" cy="2244436"/>
          </a:xfrm>
          <a:custGeom>
            <a:avLst/>
            <a:gdLst>
              <a:gd name="connsiteX0" fmla="*/ 29593 w 402479"/>
              <a:gd name="connsiteY0" fmla="*/ 29817 h 2244436"/>
              <a:gd name="connsiteX1" fmla="*/ 386432 w 402479"/>
              <a:gd name="connsiteY1" fmla="*/ 2148549 h 2244436"/>
              <a:gd name="connsiteX2" fmla="*/ 308374 w 402479"/>
              <a:gd name="connsiteY2" fmla="*/ 1758256 h 2244436"/>
              <a:gd name="connsiteX3" fmla="*/ 18442 w 402479"/>
              <a:gd name="connsiteY3" fmla="*/ 654286 h 2244436"/>
              <a:gd name="connsiteX4" fmla="*/ 29593 w 402479"/>
              <a:gd name="connsiteY4" fmla="*/ 888461 h 2244436"/>
              <a:gd name="connsiteX5" fmla="*/ 29593 w 402479"/>
              <a:gd name="connsiteY5" fmla="*/ 29817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479" h="2244436">
                <a:moveTo>
                  <a:pt x="29593" y="29817"/>
                </a:moveTo>
                <a:cubicBezTo>
                  <a:pt x="89066" y="239832"/>
                  <a:pt x="339969" y="1860476"/>
                  <a:pt x="386432" y="2148549"/>
                </a:cubicBezTo>
                <a:cubicBezTo>
                  <a:pt x="432895" y="2436622"/>
                  <a:pt x="369706" y="2007300"/>
                  <a:pt x="308374" y="1758256"/>
                </a:cubicBezTo>
                <a:cubicBezTo>
                  <a:pt x="247042" y="1509212"/>
                  <a:pt x="64906" y="799252"/>
                  <a:pt x="18442" y="654286"/>
                </a:cubicBezTo>
                <a:cubicBezTo>
                  <a:pt x="-28022" y="509320"/>
                  <a:pt x="27735" y="992539"/>
                  <a:pt x="29593" y="888461"/>
                </a:cubicBezTo>
                <a:cubicBezTo>
                  <a:pt x="31451" y="784383"/>
                  <a:pt x="-29880" y="-180198"/>
                  <a:pt x="29593" y="29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78BD2401-0079-7002-339C-CA65A18DD49C}"/>
              </a:ext>
            </a:extLst>
          </p:cNvPr>
          <p:cNvSpPr/>
          <p:nvPr/>
        </p:nvSpPr>
        <p:spPr>
          <a:xfrm>
            <a:off x="1446514" y="10199801"/>
            <a:ext cx="233225" cy="2159060"/>
          </a:xfrm>
          <a:custGeom>
            <a:avLst/>
            <a:gdLst>
              <a:gd name="connsiteX0" fmla="*/ 192715 w 233225"/>
              <a:gd name="connsiteY0" fmla="*/ 148531 h 2159060"/>
              <a:gd name="connsiteX1" fmla="*/ 192715 w 233225"/>
              <a:gd name="connsiteY1" fmla="*/ 204287 h 2159060"/>
              <a:gd name="connsiteX2" fmla="*/ 81203 w 233225"/>
              <a:gd name="connsiteY2" fmla="*/ 2099994 h 2159060"/>
              <a:gd name="connsiteX3" fmla="*/ 81203 w 233225"/>
              <a:gd name="connsiteY3" fmla="*/ 1598189 h 2159060"/>
              <a:gd name="connsiteX4" fmla="*/ 3145 w 233225"/>
              <a:gd name="connsiteY4" fmla="*/ 772999 h 2159060"/>
              <a:gd name="connsiteX5" fmla="*/ 36598 w 233225"/>
              <a:gd name="connsiteY5" fmla="*/ 1118687 h 2159060"/>
              <a:gd name="connsiteX6" fmla="*/ 226169 w 233225"/>
              <a:gd name="connsiteY6" fmla="*/ 59321 h 2159060"/>
              <a:gd name="connsiteX7" fmla="*/ 192715 w 233225"/>
              <a:gd name="connsiteY7" fmla="*/ 148531 h 215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225" h="2159060">
                <a:moveTo>
                  <a:pt x="192715" y="148531"/>
                </a:moveTo>
                <a:cubicBezTo>
                  <a:pt x="187139" y="172692"/>
                  <a:pt x="211300" y="-120957"/>
                  <a:pt x="192715" y="204287"/>
                </a:cubicBezTo>
                <a:cubicBezTo>
                  <a:pt x="174130" y="529531"/>
                  <a:pt x="99788" y="1867677"/>
                  <a:pt x="81203" y="2099994"/>
                </a:cubicBezTo>
                <a:cubicBezTo>
                  <a:pt x="62618" y="2332311"/>
                  <a:pt x="94213" y="1819355"/>
                  <a:pt x="81203" y="1598189"/>
                </a:cubicBezTo>
                <a:cubicBezTo>
                  <a:pt x="68193" y="1377023"/>
                  <a:pt x="10579" y="852916"/>
                  <a:pt x="3145" y="772999"/>
                </a:cubicBezTo>
                <a:cubicBezTo>
                  <a:pt x="-4289" y="693082"/>
                  <a:pt x="-573" y="1237633"/>
                  <a:pt x="36598" y="1118687"/>
                </a:cubicBezTo>
                <a:cubicBezTo>
                  <a:pt x="73769" y="999741"/>
                  <a:pt x="200150" y="224731"/>
                  <a:pt x="226169" y="59321"/>
                </a:cubicBezTo>
                <a:cubicBezTo>
                  <a:pt x="252189" y="-106089"/>
                  <a:pt x="198291" y="124370"/>
                  <a:pt x="192715" y="148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C556E65F-E30F-1A0D-C466-11DF4143B175}"/>
              </a:ext>
            </a:extLst>
          </p:cNvPr>
          <p:cNvSpPr/>
          <p:nvPr/>
        </p:nvSpPr>
        <p:spPr>
          <a:xfrm>
            <a:off x="1470867" y="9709444"/>
            <a:ext cx="956746" cy="2759533"/>
          </a:xfrm>
          <a:custGeom>
            <a:avLst/>
            <a:gdLst>
              <a:gd name="connsiteX0" fmla="*/ 1094 w 956746"/>
              <a:gd name="connsiteY0" fmla="*/ 3268 h 2759533"/>
              <a:gd name="connsiteX1" fmla="*/ 335631 w 956746"/>
              <a:gd name="connsiteY1" fmla="*/ 1330263 h 2759533"/>
              <a:gd name="connsiteX2" fmla="*/ 346782 w 956746"/>
              <a:gd name="connsiteY2" fmla="*/ 1218751 h 2759533"/>
              <a:gd name="connsiteX3" fmla="*/ 937796 w 956746"/>
              <a:gd name="connsiteY3" fmla="*/ 2713015 h 2759533"/>
              <a:gd name="connsiteX4" fmla="*/ 759377 w 956746"/>
              <a:gd name="connsiteY4" fmla="*/ 2255815 h 2759533"/>
              <a:gd name="connsiteX5" fmla="*/ 246421 w 956746"/>
              <a:gd name="connsiteY5" fmla="*/ 995727 h 2759533"/>
              <a:gd name="connsiteX6" fmla="*/ 1094 w 956746"/>
              <a:gd name="connsiteY6" fmla="*/ 3268 h 275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746" h="2759533">
                <a:moveTo>
                  <a:pt x="1094" y="3268"/>
                </a:moveTo>
                <a:cubicBezTo>
                  <a:pt x="15962" y="59024"/>
                  <a:pt x="278016" y="1127682"/>
                  <a:pt x="335631" y="1330263"/>
                </a:cubicBezTo>
                <a:cubicBezTo>
                  <a:pt x="393246" y="1532844"/>
                  <a:pt x="246421" y="988292"/>
                  <a:pt x="346782" y="1218751"/>
                </a:cubicBezTo>
                <a:cubicBezTo>
                  <a:pt x="447143" y="1449210"/>
                  <a:pt x="869030" y="2540171"/>
                  <a:pt x="937796" y="2713015"/>
                </a:cubicBezTo>
                <a:cubicBezTo>
                  <a:pt x="1006562" y="2885859"/>
                  <a:pt x="874606" y="2542030"/>
                  <a:pt x="759377" y="2255815"/>
                </a:cubicBezTo>
                <a:cubicBezTo>
                  <a:pt x="644148" y="1969600"/>
                  <a:pt x="367226" y="1373010"/>
                  <a:pt x="246421" y="995727"/>
                </a:cubicBezTo>
                <a:cubicBezTo>
                  <a:pt x="125616" y="618444"/>
                  <a:pt x="-13774" y="-52488"/>
                  <a:pt x="1094" y="3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3EAC4B1-BCD4-729B-F93F-ED54DC3BA340}"/>
              </a:ext>
            </a:extLst>
          </p:cNvPr>
          <p:cNvSpPr/>
          <p:nvPr/>
        </p:nvSpPr>
        <p:spPr>
          <a:xfrm>
            <a:off x="5102467" y="9700276"/>
            <a:ext cx="1355942" cy="2457319"/>
          </a:xfrm>
          <a:custGeom>
            <a:avLst/>
            <a:gdLst>
              <a:gd name="connsiteX0" fmla="*/ 372782 w 1355942"/>
              <a:gd name="connsiteY0" fmla="*/ 168553 h 2457319"/>
              <a:gd name="connsiteX1" fmla="*/ 406235 w 1355942"/>
              <a:gd name="connsiteY1" fmla="*/ 224309 h 2457319"/>
              <a:gd name="connsiteX2" fmla="*/ 1287182 w 1355942"/>
              <a:gd name="connsiteY2" fmla="*/ 2320739 h 2457319"/>
              <a:gd name="connsiteX3" fmla="*/ 1153367 w 1355942"/>
              <a:gd name="connsiteY3" fmla="*/ 2030807 h 2457319"/>
              <a:gd name="connsiteX4" fmla="*/ 4792 w 1355942"/>
              <a:gd name="connsiteY4" fmla="*/ 224309 h 2457319"/>
              <a:gd name="connsiteX5" fmla="*/ 729621 w 1355942"/>
              <a:gd name="connsiteY5" fmla="*/ 1194465 h 2457319"/>
              <a:gd name="connsiteX6" fmla="*/ 372782 w 1355942"/>
              <a:gd name="connsiteY6" fmla="*/ 168553 h 24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5942" h="2457319">
                <a:moveTo>
                  <a:pt x="372782" y="168553"/>
                </a:moveTo>
                <a:cubicBezTo>
                  <a:pt x="318884" y="6860"/>
                  <a:pt x="253835" y="-134389"/>
                  <a:pt x="406235" y="224309"/>
                </a:cubicBezTo>
                <a:cubicBezTo>
                  <a:pt x="558635" y="583007"/>
                  <a:pt x="1162660" y="2019656"/>
                  <a:pt x="1287182" y="2320739"/>
                </a:cubicBezTo>
                <a:cubicBezTo>
                  <a:pt x="1411704" y="2621822"/>
                  <a:pt x="1367099" y="2380212"/>
                  <a:pt x="1153367" y="2030807"/>
                </a:cubicBezTo>
                <a:cubicBezTo>
                  <a:pt x="939635" y="1681402"/>
                  <a:pt x="75416" y="363699"/>
                  <a:pt x="4792" y="224309"/>
                </a:cubicBezTo>
                <a:cubicBezTo>
                  <a:pt x="-65832" y="84919"/>
                  <a:pt x="666431" y="1211192"/>
                  <a:pt x="729621" y="1194465"/>
                </a:cubicBezTo>
                <a:cubicBezTo>
                  <a:pt x="792811" y="1177738"/>
                  <a:pt x="426680" y="330246"/>
                  <a:pt x="372782" y="168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B1787E63-E173-B1D6-3FA7-E79C465B23A6}"/>
              </a:ext>
            </a:extLst>
          </p:cNvPr>
          <p:cNvSpPr/>
          <p:nvPr/>
        </p:nvSpPr>
        <p:spPr>
          <a:xfrm>
            <a:off x="8178103" y="10929569"/>
            <a:ext cx="445748" cy="1269575"/>
          </a:xfrm>
          <a:custGeom>
            <a:avLst/>
            <a:gdLst>
              <a:gd name="connsiteX0" fmla="*/ 51497 w 445748"/>
              <a:gd name="connsiteY0" fmla="*/ 54382 h 1269575"/>
              <a:gd name="connsiteX1" fmla="*/ 84951 w 445748"/>
              <a:gd name="connsiteY1" fmla="*/ 132441 h 1269575"/>
              <a:gd name="connsiteX2" fmla="*/ 441790 w 445748"/>
              <a:gd name="connsiteY2" fmla="*/ 1247563 h 1269575"/>
              <a:gd name="connsiteX3" fmla="*/ 285673 w 445748"/>
              <a:gd name="connsiteY3" fmla="*/ 901875 h 1269575"/>
              <a:gd name="connsiteX4" fmla="*/ 6892 w 445748"/>
              <a:gd name="connsiteY4" fmla="*/ 277407 h 1269575"/>
              <a:gd name="connsiteX5" fmla="*/ 84951 w 445748"/>
              <a:gd name="connsiteY5" fmla="*/ 433524 h 1269575"/>
              <a:gd name="connsiteX6" fmla="*/ 51497 w 445748"/>
              <a:gd name="connsiteY6" fmla="*/ 54382 h 12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748" h="1269575">
                <a:moveTo>
                  <a:pt x="51497" y="54382"/>
                </a:moveTo>
                <a:cubicBezTo>
                  <a:pt x="51497" y="4202"/>
                  <a:pt x="19902" y="-66422"/>
                  <a:pt x="84951" y="132441"/>
                </a:cubicBezTo>
                <a:cubicBezTo>
                  <a:pt x="150000" y="331304"/>
                  <a:pt x="408336" y="1119324"/>
                  <a:pt x="441790" y="1247563"/>
                </a:cubicBezTo>
                <a:cubicBezTo>
                  <a:pt x="475244" y="1375802"/>
                  <a:pt x="285673" y="901875"/>
                  <a:pt x="285673" y="901875"/>
                </a:cubicBezTo>
                <a:cubicBezTo>
                  <a:pt x="213190" y="740183"/>
                  <a:pt x="40346" y="355466"/>
                  <a:pt x="6892" y="277407"/>
                </a:cubicBezTo>
                <a:cubicBezTo>
                  <a:pt x="-26562" y="199349"/>
                  <a:pt x="71941" y="476270"/>
                  <a:pt x="84951" y="433524"/>
                </a:cubicBezTo>
                <a:cubicBezTo>
                  <a:pt x="97961" y="390778"/>
                  <a:pt x="51497" y="104562"/>
                  <a:pt x="51497" y="54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E200A8A0-D190-7F39-8F70-05F81414A117}"/>
              </a:ext>
            </a:extLst>
          </p:cNvPr>
          <p:cNvSpPr/>
          <p:nvPr/>
        </p:nvSpPr>
        <p:spPr>
          <a:xfrm>
            <a:off x="1694580" y="8934957"/>
            <a:ext cx="2143275" cy="711355"/>
          </a:xfrm>
          <a:custGeom>
            <a:avLst/>
            <a:gdLst>
              <a:gd name="connsiteX0" fmla="*/ 405 w 2143275"/>
              <a:gd name="connsiteY0" fmla="*/ 41775 h 711355"/>
              <a:gd name="connsiteX1" fmla="*/ 691781 w 2143275"/>
              <a:gd name="connsiteY1" fmla="*/ 75228 h 711355"/>
              <a:gd name="connsiteX2" fmla="*/ 1215888 w 2143275"/>
              <a:gd name="connsiteY2" fmla="*/ 253648 h 711355"/>
              <a:gd name="connsiteX3" fmla="*/ 1193586 w 2143275"/>
              <a:gd name="connsiteY3" fmla="*/ 108682 h 711355"/>
              <a:gd name="connsiteX4" fmla="*/ 2141440 w 2143275"/>
              <a:gd name="connsiteY4" fmla="*/ 710848 h 711355"/>
              <a:gd name="connsiteX5" fmla="*/ 1416610 w 2143275"/>
              <a:gd name="connsiteY5" fmla="*/ 209043 h 711355"/>
              <a:gd name="connsiteX6" fmla="*/ 792142 w 2143275"/>
              <a:gd name="connsiteY6" fmla="*/ 8321 h 711355"/>
              <a:gd name="connsiteX7" fmla="*/ 405 w 2143275"/>
              <a:gd name="connsiteY7" fmla="*/ 41775 h 7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3275" h="711355">
                <a:moveTo>
                  <a:pt x="405" y="41775"/>
                </a:moveTo>
                <a:cubicBezTo>
                  <a:pt x="-16322" y="52926"/>
                  <a:pt x="489201" y="39916"/>
                  <a:pt x="691781" y="75228"/>
                </a:cubicBezTo>
                <a:cubicBezTo>
                  <a:pt x="894361" y="110540"/>
                  <a:pt x="1132254" y="248072"/>
                  <a:pt x="1215888" y="253648"/>
                </a:cubicBezTo>
                <a:cubicBezTo>
                  <a:pt x="1299522" y="259224"/>
                  <a:pt x="1039327" y="32482"/>
                  <a:pt x="1193586" y="108682"/>
                </a:cubicBezTo>
                <a:cubicBezTo>
                  <a:pt x="1347845" y="184882"/>
                  <a:pt x="2104269" y="694121"/>
                  <a:pt x="2141440" y="710848"/>
                </a:cubicBezTo>
                <a:cubicBezTo>
                  <a:pt x="2178611" y="727575"/>
                  <a:pt x="1641493" y="326131"/>
                  <a:pt x="1416610" y="209043"/>
                </a:cubicBezTo>
                <a:cubicBezTo>
                  <a:pt x="1191727" y="91955"/>
                  <a:pt x="1030035" y="36199"/>
                  <a:pt x="792142" y="8321"/>
                </a:cubicBezTo>
                <a:cubicBezTo>
                  <a:pt x="554249" y="-19557"/>
                  <a:pt x="17132" y="30624"/>
                  <a:pt x="405" y="41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D82CD0F8-6B10-A568-5E03-FFFF083308F2}"/>
              </a:ext>
            </a:extLst>
          </p:cNvPr>
          <p:cNvSpPr/>
          <p:nvPr/>
        </p:nvSpPr>
        <p:spPr>
          <a:xfrm>
            <a:off x="1795086" y="9585639"/>
            <a:ext cx="722910" cy="2287820"/>
          </a:xfrm>
          <a:custGeom>
            <a:avLst/>
            <a:gdLst>
              <a:gd name="connsiteX0" fmla="*/ 334797 w 722910"/>
              <a:gd name="connsiteY0" fmla="*/ 4410 h 2287820"/>
              <a:gd name="connsiteX1" fmla="*/ 702787 w 722910"/>
              <a:gd name="connsiteY1" fmla="*/ 2156595 h 2287820"/>
              <a:gd name="connsiteX2" fmla="*/ 602426 w 722910"/>
              <a:gd name="connsiteY2" fmla="*/ 1877815 h 2287820"/>
              <a:gd name="connsiteX3" fmla="*/ 260 w 722910"/>
              <a:gd name="connsiteY3" fmla="*/ 450459 h 2287820"/>
              <a:gd name="connsiteX4" fmla="*/ 524368 w 722910"/>
              <a:gd name="connsiteY4" fmla="*/ 1565581 h 2287820"/>
              <a:gd name="connsiteX5" fmla="*/ 334797 w 722910"/>
              <a:gd name="connsiteY5" fmla="*/ 4410 h 228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910" h="2287820">
                <a:moveTo>
                  <a:pt x="334797" y="4410"/>
                </a:moveTo>
                <a:cubicBezTo>
                  <a:pt x="364533" y="102912"/>
                  <a:pt x="658182" y="1844361"/>
                  <a:pt x="702787" y="2156595"/>
                </a:cubicBezTo>
                <a:cubicBezTo>
                  <a:pt x="747392" y="2468829"/>
                  <a:pt x="719514" y="2162171"/>
                  <a:pt x="602426" y="1877815"/>
                </a:cubicBezTo>
                <a:cubicBezTo>
                  <a:pt x="485338" y="1593459"/>
                  <a:pt x="13270" y="502498"/>
                  <a:pt x="260" y="450459"/>
                </a:cubicBezTo>
                <a:cubicBezTo>
                  <a:pt x="-12750" y="398420"/>
                  <a:pt x="464895" y="1641781"/>
                  <a:pt x="524368" y="1565581"/>
                </a:cubicBezTo>
                <a:cubicBezTo>
                  <a:pt x="583841" y="1489381"/>
                  <a:pt x="305061" y="-94092"/>
                  <a:pt x="334797" y="4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97C2BCAB-6FB0-5FFF-6F0E-269598872DB8}"/>
              </a:ext>
            </a:extLst>
          </p:cNvPr>
          <p:cNvSpPr/>
          <p:nvPr/>
        </p:nvSpPr>
        <p:spPr>
          <a:xfrm>
            <a:off x="2173992" y="9032346"/>
            <a:ext cx="1227724" cy="490913"/>
          </a:xfrm>
          <a:custGeom>
            <a:avLst/>
            <a:gdLst>
              <a:gd name="connsiteX0" fmla="*/ 496 w 1227724"/>
              <a:gd name="connsiteY0" fmla="*/ 345830 h 490913"/>
              <a:gd name="connsiteX1" fmla="*/ 602662 w 1227724"/>
              <a:gd name="connsiteY1" fmla="*/ 278922 h 490913"/>
              <a:gd name="connsiteX2" fmla="*/ 1227130 w 1227724"/>
              <a:gd name="connsiteY2" fmla="*/ 490795 h 490913"/>
              <a:gd name="connsiteX3" fmla="*/ 703023 w 1227724"/>
              <a:gd name="connsiteY3" fmla="*/ 245469 h 490913"/>
              <a:gd name="connsiteX4" fmla="*/ 22798 w 1227724"/>
              <a:gd name="connsiteY4" fmla="*/ 142 h 490913"/>
              <a:gd name="connsiteX5" fmla="*/ 491149 w 1227724"/>
              <a:gd name="connsiteY5" fmla="*/ 212015 h 490913"/>
              <a:gd name="connsiteX6" fmla="*/ 496 w 1227724"/>
              <a:gd name="connsiteY6" fmla="*/ 345830 h 49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7724" h="490913">
                <a:moveTo>
                  <a:pt x="496" y="345830"/>
                </a:moveTo>
                <a:cubicBezTo>
                  <a:pt x="19082" y="356981"/>
                  <a:pt x="398223" y="254761"/>
                  <a:pt x="602662" y="278922"/>
                </a:cubicBezTo>
                <a:cubicBezTo>
                  <a:pt x="807101" y="303083"/>
                  <a:pt x="1210403" y="496370"/>
                  <a:pt x="1227130" y="490795"/>
                </a:cubicBezTo>
                <a:cubicBezTo>
                  <a:pt x="1243857" y="485220"/>
                  <a:pt x="903745" y="327244"/>
                  <a:pt x="703023" y="245469"/>
                </a:cubicBezTo>
                <a:cubicBezTo>
                  <a:pt x="502301" y="163694"/>
                  <a:pt x="58110" y="5718"/>
                  <a:pt x="22798" y="142"/>
                </a:cubicBezTo>
                <a:cubicBezTo>
                  <a:pt x="-12514" y="-5434"/>
                  <a:pt x="491149" y="154400"/>
                  <a:pt x="491149" y="212015"/>
                </a:cubicBezTo>
                <a:cubicBezTo>
                  <a:pt x="491149" y="269630"/>
                  <a:pt x="-18090" y="334679"/>
                  <a:pt x="496" y="345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4C267E7C-FB59-1328-A8C7-59FB4656A78C}"/>
              </a:ext>
            </a:extLst>
          </p:cNvPr>
          <p:cNvSpPr/>
          <p:nvPr/>
        </p:nvSpPr>
        <p:spPr>
          <a:xfrm>
            <a:off x="6458942" y="8676008"/>
            <a:ext cx="1069183" cy="1766529"/>
          </a:xfrm>
          <a:custGeom>
            <a:avLst/>
            <a:gdLst>
              <a:gd name="connsiteX0" fmla="*/ 45375 w 1069183"/>
              <a:gd name="connsiteY0" fmla="*/ 88430 h 1766529"/>
              <a:gd name="connsiteX1" fmla="*/ 62628 w 1069183"/>
              <a:gd name="connsiteY1" fmla="*/ 157441 h 1766529"/>
              <a:gd name="connsiteX2" fmla="*/ 545707 w 1069183"/>
              <a:gd name="connsiteY2" fmla="*/ 1468656 h 1766529"/>
              <a:gd name="connsiteX3" fmla="*/ 562960 w 1069183"/>
              <a:gd name="connsiteY3" fmla="*/ 1227117 h 1766529"/>
              <a:gd name="connsiteX4" fmla="*/ 631971 w 1069183"/>
              <a:gd name="connsiteY4" fmla="*/ 1641184 h 1766529"/>
              <a:gd name="connsiteX5" fmla="*/ 580213 w 1069183"/>
              <a:gd name="connsiteY5" fmla="*/ 1296128 h 1766529"/>
              <a:gd name="connsiteX6" fmla="*/ 1063292 w 1069183"/>
              <a:gd name="connsiteY6" fmla="*/ 1761954 h 1766529"/>
              <a:gd name="connsiteX7" fmla="*/ 821752 w 1069183"/>
              <a:gd name="connsiteY7" fmla="*/ 951071 h 1766529"/>
              <a:gd name="connsiteX8" fmla="*/ 424937 w 1069183"/>
              <a:gd name="connsiteY8" fmla="*/ 744037 h 1766529"/>
              <a:gd name="connsiteX9" fmla="*/ 45375 w 1069183"/>
              <a:gd name="connsiteY9" fmla="*/ 88430 h 17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183" h="1766529">
                <a:moveTo>
                  <a:pt x="45375" y="88430"/>
                </a:moveTo>
                <a:cubicBezTo>
                  <a:pt x="-15010" y="-9336"/>
                  <a:pt x="-20761" y="-72597"/>
                  <a:pt x="62628" y="157441"/>
                </a:cubicBezTo>
                <a:cubicBezTo>
                  <a:pt x="146017" y="387479"/>
                  <a:pt x="462318" y="1290377"/>
                  <a:pt x="545707" y="1468656"/>
                </a:cubicBezTo>
                <a:cubicBezTo>
                  <a:pt x="629096" y="1646935"/>
                  <a:pt x="548583" y="1198362"/>
                  <a:pt x="562960" y="1227117"/>
                </a:cubicBezTo>
                <a:cubicBezTo>
                  <a:pt x="577337" y="1255872"/>
                  <a:pt x="629096" y="1629682"/>
                  <a:pt x="631971" y="1641184"/>
                </a:cubicBezTo>
                <a:cubicBezTo>
                  <a:pt x="634846" y="1652686"/>
                  <a:pt x="508326" y="1276000"/>
                  <a:pt x="580213" y="1296128"/>
                </a:cubicBezTo>
                <a:cubicBezTo>
                  <a:pt x="652100" y="1316256"/>
                  <a:pt x="1023036" y="1819463"/>
                  <a:pt x="1063292" y="1761954"/>
                </a:cubicBezTo>
                <a:cubicBezTo>
                  <a:pt x="1103548" y="1704445"/>
                  <a:pt x="928144" y="1120724"/>
                  <a:pt x="821752" y="951071"/>
                </a:cubicBezTo>
                <a:cubicBezTo>
                  <a:pt x="715360" y="781418"/>
                  <a:pt x="554333" y="890686"/>
                  <a:pt x="424937" y="744037"/>
                </a:cubicBezTo>
                <a:cubicBezTo>
                  <a:pt x="295541" y="597388"/>
                  <a:pt x="105760" y="186196"/>
                  <a:pt x="45375" y="88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C2B9A8EB-E834-05B6-3E9A-B819FB3EA28A}"/>
              </a:ext>
            </a:extLst>
          </p:cNvPr>
          <p:cNvSpPr/>
          <p:nvPr/>
        </p:nvSpPr>
        <p:spPr>
          <a:xfrm>
            <a:off x="1708030" y="9123402"/>
            <a:ext cx="724634" cy="2367590"/>
          </a:xfrm>
          <a:custGeom>
            <a:avLst/>
            <a:gdLst>
              <a:gd name="connsiteX0" fmla="*/ 534838 w 724634"/>
              <a:gd name="connsiteY0" fmla="*/ 3345 h 2367590"/>
              <a:gd name="connsiteX1" fmla="*/ 172528 w 724634"/>
              <a:gd name="connsiteY1" fmla="*/ 641700 h 2367590"/>
              <a:gd name="connsiteX2" fmla="*/ 396815 w 724634"/>
              <a:gd name="connsiteY2" fmla="*/ 1469836 h 2367590"/>
              <a:gd name="connsiteX3" fmla="*/ 189781 w 724634"/>
              <a:gd name="connsiteY3" fmla="*/ 1124779 h 2367590"/>
              <a:gd name="connsiteX4" fmla="*/ 724619 w 724634"/>
              <a:gd name="connsiteY4" fmla="*/ 2366983 h 2367590"/>
              <a:gd name="connsiteX5" fmla="*/ 207034 w 724634"/>
              <a:gd name="connsiteY5" fmla="*/ 1280055 h 2367590"/>
              <a:gd name="connsiteX6" fmla="*/ 0 w 724634"/>
              <a:gd name="connsiteY6" fmla="*/ 538183 h 2367590"/>
              <a:gd name="connsiteX7" fmla="*/ 207034 w 724634"/>
              <a:gd name="connsiteY7" fmla="*/ 1038515 h 2367590"/>
              <a:gd name="connsiteX8" fmla="*/ 17253 w 724634"/>
              <a:gd name="connsiteY8" fmla="*/ 417413 h 2367590"/>
              <a:gd name="connsiteX9" fmla="*/ 534838 w 724634"/>
              <a:gd name="connsiteY9" fmla="*/ 3345 h 236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4634" h="2367590">
                <a:moveTo>
                  <a:pt x="534838" y="3345"/>
                </a:moveTo>
                <a:cubicBezTo>
                  <a:pt x="560717" y="40726"/>
                  <a:pt x="195532" y="397285"/>
                  <a:pt x="172528" y="641700"/>
                </a:cubicBezTo>
                <a:cubicBezTo>
                  <a:pt x="149524" y="886115"/>
                  <a:pt x="393940" y="1389323"/>
                  <a:pt x="396815" y="1469836"/>
                </a:cubicBezTo>
                <a:cubicBezTo>
                  <a:pt x="399690" y="1550349"/>
                  <a:pt x="135147" y="975255"/>
                  <a:pt x="189781" y="1124779"/>
                </a:cubicBezTo>
                <a:cubicBezTo>
                  <a:pt x="244415" y="1274304"/>
                  <a:pt x="721744" y="2341104"/>
                  <a:pt x="724619" y="2366983"/>
                </a:cubicBezTo>
                <a:cubicBezTo>
                  <a:pt x="727495" y="2392862"/>
                  <a:pt x="327804" y="1584855"/>
                  <a:pt x="207034" y="1280055"/>
                </a:cubicBezTo>
                <a:cubicBezTo>
                  <a:pt x="86264" y="975255"/>
                  <a:pt x="0" y="578440"/>
                  <a:pt x="0" y="538183"/>
                </a:cubicBezTo>
                <a:cubicBezTo>
                  <a:pt x="0" y="497926"/>
                  <a:pt x="204158" y="1058643"/>
                  <a:pt x="207034" y="1038515"/>
                </a:cubicBezTo>
                <a:cubicBezTo>
                  <a:pt x="209909" y="1018387"/>
                  <a:pt x="-34505" y="584190"/>
                  <a:pt x="17253" y="417413"/>
                </a:cubicBezTo>
                <a:cubicBezTo>
                  <a:pt x="69011" y="250636"/>
                  <a:pt x="508959" y="-34036"/>
                  <a:pt x="534838" y="3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3FF1BEAD-CE1E-E4AB-418D-6D01B03E4779}"/>
              </a:ext>
            </a:extLst>
          </p:cNvPr>
          <p:cNvSpPr/>
          <p:nvPr/>
        </p:nvSpPr>
        <p:spPr>
          <a:xfrm>
            <a:off x="862142" y="9268973"/>
            <a:ext cx="708347" cy="2985917"/>
          </a:xfrm>
          <a:custGeom>
            <a:avLst/>
            <a:gdLst>
              <a:gd name="connsiteX0" fmla="*/ 707866 w 708347"/>
              <a:gd name="connsiteY0" fmla="*/ 13050 h 2985917"/>
              <a:gd name="connsiteX1" fmla="*/ 121269 w 708347"/>
              <a:gd name="connsiteY1" fmla="*/ 2100642 h 2985917"/>
              <a:gd name="connsiteX2" fmla="*/ 500 w 708347"/>
              <a:gd name="connsiteY2" fmla="*/ 2980536 h 2985917"/>
              <a:gd name="connsiteX3" fmla="*/ 138522 w 708347"/>
              <a:gd name="connsiteY3" fmla="*/ 2376687 h 2985917"/>
              <a:gd name="connsiteX4" fmla="*/ 397315 w 708347"/>
              <a:gd name="connsiteY4" fmla="*/ 599646 h 2985917"/>
              <a:gd name="connsiteX5" fmla="*/ 224786 w 708347"/>
              <a:gd name="connsiteY5" fmla="*/ 1186242 h 2985917"/>
              <a:gd name="connsiteX6" fmla="*/ 707866 w 708347"/>
              <a:gd name="connsiteY6" fmla="*/ 13050 h 298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347" h="2985917">
                <a:moveTo>
                  <a:pt x="707866" y="13050"/>
                </a:moveTo>
                <a:cubicBezTo>
                  <a:pt x="690613" y="165450"/>
                  <a:pt x="239163" y="1606061"/>
                  <a:pt x="121269" y="2100642"/>
                </a:cubicBezTo>
                <a:cubicBezTo>
                  <a:pt x="3375" y="2595223"/>
                  <a:pt x="-2375" y="2934529"/>
                  <a:pt x="500" y="2980536"/>
                </a:cubicBezTo>
                <a:cubicBezTo>
                  <a:pt x="3375" y="3026543"/>
                  <a:pt x="72386" y="2773502"/>
                  <a:pt x="138522" y="2376687"/>
                </a:cubicBezTo>
                <a:cubicBezTo>
                  <a:pt x="204658" y="1979872"/>
                  <a:pt x="382938" y="798053"/>
                  <a:pt x="397315" y="599646"/>
                </a:cubicBezTo>
                <a:cubicBezTo>
                  <a:pt x="411692" y="401239"/>
                  <a:pt x="175903" y="1281133"/>
                  <a:pt x="224786" y="1186242"/>
                </a:cubicBezTo>
                <a:cubicBezTo>
                  <a:pt x="273669" y="1091351"/>
                  <a:pt x="725119" y="-139350"/>
                  <a:pt x="707866" y="13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B17AF59D-B0D9-47AF-9D76-F4F07AD153B1}"/>
              </a:ext>
            </a:extLst>
          </p:cNvPr>
          <p:cNvSpPr/>
          <p:nvPr/>
        </p:nvSpPr>
        <p:spPr>
          <a:xfrm>
            <a:off x="2225544" y="7512392"/>
            <a:ext cx="1455086" cy="1371847"/>
          </a:xfrm>
          <a:custGeom>
            <a:avLst/>
            <a:gdLst>
              <a:gd name="connsiteX0" fmla="*/ 1369581 w 1455086"/>
              <a:gd name="connsiteY0" fmla="*/ 64065 h 1371847"/>
              <a:gd name="connsiteX1" fmla="*/ 821 w 1455086"/>
              <a:gd name="connsiteY1" fmla="*/ 1370351 h 1371847"/>
              <a:gd name="connsiteX2" fmla="*/ 1170799 w 1455086"/>
              <a:gd name="connsiteY2" fmla="*/ 319643 h 1371847"/>
              <a:gd name="connsiteX3" fmla="*/ 1369581 w 1455086"/>
              <a:gd name="connsiteY3" fmla="*/ 64065 h 137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086" h="1371847">
                <a:moveTo>
                  <a:pt x="1369581" y="64065"/>
                </a:moveTo>
                <a:cubicBezTo>
                  <a:pt x="1174585" y="239183"/>
                  <a:pt x="33951" y="1327755"/>
                  <a:pt x="821" y="1370351"/>
                </a:cubicBezTo>
                <a:cubicBezTo>
                  <a:pt x="-32309" y="1412947"/>
                  <a:pt x="946459" y="533571"/>
                  <a:pt x="1170799" y="319643"/>
                </a:cubicBezTo>
                <a:cubicBezTo>
                  <a:pt x="1395139" y="105715"/>
                  <a:pt x="1564577" y="-111053"/>
                  <a:pt x="1369581" y="64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ED167098-CF1D-0A8E-14AD-07D78FA03A78}"/>
              </a:ext>
            </a:extLst>
          </p:cNvPr>
          <p:cNvSpPr/>
          <p:nvPr/>
        </p:nvSpPr>
        <p:spPr>
          <a:xfrm>
            <a:off x="3065076" y="7871511"/>
            <a:ext cx="2314585" cy="1691309"/>
          </a:xfrm>
          <a:custGeom>
            <a:avLst/>
            <a:gdLst>
              <a:gd name="connsiteX0" fmla="*/ 58651 w 2314585"/>
              <a:gd name="connsiteY0" fmla="*/ 45716 h 1691309"/>
              <a:gd name="connsiteX1" fmla="*/ 115446 w 2314585"/>
              <a:gd name="connsiteY1" fmla="*/ 62755 h 1691309"/>
              <a:gd name="connsiteX2" fmla="*/ 1308141 w 2314585"/>
              <a:gd name="connsiteY2" fmla="*/ 784052 h 1691309"/>
              <a:gd name="connsiteX3" fmla="*/ 1319500 w 2314585"/>
              <a:gd name="connsiteY3" fmla="*/ 738616 h 1691309"/>
              <a:gd name="connsiteX4" fmla="*/ 2239580 w 2314585"/>
              <a:gd name="connsiteY4" fmla="*/ 1647336 h 1691309"/>
              <a:gd name="connsiteX5" fmla="*/ 2091913 w 2314585"/>
              <a:gd name="connsiteY5" fmla="*/ 1431515 h 1691309"/>
              <a:gd name="connsiteX6" fmla="*/ 757230 w 2314585"/>
              <a:gd name="connsiteY6" fmla="*/ 414884 h 1691309"/>
              <a:gd name="connsiteX7" fmla="*/ 223356 w 2314585"/>
              <a:gd name="connsiteY7" fmla="*/ 136588 h 1691309"/>
              <a:gd name="connsiteX8" fmla="*/ 58651 w 2314585"/>
              <a:gd name="connsiteY8" fmla="*/ 45716 h 169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4585" h="1691309">
                <a:moveTo>
                  <a:pt x="58651" y="45716"/>
                </a:moveTo>
                <a:cubicBezTo>
                  <a:pt x="40666" y="33410"/>
                  <a:pt x="-92802" y="-60301"/>
                  <a:pt x="115446" y="62755"/>
                </a:cubicBezTo>
                <a:cubicBezTo>
                  <a:pt x="323694" y="185811"/>
                  <a:pt x="1107465" y="671409"/>
                  <a:pt x="1308141" y="784052"/>
                </a:cubicBezTo>
                <a:cubicBezTo>
                  <a:pt x="1508817" y="896695"/>
                  <a:pt x="1164260" y="594735"/>
                  <a:pt x="1319500" y="738616"/>
                </a:cubicBezTo>
                <a:cubicBezTo>
                  <a:pt x="1474740" y="882497"/>
                  <a:pt x="2110845" y="1531853"/>
                  <a:pt x="2239580" y="1647336"/>
                </a:cubicBezTo>
                <a:cubicBezTo>
                  <a:pt x="2368315" y="1762819"/>
                  <a:pt x="2338971" y="1636924"/>
                  <a:pt x="2091913" y="1431515"/>
                </a:cubicBezTo>
                <a:cubicBezTo>
                  <a:pt x="1844855" y="1226106"/>
                  <a:pt x="1068656" y="630705"/>
                  <a:pt x="757230" y="414884"/>
                </a:cubicBezTo>
                <a:cubicBezTo>
                  <a:pt x="445804" y="199063"/>
                  <a:pt x="335999" y="200009"/>
                  <a:pt x="223356" y="136588"/>
                </a:cubicBezTo>
                <a:cubicBezTo>
                  <a:pt x="110713" y="73167"/>
                  <a:pt x="76636" y="58022"/>
                  <a:pt x="58651" y="45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0EED38A5-90B8-1FFD-5E4C-ED84CFFD116F}"/>
              </a:ext>
            </a:extLst>
          </p:cNvPr>
          <p:cNvSpPr/>
          <p:nvPr/>
        </p:nvSpPr>
        <p:spPr>
          <a:xfrm>
            <a:off x="2833217" y="7976646"/>
            <a:ext cx="2499373" cy="1475819"/>
          </a:xfrm>
          <a:custGeom>
            <a:avLst/>
            <a:gdLst>
              <a:gd name="connsiteX0" fmla="*/ 86048 w 2499373"/>
              <a:gd name="connsiteY0" fmla="*/ 59851 h 1475819"/>
              <a:gd name="connsiteX1" fmla="*/ 154202 w 2499373"/>
              <a:gd name="connsiteY1" fmla="*/ 65530 h 1475819"/>
              <a:gd name="connsiteX2" fmla="*/ 1613834 w 2499373"/>
              <a:gd name="connsiteY2" fmla="*/ 837943 h 1475819"/>
              <a:gd name="connsiteX3" fmla="*/ 2454400 w 2499373"/>
              <a:gd name="connsiteY3" fmla="*/ 1462688 h 1475819"/>
              <a:gd name="connsiteX4" fmla="*/ 2187464 w 2499373"/>
              <a:gd name="connsiteY4" fmla="*/ 1178713 h 1475819"/>
              <a:gd name="connsiteX5" fmla="*/ 534728 w 2499373"/>
              <a:gd name="connsiteY5" fmla="*/ 218877 h 1475819"/>
              <a:gd name="connsiteX6" fmla="*/ 86048 w 2499373"/>
              <a:gd name="connsiteY6" fmla="*/ 59851 h 14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9373" h="1475819">
                <a:moveTo>
                  <a:pt x="86048" y="59851"/>
                </a:moveTo>
                <a:cubicBezTo>
                  <a:pt x="22627" y="34293"/>
                  <a:pt x="-100429" y="-64152"/>
                  <a:pt x="154202" y="65530"/>
                </a:cubicBezTo>
                <a:cubicBezTo>
                  <a:pt x="408833" y="195212"/>
                  <a:pt x="1230468" y="605083"/>
                  <a:pt x="1613834" y="837943"/>
                </a:cubicBezTo>
                <a:cubicBezTo>
                  <a:pt x="1997200" y="1070803"/>
                  <a:pt x="2358795" y="1405893"/>
                  <a:pt x="2454400" y="1462688"/>
                </a:cubicBezTo>
                <a:cubicBezTo>
                  <a:pt x="2550005" y="1519483"/>
                  <a:pt x="2507409" y="1386015"/>
                  <a:pt x="2187464" y="1178713"/>
                </a:cubicBezTo>
                <a:cubicBezTo>
                  <a:pt x="1867519" y="971411"/>
                  <a:pt x="881178" y="405354"/>
                  <a:pt x="534728" y="218877"/>
                </a:cubicBezTo>
                <a:cubicBezTo>
                  <a:pt x="188278" y="32400"/>
                  <a:pt x="149469" y="85409"/>
                  <a:pt x="86048" y="59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E7136F7C-63A7-4330-99CB-0BA9266B8347}"/>
              </a:ext>
            </a:extLst>
          </p:cNvPr>
          <p:cNvSpPr/>
          <p:nvPr/>
        </p:nvSpPr>
        <p:spPr>
          <a:xfrm>
            <a:off x="2875247" y="8134146"/>
            <a:ext cx="2195955" cy="1373996"/>
          </a:xfrm>
          <a:custGeom>
            <a:avLst/>
            <a:gdLst>
              <a:gd name="connsiteX0" fmla="*/ 9941 w 2195955"/>
              <a:gd name="connsiteY0" fmla="*/ 15941 h 1373996"/>
              <a:gd name="connsiteX1" fmla="*/ 850507 w 2195955"/>
              <a:gd name="connsiteY1" fmla="*/ 356711 h 1373996"/>
              <a:gd name="connsiteX2" fmla="*/ 1668355 w 2195955"/>
              <a:gd name="connsiteY2" fmla="*/ 879225 h 1373996"/>
              <a:gd name="connsiteX3" fmla="*/ 2179511 w 2195955"/>
              <a:gd name="connsiteY3" fmla="*/ 1367663 h 1373996"/>
              <a:gd name="connsiteX4" fmla="*/ 1918254 w 2195955"/>
              <a:gd name="connsiteY4" fmla="*/ 1089367 h 1373996"/>
              <a:gd name="connsiteX5" fmla="*/ 487019 w 2195955"/>
              <a:gd name="connsiteY5" fmla="*/ 163608 h 1373996"/>
              <a:gd name="connsiteX6" fmla="*/ 9941 w 2195955"/>
              <a:gd name="connsiteY6" fmla="*/ 15941 h 137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5955" h="1373996">
                <a:moveTo>
                  <a:pt x="9941" y="15941"/>
                </a:moveTo>
                <a:cubicBezTo>
                  <a:pt x="70522" y="48125"/>
                  <a:pt x="574105" y="212830"/>
                  <a:pt x="850507" y="356711"/>
                </a:cubicBezTo>
                <a:cubicBezTo>
                  <a:pt x="1126909" y="500592"/>
                  <a:pt x="1446854" y="710733"/>
                  <a:pt x="1668355" y="879225"/>
                </a:cubicBezTo>
                <a:cubicBezTo>
                  <a:pt x="1889856" y="1047717"/>
                  <a:pt x="2137861" y="1332639"/>
                  <a:pt x="2179511" y="1367663"/>
                </a:cubicBezTo>
                <a:cubicBezTo>
                  <a:pt x="2221161" y="1402687"/>
                  <a:pt x="2200336" y="1290043"/>
                  <a:pt x="1918254" y="1089367"/>
                </a:cubicBezTo>
                <a:cubicBezTo>
                  <a:pt x="1636172" y="888691"/>
                  <a:pt x="801285" y="341566"/>
                  <a:pt x="487019" y="163608"/>
                </a:cubicBezTo>
                <a:cubicBezTo>
                  <a:pt x="172753" y="-14350"/>
                  <a:pt x="-50640" y="-16243"/>
                  <a:pt x="9941" y="15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EA2E9737-CFFE-F528-63E5-7C0E167CD0AB}"/>
              </a:ext>
            </a:extLst>
          </p:cNvPr>
          <p:cNvSpPr/>
          <p:nvPr/>
        </p:nvSpPr>
        <p:spPr>
          <a:xfrm>
            <a:off x="2977895" y="8163991"/>
            <a:ext cx="2032283" cy="1344142"/>
          </a:xfrm>
          <a:custGeom>
            <a:avLst/>
            <a:gdLst>
              <a:gd name="connsiteX0" fmla="*/ 32242 w 2032283"/>
              <a:gd name="connsiteY0" fmla="*/ 20173 h 1344142"/>
              <a:gd name="connsiteX1" fmla="*/ 134473 w 2032283"/>
              <a:gd name="connsiteY1" fmla="*/ 54250 h 1344142"/>
              <a:gd name="connsiteX2" fmla="*/ 798975 w 2032283"/>
              <a:gd name="connsiteY2" fmla="*/ 400700 h 1344142"/>
              <a:gd name="connsiteX3" fmla="*/ 1605464 w 2032283"/>
              <a:gd name="connsiteY3" fmla="*/ 1025445 h 1344142"/>
              <a:gd name="connsiteX4" fmla="*/ 1548669 w 2032283"/>
              <a:gd name="connsiteY4" fmla="*/ 883457 h 1344142"/>
              <a:gd name="connsiteX5" fmla="*/ 2025747 w 2032283"/>
              <a:gd name="connsiteY5" fmla="*/ 1343497 h 1344142"/>
              <a:gd name="connsiteX6" fmla="*/ 1702016 w 2032283"/>
              <a:gd name="connsiteY6" fmla="*/ 962970 h 1344142"/>
              <a:gd name="connsiteX7" fmla="*/ 157191 w 2032283"/>
              <a:gd name="connsiteY7" fmla="*/ 139443 h 1344142"/>
              <a:gd name="connsiteX8" fmla="*/ 543397 w 2032283"/>
              <a:gd name="connsiteY8" fmla="*/ 247353 h 1344142"/>
              <a:gd name="connsiteX9" fmla="*/ 32242 w 2032283"/>
              <a:gd name="connsiteY9" fmla="*/ 20173 h 134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2283" h="1344142">
                <a:moveTo>
                  <a:pt x="32242" y="20173"/>
                </a:moveTo>
                <a:cubicBezTo>
                  <a:pt x="-35912" y="-12011"/>
                  <a:pt x="6684" y="-9171"/>
                  <a:pt x="134473" y="54250"/>
                </a:cubicBezTo>
                <a:cubicBezTo>
                  <a:pt x="262262" y="117671"/>
                  <a:pt x="553810" y="238834"/>
                  <a:pt x="798975" y="400700"/>
                </a:cubicBezTo>
                <a:cubicBezTo>
                  <a:pt x="1044140" y="562566"/>
                  <a:pt x="1480515" y="944986"/>
                  <a:pt x="1605464" y="1025445"/>
                </a:cubicBezTo>
                <a:cubicBezTo>
                  <a:pt x="1730413" y="1105904"/>
                  <a:pt x="1478622" y="830448"/>
                  <a:pt x="1548669" y="883457"/>
                </a:cubicBezTo>
                <a:cubicBezTo>
                  <a:pt x="1618716" y="936466"/>
                  <a:pt x="2000189" y="1330245"/>
                  <a:pt x="2025747" y="1343497"/>
                </a:cubicBezTo>
                <a:cubicBezTo>
                  <a:pt x="2051305" y="1356749"/>
                  <a:pt x="2013442" y="1163646"/>
                  <a:pt x="1702016" y="962970"/>
                </a:cubicBezTo>
                <a:cubicBezTo>
                  <a:pt x="1390590" y="762294"/>
                  <a:pt x="350294" y="258713"/>
                  <a:pt x="157191" y="139443"/>
                </a:cubicBezTo>
                <a:cubicBezTo>
                  <a:pt x="-35912" y="20174"/>
                  <a:pt x="563275" y="266285"/>
                  <a:pt x="543397" y="247353"/>
                </a:cubicBezTo>
                <a:cubicBezTo>
                  <a:pt x="523519" y="228421"/>
                  <a:pt x="100396" y="52357"/>
                  <a:pt x="32242" y="20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911271DC-BD02-FA0A-AC2C-5DDEAA2BDF33}"/>
              </a:ext>
            </a:extLst>
          </p:cNvPr>
          <p:cNvSpPr/>
          <p:nvPr/>
        </p:nvSpPr>
        <p:spPr>
          <a:xfrm>
            <a:off x="2652238" y="8326139"/>
            <a:ext cx="2061605" cy="1107516"/>
          </a:xfrm>
          <a:custGeom>
            <a:avLst/>
            <a:gdLst>
              <a:gd name="connsiteX0" fmla="*/ 90 w 2061605"/>
              <a:gd name="connsiteY0" fmla="*/ 13 h 1107516"/>
              <a:gd name="connsiteX1" fmla="*/ 562361 w 2061605"/>
              <a:gd name="connsiteY1" fmla="*/ 136321 h 1107516"/>
              <a:gd name="connsiteX2" fmla="*/ 1260940 w 2061605"/>
              <a:gd name="connsiteY2" fmla="*/ 522527 h 1107516"/>
              <a:gd name="connsiteX3" fmla="*/ 1204145 w 2061605"/>
              <a:gd name="connsiteY3" fmla="*/ 431655 h 1107516"/>
              <a:gd name="connsiteX4" fmla="*/ 2021993 w 2061605"/>
              <a:gd name="connsiteY4" fmla="*/ 1084798 h 1107516"/>
              <a:gd name="connsiteX5" fmla="*/ 1845928 w 2061605"/>
              <a:gd name="connsiteY5" fmla="*/ 903054 h 1107516"/>
              <a:gd name="connsiteX6" fmla="*/ 1084875 w 2061605"/>
              <a:gd name="connsiteY6" fmla="*/ 369180 h 1107516"/>
              <a:gd name="connsiteX7" fmla="*/ 602117 w 2061605"/>
              <a:gd name="connsiteY7" fmla="*/ 142000 h 1107516"/>
              <a:gd name="connsiteX8" fmla="*/ 90 w 2061605"/>
              <a:gd name="connsiteY8" fmla="*/ 13 h 110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1605" h="1107516">
                <a:moveTo>
                  <a:pt x="90" y="13"/>
                </a:moveTo>
                <a:cubicBezTo>
                  <a:pt x="-6536" y="-933"/>
                  <a:pt x="352219" y="49235"/>
                  <a:pt x="562361" y="136321"/>
                </a:cubicBezTo>
                <a:cubicBezTo>
                  <a:pt x="772503" y="223407"/>
                  <a:pt x="1153976" y="473305"/>
                  <a:pt x="1260940" y="522527"/>
                </a:cubicBezTo>
                <a:cubicBezTo>
                  <a:pt x="1367904" y="571749"/>
                  <a:pt x="1077303" y="337943"/>
                  <a:pt x="1204145" y="431655"/>
                </a:cubicBezTo>
                <a:cubicBezTo>
                  <a:pt x="1330987" y="525367"/>
                  <a:pt x="1915029" y="1006232"/>
                  <a:pt x="2021993" y="1084798"/>
                </a:cubicBezTo>
                <a:cubicBezTo>
                  <a:pt x="2128957" y="1163364"/>
                  <a:pt x="2002114" y="1022324"/>
                  <a:pt x="1845928" y="903054"/>
                </a:cubicBezTo>
                <a:cubicBezTo>
                  <a:pt x="1689742" y="783784"/>
                  <a:pt x="1292177" y="496022"/>
                  <a:pt x="1084875" y="369180"/>
                </a:cubicBezTo>
                <a:cubicBezTo>
                  <a:pt x="877573" y="242338"/>
                  <a:pt x="781021" y="204474"/>
                  <a:pt x="602117" y="142000"/>
                </a:cubicBezTo>
                <a:cubicBezTo>
                  <a:pt x="423213" y="79526"/>
                  <a:pt x="6716" y="959"/>
                  <a:pt x="9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4CFB3251-B7FD-6B2C-9B3D-33463EBA90A7}"/>
              </a:ext>
            </a:extLst>
          </p:cNvPr>
          <p:cNvSpPr/>
          <p:nvPr/>
        </p:nvSpPr>
        <p:spPr>
          <a:xfrm>
            <a:off x="2498135" y="8500799"/>
            <a:ext cx="1843652" cy="818856"/>
          </a:xfrm>
          <a:custGeom>
            <a:avLst/>
            <a:gdLst>
              <a:gd name="connsiteX0" fmla="*/ 846 w 1843652"/>
              <a:gd name="connsiteY0" fmla="*/ 1417 h 818856"/>
              <a:gd name="connsiteX1" fmla="*/ 807336 w 1843652"/>
              <a:gd name="connsiteY1" fmla="*/ 166123 h 818856"/>
              <a:gd name="connsiteX2" fmla="*/ 1318491 w 1843652"/>
              <a:gd name="connsiteY2" fmla="*/ 376264 h 818856"/>
              <a:gd name="connsiteX3" fmla="*/ 1307132 w 1843652"/>
              <a:gd name="connsiteY3" fmla="*/ 347867 h 818856"/>
              <a:gd name="connsiteX4" fmla="*/ 1829646 w 1843652"/>
              <a:gd name="connsiteY4" fmla="*/ 813586 h 818856"/>
              <a:gd name="connsiteX5" fmla="*/ 1608146 w 1843652"/>
              <a:gd name="connsiteY5" fmla="*/ 563688 h 818856"/>
              <a:gd name="connsiteX6" fmla="*/ 722143 w 1843652"/>
              <a:gd name="connsiteY6" fmla="*/ 29815 h 818856"/>
              <a:gd name="connsiteX7" fmla="*/ 1006118 w 1843652"/>
              <a:gd name="connsiteY7" fmla="*/ 200200 h 818856"/>
              <a:gd name="connsiteX8" fmla="*/ 659669 w 1843652"/>
              <a:gd name="connsiteY8" fmla="*/ 92289 h 818856"/>
              <a:gd name="connsiteX9" fmla="*/ 846 w 1843652"/>
              <a:gd name="connsiteY9" fmla="*/ 1417 h 81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3652" h="818856">
                <a:moveTo>
                  <a:pt x="846" y="1417"/>
                </a:moveTo>
                <a:cubicBezTo>
                  <a:pt x="25457" y="13723"/>
                  <a:pt x="587728" y="103648"/>
                  <a:pt x="807336" y="166123"/>
                </a:cubicBezTo>
                <a:cubicBezTo>
                  <a:pt x="1026944" y="228598"/>
                  <a:pt x="1318491" y="376264"/>
                  <a:pt x="1318491" y="376264"/>
                </a:cubicBezTo>
                <a:cubicBezTo>
                  <a:pt x="1401790" y="406555"/>
                  <a:pt x="1221940" y="274980"/>
                  <a:pt x="1307132" y="347867"/>
                </a:cubicBezTo>
                <a:cubicBezTo>
                  <a:pt x="1392324" y="420754"/>
                  <a:pt x="1779477" y="777616"/>
                  <a:pt x="1829646" y="813586"/>
                </a:cubicBezTo>
                <a:cubicBezTo>
                  <a:pt x="1879815" y="849556"/>
                  <a:pt x="1792730" y="694317"/>
                  <a:pt x="1608146" y="563688"/>
                </a:cubicBezTo>
                <a:cubicBezTo>
                  <a:pt x="1423562" y="433060"/>
                  <a:pt x="722143" y="29815"/>
                  <a:pt x="722143" y="29815"/>
                </a:cubicBezTo>
                <a:cubicBezTo>
                  <a:pt x="621805" y="-30766"/>
                  <a:pt x="1016530" y="189788"/>
                  <a:pt x="1006118" y="200200"/>
                </a:cubicBezTo>
                <a:cubicBezTo>
                  <a:pt x="995706" y="210612"/>
                  <a:pt x="824374" y="124473"/>
                  <a:pt x="659669" y="92289"/>
                </a:cubicBezTo>
                <a:cubicBezTo>
                  <a:pt x="494964" y="60105"/>
                  <a:pt x="-23765" y="-10889"/>
                  <a:pt x="846" y="1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47818085-6F9A-EF3F-DF93-32E06CC3F582}"/>
              </a:ext>
            </a:extLst>
          </p:cNvPr>
          <p:cNvSpPr/>
          <p:nvPr/>
        </p:nvSpPr>
        <p:spPr>
          <a:xfrm>
            <a:off x="2355461" y="8595462"/>
            <a:ext cx="1569574" cy="516961"/>
          </a:xfrm>
          <a:custGeom>
            <a:avLst/>
            <a:gdLst>
              <a:gd name="connsiteX0" fmla="*/ 7212 w 1569574"/>
              <a:gd name="connsiteY0" fmla="*/ 3306 h 516961"/>
              <a:gd name="connsiteX1" fmla="*/ 898894 w 1569574"/>
              <a:gd name="connsiteY1" fmla="*/ 133934 h 516961"/>
              <a:gd name="connsiteX2" fmla="*/ 1557717 w 1569574"/>
              <a:gd name="connsiteY2" fmla="*/ 514461 h 516961"/>
              <a:gd name="connsiteX3" fmla="*/ 1262382 w 1569574"/>
              <a:gd name="connsiteY3" fmla="*/ 287281 h 516961"/>
              <a:gd name="connsiteX4" fmla="*/ 518368 w 1569574"/>
              <a:gd name="connsiteY4" fmla="*/ 60101 h 516961"/>
              <a:gd name="connsiteX5" fmla="*/ 7212 w 1569574"/>
              <a:gd name="connsiteY5" fmla="*/ 3306 h 51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9574" h="516961">
                <a:moveTo>
                  <a:pt x="7212" y="3306"/>
                </a:moveTo>
                <a:cubicBezTo>
                  <a:pt x="70633" y="15611"/>
                  <a:pt x="640477" y="48742"/>
                  <a:pt x="898894" y="133934"/>
                </a:cubicBezTo>
                <a:cubicBezTo>
                  <a:pt x="1157311" y="219126"/>
                  <a:pt x="1497136" y="488903"/>
                  <a:pt x="1557717" y="514461"/>
                </a:cubicBezTo>
                <a:cubicBezTo>
                  <a:pt x="1618298" y="540019"/>
                  <a:pt x="1435607" y="363008"/>
                  <a:pt x="1262382" y="287281"/>
                </a:cubicBezTo>
                <a:cubicBezTo>
                  <a:pt x="1089157" y="211554"/>
                  <a:pt x="722830" y="106484"/>
                  <a:pt x="518368" y="60101"/>
                </a:cubicBezTo>
                <a:cubicBezTo>
                  <a:pt x="313906" y="13718"/>
                  <a:pt x="-56209" y="-8999"/>
                  <a:pt x="7212" y="3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0F1ACC73-DEC9-0ADB-24EE-5810B885E958}"/>
              </a:ext>
            </a:extLst>
          </p:cNvPr>
          <p:cNvSpPr/>
          <p:nvPr/>
        </p:nvSpPr>
        <p:spPr>
          <a:xfrm>
            <a:off x="2085114" y="8636565"/>
            <a:ext cx="1211257" cy="138311"/>
          </a:xfrm>
          <a:custGeom>
            <a:avLst/>
            <a:gdLst>
              <a:gd name="connsiteX0" fmla="*/ 16302 w 1211257"/>
              <a:gd name="connsiteY0" fmla="*/ 1959 h 138311"/>
              <a:gd name="connsiteX1" fmla="*/ 107174 w 1211257"/>
              <a:gd name="connsiteY1" fmla="*/ 7639 h 138311"/>
              <a:gd name="connsiteX2" fmla="*/ 834151 w 1211257"/>
              <a:gd name="connsiteY2" fmla="*/ 58754 h 138311"/>
              <a:gd name="connsiteX3" fmla="*/ 1203318 w 1211257"/>
              <a:gd name="connsiteY3" fmla="*/ 138267 h 138311"/>
              <a:gd name="connsiteX4" fmla="*/ 504739 w 1211257"/>
              <a:gd name="connsiteY4" fmla="*/ 47395 h 138311"/>
              <a:gd name="connsiteX5" fmla="*/ 16302 w 1211257"/>
              <a:gd name="connsiteY5" fmla="*/ 1959 h 13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257" h="138311">
                <a:moveTo>
                  <a:pt x="16302" y="1959"/>
                </a:moveTo>
                <a:cubicBezTo>
                  <a:pt x="-49959" y="-4667"/>
                  <a:pt x="107174" y="7639"/>
                  <a:pt x="107174" y="7639"/>
                </a:cubicBezTo>
                <a:cubicBezTo>
                  <a:pt x="243482" y="17105"/>
                  <a:pt x="651460" y="36983"/>
                  <a:pt x="834151" y="58754"/>
                </a:cubicBezTo>
                <a:cubicBezTo>
                  <a:pt x="1016842" y="80525"/>
                  <a:pt x="1258220" y="140160"/>
                  <a:pt x="1203318" y="138267"/>
                </a:cubicBezTo>
                <a:cubicBezTo>
                  <a:pt x="1148416" y="136374"/>
                  <a:pt x="701628" y="67273"/>
                  <a:pt x="504739" y="47395"/>
                </a:cubicBezTo>
                <a:lnTo>
                  <a:pt x="16302" y="195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F7A46581-4868-F7E6-E962-24C0ED97BE3D}"/>
              </a:ext>
            </a:extLst>
          </p:cNvPr>
          <p:cNvSpPr/>
          <p:nvPr/>
        </p:nvSpPr>
        <p:spPr>
          <a:xfrm>
            <a:off x="2004143" y="8700351"/>
            <a:ext cx="1064481" cy="75469"/>
          </a:xfrm>
          <a:custGeom>
            <a:avLst/>
            <a:gdLst>
              <a:gd name="connsiteX0" fmla="*/ 722 w 1064481"/>
              <a:gd name="connsiteY0" fmla="*/ 648 h 75469"/>
              <a:gd name="connsiteX1" fmla="*/ 1005994 w 1064481"/>
              <a:gd name="connsiteY1" fmla="*/ 74481 h 75469"/>
              <a:gd name="connsiteX2" fmla="*/ 846968 w 1064481"/>
              <a:gd name="connsiteY2" fmla="*/ 40404 h 75469"/>
              <a:gd name="connsiteX3" fmla="*/ 722 w 1064481"/>
              <a:gd name="connsiteY3" fmla="*/ 648 h 7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481" h="75469">
                <a:moveTo>
                  <a:pt x="722" y="648"/>
                </a:moveTo>
                <a:cubicBezTo>
                  <a:pt x="27226" y="6327"/>
                  <a:pt x="864953" y="67855"/>
                  <a:pt x="1005994" y="74481"/>
                </a:cubicBezTo>
                <a:cubicBezTo>
                  <a:pt x="1147035" y="81107"/>
                  <a:pt x="1008834" y="52710"/>
                  <a:pt x="846968" y="40404"/>
                </a:cubicBezTo>
                <a:cubicBezTo>
                  <a:pt x="685102" y="28099"/>
                  <a:pt x="-25782" y="-5031"/>
                  <a:pt x="722" y="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57BBEE74-F3C8-ACEC-8DF7-71D0083CBB59}"/>
              </a:ext>
            </a:extLst>
          </p:cNvPr>
          <p:cNvSpPr/>
          <p:nvPr/>
        </p:nvSpPr>
        <p:spPr>
          <a:xfrm>
            <a:off x="4021296" y="4095384"/>
            <a:ext cx="497865" cy="973183"/>
          </a:xfrm>
          <a:custGeom>
            <a:avLst/>
            <a:gdLst>
              <a:gd name="connsiteX0" fmla="*/ 496729 w 497865"/>
              <a:gd name="connsiteY0" fmla="*/ 32116 h 973183"/>
              <a:gd name="connsiteX1" fmla="*/ 315754 w 497865"/>
              <a:gd name="connsiteY1" fmla="*/ 676641 h 973183"/>
              <a:gd name="connsiteX2" fmla="*/ 309404 w 497865"/>
              <a:gd name="connsiteY2" fmla="*/ 568691 h 973183"/>
              <a:gd name="connsiteX3" fmla="*/ 150654 w 497865"/>
              <a:gd name="connsiteY3" fmla="*/ 971916 h 973183"/>
              <a:gd name="connsiteX4" fmla="*/ 274479 w 497865"/>
              <a:gd name="connsiteY4" fmla="*/ 413116 h 973183"/>
              <a:gd name="connsiteX5" fmla="*/ 245904 w 497865"/>
              <a:gd name="connsiteY5" fmla="*/ 330566 h 973183"/>
              <a:gd name="connsiteX6" fmla="*/ 1429 w 497865"/>
              <a:gd name="connsiteY6" fmla="*/ 682991 h 973183"/>
              <a:gd name="connsiteX7" fmla="*/ 372904 w 497865"/>
              <a:gd name="connsiteY7" fmla="*/ 6716 h 973183"/>
              <a:gd name="connsiteX8" fmla="*/ 217329 w 497865"/>
              <a:gd name="connsiteY8" fmla="*/ 321041 h 973183"/>
              <a:gd name="connsiteX9" fmla="*/ 496729 w 497865"/>
              <a:gd name="connsiteY9" fmla="*/ 32116 h 97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7865" h="973183">
                <a:moveTo>
                  <a:pt x="496729" y="32116"/>
                </a:moveTo>
                <a:cubicBezTo>
                  <a:pt x="513133" y="91383"/>
                  <a:pt x="346975" y="587212"/>
                  <a:pt x="315754" y="676641"/>
                </a:cubicBezTo>
                <a:cubicBezTo>
                  <a:pt x="284533" y="766070"/>
                  <a:pt x="336921" y="519479"/>
                  <a:pt x="309404" y="568691"/>
                </a:cubicBezTo>
                <a:cubicBezTo>
                  <a:pt x="281887" y="617903"/>
                  <a:pt x="156475" y="997845"/>
                  <a:pt x="150654" y="971916"/>
                </a:cubicBezTo>
                <a:cubicBezTo>
                  <a:pt x="144833" y="945987"/>
                  <a:pt x="258604" y="520008"/>
                  <a:pt x="274479" y="413116"/>
                </a:cubicBezTo>
                <a:cubicBezTo>
                  <a:pt x="290354" y="306224"/>
                  <a:pt x="291412" y="285587"/>
                  <a:pt x="245904" y="330566"/>
                </a:cubicBezTo>
                <a:cubicBezTo>
                  <a:pt x="200396" y="375545"/>
                  <a:pt x="-19738" y="736966"/>
                  <a:pt x="1429" y="682991"/>
                </a:cubicBezTo>
                <a:cubicBezTo>
                  <a:pt x="22596" y="629016"/>
                  <a:pt x="336921" y="67041"/>
                  <a:pt x="372904" y="6716"/>
                </a:cubicBezTo>
                <a:cubicBezTo>
                  <a:pt x="408887" y="-53609"/>
                  <a:pt x="197750" y="312045"/>
                  <a:pt x="217329" y="321041"/>
                </a:cubicBezTo>
                <a:cubicBezTo>
                  <a:pt x="236908" y="330037"/>
                  <a:pt x="480325" y="-27151"/>
                  <a:pt x="496729" y="32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1785B7E8-F154-4BE8-C003-99B0E424FDA4}"/>
              </a:ext>
            </a:extLst>
          </p:cNvPr>
          <p:cNvSpPr/>
          <p:nvPr/>
        </p:nvSpPr>
        <p:spPr>
          <a:xfrm>
            <a:off x="4608480" y="5869836"/>
            <a:ext cx="849909" cy="1275018"/>
          </a:xfrm>
          <a:custGeom>
            <a:avLst/>
            <a:gdLst>
              <a:gd name="connsiteX0" fmla="*/ 192120 w 849909"/>
              <a:gd name="connsiteY0" fmla="*/ 739 h 1275018"/>
              <a:gd name="connsiteX1" fmla="*/ 706470 w 849909"/>
              <a:gd name="connsiteY1" fmla="*/ 248389 h 1275018"/>
              <a:gd name="connsiteX2" fmla="*/ 579470 w 849909"/>
              <a:gd name="connsiteY2" fmla="*/ 210289 h 1275018"/>
              <a:gd name="connsiteX3" fmla="*/ 703295 w 849909"/>
              <a:gd name="connsiteY3" fmla="*/ 365864 h 1275018"/>
              <a:gd name="connsiteX4" fmla="*/ 465170 w 849909"/>
              <a:gd name="connsiteY4" fmla="*/ 410314 h 1275018"/>
              <a:gd name="connsiteX5" fmla="*/ 579470 w 849909"/>
              <a:gd name="connsiteY5" fmla="*/ 448414 h 1275018"/>
              <a:gd name="connsiteX6" fmla="*/ 293720 w 849909"/>
              <a:gd name="connsiteY6" fmla="*/ 537314 h 1275018"/>
              <a:gd name="connsiteX7" fmla="*/ 487395 w 849909"/>
              <a:gd name="connsiteY7" fmla="*/ 584939 h 1275018"/>
              <a:gd name="connsiteX8" fmla="*/ 706470 w 849909"/>
              <a:gd name="connsiteY8" fmla="*/ 908789 h 1275018"/>
              <a:gd name="connsiteX9" fmla="*/ 623920 w 849909"/>
              <a:gd name="connsiteY9" fmla="*/ 819889 h 1275018"/>
              <a:gd name="connsiteX10" fmla="*/ 846170 w 849909"/>
              <a:gd name="connsiteY10" fmla="*/ 1270739 h 1275018"/>
              <a:gd name="connsiteX11" fmla="*/ 408020 w 849909"/>
              <a:gd name="connsiteY11" fmla="*/ 1019914 h 1275018"/>
              <a:gd name="connsiteX12" fmla="*/ 4795 w 849909"/>
              <a:gd name="connsiteY12" fmla="*/ 578589 h 1275018"/>
              <a:gd name="connsiteX13" fmla="*/ 179420 w 849909"/>
              <a:gd name="connsiteY13" fmla="*/ 648439 h 1275018"/>
              <a:gd name="connsiteX14" fmla="*/ 74645 w 849909"/>
              <a:gd name="connsiteY14" fmla="*/ 80114 h 1275018"/>
              <a:gd name="connsiteX15" fmla="*/ 408020 w 849909"/>
              <a:gd name="connsiteY15" fmla="*/ 340464 h 1275018"/>
              <a:gd name="connsiteX16" fmla="*/ 192120 w 849909"/>
              <a:gd name="connsiteY16" fmla="*/ 739 h 127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9909" h="1275018">
                <a:moveTo>
                  <a:pt x="192120" y="739"/>
                </a:moveTo>
                <a:cubicBezTo>
                  <a:pt x="241862" y="-14607"/>
                  <a:pt x="641912" y="213464"/>
                  <a:pt x="706470" y="248389"/>
                </a:cubicBezTo>
                <a:cubicBezTo>
                  <a:pt x="771028" y="283314"/>
                  <a:pt x="579999" y="190710"/>
                  <a:pt x="579470" y="210289"/>
                </a:cubicBezTo>
                <a:cubicBezTo>
                  <a:pt x="578941" y="229868"/>
                  <a:pt x="722345" y="332527"/>
                  <a:pt x="703295" y="365864"/>
                </a:cubicBezTo>
                <a:cubicBezTo>
                  <a:pt x="684245" y="399202"/>
                  <a:pt x="485808" y="396556"/>
                  <a:pt x="465170" y="410314"/>
                </a:cubicBezTo>
                <a:cubicBezTo>
                  <a:pt x="444532" y="424072"/>
                  <a:pt x="608045" y="427247"/>
                  <a:pt x="579470" y="448414"/>
                </a:cubicBezTo>
                <a:cubicBezTo>
                  <a:pt x="550895" y="469581"/>
                  <a:pt x="309066" y="514560"/>
                  <a:pt x="293720" y="537314"/>
                </a:cubicBezTo>
                <a:cubicBezTo>
                  <a:pt x="278374" y="560068"/>
                  <a:pt x="418603" y="523027"/>
                  <a:pt x="487395" y="584939"/>
                </a:cubicBezTo>
                <a:cubicBezTo>
                  <a:pt x="556187" y="646852"/>
                  <a:pt x="683716" y="869631"/>
                  <a:pt x="706470" y="908789"/>
                </a:cubicBezTo>
                <a:cubicBezTo>
                  <a:pt x="729224" y="947947"/>
                  <a:pt x="600637" y="759564"/>
                  <a:pt x="623920" y="819889"/>
                </a:cubicBezTo>
                <a:cubicBezTo>
                  <a:pt x="647203" y="880214"/>
                  <a:pt x="882153" y="1237401"/>
                  <a:pt x="846170" y="1270739"/>
                </a:cubicBezTo>
                <a:cubicBezTo>
                  <a:pt x="810187" y="1304077"/>
                  <a:pt x="548249" y="1135272"/>
                  <a:pt x="408020" y="1019914"/>
                </a:cubicBezTo>
                <a:cubicBezTo>
                  <a:pt x="267791" y="904556"/>
                  <a:pt x="42895" y="640502"/>
                  <a:pt x="4795" y="578589"/>
                </a:cubicBezTo>
                <a:cubicBezTo>
                  <a:pt x="-33305" y="516676"/>
                  <a:pt x="167778" y="731518"/>
                  <a:pt x="179420" y="648439"/>
                </a:cubicBezTo>
                <a:cubicBezTo>
                  <a:pt x="191062" y="565360"/>
                  <a:pt x="36545" y="131443"/>
                  <a:pt x="74645" y="80114"/>
                </a:cubicBezTo>
                <a:cubicBezTo>
                  <a:pt x="112745" y="28785"/>
                  <a:pt x="386324" y="351576"/>
                  <a:pt x="408020" y="340464"/>
                </a:cubicBezTo>
                <a:cubicBezTo>
                  <a:pt x="429716" y="329352"/>
                  <a:pt x="142378" y="16085"/>
                  <a:pt x="192120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77A850A2-DEE6-C8EC-8A3C-5FCBC320B7B7}"/>
              </a:ext>
            </a:extLst>
          </p:cNvPr>
          <p:cNvSpPr/>
          <p:nvPr/>
        </p:nvSpPr>
        <p:spPr>
          <a:xfrm>
            <a:off x="4641040" y="3828274"/>
            <a:ext cx="293411" cy="390514"/>
          </a:xfrm>
          <a:custGeom>
            <a:avLst/>
            <a:gdLst>
              <a:gd name="connsiteX0" fmla="*/ 180342 w 293411"/>
              <a:gd name="connsiteY0" fmla="*/ 2508 h 390514"/>
              <a:gd name="connsiteX1" fmla="*/ 233 w 293411"/>
              <a:gd name="connsiteY1" fmla="*/ 369653 h 390514"/>
              <a:gd name="connsiteX2" fmla="*/ 145705 w 293411"/>
              <a:gd name="connsiteY2" fmla="*/ 196471 h 390514"/>
              <a:gd name="connsiteX3" fmla="*/ 291178 w 293411"/>
              <a:gd name="connsiteY3" fmla="*/ 390435 h 390514"/>
              <a:gd name="connsiteX4" fmla="*/ 228833 w 293411"/>
              <a:gd name="connsiteY4" fmla="*/ 217253 h 390514"/>
              <a:gd name="connsiteX5" fmla="*/ 180342 w 293411"/>
              <a:gd name="connsiteY5" fmla="*/ 2508 h 39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411" h="390514">
                <a:moveTo>
                  <a:pt x="180342" y="2508"/>
                </a:moveTo>
                <a:cubicBezTo>
                  <a:pt x="142242" y="27908"/>
                  <a:pt x="6006" y="337326"/>
                  <a:pt x="233" y="369653"/>
                </a:cubicBezTo>
                <a:cubicBezTo>
                  <a:pt x="-5540" y="401980"/>
                  <a:pt x="97214" y="193007"/>
                  <a:pt x="145705" y="196471"/>
                </a:cubicBezTo>
                <a:cubicBezTo>
                  <a:pt x="194196" y="199935"/>
                  <a:pt x="277323" y="386971"/>
                  <a:pt x="291178" y="390435"/>
                </a:cubicBezTo>
                <a:cubicBezTo>
                  <a:pt x="305033" y="393899"/>
                  <a:pt x="250769" y="283062"/>
                  <a:pt x="228833" y="217253"/>
                </a:cubicBezTo>
                <a:cubicBezTo>
                  <a:pt x="206897" y="151444"/>
                  <a:pt x="218442" y="-22892"/>
                  <a:pt x="180342" y="2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409E9E8A-8963-3BCB-EA99-30A3A73279C9}"/>
              </a:ext>
            </a:extLst>
          </p:cNvPr>
          <p:cNvSpPr/>
          <p:nvPr/>
        </p:nvSpPr>
        <p:spPr>
          <a:xfrm>
            <a:off x="5811731" y="3625025"/>
            <a:ext cx="1625500" cy="593688"/>
          </a:xfrm>
          <a:custGeom>
            <a:avLst/>
            <a:gdLst>
              <a:gd name="connsiteX0" fmla="*/ 1600451 w 1625500"/>
              <a:gd name="connsiteY0" fmla="*/ 4866 h 593688"/>
              <a:gd name="connsiteX1" fmla="*/ 1295651 w 1625500"/>
              <a:gd name="connsiteY1" fmla="*/ 191902 h 593688"/>
              <a:gd name="connsiteX2" fmla="*/ 970069 w 1625500"/>
              <a:gd name="connsiteY2" fmla="*/ 503630 h 593688"/>
              <a:gd name="connsiteX3" fmla="*/ 1087833 w 1625500"/>
              <a:gd name="connsiteY3" fmla="*/ 261175 h 593688"/>
              <a:gd name="connsiteX4" fmla="*/ 692978 w 1625500"/>
              <a:gd name="connsiteY4" fmla="*/ 468993 h 593688"/>
              <a:gd name="connsiteX5" fmla="*/ 769178 w 1625500"/>
              <a:gd name="connsiteY5" fmla="*/ 344302 h 593688"/>
              <a:gd name="connsiteX6" fmla="*/ 166505 w 1625500"/>
              <a:gd name="connsiteY6" fmla="*/ 593684 h 593688"/>
              <a:gd name="connsiteX7" fmla="*/ 464378 w 1625500"/>
              <a:gd name="connsiteY7" fmla="*/ 337375 h 593688"/>
              <a:gd name="connsiteX8" fmla="*/ 7178 w 1625500"/>
              <a:gd name="connsiteY8" fmla="*/ 441284 h 593688"/>
              <a:gd name="connsiteX9" fmla="*/ 900796 w 1625500"/>
              <a:gd name="connsiteY9" fmla="*/ 219611 h 593688"/>
              <a:gd name="connsiteX10" fmla="*/ 1233305 w 1625500"/>
              <a:gd name="connsiteY10" fmla="*/ 129557 h 593688"/>
              <a:gd name="connsiteX11" fmla="*/ 602924 w 1625500"/>
              <a:gd name="connsiteY11" fmla="*/ 385866 h 593688"/>
              <a:gd name="connsiteX12" fmla="*/ 1600451 w 1625500"/>
              <a:gd name="connsiteY12" fmla="*/ 4866 h 59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5500" h="593688">
                <a:moveTo>
                  <a:pt x="1600451" y="4866"/>
                </a:moveTo>
                <a:cubicBezTo>
                  <a:pt x="1715905" y="-27461"/>
                  <a:pt x="1400715" y="108775"/>
                  <a:pt x="1295651" y="191902"/>
                </a:cubicBezTo>
                <a:cubicBezTo>
                  <a:pt x="1190587" y="275029"/>
                  <a:pt x="1004705" y="492085"/>
                  <a:pt x="970069" y="503630"/>
                </a:cubicBezTo>
                <a:cubicBezTo>
                  <a:pt x="935433" y="515175"/>
                  <a:pt x="1134015" y="266948"/>
                  <a:pt x="1087833" y="261175"/>
                </a:cubicBezTo>
                <a:cubicBezTo>
                  <a:pt x="1041651" y="255402"/>
                  <a:pt x="746087" y="455138"/>
                  <a:pt x="692978" y="468993"/>
                </a:cubicBezTo>
                <a:cubicBezTo>
                  <a:pt x="639869" y="482848"/>
                  <a:pt x="856923" y="323520"/>
                  <a:pt x="769178" y="344302"/>
                </a:cubicBezTo>
                <a:cubicBezTo>
                  <a:pt x="681433" y="365084"/>
                  <a:pt x="217305" y="594839"/>
                  <a:pt x="166505" y="593684"/>
                </a:cubicBezTo>
                <a:cubicBezTo>
                  <a:pt x="115705" y="592530"/>
                  <a:pt x="490932" y="362775"/>
                  <a:pt x="464378" y="337375"/>
                </a:cubicBezTo>
                <a:cubicBezTo>
                  <a:pt x="437824" y="311975"/>
                  <a:pt x="-65558" y="460911"/>
                  <a:pt x="7178" y="441284"/>
                </a:cubicBezTo>
                <a:cubicBezTo>
                  <a:pt x="79914" y="421657"/>
                  <a:pt x="696441" y="271566"/>
                  <a:pt x="900796" y="219611"/>
                </a:cubicBezTo>
                <a:cubicBezTo>
                  <a:pt x="1105151" y="167656"/>
                  <a:pt x="1282950" y="101848"/>
                  <a:pt x="1233305" y="129557"/>
                </a:cubicBezTo>
                <a:cubicBezTo>
                  <a:pt x="1183660" y="157266"/>
                  <a:pt x="549815" y="405493"/>
                  <a:pt x="602924" y="385866"/>
                </a:cubicBezTo>
                <a:cubicBezTo>
                  <a:pt x="656033" y="366239"/>
                  <a:pt x="1484997" y="37193"/>
                  <a:pt x="1600451" y="4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CC40EE10-3097-B96B-EE2E-A6B58B27F87C}"/>
              </a:ext>
            </a:extLst>
          </p:cNvPr>
          <p:cNvSpPr/>
          <p:nvPr/>
        </p:nvSpPr>
        <p:spPr>
          <a:xfrm>
            <a:off x="7212943" y="3973809"/>
            <a:ext cx="599099" cy="3297036"/>
          </a:xfrm>
          <a:custGeom>
            <a:avLst/>
            <a:gdLst>
              <a:gd name="connsiteX0" fmla="*/ 519946 w 599099"/>
              <a:gd name="connsiteY0" fmla="*/ 11169 h 3297036"/>
              <a:gd name="connsiteX1" fmla="*/ 23235 w 599099"/>
              <a:gd name="connsiteY1" fmla="*/ 2799524 h 3297036"/>
              <a:gd name="connsiteX2" fmla="*/ 237724 w 599099"/>
              <a:gd name="connsiteY2" fmla="*/ 2077035 h 3297036"/>
              <a:gd name="connsiteX3" fmla="*/ 657 w 599099"/>
              <a:gd name="connsiteY3" fmla="*/ 3296235 h 3297036"/>
              <a:gd name="connsiteX4" fmla="*/ 328035 w 599099"/>
              <a:gd name="connsiteY4" fmla="*/ 1862547 h 3297036"/>
              <a:gd name="connsiteX5" fmla="*/ 598968 w 599099"/>
              <a:gd name="connsiteY5" fmla="*/ 778813 h 3297036"/>
              <a:gd name="connsiteX6" fmla="*/ 294168 w 599099"/>
              <a:gd name="connsiteY6" fmla="*/ 1783524 h 3297036"/>
              <a:gd name="connsiteX7" fmla="*/ 519946 w 599099"/>
              <a:gd name="connsiteY7" fmla="*/ 11169 h 329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099" h="3297036">
                <a:moveTo>
                  <a:pt x="519946" y="11169"/>
                </a:moveTo>
                <a:cubicBezTo>
                  <a:pt x="474790" y="180502"/>
                  <a:pt x="70272" y="2455213"/>
                  <a:pt x="23235" y="2799524"/>
                </a:cubicBezTo>
                <a:cubicBezTo>
                  <a:pt x="-23802" y="3143835"/>
                  <a:pt x="241487" y="1994250"/>
                  <a:pt x="237724" y="2077035"/>
                </a:cubicBezTo>
                <a:cubicBezTo>
                  <a:pt x="233961" y="2159820"/>
                  <a:pt x="-14395" y="3331983"/>
                  <a:pt x="657" y="3296235"/>
                </a:cubicBezTo>
                <a:cubicBezTo>
                  <a:pt x="15709" y="3260487"/>
                  <a:pt x="228316" y="2282117"/>
                  <a:pt x="328035" y="1862547"/>
                </a:cubicBezTo>
                <a:cubicBezTo>
                  <a:pt x="427754" y="1442977"/>
                  <a:pt x="604612" y="791983"/>
                  <a:pt x="598968" y="778813"/>
                </a:cubicBezTo>
                <a:cubicBezTo>
                  <a:pt x="593324" y="765643"/>
                  <a:pt x="309220" y="1915228"/>
                  <a:pt x="294168" y="1783524"/>
                </a:cubicBezTo>
                <a:cubicBezTo>
                  <a:pt x="279116" y="1651820"/>
                  <a:pt x="565102" y="-158164"/>
                  <a:pt x="519946" y="1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7DCD0350-D1F9-5BE3-77A9-374FBF920A36}"/>
              </a:ext>
            </a:extLst>
          </p:cNvPr>
          <p:cNvSpPr/>
          <p:nvPr/>
        </p:nvSpPr>
        <p:spPr>
          <a:xfrm>
            <a:off x="7273003" y="4501883"/>
            <a:ext cx="618841" cy="2450792"/>
          </a:xfrm>
          <a:custGeom>
            <a:avLst/>
            <a:gdLst>
              <a:gd name="connsiteX0" fmla="*/ 561486 w 618841"/>
              <a:gd name="connsiteY0" fmla="*/ 13673 h 2450792"/>
              <a:gd name="connsiteX1" fmla="*/ 19619 w 618841"/>
              <a:gd name="connsiteY1" fmla="*/ 2350473 h 2450792"/>
              <a:gd name="connsiteX2" fmla="*/ 166375 w 618841"/>
              <a:gd name="connsiteY2" fmla="*/ 1898917 h 2450792"/>
              <a:gd name="connsiteX3" fmla="*/ 617930 w 618841"/>
              <a:gd name="connsiteY3" fmla="*/ 758739 h 2450792"/>
              <a:gd name="connsiteX4" fmla="*/ 290553 w 618841"/>
              <a:gd name="connsiteY4" fmla="*/ 1357050 h 2450792"/>
              <a:gd name="connsiteX5" fmla="*/ 561486 w 618841"/>
              <a:gd name="connsiteY5" fmla="*/ 13673 h 245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841" h="2450792">
                <a:moveTo>
                  <a:pt x="561486" y="13673"/>
                </a:moveTo>
                <a:cubicBezTo>
                  <a:pt x="516330" y="179244"/>
                  <a:pt x="85471" y="2036266"/>
                  <a:pt x="19619" y="2350473"/>
                </a:cubicBezTo>
                <a:cubicBezTo>
                  <a:pt x="-46233" y="2664680"/>
                  <a:pt x="66656" y="2164206"/>
                  <a:pt x="166375" y="1898917"/>
                </a:cubicBezTo>
                <a:cubicBezTo>
                  <a:pt x="266093" y="1633628"/>
                  <a:pt x="597234" y="849050"/>
                  <a:pt x="617930" y="758739"/>
                </a:cubicBezTo>
                <a:cubicBezTo>
                  <a:pt x="638626" y="668428"/>
                  <a:pt x="299960" y="1475583"/>
                  <a:pt x="290553" y="1357050"/>
                </a:cubicBezTo>
                <a:cubicBezTo>
                  <a:pt x="281146" y="1238517"/>
                  <a:pt x="606642" y="-151898"/>
                  <a:pt x="561486" y="13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1612DE3F-B7A4-F668-0C20-C232B2DC35C9}"/>
              </a:ext>
            </a:extLst>
          </p:cNvPr>
          <p:cNvSpPr/>
          <p:nvPr/>
        </p:nvSpPr>
        <p:spPr>
          <a:xfrm>
            <a:off x="5068711" y="6807200"/>
            <a:ext cx="2266665" cy="541615"/>
          </a:xfrm>
          <a:custGeom>
            <a:avLst/>
            <a:gdLst>
              <a:gd name="connsiteX0" fmla="*/ 0 w 2266665"/>
              <a:gd name="connsiteY0" fmla="*/ 0 h 541615"/>
              <a:gd name="connsiteX1" fmla="*/ 169333 w 2266665"/>
              <a:gd name="connsiteY1" fmla="*/ 56444 h 541615"/>
              <a:gd name="connsiteX2" fmla="*/ 1411111 w 2266665"/>
              <a:gd name="connsiteY2" fmla="*/ 485422 h 541615"/>
              <a:gd name="connsiteX3" fmla="*/ 1253067 w 2266665"/>
              <a:gd name="connsiteY3" fmla="*/ 474133 h 541615"/>
              <a:gd name="connsiteX4" fmla="*/ 2246489 w 2266665"/>
              <a:gd name="connsiteY4" fmla="*/ 519289 h 541615"/>
              <a:gd name="connsiteX5" fmla="*/ 1806222 w 2266665"/>
              <a:gd name="connsiteY5" fmla="*/ 496711 h 541615"/>
              <a:gd name="connsiteX6" fmla="*/ 474133 w 2266665"/>
              <a:gd name="connsiteY6" fmla="*/ 496711 h 541615"/>
              <a:gd name="connsiteX7" fmla="*/ 1049867 w 2266665"/>
              <a:gd name="connsiteY7" fmla="*/ 508000 h 541615"/>
              <a:gd name="connsiteX8" fmla="*/ 0 w 2266665"/>
              <a:gd name="connsiteY8" fmla="*/ 0 h 54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6665" h="541615">
                <a:moveTo>
                  <a:pt x="0" y="0"/>
                </a:moveTo>
                <a:lnTo>
                  <a:pt x="169333" y="56444"/>
                </a:lnTo>
                <a:lnTo>
                  <a:pt x="1411111" y="485422"/>
                </a:lnTo>
                <a:cubicBezTo>
                  <a:pt x="1591733" y="555037"/>
                  <a:pt x="1253067" y="474133"/>
                  <a:pt x="1253067" y="474133"/>
                </a:cubicBezTo>
                <a:lnTo>
                  <a:pt x="2246489" y="519289"/>
                </a:lnTo>
                <a:cubicBezTo>
                  <a:pt x="2338681" y="523052"/>
                  <a:pt x="2101615" y="500474"/>
                  <a:pt x="1806222" y="496711"/>
                </a:cubicBezTo>
                <a:cubicBezTo>
                  <a:pt x="1510829" y="492948"/>
                  <a:pt x="474133" y="496711"/>
                  <a:pt x="474133" y="496711"/>
                </a:cubicBezTo>
                <a:cubicBezTo>
                  <a:pt x="348074" y="498592"/>
                  <a:pt x="1127008" y="588904"/>
                  <a:pt x="1049867" y="508000"/>
                </a:cubicBezTo>
                <a:cubicBezTo>
                  <a:pt x="972726" y="427096"/>
                  <a:pt x="492007" y="21919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3880C8BC-FA03-D663-11B8-76D60AD0519D}"/>
              </a:ext>
            </a:extLst>
          </p:cNvPr>
          <p:cNvSpPr/>
          <p:nvPr/>
        </p:nvSpPr>
        <p:spPr>
          <a:xfrm>
            <a:off x="3385504" y="6974512"/>
            <a:ext cx="1273388" cy="1515571"/>
          </a:xfrm>
          <a:custGeom>
            <a:avLst/>
            <a:gdLst>
              <a:gd name="connsiteX0" fmla="*/ 633340 w 1273388"/>
              <a:gd name="connsiteY0" fmla="*/ 13310 h 1515571"/>
              <a:gd name="connsiteX1" fmla="*/ 1242940 w 1273388"/>
              <a:gd name="connsiteY1" fmla="*/ 780955 h 1515571"/>
              <a:gd name="connsiteX2" fmla="*/ 1175207 w 1273388"/>
              <a:gd name="connsiteY2" fmla="*/ 1514732 h 1515571"/>
              <a:gd name="connsiteX3" fmla="*/ 1118763 w 1273388"/>
              <a:gd name="connsiteY3" fmla="*/ 938999 h 1515571"/>
              <a:gd name="connsiteX4" fmla="*/ 1141340 w 1273388"/>
              <a:gd name="connsiteY4" fmla="*/ 1514732 h 1515571"/>
              <a:gd name="connsiteX5" fmla="*/ 836540 w 1273388"/>
              <a:gd name="connsiteY5" fmla="*/ 814821 h 1515571"/>
              <a:gd name="connsiteX6" fmla="*/ 960718 w 1273388"/>
              <a:gd name="connsiteY6" fmla="*/ 1413132 h 1515571"/>
              <a:gd name="connsiteX7" fmla="*/ 531740 w 1273388"/>
              <a:gd name="connsiteY7" fmla="*/ 950288 h 1515571"/>
              <a:gd name="connsiteX8" fmla="*/ 1163 w 1273388"/>
              <a:gd name="connsiteY8" fmla="*/ 600332 h 1515571"/>
              <a:gd name="connsiteX9" fmla="*/ 396274 w 1273388"/>
              <a:gd name="connsiteY9" fmla="*/ 792244 h 1515571"/>
              <a:gd name="connsiteX10" fmla="*/ 633340 w 1273388"/>
              <a:gd name="connsiteY10" fmla="*/ 476155 h 1515571"/>
              <a:gd name="connsiteX11" fmla="*/ 847829 w 1273388"/>
              <a:gd name="connsiteY11" fmla="*/ 306821 h 1515571"/>
              <a:gd name="connsiteX12" fmla="*/ 633340 w 1273388"/>
              <a:gd name="connsiteY12" fmla="*/ 13310 h 151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3388" h="1515571">
                <a:moveTo>
                  <a:pt x="633340" y="13310"/>
                </a:moveTo>
                <a:cubicBezTo>
                  <a:pt x="699192" y="92332"/>
                  <a:pt x="1152629" y="530718"/>
                  <a:pt x="1242940" y="780955"/>
                </a:cubicBezTo>
                <a:cubicBezTo>
                  <a:pt x="1333251" y="1031192"/>
                  <a:pt x="1195903" y="1488391"/>
                  <a:pt x="1175207" y="1514732"/>
                </a:cubicBezTo>
                <a:cubicBezTo>
                  <a:pt x="1154511" y="1541073"/>
                  <a:pt x="1124407" y="938999"/>
                  <a:pt x="1118763" y="938999"/>
                </a:cubicBezTo>
                <a:cubicBezTo>
                  <a:pt x="1113119" y="938999"/>
                  <a:pt x="1188377" y="1535428"/>
                  <a:pt x="1141340" y="1514732"/>
                </a:cubicBezTo>
                <a:cubicBezTo>
                  <a:pt x="1094303" y="1494036"/>
                  <a:pt x="866644" y="831754"/>
                  <a:pt x="836540" y="814821"/>
                </a:cubicBezTo>
                <a:cubicBezTo>
                  <a:pt x="806436" y="797888"/>
                  <a:pt x="1011518" y="1390554"/>
                  <a:pt x="960718" y="1413132"/>
                </a:cubicBezTo>
                <a:cubicBezTo>
                  <a:pt x="909918" y="1435710"/>
                  <a:pt x="691666" y="1085755"/>
                  <a:pt x="531740" y="950288"/>
                </a:cubicBezTo>
                <a:cubicBezTo>
                  <a:pt x="371814" y="814821"/>
                  <a:pt x="23741" y="626673"/>
                  <a:pt x="1163" y="600332"/>
                </a:cubicBezTo>
                <a:cubicBezTo>
                  <a:pt x="-21415" y="573991"/>
                  <a:pt x="290911" y="812940"/>
                  <a:pt x="396274" y="792244"/>
                </a:cubicBezTo>
                <a:cubicBezTo>
                  <a:pt x="501637" y="771548"/>
                  <a:pt x="558081" y="557059"/>
                  <a:pt x="633340" y="476155"/>
                </a:cubicBezTo>
                <a:cubicBezTo>
                  <a:pt x="708599" y="395251"/>
                  <a:pt x="845948" y="383962"/>
                  <a:pt x="847829" y="306821"/>
                </a:cubicBezTo>
                <a:cubicBezTo>
                  <a:pt x="849710" y="229680"/>
                  <a:pt x="567488" y="-65712"/>
                  <a:pt x="633340" y="13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BFF1AD3A-0334-A07D-3D9B-18430A690E85}"/>
              </a:ext>
            </a:extLst>
          </p:cNvPr>
          <p:cNvSpPr/>
          <p:nvPr/>
        </p:nvSpPr>
        <p:spPr>
          <a:xfrm>
            <a:off x="3675875" y="9564706"/>
            <a:ext cx="947335" cy="3081795"/>
          </a:xfrm>
          <a:custGeom>
            <a:avLst/>
            <a:gdLst>
              <a:gd name="connsiteX0" fmla="*/ 4303 w 947335"/>
              <a:gd name="connsiteY0" fmla="*/ 42138 h 3081795"/>
              <a:gd name="connsiteX1" fmla="*/ 907414 w 947335"/>
              <a:gd name="connsiteY1" fmla="*/ 3022405 h 3081795"/>
              <a:gd name="connsiteX2" fmla="*/ 771947 w 947335"/>
              <a:gd name="connsiteY2" fmla="*/ 1949961 h 3081795"/>
              <a:gd name="connsiteX3" fmla="*/ 625192 w 947335"/>
              <a:gd name="connsiteY3" fmla="*/ 956538 h 3081795"/>
              <a:gd name="connsiteX4" fmla="*/ 568747 w 947335"/>
              <a:gd name="connsiteY4" fmla="*/ 1250050 h 3081795"/>
              <a:gd name="connsiteX5" fmla="*/ 4303 w 947335"/>
              <a:gd name="connsiteY5" fmla="*/ 42138 h 308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7335" h="3081795">
                <a:moveTo>
                  <a:pt x="4303" y="42138"/>
                </a:moveTo>
                <a:cubicBezTo>
                  <a:pt x="60747" y="337530"/>
                  <a:pt x="779473" y="2704435"/>
                  <a:pt x="907414" y="3022405"/>
                </a:cubicBezTo>
                <a:cubicBezTo>
                  <a:pt x="1035355" y="3340376"/>
                  <a:pt x="818984" y="2294272"/>
                  <a:pt x="771947" y="1949961"/>
                </a:cubicBezTo>
                <a:cubicBezTo>
                  <a:pt x="724910" y="1605650"/>
                  <a:pt x="659059" y="1073190"/>
                  <a:pt x="625192" y="956538"/>
                </a:cubicBezTo>
                <a:cubicBezTo>
                  <a:pt x="591325" y="839886"/>
                  <a:pt x="674110" y="1404331"/>
                  <a:pt x="568747" y="1250050"/>
                </a:cubicBezTo>
                <a:cubicBezTo>
                  <a:pt x="463384" y="1095769"/>
                  <a:pt x="-52141" y="-253254"/>
                  <a:pt x="4303" y="42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DF73832B-4B32-43C8-DC4A-FEB37671F43B}"/>
              </a:ext>
            </a:extLst>
          </p:cNvPr>
          <p:cNvSpPr/>
          <p:nvPr/>
        </p:nvSpPr>
        <p:spPr>
          <a:xfrm>
            <a:off x="1277703" y="9470187"/>
            <a:ext cx="1356609" cy="2801840"/>
          </a:xfrm>
          <a:custGeom>
            <a:avLst/>
            <a:gdLst>
              <a:gd name="connsiteX0" fmla="*/ 88253 w 1356609"/>
              <a:gd name="connsiteY0" fmla="*/ 91502 h 2801840"/>
              <a:gd name="connsiteX1" fmla="*/ 1318741 w 1356609"/>
              <a:gd name="connsiteY1" fmla="*/ 2665369 h 2801840"/>
              <a:gd name="connsiteX2" fmla="*/ 1059097 w 1356609"/>
              <a:gd name="connsiteY2" fmla="*/ 2213813 h 2801840"/>
              <a:gd name="connsiteX3" fmla="*/ 1239719 w 1356609"/>
              <a:gd name="connsiteY3" fmla="*/ 2755680 h 2801840"/>
              <a:gd name="connsiteX4" fmla="*/ 223719 w 1356609"/>
              <a:gd name="connsiteY4" fmla="*/ 780124 h 2801840"/>
              <a:gd name="connsiteX5" fmla="*/ 88253 w 1356609"/>
              <a:gd name="connsiteY5" fmla="*/ 91502 h 28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609" h="2801840">
                <a:moveTo>
                  <a:pt x="88253" y="91502"/>
                </a:moveTo>
                <a:cubicBezTo>
                  <a:pt x="270757" y="405709"/>
                  <a:pt x="1156934" y="2311651"/>
                  <a:pt x="1318741" y="2665369"/>
                </a:cubicBezTo>
                <a:cubicBezTo>
                  <a:pt x="1480548" y="3019088"/>
                  <a:pt x="1072267" y="2198761"/>
                  <a:pt x="1059097" y="2213813"/>
                </a:cubicBezTo>
                <a:cubicBezTo>
                  <a:pt x="1045927" y="2228865"/>
                  <a:pt x="1378949" y="2994628"/>
                  <a:pt x="1239719" y="2755680"/>
                </a:cubicBezTo>
                <a:cubicBezTo>
                  <a:pt x="1100489" y="2516732"/>
                  <a:pt x="413749" y="1222272"/>
                  <a:pt x="223719" y="780124"/>
                </a:cubicBezTo>
                <a:cubicBezTo>
                  <a:pt x="33689" y="337976"/>
                  <a:pt x="-94251" y="-222705"/>
                  <a:pt x="88253" y="91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D6B82222-170B-9E94-5F8F-A2A5B11F6AFB}"/>
              </a:ext>
            </a:extLst>
          </p:cNvPr>
          <p:cNvSpPr/>
          <p:nvPr/>
        </p:nvSpPr>
        <p:spPr>
          <a:xfrm>
            <a:off x="775859" y="10284918"/>
            <a:ext cx="665729" cy="2144391"/>
          </a:xfrm>
          <a:custGeom>
            <a:avLst/>
            <a:gdLst>
              <a:gd name="connsiteX0" fmla="*/ 25652 w 665729"/>
              <a:gd name="connsiteY0" fmla="*/ 44415 h 2144391"/>
              <a:gd name="connsiteX1" fmla="*/ 657830 w 665729"/>
              <a:gd name="connsiteY1" fmla="*/ 1997393 h 2144391"/>
              <a:gd name="connsiteX2" fmla="*/ 364319 w 665729"/>
              <a:gd name="connsiteY2" fmla="*/ 1444238 h 2144391"/>
              <a:gd name="connsiteX3" fmla="*/ 127252 w 665729"/>
              <a:gd name="connsiteY3" fmla="*/ 2144149 h 2144391"/>
              <a:gd name="connsiteX4" fmla="*/ 59519 w 665729"/>
              <a:gd name="connsiteY4" fmla="*/ 1353926 h 2144391"/>
              <a:gd name="connsiteX5" fmla="*/ 48230 w 665729"/>
              <a:gd name="connsiteY5" fmla="*/ 1918371 h 2144391"/>
              <a:gd name="connsiteX6" fmla="*/ 115963 w 665729"/>
              <a:gd name="connsiteY6" fmla="*/ 733038 h 2144391"/>
              <a:gd name="connsiteX7" fmla="*/ 25652 w 665729"/>
              <a:gd name="connsiteY7" fmla="*/ 44415 h 214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729" h="2144391">
                <a:moveTo>
                  <a:pt x="25652" y="44415"/>
                </a:moveTo>
                <a:cubicBezTo>
                  <a:pt x="115963" y="255141"/>
                  <a:pt x="601386" y="1764089"/>
                  <a:pt x="657830" y="1997393"/>
                </a:cubicBezTo>
                <a:cubicBezTo>
                  <a:pt x="714275" y="2230697"/>
                  <a:pt x="452749" y="1419779"/>
                  <a:pt x="364319" y="1444238"/>
                </a:cubicBezTo>
                <a:cubicBezTo>
                  <a:pt x="275889" y="1468697"/>
                  <a:pt x="178052" y="2159201"/>
                  <a:pt x="127252" y="2144149"/>
                </a:cubicBezTo>
                <a:cubicBezTo>
                  <a:pt x="76452" y="2129097"/>
                  <a:pt x="72689" y="1391556"/>
                  <a:pt x="59519" y="1353926"/>
                </a:cubicBezTo>
                <a:cubicBezTo>
                  <a:pt x="46349" y="1316296"/>
                  <a:pt x="38823" y="2021852"/>
                  <a:pt x="48230" y="1918371"/>
                </a:cubicBezTo>
                <a:cubicBezTo>
                  <a:pt x="57637" y="1814890"/>
                  <a:pt x="119726" y="1041601"/>
                  <a:pt x="115963" y="733038"/>
                </a:cubicBezTo>
                <a:cubicBezTo>
                  <a:pt x="112200" y="424475"/>
                  <a:pt x="-64659" y="-166311"/>
                  <a:pt x="25652" y="44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03845FA2-3061-41A4-815C-028604A7E601}"/>
              </a:ext>
            </a:extLst>
          </p:cNvPr>
          <p:cNvSpPr/>
          <p:nvPr/>
        </p:nvSpPr>
        <p:spPr>
          <a:xfrm>
            <a:off x="1727190" y="8815088"/>
            <a:ext cx="2068496" cy="399062"/>
          </a:xfrm>
          <a:custGeom>
            <a:avLst/>
            <a:gdLst>
              <a:gd name="connsiteX0" fmla="*/ 10 w 2068496"/>
              <a:gd name="connsiteY0" fmla="*/ 170868 h 399062"/>
              <a:gd name="connsiteX1" fmla="*/ 1320810 w 2068496"/>
              <a:gd name="connsiteY1" fmla="*/ 170868 h 399062"/>
              <a:gd name="connsiteX2" fmla="*/ 2043299 w 2068496"/>
              <a:gd name="connsiteY2" fmla="*/ 396645 h 399062"/>
              <a:gd name="connsiteX3" fmla="*/ 1851388 w 2068496"/>
              <a:gd name="connsiteY3" fmla="*/ 272468 h 399062"/>
              <a:gd name="connsiteX4" fmla="*/ 1343388 w 2068496"/>
              <a:gd name="connsiteY4" fmla="*/ 1534 h 399062"/>
              <a:gd name="connsiteX5" fmla="*/ 10 w 2068496"/>
              <a:gd name="connsiteY5" fmla="*/ 170868 h 39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496" h="399062">
                <a:moveTo>
                  <a:pt x="10" y="170868"/>
                </a:moveTo>
                <a:cubicBezTo>
                  <a:pt x="-3753" y="199090"/>
                  <a:pt x="980262" y="133238"/>
                  <a:pt x="1320810" y="170868"/>
                </a:cubicBezTo>
                <a:cubicBezTo>
                  <a:pt x="1661358" y="208498"/>
                  <a:pt x="1954869" y="379712"/>
                  <a:pt x="2043299" y="396645"/>
                </a:cubicBezTo>
                <a:cubicBezTo>
                  <a:pt x="2131729" y="413578"/>
                  <a:pt x="1968040" y="338320"/>
                  <a:pt x="1851388" y="272468"/>
                </a:cubicBezTo>
                <a:cubicBezTo>
                  <a:pt x="1734736" y="206616"/>
                  <a:pt x="1653832" y="20349"/>
                  <a:pt x="1343388" y="1534"/>
                </a:cubicBezTo>
                <a:cubicBezTo>
                  <a:pt x="1032944" y="-17281"/>
                  <a:pt x="3773" y="142646"/>
                  <a:pt x="10" y="170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CE76B4F2-5CF9-90E6-D96F-7EB7843A44C2}"/>
              </a:ext>
            </a:extLst>
          </p:cNvPr>
          <p:cNvSpPr/>
          <p:nvPr/>
        </p:nvSpPr>
        <p:spPr>
          <a:xfrm>
            <a:off x="5841432" y="5169758"/>
            <a:ext cx="226990" cy="584860"/>
          </a:xfrm>
          <a:custGeom>
            <a:avLst/>
            <a:gdLst>
              <a:gd name="connsiteX0" fmla="*/ 54543 w 226990"/>
              <a:gd name="connsiteY0" fmla="*/ 8667 h 584860"/>
              <a:gd name="connsiteX1" fmla="*/ 3743 w 226990"/>
              <a:gd name="connsiteY1" fmla="*/ 570642 h 584860"/>
              <a:gd name="connsiteX2" fmla="*/ 32318 w 226990"/>
              <a:gd name="connsiteY2" fmla="*/ 427767 h 584860"/>
              <a:gd name="connsiteX3" fmla="*/ 10093 w 226990"/>
              <a:gd name="connsiteY3" fmla="*/ 554767 h 584860"/>
              <a:gd name="connsiteX4" fmla="*/ 225993 w 226990"/>
              <a:gd name="connsiteY4" fmla="*/ 208692 h 584860"/>
              <a:gd name="connsiteX5" fmla="*/ 89468 w 226990"/>
              <a:gd name="connsiteY5" fmla="*/ 361092 h 584860"/>
              <a:gd name="connsiteX6" fmla="*/ 60893 w 226990"/>
              <a:gd name="connsiteY6" fmla="*/ 237267 h 584860"/>
              <a:gd name="connsiteX7" fmla="*/ 54543 w 226990"/>
              <a:gd name="connsiteY7" fmla="*/ 8667 h 58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990" h="584860">
                <a:moveTo>
                  <a:pt x="54543" y="8667"/>
                </a:moveTo>
                <a:cubicBezTo>
                  <a:pt x="45018" y="64229"/>
                  <a:pt x="7447" y="500792"/>
                  <a:pt x="3743" y="570642"/>
                </a:cubicBezTo>
                <a:cubicBezTo>
                  <a:pt x="39" y="640492"/>
                  <a:pt x="31260" y="430413"/>
                  <a:pt x="32318" y="427767"/>
                </a:cubicBezTo>
                <a:cubicBezTo>
                  <a:pt x="33376" y="425121"/>
                  <a:pt x="-22186" y="591279"/>
                  <a:pt x="10093" y="554767"/>
                </a:cubicBezTo>
                <a:cubicBezTo>
                  <a:pt x="42372" y="518255"/>
                  <a:pt x="212764" y="240971"/>
                  <a:pt x="225993" y="208692"/>
                </a:cubicBezTo>
                <a:cubicBezTo>
                  <a:pt x="239222" y="176413"/>
                  <a:pt x="116985" y="356330"/>
                  <a:pt x="89468" y="361092"/>
                </a:cubicBezTo>
                <a:cubicBezTo>
                  <a:pt x="61951" y="365854"/>
                  <a:pt x="64068" y="293888"/>
                  <a:pt x="60893" y="237267"/>
                </a:cubicBezTo>
                <a:cubicBezTo>
                  <a:pt x="57718" y="180646"/>
                  <a:pt x="64068" y="-46895"/>
                  <a:pt x="54543" y="8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E14B30F0-6784-0D4E-DFEE-4B8DDBF7C055}"/>
              </a:ext>
            </a:extLst>
          </p:cNvPr>
          <p:cNvSpPr/>
          <p:nvPr/>
        </p:nvSpPr>
        <p:spPr>
          <a:xfrm>
            <a:off x="6054936" y="5883124"/>
            <a:ext cx="397047" cy="93519"/>
          </a:xfrm>
          <a:custGeom>
            <a:avLst/>
            <a:gdLst>
              <a:gd name="connsiteX0" fmla="*/ 6139 w 397047"/>
              <a:gd name="connsiteY0" fmla="*/ 151 h 93519"/>
              <a:gd name="connsiteX1" fmla="*/ 380789 w 397047"/>
              <a:gd name="connsiteY1" fmla="*/ 50951 h 93519"/>
              <a:gd name="connsiteX2" fmla="*/ 301414 w 397047"/>
              <a:gd name="connsiteY2" fmla="*/ 38251 h 93519"/>
              <a:gd name="connsiteX3" fmla="*/ 47414 w 397047"/>
              <a:gd name="connsiteY3" fmla="*/ 92226 h 93519"/>
              <a:gd name="connsiteX4" fmla="*/ 139489 w 397047"/>
              <a:gd name="connsiteY4" fmla="*/ 70001 h 93519"/>
              <a:gd name="connsiteX5" fmla="*/ 6139 w 397047"/>
              <a:gd name="connsiteY5" fmla="*/ 151 h 9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047" h="93519">
                <a:moveTo>
                  <a:pt x="6139" y="151"/>
                </a:moveTo>
                <a:cubicBezTo>
                  <a:pt x="46356" y="-3024"/>
                  <a:pt x="331576" y="44601"/>
                  <a:pt x="380789" y="50951"/>
                </a:cubicBezTo>
                <a:cubicBezTo>
                  <a:pt x="430002" y="57301"/>
                  <a:pt x="356976" y="31372"/>
                  <a:pt x="301414" y="38251"/>
                </a:cubicBezTo>
                <a:cubicBezTo>
                  <a:pt x="245852" y="45130"/>
                  <a:pt x="74402" y="86934"/>
                  <a:pt x="47414" y="92226"/>
                </a:cubicBezTo>
                <a:cubicBezTo>
                  <a:pt x="20427" y="97518"/>
                  <a:pt x="142664" y="85876"/>
                  <a:pt x="139489" y="70001"/>
                </a:cubicBezTo>
                <a:cubicBezTo>
                  <a:pt x="136314" y="54126"/>
                  <a:pt x="-34078" y="3326"/>
                  <a:pt x="6139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7B4609D9-E370-47A9-9129-970CB05B320D}"/>
              </a:ext>
            </a:extLst>
          </p:cNvPr>
          <p:cNvSpPr/>
          <p:nvPr/>
        </p:nvSpPr>
        <p:spPr>
          <a:xfrm>
            <a:off x="5456220" y="6216611"/>
            <a:ext cx="208400" cy="438796"/>
          </a:xfrm>
          <a:custGeom>
            <a:avLst/>
            <a:gdLst>
              <a:gd name="connsiteX0" fmla="*/ 1605 w 208400"/>
              <a:gd name="connsiteY0" fmla="*/ 39 h 438796"/>
              <a:gd name="connsiteX1" fmla="*/ 160355 w 208400"/>
              <a:gd name="connsiteY1" fmla="*/ 231814 h 438796"/>
              <a:gd name="connsiteX2" fmla="*/ 141305 w 208400"/>
              <a:gd name="connsiteY2" fmla="*/ 171489 h 438796"/>
              <a:gd name="connsiteX3" fmla="*/ 201630 w 208400"/>
              <a:gd name="connsiteY3" fmla="*/ 377864 h 438796"/>
              <a:gd name="connsiteX4" fmla="*/ 201630 w 208400"/>
              <a:gd name="connsiteY4" fmla="*/ 400089 h 438796"/>
              <a:gd name="connsiteX5" fmla="*/ 154005 w 208400"/>
              <a:gd name="connsiteY5" fmla="*/ 323889 h 438796"/>
              <a:gd name="connsiteX6" fmla="*/ 131780 w 208400"/>
              <a:gd name="connsiteY6" fmla="*/ 438189 h 438796"/>
              <a:gd name="connsiteX7" fmla="*/ 131780 w 208400"/>
              <a:gd name="connsiteY7" fmla="*/ 263564 h 438796"/>
              <a:gd name="connsiteX8" fmla="*/ 14305 w 208400"/>
              <a:gd name="connsiteY8" fmla="*/ 155614 h 438796"/>
              <a:gd name="connsiteX9" fmla="*/ 74630 w 208400"/>
              <a:gd name="connsiteY9" fmla="*/ 212764 h 438796"/>
              <a:gd name="connsiteX10" fmla="*/ 1605 w 208400"/>
              <a:gd name="connsiteY10" fmla="*/ 39 h 43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00" h="438796">
                <a:moveTo>
                  <a:pt x="1605" y="39"/>
                </a:moveTo>
                <a:cubicBezTo>
                  <a:pt x="15892" y="3214"/>
                  <a:pt x="137072" y="203239"/>
                  <a:pt x="160355" y="231814"/>
                </a:cubicBezTo>
                <a:cubicBezTo>
                  <a:pt x="183638" y="260389"/>
                  <a:pt x="134426" y="147147"/>
                  <a:pt x="141305" y="171489"/>
                </a:cubicBezTo>
                <a:cubicBezTo>
                  <a:pt x="148184" y="195831"/>
                  <a:pt x="191576" y="339764"/>
                  <a:pt x="201630" y="377864"/>
                </a:cubicBezTo>
                <a:cubicBezTo>
                  <a:pt x="211684" y="415964"/>
                  <a:pt x="209568" y="409085"/>
                  <a:pt x="201630" y="400089"/>
                </a:cubicBezTo>
                <a:cubicBezTo>
                  <a:pt x="193693" y="391093"/>
                  <a:pt x="165647" y="317539"/>
                  <a:pt x="154005" y="323889"/>
                </a:cubicBezTo>
                <a:cubicBezTo>
                  <a:pt x="142363" y="330239"/>
                  <a:pt x="135484" y="448243"/>
                  <a:pt x="131780" y="438189"/>
                </a:cubicBezTo>
                <a:cubicBezTo>
                  <a:pt x="128076" y="428135"/>
                  <a:pt x="151359" y="310660"/>
                  <a:pt x="131780" y="263564"/>
                </a:cubicBezTo>
                <a:cubicBezTo>
                  <a:pt x="112201" y="216468"/>
                  <a:pt x="23830" y="164081"/>
                  <a:pt x="14305" y="155614"/>
                </a:cubicBezTo>
                <a:cubicBezTo>
                  <a:pt x="4780" y="147147"/>
                  <a:pt x="76218" y="238164"/>
                  <a:pt x="74630" y="212764"/>
                </a:cubicBezTo>
                <a:cubicBezTo>
                  <a:pt x="73043" y="187364"/>
                  <a:pt x="-12682" y="-3136"/>
                  <a:pt x="1605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557B10C5-D335-6C85-D4BF-2EB6374CBC21}"/>
              </a:ext>
            </a:extLst>
          </p:cNvPr>
          <p:cNvSpPr/>
          <p:nvPr/>
        </p:nvSpPr>
        <p:spPr>
          <a:xfrm>
            <a:off x="7086116" y="5860867"/>
            <a:ext cx="102465" cy="470494"/>
          </a:xfrm>
          <a:custGeom>
            <a:avLst/>
            <a:gdLst>
              <a:gd name="connsiteX0" fmla="*/ 102084 w 102465"/>
              <a:gd name="connsiteY0" fmla="*/ 63683 h 470494"/>
              <a:gd name="connsiteX1" fmla="*/ 67159 w 102465"/>
              <a:gd name="connsiteY1" fmla="*/ 311333 h 470494"/>
              <a:gd name="connsiteX2" fmla="*/ 60809 w 102465"/>
              <a:gd name="connsiteY2" fmla="*/ 470083 h 470494"/>
              <a:gd name="connsiteX3" fmla="*/ 29059 w 102465"/>
              <a:gd name="connsiteY3" fmla="*/ 355783 h 470494"/>
              <a:gd name="connsiteX4" fmla="*/ 3659 w 102465"/>
              <a:gd name="connsiteY4" fmla="*/ 308158 h 470494"/>
              <a:gd name="connsiteX5" fmla="*/ 484 w 102465"/>
              <a:gd name="connsiteY5" fmla="*/ 183 h 470494"/>
              <a:gd name="connsiteX6" fmla="*/ 6834 w 102465"/>
              <a:gd name="connsiteY6" fmla="*/ 263708 h 470494"/>
              <a:gd name="connsiteX7" fmla="*/ 44934 w 102465"/>
              <a:gd name="connsiteY7" fmla="*/ 311333 h 470494"/>
              <a:gd name="connsiteX8" fmla="*/ 22709 w 102465"/>
              <a:gd name="connsiteY8" fmla="*/ 244658 h 470494"/>
              <a:gd name="connsiteX9" fmla="*/ 41759 w 102465"/>
              <a:gd name="connsiteY9" fmla="*/ 308158 h 470494"/>
              <a:gd name="connsiteX10" fmla="*/ 102084 w 102465"/>
              <a:gd name="connsiteY10" fmla="*/ 63683 h 47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465" h="470494">
                <a:moveTo>
                  <a:pt x="102084" y="63683"/>
                </a:moveTo>
                <a:cubicBezTo>
                  <a:pt x="106317" y="64212"/>
                  <a:pt x="74038" y="243600"/>
                  <a:pt x="67159" y="311333"/>
                </a:cubicBezTo>
                <a:cubicBezTo>
                  <a:pt x="60280" y="379066"/>
                  <a:pt x="67159" y="462675"/>
                  <a:pt x="60809" y="470083"/>
                </a:cubicBezTo>
                <a:cubicBezTo>
                  <a:pt x="54459" y="477491"/>
                  <a:pt x="38584" y="382770"/>
                  <a:pt x="29059" y="355783"/>
                </a:cubicBezTo>
                <a:cubicBezTo>
                  <a:pt x="19534" y="328796"/>
                  <a:pt x="8421" y="367425"/>
                  <a:pt x="3659" y="308158"/>
                </a:cubicBezTo>
                <a:cubicBezTo>
                  <a:pt x="-1104" y="248891"/>
                  <a:pt x="-45" y="7591"/>
                  <a:pt x="484" y="183"/>
                </a:cubicBezTo>
                <a:cubicBezTo>
                  <a:pt x="1013" y="-7225"/>
                  <a:pt x="-574" y="211850"/>
                  <a:pt x="6834" y="263708"/>
                </a:cubicBezTo>
                <a:cubicBezTo>
                  <a:pt x="14242" y="315566"/>
                  <a:pt x="42288" y="314508"/>
                  <a:pt x="44934" y="311333"/>
                </a:cubicBezTo>
                <a:cubicBezTo>
                  <a:pt x="47580" y="308158"/>
                  <a:pt x="23238" y="245187"/>
                  <a:pt x="22709" y="244658"/>
                </a:cubicBezTo>
                <a:cubicBezTo>
                  <a:pt x="22180" y="244129"/>
                  <a:pt x="28530" y="334087"/>
                  <a:pt x="41759" y="308158"/>
                </a:cubicBezTo>
                <a:cubicBezTo>
                  <a:pt x="54988" y="282229"/>
                  <a:pt x="97851" y="63154"/>
                  <a:pt x="102084" y="63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0F9318C7-AF76-485C-2490-358C457E6F28}"/>
              </a:ext>
            </a:extLst>
          </p:cNvPr>
          <p:cNvSpPr/>
          <p:nvPr/>
        </p:nvSpPr>
        <p:spPr>
          <a:xfrm>
            <a:off x="6532666" y="6392345"/>
            <a:ext cx="520033" cy="388186"/>
          </a:xfrm>
          <a:custGeom>
            <a:avLst/>
            <a:gdLst>
              <a:gd name="connsiteX0" fmla="*/ 515834 w 520033"/>
              <a:gd name="connsiteY0" fmla="*/ 2105 h 388186"/>
              <a:gd name="connsiteX1" fmla="*/ 17359 w 520033"/>
              <a:gd name="connsiteY1" fmla="*/ 373580 h 388186"/>
              <a:gd name="connsiteX2" fmla="*/ 141184 w 520033"/>
              <a:gd name="connsiteY2" fmla="*/ 297380 h 388186"/>
              <a:gd name="connsiteX3" fmla="*/ 407884 w 520033"/>
              <a:gd name="connsiteY3" fmla="*/ 148155 h 388186"/>
              <a:gd name="connsiteX4" fmla="*/ 265009 w 520033"/>
              <a:gd name="connsiteY4" fmla="*/ 218005 h 388186"/>
              <a:gd name="connsiteX5" fmla="*/ 515834 w 520033"/>
              <a:gd name="connsiteY5" fmla="*/ 2105 h 38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033" h="388186">
                <a:moveTo>
                  <a:pt x="515834" y="2105"/>
                </a:moveTo>
                <a:cubicBezTo>
                  <a:pt x="474559" y="28034"/>
                  <a:pt x="79801" y="324368"/>
                  <a:pt x="17359" y="373580"/>
                </a:cubicBezTo>
                <a:cubicBezTo>
                  <a:pt x="-45083" y="422793"/>
                  <a:pt x="76097" y="334951"/>
                  <a:pt x="141184" y="297380"/>
                </a:cubicBezTo>
                <a:cubicBezTo>
                  <a:pt x="206271" y="259809"/>
                  <a:pt x="387246" y="161384"/>
                  <a:pt x="407884" y="148155"/>
                </a:cubicBezTo>
                <a:cubicBezTo>
                  <a:pt x="428522" y="134926"/>
                  <a:pt x="249134" y="238113"/>
                  <a:pt x="265009" y="218005"/>
                </a:cubicBezTo>
                <a:cubicBezTo>
                  <a:pt x="280884" y="197897"/>
                  <a:pt x="557109" y="-23824"/>
                  <a:pt x="515834" y="2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CE322C9B-72F0-2461-0C30-85F3C4D735CA}"/>
              </a:ext>
            </a:extLst>
          </p:cNvPr>
          <p:cNvSpPr/>
          <p:nvPr/>
        </p:nvSpPr>
        <p:spPr>
          <a:xfrm>
            <a:off x="6098044" y="6641038"/>
            <a:ext cx="331206" cy="166745"/>
          </a:xfrm>
          <a:custGeom>
            <a:avLst/>
            <a:gdLst>
              <a:gd name="connsiteX0" fmla="*/ 1131 w 331206"/>
              <a:gd name="connsiteY0" fmla="*/ 1062 h 166745"/>
              <a:gd name="connsiteX1" fmla="*/ 315456 w 331206"/>
              <a:gd name="connsiteY1" fmla="*/ 162987 h 166745"/>
              <a:gd name="connsiteX2" fmla="*/ 271006 w 331206"/>
              <a:gd name="connsiteY2" fmla="*/ 109012 h 166745"/>
              <a:gd name="connsiteX3" fmla="*/ 156706 w 331206"/>
              <a:gd name="connsiteY3" fmla="*/ 39162 h 166745"/>
              <a:gd name="connsiteX4" fmla="*/ 207506 w 331206"/>
              <a:gd name="connsiteY4" fmla="*/ 89962 h 166745"/>
              <a:gd name="connsiteX5" fmla="*/ 1131 w 331206"/>
              <a:gd name="connsiteY5" fmla="*/ 1062 h 16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206" h="166745">
                <a:moveTo>
                  <a:pt x="1131" y="1062"/>
                </a:moveTo>
                <a:cubicBezTo>
                  <a:pt x="19123" y="13233"/>
                  <a:pt x="270477" y="144995"/>
                  <a:pt x="315456" y="162987"/>
                </a:cubicBezTo>
                <a:cubicBezTo>
                  <a:pt x="360435" y="180979"/>
                  <a:pt x="297464" y="129650"/>
                  <a:pt x="271006" y="109012"/>
                </a:cubicBezTo>
                <a:cubicBezTo>
                  <a:pt x="244548" y="88374"/>
                  <a:pt x="167289" y="42337"/>
                  <a:pt x="156706" y="39162"/>
                </a:cubicBezTo>
                <a:cubicBezTo>
                  <a:pt x="146123" y="35987"/>
                  <a:pt x="229731" y="94725"/>
                  <a:pt x="207506" y="89962"/>
                </a:cubicBezTo>
                <a:cubicBezTo>
                  <a:pt x="185281" y="85200"/>
                  <a:pt x="-16861" y="-11109"/>
                  <a:pt x="1131" y="1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7EACE3A5-AD87-0488-26D9-3C4104BD2645}"/>
              </a:ext>
            </a:extLst>
          </p:cNvPr>
          <p:cNvSpPr/>
          <p:nvPr/>
        </p:nvSpPr>
        <p:spPr>
          <a:xfrm>
            <a:off x="6543301" y="4513939"/>
            <a:ext cx="57605" cy="886757"/>
          </a:xfrm>
          <a:custGeom>
            <a:avLst/>
            <a:gdLst>
              <a:gd name="connsiteX0" fmla="*/ 374 w 57605"/>
              <a:gd name="connsiteY0" fmla="*/ 7261 h 886757"/>
              <a:gd name="connsiteX1" fmla="*/ 47999 w 57605"/>
              <a:gd name="connsiteY1" fmla="*/ 835936 h 886757"/>
              <a:gd name="connsiteX2" fmla="*/ 35299 w 57605"/>
              <a:gd name="connsiteY2" fmla="*/ 721636 h 886757"/>
              <a:gd name="connsiteX3" fmla="*/ 57524 w 57605"/>
              <a:gd name="connsiteY3" fmla="*/ 105686 h 886757"/>
              <a:gd name="connsiteX4" fmla="*/ 25774 w 57605"/>
              <a:gd name="connsiteY4" fmla="*/ 413661 h 886757"/>
              <a:gd name="connsiteX5" fmla="*/ 374 w 57605"/>
              <a:gd name="connsiteY5" fmla="*/ 7261 h 88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05" h="886757">
                <a:moveTo>
                  <a:pt x="374" y="7261"/>
                </a:moveTo>
                <a:cubicBezTo>
                  <a:pt x="4078" y="77640"/>
                  <a:pt x="42178" y="716874"/>
                  <a:pt x="47999" y="835936"/>
                </a:cubicBezTo>
                <a:cubicBezTo>
                  <a:pt x="53820" y="954998"/>
                  <a:pt x="33712" y="843344"/>
                  <a:pt x="35299" y="721636"/>
                </a:cubicBezTo>
                <a:cubicBezTo>
                  <a:pt x="36887" y="599928"/>
                  <a:pt x="59111" y="157015"/>
                  <a:pt x="57524" y="105686"/>
                </a:cubicBezTo>
                <a:cubicBezTo>
                  <a:pt x="55937" y="54357"/>
                  <a:pt x="30007" y="426361"/>
                  <a:pt x="25774" y="413661"/>
                </a:cubicBezTo>
                <a:cubicBezTo>
                  <a:pt x="21541" y="400961"/>
                  <a:pt x="-3330" y="-63118"/>
                  <a:pt x="374" y="7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B36B551E-72E8-1AA9-7FC1-16B63C3090C4}"/>
              </a:ext>
            </a:extLst>
          </p:cNvPr>
          <p:cNvSpPr/>
          <p:nvPr/>
        </p:nvSpPr>
        <p:spPr>
          <a:xfrm>
            <a:off x="6584421" y="4938635"/>
            <a:ext cx="119397" cy="631307"/>
          </a:xfrm>
          <a:custGeom>
            <a:avLst/>
            <a:gdLst>
              <a:gd name="connsiteX0" fmla="*/ 341 w 119397"/>
              <a:gd name="connsiteY0" fmla="*/ 1289 h 631307"/>
              <a:gd name="connsiteX1" fmla="*/ 76090 w 119397"/>
              <a:gd name="connsiteY1" fmla="*/ 434141 h 631307"/>
              <a:gd name="connsiteX2" fmla="*/ 76090 w 119397"/>
              <a:gd name="connsiteY2" fmla="*/ 363803 h 631307"/>
              <a:gd name="connsiteX3" fmla="*/ 119375 w 119397"/>
              <a:gd name="connsiteY3" fmla="*/ 628925 h 631307"/>
              <a:gd name="connsiteX4" fmla="*/ 81501 w 119397"/>
              <a:gd name="connsiteY4" fmla="*/ 472016 h 631307"/>
              <a:gd name="connsiteX5" fmla="*/ 49037 w 119397"/>
              <a:gd name="connsiteY5" fmla="*/ 104092 h 631307"/>
              <a:gd name="connsiteX6" fmla="*/ 49037 w 119397"/>
              <a:gd name="connsiteY6" fmla="*/ 293464 h 631307"/>
              <a:gd name="connsiteX7" fmla="*/ 341 w 119397"/>
              <a:gd name="connsiteY7" fmla="*/ 1289 h 63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97" h="631307">
                <a:moveTo>
                  <a:pt x="341" y="1289"/>
                </a:moveTo>
                <a:cubicBezTo>
                  <a:pt x="4850" y="24735"/>
                  <a:pt x="63465" y="373722"/>
                  <a:pt x="76090" y="434141"/>
                </a:cubicBezTo>
                <a:cubicBezTo>
                  <a:pt x="88715" y="494560"/>
                  <a:pt x="68876" y="331339"/>
                  <a:pt x="76090" y="363803"/>
                </a:cubicBezTo>
                <a:cubicBezTo>
                  <a:pt x="83304" y="396267"/>
                  <a:pt x="118473" y="610890"/>
                  <a:pt x="119375" y="628925"/>
                </a:cubicBezTo>
                <a:cubicBezTo>
                  <a:pt x="120277" y="646960"/>
                  <a:pt x="93224" y="559488"/>
                  <a:pt x="81501" y="472016"/>
                </a:cubicBezTo>
                <a:cubicBezTo>
                  <a:pt x="69778" y="384544"/>
                  <a:pt x="54448" y="133851"/>
                  <a:pt x="49037" y="104092"/>
                </a:cubicBezTo>
                <a:cubicBezTo>
                  <a:pt x="43626" y="74333"/>
                  <a:pt x="60760" y="305187"/>
                  <a:pt x="49037" y="293464"/>
                </a:cubicBezTo>
                <a:cubicBezTo>
                  <a:pt x="37314" y="281741"/>
                  <a:pt x="-4168" y="-22157"/>
                  <a:pt x="341" y="1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6543110D-2577-C9EE-CF6E-E6916FDE26FF}"/>
              </a:ext>
            </a:extLst>
          </p:cNvPr>
          <p:cNvSpPr/>
          <p:nvPr/>
        </p:nvSpPr>
        <p:spPr>
          <a:xfrm>
            <a:off x="4751993" y="7427746"/>
            <a:ext cx="1704544" cy="1535798"/>
          </a:xfrm>
          <a:custGeom>
            <a:avLst/>
            <a:gdLst>
              <a:gd name="connsiteX0" fmla="*/ 23710 w 1704544"/>
              <a:gd name="connsiteY0" fmla="*/ 622 h 1535798"/>
              <a:gd name="connsiteX1" fmla="*/ 1019591 w 1704544"/>
              <a:gd name="connsiteY1" fmla="*/ 285806 h 1535798"/>
              <a:gd name="connsiteX2" fmla="*/ 1232348 w 1704544"/>
              <a:gd name="connsiteY2" fmla="*/ 217905 h 1535798"/>
              <a:gd name="connsiteX3" fmla="*/ 1101072 w 1704544"/>
              <a:gd name="connsiteY3" fmla="*/ 317494 h 1535798"/>
              <a:gd name="connsiteX4" fmla="*/ 1703128 w 1704544"/>
              <a:gd name="connsiteY4" fmla="*/ 222432 h 1535798"/>
              <a:gd name="connsiteX5" fmla="*/ 1268561 w 1704544"/>
              <a:gd name="connsiteY5" fmla="*/ 439715 h 1535798"/>
              <a:gd name="connsiteX6" fmla="*/ 1286668 w 1704544"/>
              <a:gd name="connsiteY6" fmla="*/ 1381276 h 1535798"/>
              <a:gd name="connsiteX7" fmla="*/ 1196134 w 1704544"/>
              <a:gd name="connsiteY7" fmla="*/ 933129 h 1535798"/>
              <a:gd name="connsiteX8" fmla="*/ 969797 w 1704544"/>
              <a:gd name="connsiteY8" fmla="*/ 543830 h 1535798"/>
              <a:gd name="connsiteX9" fmla="*/ 508070 w 1704544"/>
              <a:gd name="connsiteY9" fmla="*/ 521197 h 1535798"/>
              <a:gd name="connsiteX10" fmla="*/ 838522 w 1704544"/>
              <a:gd name="connsiteY10" fmla="*/ 788274 h 1535798"/>
              <a:gd name="connsiteX11" fmla="*/ 974324 w 1704544"/>
              <a:gd name="connsiteY11" fmla="*/ 1535185 h 1535798"/>
              <a:gd name="connsiteX12" fmla="*/ 684613 w 1704544"/>
              <a:gd name="connsiteY12" fmla="*/ 905969 h 1535798"/>
              <a:gd name="connsiteX13" fmla="*/ 340581 w 1704544"/>
              <a:gd name="connsiteY13" fmla="*/ 376341 h 1535798"/>
              <a:gd name="connsiteX14" fmla="*/ 23710 w 1704544"/>
              <a:gd name="connsiteY14" fmla="*/ 622 h 153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4544" h="1535798">
                <a:moveTo>
                  <a:pt x="23710" y="622"/>
                </a:moveTo>
                <a:cubicBezTo>
                  <a:pt x="136878" y="-14467"/>
                  <a:pt x="818151" y="249592"/>
                  <a:pt x="1019591" y="285806"/>
                </a:cubicBezTo>
                <a:cubicBezTo>
                  <a:pt x="1221031" y="322020"/>
                  <a:pt x="1218768" y="212624"/>
                  <a:pt x="1232348" y="217905"/>
                </a:cubicBezTo>
                <a:cubicBezTo>
                  <a:pt x="1245928" y="223186"/>
                  <a:pt x="1022609" y="316739"/>
                  <a:pt x="1101072" y="317494"/>
                </a:cubicBezTo>
                <a:cubicBezTo>
                  <a:pt x="1179535" y="318249"/>
                  <a:pt x="1675213" y="202062"/>
                  <a:pt x="1703128" y="222432"/>
                </a:cubicBezTo>
                <a:cubicBezTo>
                  <a:pt x="1731043" y="242802"/>
                  <a:pt x="1337971" y="246574"/>
                  <a:pt x="1268561" y="439715"/>
                </a:cubicBezTo>
                <a:cubicBezTo>
                  <a:pt x="1199151" y="632856"/>
                  <a:pt x="1298739" y="1299040"/>
                  <a:pt x="1286668" y="1381276"/>
                </a:cubicBezTo>
                <a:cubicBezTo>
                  <a:pt x="1274597" y="1463512"/>
                  <a:pt x="1248946" y="1072703"/>
                  <a:pt x="1196134" y="933129"/>
                </a:cubicBezTo>
                <a:cubicBezTo>
                  <a:pt x="1143322" y="793555"/>
                  <a:pt x="1084474" y="612485"/>
                  <a:pt x="969797" y="543830"/>
                </a:cubicBezTo>
                <a:cubicBezTo>
                  <a:pt x="855120" y="475175"/>
                  <a:pt x="529949" y="480456"/>
                  <a:pt x="508070" y="521197"/>
                </a:cubicBezTo>
                <a:cubicBezTo>
                  <a:pt x="486191" y="561938"/>
                  <a:pt x="760813" y="619276"/>
                  <a:pt x="838522" y="788274"/>
                </a:cubicBezTo>
                <a:cubicBezTo>
                  <a:pt x="916231" y="957272"/>
                  <a:pt x="999975" y="1515569"/>
                  <a:pt x="974324" y="1535185"/>
                </a:cubicBezTo>
                <a:cubicBezTo>
                  <a:pt x="948673" y="1554801"/>
                  <a:pt x="790237" y="1099110"/>
                  <a:pt x="684613" y="905969"/>
                </a:cubicBezTo>
                <a:cubicBezTo>
                  <a:pt x="578989" y="712828"/>
                  <a:pt x="447714" y="527986"/>
                  <a:pt x="340581" y="376341"/>
                </a:cubicBezTo>
                <a:cubicBezTo>
                  <a:pt x="233448" y="224696"/>
                  <a:pt x="-89458" y="15711"/>
                  <a:pt x="23710" y="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8D2E302E-5306-286C-42D5-EFB352F7E143}"/>
              </a:ext>
            </a:extLst>
          </p:cNvPr>
          <p:cNvSpPr/>
          <p:nvPr/>
        </p:nvSpPr>
        <p:spPr>
          <a:xfrm>
            <a:off x="6247713" y="8421802"/>
            <a:ext cx="293691" cy="1521751"/>
          </a:xfrm>
          <a:custGeom>
            <a:avLst/>
            <a:gdLst>
              <a:gd name="connsiteX0" fmla="*/ 67079 w 293691"/>
              <a:gd name="connsiteY0" fmla="*/ 6974 h 1521751"/>
              <a:gd name="connsiteX1" fmla="*/ 12758 w 293691"/>
              <a:gd name="connsiteY1" fmla="*/ 1170345 h 1521751"/>
              <a:gd name="connsiteX2" fmla="*/ 3705 w 293691"/>
              <a:gd name="connsiteY2" fmla="*/ 1125077 h 1521751"/>
              <a:gd name="connsiteX3" fmla="*/ 62552 w 293691"/>
              <a:gd name="connsiteY3" fmla="*/ 1505323 h 1521751"/>
              <a:gd name="connsiteX4" fmla="*/ 98766 w 293691"/>
              <a:gd name="connsiteY4" fmla="*/ 1274459 h 1521751"/>
              <a:gd name="connsiteX5" fmla="*/ 293416 w 293691"/>
              <a:gd name="connsiteY5" fmla="*/ 1514376 h 1521751"/>
              <a:gd name="connsiteX6" fmla="*/ 139507 w 293691"/>
              <a:gd name="connsiteY6" fmla="*/ 930428 h 1521751"/>
              <a:gd name="connsiteX7" fmla="*/ 53499 w 293691"/>
              <a:gd name="connsiteY7" fmla="*/ 695038 h 1521751"/>
              <a:gd name="connsiteX8" fmla="*/ 67079 w 293691"/>
              <a:gd name="connsiteY8" fmla="*/ 6974 h 152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691" h="1521751">
                <a:moveTo>
                  <a:pt x="67079" y="6974"/>
                </a:moveTo>
                <a:cubicBezTo>
                  <a:pt x="60289" y="86192"/>
                  <a:pt x="23320" y="983995"/>
                  <a:pt x="12758" y="1170345"/>
                </a:cubicBezTo>
                <a:cubicBezTo>
                  <a:pt x="2196" y="1356695"/>
                  <a:pt x="-4594" y="1069248"/>
                  <a:pt x="3705" y="1125077"/>
                </a:cubicBezTo>
                <a:cubicBezTo>
                  <a:pt x="12004" y="1180906"/>
                  <a:pt x="46709" y="1480426"/>
                  <a:pt x="62552" y="1505323"/>
                </a:cubicBezTo>
                <a:cubicBezTo>
                  <a:pt x="78395" y="1530220"/>
                  <a:pt x="60289" y="1272950"/>
                  <a:pt x="98766" y="1274459"/>
                </a:cubicBezTo>
                <a:cubicBezTo>
                  <a:pt x="137243" y="1275968"/>
                  <a:pt x="286626" y="1571714"/>
                  <a:pt x="293416" y="1514376"/>
                </a:cubicBezTo>
                <a:cubicBezTo>
                  <a:pt x="300206" y="1457038"/>
                  <a:pt x="179493" y="1066984"/>
                  <a:pt x="139507" y="930428"/>
                </a:cubicBezTo>
                <a:cubicBezTo>
                  <a:pt x="99521" y="793872"/>
                  <a:pt x="66325" y="843666"/>
                  <a:pt x="53499" y="695038"/>
                </a:cubicBezTo>
                <a:cubicBezTo>
                  <a:pt x="40673" y="546410"/>
                  <a:pt x="73869" y="-72244"/>
                  <a:pt x="67079" y="6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5FFD78EC-0D31-6AF3-4E15-23CA228A95D8}"/>
              </a:ext>
            </a:extLst>
          </p:cNvPr>
          <p:cNvSpPr/>
          <p:nvPr/>
        </p:nvSpPr>
        <p:spPr>
          <a:xfrm>
            <a:off x="5137179" y="7839181"/>
            <a:ext cx="775588" cy="1042423"/>
          </a:xfrm>
          <a:custGeom>
            <a:avLst/>
            <a:gdLst>
              <a:gd name="connsiteX0" fmla="*/ 18770 w 775588"/>
              <a:gd name="connsiteY0" fmla="*/ 1120 h 1042423"/>
              <a:gd name="connsiteX1" fmla="*/ 752100 w 775588"/>
              <a:gd name="connsiteY1" fmla="*/ 123342 h 1042423"/>
              <a:gd name="connsiteX2" fmla="*/ 589138 w 775588"/>
              <a:gd name="connsiteY2" fmla="*/ 132395 h 1042423"/>
              <a:gd name="connsiteX3" fmla="*/ 534817 w 775588"/>
              <a:gd name="connsiteY3" fmla="*/ 589595 h 1042423"/>
              <a:gd name="connsiteX4" fmla="*/ 571031 w 775588"/>
              <a:gd name="connsiteY4" fmla="*/ 585069 h 1042423"/>
              <a:gd name="connsiteX5" fmla="*/ 598191 w 775588"/>
              <a:gd name="connsiteY5" fmla="*/ 1042269 h 1042423"/>
              <a:gd name="connsiteX6" fmla="*/ 435229 w 775588"/>
              <a:gd name="connsiteY6" fmla="*/ 530748 h 1042423"/>
              <a:gd name="connsiteX7" fmla="*/ 145518 w 775588"/>
              <a:gd name="connsiteY7" fmla="*/ 141449 h 1042423"/>
              <a:gd name="connsiteX8" fmla="*/ 208892 w 775588"/>
              <a:gd name="connsiteY8" fmla="*/ 204823 h 1042423"/>
              <a:gd name="connsiteX9" fmla="*/ 18770 w 775588"/>
              <a:gd name="connsiteY9" fmla="*/ 1120 h 104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5588" h="1042423">
                <a:moveTo>
                  <a:pt x="18770" y="1120"/>
                </a:moveTo>
                <a:cubicBezTo>
                  <a:pt x="109305" y="-12460"/>
                  <a:pt x="657039" y="101463"/>
                  <a:pt x="752100" y="123342"/>
                </a:cubicBezTo>
                <a:cubicBezTo>
                  <a:pt x="847161" y="145221"/>
                  <a:pt x="625352" y="54686"/>
                  <a:pt x="589138" y="132395"/>
                </a:cubicBezTo>
                <a:cubicBezTo>
                  <a:pt x="552924" y="210104"/>
                  <a:pt x="537835" y="514149"/>
                  <a:pt x="534817" y="589595"/>
                </a:cubicBezTo>
                <a:cubicBezTo>
                  <a:pt x="531799" y="665041"/>
                  <a:pt x="560469" y="509623"/>
                  <a:pt x="571031" y="585069"/>
                </a:cubicBezTo>
                <a:cubicBezTo>
                  <a:pt x="581593" y="660515"/>
                  <a:pt x="620825" y="1051322"/>
                  <a:pt x="598191" y="1042269"/>
                </a:cubicBezTo>
                <a:cubicBezTo>
                  <a:pt x="575557" y="1033216"/>
                  <a:pt x="510674" y="680884"/>
                  <a:pt x="435229" y="530748"/>
                </a:cubicBezTo>
                <a:cubicBezTo>
                  <a:pt x="359784" y="380612"/>
                  <a:pt x="183241" y="195770"/>
                  <a:pt x="145518" y="141449"/>
                </a:cubicBezTo>
                <a:cubicBezTo>
                  <a:pt x="107795" y="87128"/>
                  <a:pt x="223981" y="228211"/>
                  <a:pt x="208892" y="204823"/>
                </a:cubicBezTo>
                <a:cubicBezTo>
                  <a:pt x="193803" y="181435"/>
                  <a:pt x="-71765" y="14700"/>
                  <a:pt x="18770" y="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E59BF1FD-D57F-DFEA-5196-44DA41FF3F56}"/>
              </a:ext>
            </a:extLst>
          </p:cNvPr>
          <p:cNvSpPr/>
          <p:nvPr/>
        </p:nvSpPr>
        <p:spPr>
          <a:xfrm>
            <a:off x="3449566" y="9339188"/>
            <a:ext cx="2603596" cy="563023"/>
          </a:xfrm>
          <a:custGeom>
            <a:avLst/>
            <a:gdLst>
              <a:gd name="connsiteX0" fmla="*/ 17260 w 2603596"/>
              <a:gd name="connsiteY0" fmla="*/ 2165 h 563023"/>
              <a:gd name="connsiteX1" fmla="*/ 2010520 w 2603596"/>
              <a:gd name="connsiteY1" fmla="*/ 482389 h 563023"/>
              <a:gd name="connsiteX2" fmla="*/ 1813168 w 2603596"/>
              <a:gd name="connsiteY2" fmla="*/ 482389 h 563023"/>
              <a:gd name="connsiteX3" fmla="*/ 2602578 w 2603596"/>
              <a:gd name="connsiteY3" fmla="*/ 561330 h 563023"/>
              <a:gd name="connsiteX4" fmla="*/ 1622394 w 2603596"/>
              <a:gd name="connsiteY4" fmla="*/ 396870 h 563023"/>
              <a:gd name="connsiteX5" fmla="*/ 583004 w 2603596"/>
              <a:gd name="connsiteY5" fmla="*/ 311350 h 563023"/>
              <a:gd name="connsiteX6" fmla="*/ 1017179 w 2603596"/>
              <a:gd name="connsiteY6" fmla="*/ 304772 h 563023"/>
              <a:gd name="connsiteX7" fmla="*/ 17260 w 2603596"/>
              <a:gd name="connsiteY7" fmla="*/ 2165 h 56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96" h="563023">
                <a:moveTo>
                  <a:pt x="17260" y="2165"/>
                </a:moveTo>
                <a:cubicBezTo>
                  <a:pt x="182817" y="31768"/>
                  <a:pt x="1711202" y="402352"/>
                  <a:pt x="2010520" y="482389"/>
                </a:cubicBezTo>
                <a:cubicBezTo>
                  <a:pt x="2309838" y="562426"/>
                  <a:pt x="1714492" y="469232"/>
                  <a:pt x="1813168" y="482389"/>
                </a:cubicBezTo>
                <a:cubicBezTo>
                  <a:pt x="1911844" y="495546"/>
                  <a:pt x="2634374" y="575583"/>
                  <a:pt x="2602578" y="561330"/>
                </a:cubicBezTo>
                <a:cubicBezTo>
                  <a:pt x="2570782" y="547077"/>
                  <a:pt x="1958990" y="438533"/>
                  <a:pt x="1622394" y="396870"/>
                </a:cubicBezTo>
                <a:cubicBezTo>
                  <a:pt x="1285798" y="355207"/>
                  <a:pt x="683873" y="326700"/>
                  <a:pt x="583004" y="311350"/>
                </a:cubicBezTo>
                <a:cubicBezTo>
                  <a:pt x="482135" y="296000"/>
                  <a:pt x="1104891" y="354110"/>
                  <a:pt x="1017179" y="304772"/>
                </a:cubicBezTo>
                <a:cubicBezTo>
                  <a:pt x="929467" y="255434"/>
                  <a:pt x="-148297" y="-27438"/>
                  <a:pt x="17260" y="2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37B41D46-5095-6911-FA97-E9BCBE65525B}"/>
              </a:ext>
            </a:extLst>
          </p:cNvPr>
          <p:cNvSpPr/>
          <p:nvPr/>
        </p:nvSpPr>
        <p:spPr>
          <a:xfrm>
            <a:off x="3888634" y="9621534"/>
            <a:ext cx="1102650" cy="2626018"/>
          </a:xfrm>
          <a:custGeom>
            <a:avLst/>
            <a:gdLst>
              <a:gd name="connsiteX0" fmla="*/ 18946 w 1102650"/>
              <a:gd name="connsiteY0" fmla="*/ 42161 h 2626018"/>
              <a:gd name="connsiteX1" fmla="*/ 1064914 w 1102650"/>
              <a:gd name="connsiteY1" fmla="*/ 2541960 h 2626018"/>
              <a:gd name="connsiteX2" fmla="*/ 821513 w 1102650"/>
              <a:gd name="connsiteY2" fmla="*/ 1903853 h 2626018"/>
              <a:gd name="connsiteX3" fmla="*/ 334710 w 1102650"/>
              <a:gd name="connsiteY3" fmla="*/ 601326 h 2626018"/>
              <a:gd name="connsiteX4" fmla="*/ 387337 w 1102650"/>
              <a:gd name="connsiteY4" fmla="*/ 943404 h 2626018"/>
              <a:gd name="connsiteX5" fmla="*/ 18946 w 1102650"/>
              <a:gd name="connsiteY5" fmla="*/ 42161 h 26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50" h="2626018">
                <a:moveTo>
                  <a:pt x="18946" y="42161"/>
                </a:moveTo>
                <a:cubicBezTo>
                  <a:pt x="131876" y="308587"/>
                  <a:pt x="931153" y="2231678"/>
                  <a:pt x="1064914" y="2541960"/>
                </a:cubicBezTo>
                <a:cubicBezTo>
                  <a:pt x="1198675" y="2852242"/>
                  <a:pt x="943214" y="2227292"/>
                  <a:pt x="821513" y="1903853"/>
                </a:cubicBezTo>
                <a:cubicBezTo>
                  <a:pt x="699812" y="1580414"/>
                  <a:pt x="407073" y="761401"/>
                  <a:pt x="334710" y="601326"/>
                </a:cubicBezTo>
                <a:cubicBezTo>
                  <a:pt x="262347" y="441251"/>
                  <a:pt x="442157" y="1031116"/>
                  <a:pt x="387337" y="943404"/>
                </a:cubicBezTo>
                <a:cubicBezTo>
                  <a:pt x="332517" y="855692"/>
                  <a:pt x="-93984" y="-224265"/>
                  <a:pt x="18946" y="42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02F6FCB4-0DFE-3191-8BA7-664B7F8E98D5}"/>
              </a:ext>
            </a:extLst>
          </p:cNvPr>
          <p:cNvSpPr/>
          <p:nvPr/>
        </p:nvSpPr>
        <p:spPr>
          <a:xfrm>
            <a:off x="4966705" y="9886844"/>
            <a:ext cx="144725" cy="2105754"/>
          </a:xfrm>
          <a:custGeom>
            <a:avLst/>
            <a:gdLst>
              <a:gd name="connsiteX0" fmla="*/ 144725 w 144725"/>
              <a:gd name="connsiteY0" fmla="*/ 20252 h 2105754"/>
              <a:gd name="connsiteX1" fmla="*/ 98676 w 144725"/>
              <a:gd name="connsiteY1" fmla="*/ 2105611 h 2105754"/>
              <a:gd name="connsiteX2" fmla="*/ 0 w 144725"/>
              <a:gd name="connsiteY2" fmla="*/ 132085 h 2105754"/>
              <a:gd name="connsiteX3" fmla="*/ 98676 w 144725"/>
              <a:gd name="connsiteY3" fmla="*/ 993858 h 2105754"/>
              <a:gd name="connsiteX4" fmla="*/ 144725 w 144725"/>
              <a:gd name="connsiteY4" fmla="*/ 20252 h 21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25" h="2105754">
                <a:moveTo>
                  <a:pt x="144725" y="20252"/>
                </a:moveTo>
                <a:cubicBezTo>
                  <a:pt x="144725" y="205544"/>
                  <a:pt x="122797" y="2086972"/>
                  <a:pt x="98676" y="2105611"/>
                </a:cubicBezTo>
                <a:cubicBezTo>
                  <a:pt x="74555" y="2124250"/>
                  <a:pt x="0" y="317377"/>
                  <a:pt x="0" y="132085"/>
                </a:cubicBezTo>
                <a:cubicBezTo>
                  <a:pt x="0" y="-53207"/>
                  <a:pt x="72362" y="1005918"/>
                  <a:pt x="98676" y="993858"/>
                </a:cubicBezTo>
                <a:cubicBezTo>
                  <a:pt x="124990" y="981798"/>
                  <a:pt x="144725" y="-165040"/>
                  <a:pt x="144725" y="20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4DAB7BB6-7FAB-612E-20BE-0E2AB3CE0AF3}"/>
              </a:ext>
            </a:extLst>
          </p:cNvPr>
          <p:cNvSpPr/>
          <p:nvPr/>
        </p:nvSpPr>
        <p:spPr>
          <a:xfrm>
            <a:off x="2307030" y="9285003"/>
            <a:ext cx="1329717" cy="505512"/>
          </a:xfrm>
          <a:custGeom>
            <a:avLst/>
            <a:gdLst>
              <a:gd name="connsiteX0" fmla="*/ 15151 w 1329717"/>
              <a:gd name="connsiteY0" fmla="*/ 253702 h 505512"/>
              <a:gd name="connsiteX1" fmla="*/ 640101 w 1329717"/>
              <a:gd name="connsiteY1" fmla="*/ 240545 h 505512"/>
              <a:gd name="connsiteX2" fmla="*/ 1324256 w 1329717"/>
              <a:gd name="connsiteY2" fmla="*/ 503682 h 505512"/>
              <a:gd name="connsiteX3" fmla="*/ 929551 w 1329717"/>
              <a:gd name="connsiteY3" fmla="*/ 339221 h 505512"/>
              <a:gd name="connsiteX4" fmla="*/ 363807 w 1329717"/>
              <a:gd name="connsiteY4" fmla="*/ 3722 h 505512"/>
              <a:gd name="connsiteX5" fmla="*/ 633523 w 1329717"/>
              <a:gd name="connsiteY5" fmla="*/ 161604 h 505512"/>
              <a:gd name="connsiteX6" fmla="*/ 232239 w 1329717"/>
              <a:gd name="connsiteY6" fmla="*/ 194496 h 505512"/>
              <a:gd name="connsiteX7" fmla="*/ 15151 w 1329717"/>
              <a:gd name="connsiteY7" fmla="*/ 253702 h 50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9717" h="505512">
                <a:moveTo>
                  <a:pt x="15151" y="253702"/>
                </a:moveTo>
                <a:cubicBezTo>
                  <a:pt x="83128" y="261377"/>
                  <a:pt x="421917" y="198882"/>
                  <a:pt x="640101" y="240545"/>
                </a:cubicBezTo>
                <a:cubicBezTo>
                  <a:pt x="858285" y="282208"/>
                  <a:pt x="1276014" y="487236"/>
                  <a:pt x="1324256" y="503682"/>
                </a:cubicBezTo>
                <a:cubicBezTo>
                  <a:pt x="1372498" y="520128"/>
                  <a:pt x="1089626" y="422548"/>
                  <a:pt x="929551" y="339221"/>
                </a:cubicBezTo>
                <a:cubicBezTo>
                  <a:pt x="769476" y="255894"/>
                  <a:pt x="413145" y="33325"/>
                  <a:pt x="363807" y="3722"/>
                </a:cubicBezTo>
                <a:cubicBezTo>
                  <a:pt x="314469" y="-25881"/>
                  <a:pt x="655451" y="129808"/>
                  <a:pt x="633523" y="161604"/>
                </a:cubicBezTo>
                <a:cubicBezTo>
                  <a:pt x="611595" y="193400"/>
                  <a:pt x="340783" y="176953"/>
                  <a:pt x="232239" y="194496"/>
                </a:cubicBezTo>
                <a:cubicBezTo>
                  <a:pt x="123695" y="212038"/>
                  <a:pt x="-52826" y="246027"/>
                  <a:pt x="15151" y="253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4A57D672-FAF2-5ED2-87BD-CB77C6679066}"/>
              </a:ext>
            </a:extLst>
          </p:cNvPr>
          <p:cNvSpPr/>
          <p:nvPr/>
        </p:nvSpPr>
        <p:spPr>
          <a:xfrm>
            <a:off x="5194475" y="9958496"/>
            <a:ext cx="180551" cy="1995145"/>
          </a:xfrm>
          <a:custGeom>
            <a:avLst/>
            <a:gdLst>
              <a:gd name="connsiteX0" fmla="*/ 180092 w 180551"/>
              <a:gd name="connsiteY0" fmla="*/ 34120 h 1995145"/>
              <a:gd name="connsiteX1" fmla="*/ 2475 w 180551"/>
              <a:gd name="connsiteY1" fmla="*/ 1994488 h 1995145"/>
              <a:gd name="connsiteX2" fmla="*/ 74837 w 180551"/>
              <a:gd name="connsiteY2" fmla="*/ 257786 h 1995145"/>
              <a:gd name="connsiteX3" fmla="*/ 55102 w 180551"/>
              <a:gd name="connsiteY3" fmla="*/ 711697 h 1995145"/>
              <a:gd name="connsiteX4" fmla="*/ 180092 w 180551"/>
              <a:gd name="connsiteY4" fmla="*/ 34120 h 199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51" h="1995145">
                <a:moveTo>
                  <a:pt x="180092" y="34120"/>
                </a:moveTo>
                <a:cubicBezTo>
                  <a:pt x="171321" y="247918"/>
                  <a:pt x="20017" y="1957210"/>
                  <a:pt x="2475" y="1994488"/>
                </a:cubicBezTo>
                <a:cubicBezTo>
                  <a:pt x="-15067" y="2031766"/>
                  <a:pt x="66066" y="471584"/>
                  <a:pt x="74837" y="257786"/>
                </a:cubicBezTo>
                <a:cubicBezTo>
                  <a:pt x="83608" y="43988"/>
                  <a:pt x="40849" y="743493"/>
                  <a:pt x="55102" y="711697"/>
                </a:cubicBezTo>
                <a:cubicBezTo>
                  <a:pt x="69355" y="679901"/>
                  <a:pt x="188863" y="-179678"/>
                  <a:pt x="180092" y="34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4E9EC884-BAB7-F303-2E6C-09D6DB4531CB}"/>
              </a:ext>
            </a:extLst>
          </p:cNvPr>
          <p:cNvSpPr/>
          <p:nvPr/>
        </p:nvSpPr>
        <p:spPr>
          <a:xfrm>
            <a:off x="5986423" y="9533809"/>
            <a:ext cx="891325" cy="2850779"/>
          </a:xfrm>
          <a:custGeom>
            <a:avLst/>
            <a:gdLst>
              <a:gd name="connsiteX0" fmla="*/ 6515 w 891325"/>
              <a:gd name="connsiteY0" fmla="*/ 11474 h 2850779"/>
              <a:gd name="connsiteX1" fmla="*/ 611730 w 891325"/>
              <a:gd name="connsiteY1" fmla="*/ 1958686 h 2850779"/>
              <a:gd name="connsiteX2" fmla="*/ 855131 w 891325"/>
              <a:gd name="connsiteY2" fmla="*/ 2800723 h 2850779"/>
              <a:gd name="connsiteX3" fmla="*/ 822239 w 891325"/>
              <a:gd name="connsiteY3" fmla="*/ 2557322 h 2850779"/>
              <a:gd name="connsiteX4" fmla="*/ 223603 w 891325"/>
              <a:gd name="connsiteY4" fmla="*/ 945610 h 2850779"/>
              <a:gd name="connsiteX5" fmla="*/ 289387 w 891325"/>
              <a:gd name="connsiteY5" fmla="*/ 1142962 h 2850779"/>
              <a:gd name="connsiteX6" fmla="*/ 6515 w 891325"/>
              <a:gd name="connsiteY6" fmla="*/ 11474 h 285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1325" h="2850779">
                <a:moveTo>
                  <a:pt x="6515" y="11474"/>
                </a:moveTo>
                <a:cubicBezTo>
                  <a:pt x="60239" y="147428"/>
                  <a:pt x="470294" y="1493811"/>
                  <a:pt x="611730" y="1958686"/>
                </a:cubicBezTo>
                <a:cubicBezTo>
                  <a:pt x="753166" y="2423561"/>
                  <a:pt x="820046" y="2700950"/>
                  <a:pt x="855131" y="2800723"/>
                </a:cubicBezTo>
                <a:cubicBezTo>
                  <a:pt x="890216" y="2900496"/>
                  <a:pt x="927494" y="2866507"/>
                  <a:pt x="822239" y="2557322"/>
                </a:cubicBezTo>
                <a:cubicBezTo>
                  <a:pt x="716984" y="2248137"/>
                  <a:pt x="312412" y="1181337"/>
                  <a:pt x="223603" y="945610"/>
                </a:cubicBezTo>
                <a:cubicBezTo>
                  <a:pt x="134794" y="709883"/>
                  <a:pt x="331050" y="1296458"/>
                  <a:pt x="289387" y="1142962"/>
                </a:cubicBezTo>
                <a:cubicBezTo>
                  <a:pt x="247724" y="989466"/>
                  <a:pt x="-47209" y="-124480"/>
                  <a:pt x="6515" y="11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580E9E1B-389F-6ADC-CF60-24C36FDE1B8D}"/>
              </a:ext>
            </a:extLst>
          </p:cNvPr>
          <p:cNvSpPr/>
          <p:nvPr/>
        </p:nvSpPr>
        <p:spPr>
          <a:xfrm>
            <a:off x="5982551" y="6476910"/>
            <a:ext cx="596216" cy="101909"/>
          </a:xfrm>
          <a:custGeom>
            <a:avLst/>
            <a:gdLst>
              <a:gd name="connsiteX0" fmla="*/ 8674 w 596216"/>
              <a:gd name="connsiteY0" fmla="*/ 44540 h 101909"/>
              <a:gd name="connsiteX1" fmla="*/ 576999 w 596216"/>
              <a:gd name="connsiteY1" fmla="*/ 90 h 101909"/>
              <a:gd name="connsiteX2" fmla="*/ 459524 w 596216"/>
              <a:gd name="connsiteY2" fmla="*/ 35015 h 101909"/>
              <a:gd name="connsiteX3" fmla="*/ 427774 w 596216"/>
              <a:gd name="connsiteY3" fmla="*/ 101690 h 101909"/>
              <a:gd name="connsiteX4" fmla="*/ 427774 w 596216"/>
              <a:gd name="connsiteY4" fmla="*/ 57240 h 101909"/>
              <a:gd name="connsiteX5" fmla="*/ 195999 w 596216"/>
              <a:gd name="connsiteY5" fmla="*/ 79465 h 101909"/>
              <a:gd name="connsiteX6" fmla="*/ 230924 w 596216"/>
              <a:gd name="connsiteY6" fmla="*/ 69940 h 101909"/>
              <a:gd name="connsiteX7" fmla="*/ 8674 w 596216"/>
              <a:gd name="connsiteY7" fmla="*/ 44540 h 10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216" h="101909">
                <a:moveTo>
                  <a:pt x="8674" y="44540"/>
                </a:moveTo>
                <a:cubicBezTo>
                  <a:pt x="66353" y="32898"/>
                  <a:pt x="501857" y="1677"/>
                  <a:pt x="576999" y="90"/>
                </a:cubicBezTo>
                <a:cubicBezTo>
                  <a:pt x="652141" y="-1498"/>
                  <a:pt x="484395" y="18082"/>
                  <a:pt x="459524" y="35015"/>
                </a:cubicBezTo>
                <a:cubicBezTo>
                  <a:pt x="434653" y="51948"/>
                  <a:pt x="433066" y="97986"/>
                  <a:pt x="427774" y="101690"/>
                </a:cubicBezTo>
                <a:cubicBezTo>
                  <a:pt x="422482" y="105394"/>
                  <a:pt x="466403" y="60944"/>
                  <a:pt x="427774" y="57240"/>
                </a:cubicBezTo>
                <a:lnTo>
                  <a:pt x="195999" y="79465"/>
                </a:lnTo>
                <a:cubicBezTo>
                  <a:pt x="163191" y="81582"/>
                  <a:pt x="263203" y="73115"/>
                  <a:pt x="230924" y="69940"/>
                </a:cubicBezTo>
                <a:cubicBezTo>
                  <a:pt x="198645" y="66765"/>
                  <a:pt x="-49005" y="56182"/>
                  <a:pt x="8674" y="44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0FF98A42-F0DC-35C9-111A-56A847E88040}"/>
              </a:ext>
            </a:extLst>
          </p:cNvPr>
          <p:cNvSpPr/>
          <p:nvPr/>
        </p:nvSpPr>
        <p:spPr>
          <a:xfrm>
            <a:off x="6514461" y="6454758"/>
            <a:ext cx="381759" cy="219296"/>
          </a:xfrm>
          <a:custGeom>
            <a:avLst/>
            <a:gdLst>
              <a:gd name="connsiteX0" fmla="*/ 639 w 381759"/>
              <a:gd name="connsiteY0" fmla="*/ 120667 h 219296"/>
              <a:gd name="connsiteX1" fmla="*/ 73664 w 381759"/>
              <a:gd name="connsiteY1" fmla="*/ 158767 h 219296"/>
              <a:gd name="connsiteX2" fmla="*/ 19689 w 381759"/>
              <a:gd name="connsiteY2" fmla="*/ 219092 h 219296"/>
              <a:gd name="connsiteX3" fmla="*/ 156214 w 381759"/>
              <a:gd name="connsiteY3" fmla="*/ 136542 h 219296"/>
              <a:gd name="connsiteX4" fmla="*/ 381639 w 381759"/>
              <a:gd name="connsiteY4" fmla="*/ 17 h 219296"/>
              <a:gd name="connsiteX5" fmla="*/ 124464 w 381759"/>
              <a:gd name="connsiteY5" fmla="*/ 127017 h 219296"/>
              <a:gd name="connsiteX6" fmla="*/ 639 w 381759"/>
              <a:gd name="connsiteY6" fmla="*/ 120667 h 21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759" h="219296">
                <a:moveTo>
                  <a:pt x="639" y="120667"/>
                </a:moveTo>
                <a:cubicBezTo>
                  <a:pt x="-7828" y="125959"/>
                  <a:pt x="70489" y="142363"/>
                  <a:pt x="73664" y="158767"/>
                </a:cubicBezTo>
                <a:cubicBezTo>
                  <a:pt x="76839" y="175171"/>
                  <a:pt x="5931" y="222796"/>
                  <a:pt x="19689" y="219092"/>
                </a:cubicBezTo>
                <a:cubicBezTo>
                  <a:pt x="33447" y="215388"/>
                  <a:pt x="156214" y="136542"/>
                  <a:pt x="156214" y="136542"/>
                </a:cubicBezTo>
                <a:cubicBezTo>
                  <a:pt x="216539" y="100030"/>
                  <a:pt x="386931" y="1604"/>
                  <a:pt x="381639" y="17"/>
                </a:cubicBezTo>
                <a:cubicBezTo>
                  <a:pt x="376347" y="-1570"/>
                  <a:pt x="183731" y="105321"/>
                  <a:pt x="124464" y="127017"/>
                </a:cubicBezTo>
                <a:cubicBezTo>
                  <a:pt x="65197" y="148713"/>
                  <a:pt x="9106" y="115375"/>
                  <a:pt x="639" y="1206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96CB904F-5DD3-8C56-968D-EAF37B6964A8}"/>
              </a:ext>
            </a:extLst>
          </p:cNvPr>
          <p:cNvSpPr/>
          <p:nvPr/>
        </p:nvSpPr>
        <p:spPr>
          <a:xfrm>
            <a:off x="5803041" y="6181101"/>
            <a:ext cx="519378" cy="203155"/>
          </a:xfrm>
          <a:custGeom>
            <a:avLst/>
            <a:gdLst>
              <a:gd name="connsiteX0" fmla="*/ 7209 w 519378"/>
              <a:gd name="connsiteY0" fmla="*/ 197474 h 203155"/>
              <a:gd name="connsiteX1" fmla="*/ 515209 w 519378"/>
              <a:gd name="connsiteY1" fmla="*/ 624 h 203155"/>
              <a:gd name="connsiteX2" fmla="*/ 235809 w 519378"/>
              <a:gd name="connsiteY2" fmla="*/ 137149 h 203155"/>
              <a:gd name="connsiteX3" fmla="*/ 7209 w 519378"/>
              <a:gd name="connsiteY3" fmla="*/ 197474 h 20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378" h="203155">
                <a:moveTo>
                  <a:pt x="7209" y="197474"/>
                </a:moveTo>
                <a:cubicBezTo>
                  <a:pt x="53776" y="174720"/>
                  <a:pt x="477109" y="10678"/>
                  <a:pt x="515209" y="624"/>
                </a:cubicBezTo>
                <a:cubicBezTo>
                  <a:pt x="553309" y="-9430"/>
                  <a:pt x="319946" y="104870"/>
                  <a:pt x="235809" y="137149"/>
                </a:cubicBezTo>
                <a:cubicBezTo>
                  <a:pt x="151672" y="169428"/>
                  <a:pt x="-39358" y="220228"/>
                  <a:pt x="7209" y="1974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43" name="Picture 2" descr="河合優実、坂元愛登が出演 阿部サダヲ主演新ドラマ『不適切にもほどがある！』 – Page 2 – Sirabee" hidden="1">
            <a:extLst>
              <a:ext uri="{FF2B5EF4-FFF2-40B4-BE49-F238E27FC236}">
                <a16:creationId xmlns:a16="http://schemas.microsoft.com/office/drawing/2014/main" id="{97FCFA36-790C-0A3A-6AC8-7504A96B4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7" r="4390" b="75437"/>
          <a:stretch/>
        </p:blipFill>
        <p:spPr bwMode="auto">
          <a:xfrm>
            <a:off x="-14384" y="-22817"/>
            <a:ext cx="2557031" cy="157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2E0A29BA-9DE1-B778-B767-394CD9C236B5}"/>
              </a:ext>
            </a:extLst>
          </p:cNvPr>
          <p:cNvSpPr/>
          <p:nvPr/>
        </p:nvSpPr>
        <p:spPr>
          <a:xfrm>
            <a:off x="3533587" y="7774549"/>
            <a:ext cx="2260273" cy="1859217"/>
          </a:xfrm>
          <a:custGeom>
            <a:avLst/>
            <a:gdLst>
              <a:gd name="connsiteX0" fmla="*/ 446483 w 2260273"/>
              <a:gd name="connsiteY0" fmla="*/ 8894 h 1859217"/>
              <a:gd name="connsiteX1" fmla="*/ 495074 w 2260273"/>
              <a:gd name="connsiteY1" fmla="*/ 282773 h 1859217"/>
              <a:gd name="connsiteX2" fmla="*/ 941230 w 2260273"/>
              <a:gd name="connsiteY2" fmla="*/ 561068 h 1859217"/>
              <a:gd name="connsiteX3" fmla="*/ 972152 w 2260273"/>
              <a:gd name="connsiteY3" fmla="*/ 538981 h 1859217"/>
              <a:gd name="connsiteX4" fmla="*/ 1462483 w 2260273"/>
              <a:gd name="connsiteY4" fmla="*/ 1007225 h 1859217"/>
              <a:gd name="connsiteX5" fmla="*/ 1471317 w 2260273"/>
              <a:gd name="connsiteY5" fmla="*/ 993973 h 1859217"/>
              <a:gd name="connsiteX6" fmla="*/ 2213439 w 2260273"/>
              <a:gd name="connsiteY6" fmla="*/ 1797938 h 1859217"/>
              <a:gd name="connsiteX7" fmla="*/ 2045578 w 2260273"/>
              <a:gd name="connsiteY7" fmla="*/ 1665416 h 1859217"/>
              <a:gd name="connsiteX8" fmla="*/ 923561 w 2260273"/>
              <a:gd name="connsiteY8" fmla="*/ 569903 h 1859217"/>
              <a:gd name="connsiteX9" fmla="*/ 358135 w 2260273"/>
              <a:gd name="connsiteY9" fmla="*/ 256268 h 1859217"/>
              <a:gd name="connsiteX10" fmla="*/ 326 w 2260273"/>
              <a:gd name="connsiteY10" fmla="*/ 60 h 1859217"/>
              <a:gd name="connsiteX11" fmla="*/ 296291 w 2260273"/>
              <a:gd name="connsiteY11" fmla="*/ 278355 h 1859217"/>
              <a:gd name="connsiteX12" fmla="*/ 446483 w 2260273"/>
              <a:gd name="connsiteY12" fmla="*/ 8894 h 185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0273" h="1859217">
                <a:moveTo>
                  <a:pt x="446483" y="8894"/>
                </a:moveTo>
                <a:cubicBezTo>
                  <a:pt x="479613" y="9630"/>
                  <a:pt x="412616" y="190744"/>
                  <a:pt x="495074" y="282773"/>
                </a:cubicBezTo>
                <a:cubicBezTo>
                  <a:pt x="577532" y="374802"/>
                  <a:pt x="861717" y="518367"/>
                  <a:pt x="941230" y="561068"/>
                </a:cubicBezTo>
                <a:cubicBezTo>
                  <a:pt x="1020743" y="603769"/>
                  <a:pt x="885277" y="464622"/>
                  <a:pt x="972152" y="538981"/>
                </a:cubicBezTo>
                <a:cubicBezTo>
                  <a:pt x="1059028" y="613341"/>
                  <a:pt x="1379289" y="931393"/>
                  <a:pt x="1462483" y="1007225"/>
                </a:cubicBezTo>
                <a:cubicBezTo>
                  <a:pt x="1545677" y="1083057"/>
                  <a:pt x="1346158" y="862188"/>
                  <a:pt x="1471317" y="993973"/>
                </a:cubicBezTo>
                <a:cubicBezTo>
                  <a:pt x="1596476" y="1125759"/>
                  <a:pt x="2117729" y="1686031"/>
                  <a:pt x="2213439" y="1797938"/>
                </a:cubicBezTo>
                <a:cubicBezTo>
                  <a:pt x="2309149" y="1909845"/>
                  <a:pt x="2260558" y="1870089"/>
                  <a:pt x="2045578" y="1665416"/>
                </a:cubicBezTo>
                <a:cubicBezTo>
                  <a:pt x="1830598" y="1460744"/>
                  <a:pt x="1204801" y="804761"/>
                  <a:pt x="923561" y="569903"/>
                </a:cubicBezTo>
                <a:cubicBezTo>
                  <a:pt x="642321" y="335045"/>
                  <a:pt x="512008" y="351242"/>
                  <a:pt x="358135" y="256268"/>
                </a:cubicBezTo>
                <a:cubicBezTo>
                  <a:pt x="204262" y="161294"/>
                  <a:pt x="10633" y="-3621"/>
                  <a:pt x="326" y="60"/>
                </a:cubicBezTo>
                <a:cubicBezTo>
                  <a:pt x="-9981" y="3741"/>
                  <a:pt x="226349" y="272465"/>
                  <a:pt x="296291" y="278355"/>
                </a:cubicBezTo>
                <a:cubicBezTo>
                  <a:pt x="366233" y="284245"/>
                  <a:pt x="413353" y="8158"/>
                  <a:pt x="446483" y="8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7A2C5537-DA2B-A5A1-7317-258317FCA315}"/>
              </a:ext>
            </a:extLst>
          </p:cNvPr>
          <p:cNvSpPr/>
          <p:nvPr/>
        </p:nvSpPr>
        <p:spPr>
          <a:xfrm>
            <a:off x="5656449" y="8073073"/>
            <a:ext cx="319571" cy="1650904"/>
          </a:xfrm>
          <a:custGeom>
            <a:avLst/>
            <a:gdLst>
              <a:gd name="connsiteX0" fmla="*/ 4576 w 319571"/>
              <a:gd name="connsiteY0" fmla="*/ 23177 h 1650904"/>
              <a:gd name="connsiteX1" fmla="*/ 303026 w 319571"/>
              <a:gd name="connsiteY1" fmla="*/ 1553527 h 1650904"/>
              <a:gd name="connsiteX2" fmla="*/ 264926 w 319571"/>
              <a:gd name="connsiteY2" fmla="*/ 1378902 h 1650904"/>
              <a:gd name="connsiteX3" fmla="*/ 128401 w 319571"/>
              <a:gd name="connsiteY3" fmla="*/ 429577 h 1650904"/>
              <a:gd name="connsiteX4" fmla="*/ 122051 w 319571"/>
              <a:gd name="connsiteY4" fmla="*/ 613727 h 1650904"/>
              <a:gd name="connsiteX5" fmla="*/ 4576 w 319571"/>
              <a:gd name="connsiteY5" fmla="*/ 23177 h 165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571" h="1650904">
                <a:moveTo>
                  <a:pt x="4576" y="23177"/>
                </a:moveTo>
                <a:cubicBezTo>
                  <a:pt x="34739" y="179810"/>
                  <a:pt x="259634" y="1327573"/>
                  <a:pt x="303026" y="1553527"/>
                </a:cubicBezTo>
                <a:cubicBezTo>
                  <a:pt x="346418" y="1779481"/>
                  <a:pt x="294030" y="1566227"/>
                  <a:pt x="264926" y="1378902"/>
                </a:cubicBezTo>
                <a:cubicBezTo>
                  <a:pt x="235822" y="1191577"/>
                  <a:pt x="152213" y="557106"/>
                  <a:pt x="128401" y="429577"/>
                </a:cubicBezTo>
                <a:cubicBezTo>
                  <a:pt x="104589" y="302048"/>
                  <a:pt x="141630" y="674581"/>
                  <a:pt x="122051" y="613727"/>
                </a:cubicBezTo>
                <a:cubicBezTo>
                  <a:pt x="102472" y="552873"/>
                  <a:pt x="-25587" y="-133456"/>
                  <a:pt x="4576" y="23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D9F9F31D-3FFA-40A2-40AA-90C2EBB4C039}"/>
              </a:ext>
            </a:extLst>
          </p:cNvPr>
          <p:cNvSpPr/>
          <p:nvPr/>
        </p:nvSpPr>
        <p:spPr>
          <a:xfrm>
            <a:off x="4991687" y="7917084"/>
            <a:ext cx="833077" cy="1700521"/>
          </a:xfrm>
          <a:custGeom>
            <a:avLst/>
            <a:gdLst>
              <a:gd name="connsiteX0" fmla="*/ 50213 w 833077"/>
              <a:gd name="connsiteY0" fmla="*/ 96616 h 1700521"/>
              <a:gd name="connsiteX1" fmla="*/ 777288 w 833077"/>
              <a:gd name="connsiteY1" fmla="*/ 1534891 h 1700521"/>
              <a:gd name="connsiteX2" fmla="*/ 739188 w 833077"/>
              <a:gd name="connsiteY2" fmla="*/ 1357091 h 1700521"/>
              <a:gd name="connsiteX3" fmla="*/ 824913 w 833077"/>
              <a:gd name="connsiteY3" fmla="*/ 1671416 h 1700521"/>
              <a:gd name="connsiteX4" fmla="*/ 501063 w 833077"/>
              <a:gd name="connsiteY4" fmla="*/ 493491 h 1700521"/>
              <a:gd name="connsiteX5" fmla="*/ 767763 w 833077"/>
              <a:gd name="connsiteY5" fmla="*/ 1461866 h 1700521"/>
              <a:gd name="connsiteX6" fmla="*/ 139113 w 833077"/>
              <a:gd name="connsiteY6" fmla="*/ 274416 h 1700521"/>
              <a:gd name="connsiteX7" fmla="*/ 50213 w 833077"/>
              <a:gd name="connsiteY7" fmla="*/ 96616 h 170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3077" h="1700521">
                <a:moveTo>
                  <a:pt x="50213" y="96616"/>
                </a:moveTo>
                <a:cubicBezTo>
                  <a:pt x="156575" y="306695"/>
                  <a:pt x="662459" y="1324812"/>
                  <a:pt x="777288" y="1534891"/>
                </a:cubicBezTo>
                <a:cubicBezTo>
                  <a:pt x="892117" y="1744970"/>
                  <a:pt x="731251" y="1334337"/>
                  <a:pt x="739188" y="1357091"/>
                </a:cubicBezTo>
                <a:cubicBezTo>
                  <a:pt x="747126" y="1379845"/>
                  <a:pt x="864600" y="1815349"/>
                  <a:pt x="824913" y="1671416"/>
                </a:cubicBezTo>
                <a:cubicBezTo>
                  <a:pt x="785226" y="1527483"/>
                  <a:pt x="510588" y="528416"/>
                  <a:pt x="501063" y="493491"/>
                </a:cubicBezTo>
                <a:cubicBezTo>
                  <a:pt x="491538" y="458566"/>
                  <a:pt x="828088" y="1498378"/>
                  <a:pt x="767763" y="1461866"/>
                </a:cubicBezTo>
                <a:cubicBezTo>
                  <a:pt x="707438" y="1425354"/>
                  <a:pt x="256059" y="496137"/>
                  <a:pt x="139113" y="274416"/>
                </a:cubicBezTo>
                <a:cubicBezTo>
                  <a:pt x="22167" y="52695"/>
                  <a:pt x="-56149" y="-113463"/>
                  <a:pt x="50213" y="96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5CD6703A-79B1-E773-555B-AB3AD99666EE}"/>
              </a:ext>
            </a:extLst>
          </p:cNvPr>
          <p:cNvSpPr/>
          <p:nvPr/>
        </p:nvSpPr>
        <p:spPr>
          <a:xfrm>
            <a:off x="4990959" y="7917854"/>
            <a:ext cx="451132" cy="870339"/>
          </a:xfrm>
          <a:custGeom>
            <a:avLst/>
            <a:gdLst>
              <a:gd name="connsiteX0" fmla="*/ 9666 w 451132"/>
              <a:gd name="connsiteY0" fmla="*/ 6946 h 870339"/>
              <a:gd name="connsiteX1" fmla="*/ 438291 w 451132"/>
              <a:gd name="connsiteY1" fmla="*/ 841971 h 870339"/>
              <a:gd name="connsiteX2" fmla="*/ 317641 w 451132"/>
              <a:gd name="connsiteY2" fmla="*/ 641946 h 870339"/>
              <a:gd name="connsiteX3" fmla="*/ 98566 w 451132"/>
              <a:gd name="connsiteY3" fmla="*/ 314921 h 870339"/>
              <a:gd name="connsiteX4" fmla="*/ 136666 w 451132"/>
              <a:gd name="connsiteY4" fmla="*/ 435571 h 870339"/>
              <a:gd name="connsiteX5" fmla="*/ 9666 w 451132"/>
              <a:gd name="connsiteY5" fmla="*/ 6946 h 87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32" h="870339">
                <a:moveTo>
                  <a:pt x="9666" y="6946"/>
                </a:moveTo>
                <a:cubicBezTo>
                  <a:pt x="59937" y="74679"/>
                  <a:pt x="386962" y="736138"/>
                  <a:pt x="438291" y="841971"/>
                </a:cubicBezTo>
                <a:cubicBezTo>
                  <a:pt x="489620" y="947804"/>
                  <a:pt x="374262" y="729788"/>
                  <a:pt x="317641" y="641946"/>
                </a:cubicBezTo>
                <a:cubicBezTo>
                  <a:pt x="261020" y="554104"/>
                  <a:pt x="128729" y="349317"/>
                  <a:pt x="98566" y="314921"/>
                </a:cubicBezTo>
                <a:cubicBezTo>
                  <a:pt x="68403" y="280525"/>
                  <a:pt x="152541" y="483196"/>
                  <a:pt x="136666" y="435571"/>
                </a:cubicBezTo>
                <a:cubicBezTo>
                  <a:pt x="120791" y="387946"/>
                  <a:pt x="-40605" y="-60787"/>
                  <a:pt x="9666" y="6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585E674F-15CA-545E-CFC2-2D69B76D597E}"/>
              </a:ext>
            </a:extLst>
          </p:cNvPr>
          <p:cNvSpPr/>
          <p:nvPr/>
        </p:nvSpPr>
        <p:spPr>
          <a:xfrm>
            <a:off x="4650112" y="8161908"/>
            <a:ext cx="1104646" cy="1323731"/>
          </a:xfrm>
          <a:custGeom>
            <a:avLst/>
            <a:gdLst>
              <a:gd name="connsiteX0" fmla="*/ 13963 w 1104646"/>
              <a:gd name="connsiteY0" fmla="*/ 23242 h 1323731"/>
              <a:gd name="connsiteX1" fmla="*/ 598163 w 1104646"/>
              <a:gd name="connsiteY1" fmla="*/ 578867 h 1323731"/>
              <a:gd name="connsiteX2" fmla="*/ 1083938 w 1104646"/>
              <a:gd name="connsiteY2" fmla="*/ 1290067 h 1323731"/>
              <a:gd name="connsiteX3" fmla="*/ 969638 w 1104646"/>
              <a:gd name="connsiteY3" fmla="*/ 1118617 h 1323731"/>
              <a:gd name="connsiteX4" fmla="*/ 556888 w 1104646"/>
              <a:gd name="connsiteY4" fmla="*/ 331217 h 1323731"/>
              <a:gd name="connsiteX5" fmla="*/ 747388 w 1104646"/>
              <a:gd name="connsiteY5" fmla="*/ 756667 h 1323731"/>
              <a:gd name="connsiteX6" fmla="*/ 226688 w 1104646"/>
              <a:gd name="connsiteY6" fmla="*/ 166117 h 1323731"/>
              <a:gd name="connsiteX7" fmla="*/ 13963 w 1104646"/>
              <a:gd name="connsiteY7" fmla="*/ 23242 h 132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646" h="1323731">
                <a:moveTo>
                  <a:pt x="13963" y="23242"/>
                </a:moveTo>
                <a:cubicBezTo>
                  <a:pt x="75876" y="92034"/>
                  <a:pt x="419834" y="367729"/>
                  <a:pt x="598163" y="578867"/>
                </a:cubicBezTo>
                <a:cubicBezTo>
                  <a:pt x="776492" y="790005"/>
                  <a:pt x="1022026" y="1200109"/>
                  <a:pt x="1083938" y="1290067"/>
                </a:cubicBezTo>
                <a:cubicBezTo>
                  <a:pt x="1145850" y="1380025"/>
                  <a:pt x="1057480" y="1278425"/>
                  <a:pt x="969638" y="1118617"/>
                </a:cubicBezTo>
                <a:cubicBezTo>
                  <a:pt x="881796" y="958809"/>
                  <a:pt x="593930" y="391542"/>
                  <a:pt x="556888" y="331217"/>
                </a:cubicBezTo>
                <a:cubicBezTo>
                  <a:pt x="519846" y="270892"/>
                  <a:pt x="802421" y="784184"/>
                  <a:pt x="747388" y="756667"/>
                </a:cubicBezTo>
                <a:cubicBezTo>
                  <a:pt x="692355" y="729150"/>
                  <a:pt x="344163" y="283063"/>
                  <a:pt x="226688" y="166117"/>
                </a:cubicBezTo>
                <a:cubicBezTo>
                  <a:pt x="109213" y="49171"/>
                  <a:pt x="-47950" y="-45550"/>
                  <a:pt x="13963" y="23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95558306-8053-F6A7-A507-200759EEDD16}"/>
              </a:ext>
            </a:extLst>
          </p:cNvPr>
          <p:cNvSpPr/>
          <p:nvPr/>
        </p:nvSpPr>
        <p:spPr>
          <a:xfrm>
            <a:off x="4719965" y="8428258"/>
            <a:ext cx="1030440" cy="1122828"/>
          </a:xfrm>
          <a:custGeom>
            <a:avLst/>
            <a:gdLst>
              <a:gd name="connsiteX0" fmla="*/ 42535 w 1030440"/>
              <a:gd name="connsiteY0" fmla="*/ 45817 h 1122828"/>
              <a:gd name="connsiteX1" fmla="*/ 725160 w 1030440"/>
              <a:gd name="connsiteY1" fmla="*/ 757017 h 1122828"/>
              <a:gd name="connsiteX2" fmla="*/ 1026785 w 1030440"/>
              <a:gd name="connsiteY2" fmla="*/ 1115792 h 1122828"/>
              <a:gd name="connsiteX3" fmla="*/ 842635 w 1030440"/>
              <a:gd name="connsiteY3" fmla="*/ 928467 h 1122828"/>
              <a:gd name="connsiteX4" fmla="*/ 156835 w 1030440"/>
              <a:gd name="connsiteY4" fmla="*/ 166467 h 1122828"/>
              <a:gd name="connsiteX5" fmla="*/ 42535 w 1030440"/>
              <a:gd name="connsiteY5" fmla="*/ 45817 h 112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0440" h="1122828">
                <a:moveTo>
                  <a:pt x="42535" y="45817"/>
                </a:moveTo>
                <a:cubicBezTo>
                  <a:pt x="137256" y="144242"/>
                  <a:pt x="561118" y="578688"/>
                  <a:pt x="725160" y="757017"/>
                </a:cubicBezTo>
                <a:cubicBezTo>
                  <a:pt x="889202" y="935346"/>
                  <a:pt x="1007206" y="1087217"/>
                  <a:pt x="1026785" y="1115792"/>
                </a:cubicBezTo>
                <a:cubicBezTo>
                  <a:pt x="1046364" y="1144367"/>
                  <a:pt x="987627" y="1086688"/>
                  <a:pt x="842635" y="928467"/>
                </a:cubicBezTo>
                <a:cubicBezTo>
                  <a:pt x="697643" y="770246"/>
                  <a:pt x="291243" y="316221"/>
                  <a:pt x="156835" y="166467"/>
                </a:cubicBezTo>
                <a:cubicBezTo>
                  <a:pt x="22427" y="16713"/>
                  <a:pt x="-52186" y="-52608"/>
                  <a:pt x="42535" y="45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7E45F211-15FA-D05E-CEAB-1E538E04F376}"/>
              </a:ext>
            </a:extLst>
          </p:cNvPr>
          <p:cNvSpPr/>
          <p:nvPr/>
        </p:nvSpPr>
        <p:spPr>
          <a:xfrm>
            <a:off x="5759162" y="9529110"/>
            <a:ext cx="756360" cy="990096"/>
          </a:xfrm>
          <a:custGeom>
            <a:avLst/>
            <a:gdLst>
              <a:gd name="connsiteX0" fmla="*/ 288 w 756360"/>
              <a:gd name="connsiteY0" fmla="*/ 46690 h 990096"/>
              <a:gd name="connsiteX1" fmla="*/ 308263 w 756360"/>
              <a:gd name="connsiteY1" fmla="*/ 75265 h 990096"/>
              <a:gd name="connsiteX2" fmla="*/ 279688 w 756360"/>
              <a:gd name="connsiteY2" fmla="*/ 27640 h 990096"/>
              <a:gd name="connsiteX3" fmla="*/ 444788 w 756360"/>
              <a:gd name="connsiteY3" fmla="*/ 145115 h 990096"/>
              <a:gd name="connsiteX4" fmla="*/ 413038 w 756360"/>
              <a:gd name="connsiteY4" fmla="*/ 100665 h 990096"/>
              <a:gd name="connsiteX5" fmla="*/ 559088 w 756360"/>
              <a:gd name="connsiteY5" fmla="*/ 364190 h 990096"/>
              <a:gd name="connsiteX6" fmla="*/ 701963 w 756360"/>
              <a:gd name="connsiteY6" fmla="*/ 751540 h 990096"/>
              <a:gd name="connsiteX7" fmla="*/ 686088 w 756360"/>
              <a:gd name="connsiteY7" fmla="*/ 691215 h 990096"/>
              <a:gd name="connsiteX8" fmla="*/ 755938 w 756360"/>
              <a:gd name="connsiteY8" fmla="*/ 989665 h 990096"/>
              <a:gd name="connsiteX9" fmla="*/ 647988 w 756360"/>
              <a:gd name="connsiteY9" fmla="*/ 615015 h 990096"/>
              <a:gd name="connsiteX10" fmla="*/ 371763 w 756360"/>
              <a:gd name="connsiteY10" fmla="*/ 37165 h 990096"/>
              <a:gd name="connsiteX11" fmla="*/ 254288 w 756360"/>
              <a:gd name="connsiteY11" fmla="*/ 56215 h 990096"/>
              <a:gd name="connsiteX12" fmla="*/ 288 w 756360"/>
              <a:gd name="connsiteY12" fmla="*/ 46690 h 99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6360" h="990096">
                <a:moveTo>
                  <a:pt x="288" y="46690"/>
                </a:moveTo>
                <a:cubicBezTo>
                  <a:pt x="9284" y="49865"/>
                  <a:pt x="261696" y="78440"/>
                  <a:pt x="308263" y="75265"/>
                </a:cubicBezTo>
                <a:cubicBezTo>
                  <a:pt x="354830" y="72090"/>
                  <a:pt x="256934" y="15998"/>
                  <a:pt x="279688" y="27640"/>
                </a:cubicBezTo>
                <a:cubicBezTo>
                  <a:pt x="302442" y="39282"/>
                  <a:pt x="422563" y="132944"/>
                  <a:pt x="444788" y="145115"/>
                </a:cubicBezTo>
                <a:cubicBezTo>
                  <a:pt x="467013" y="157286"/>
                  <a:pt x="393988" y="64153"/>
                  <a:pt x="413038" y="100665"/>
                </a:cubicBezTo>
                <a:cubicBezTo>
                  <a:pt x="432088" y="137177"/>
                  <a:pt x="510934" y="255711"/>
                  <a:pt x="559088" y="364190"/>
                </a:cubicBezTo>
                <a:cubicBezTo>
                  <a:pt x="607242" y="472669"/>
                  <a:pt x="680796" y="697036"/>
                  <a:pt x="701963" y="751540"/>
                </a:cubicBezTo>
                <a:cubicBezTo>
                  <a:pt x="723130" y="806044"/>
                  <a:pt x="677092" y="651528"/>
                  <a:pt x="686088" y="691215"/>
                </a:cubicBezTo>
                <a:cubicBezTo>
                  <a:pt x="695084" y="730902"/>
                  <a:pt x="762288" y="1002365"/>
                  <a:pt x="755938" y="989665"/>
                </a:cubicBezTo>
                <a:cubicBezTo>
                  <a:pt x="749588" y="976965"/>
                  <a:pt x="712017" y="773765"/>
                  <a:pt x="647988" y="615015"/>
                </a:cubicBezTo>
                <a:cubicBezTo>
                  <a:pt x="583959" y="456265"/>
                  <a:pt x="437380" y="130298"/>
                  <a:pt x="371763" y="37165"/>
                </a:cubicBezTo>
                <a:cubicBezTo>
                  <a:pt x="306146" y="-55968"/>
                  <a:pt x="313025" y="55157"/>
                  <a:pt x="254288" y="56215"/>
                </a:cubicBezTo>
                <a:cubicBezTo>
                  <a:pt x="195551" y="57273"/>
                  <a:pt x="-8708" y="43515"/>
                  <a:pt x="288" y="46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72429D2E-E37C-E51E-C777-8ED1DD444A0B}"/>
              </a:ext>
            </a:extLst>
          </p:cNvPr>
          <p:cNvSpPr/>
          <p:nvPr/>
        </p:nvSpPr>
        <p:spPr>
          <a:xfrm>
            <a:off x="7080249" y="3885957"/>
            <a:ext cx="296147" cy="337686"/>
          </a:xfrm>
          <a:custGeom>
            <a:avLst/>
            <a:gdLst>
              <a:gd name="connsiteX0" fmla="*/ 1 w 296147"/>
              <a:gd name="connsiteY0" fmla="*/ 243 h 337686"/>
              <a:gd name="connsiteX1" fmla="*/ 193676 w 296147"/>
              <a:gd name="connsiteY1" fmla="*/ 178043 h 337686"/>
              <a:gd name="connsiteX2" fmla="*/ 212726 w 296147"/>
              <a:gd name="connsiteY2" fmla="*/ 254243 h 337686"/>
              <a:gd name="connsiteX3" fmla="*/ 234951 w 296147"/>
              <a:gd name="connsiteY3" fmla="*/ 212968 h 337686"/>
              <a:gd name="connsiteX4" fmla="*/ 295276 w 296147"/>
              <a:gd name="connsiteY4" fmla="*/ 336793 h 337686"/>
              <a:gd name="connsiteX5" fmla="*/ 263526 w 296147"/>
              <a:gd name="connsiteY5" fmla="*/ 254243 h 337686"/>
              <a:gd name="connsiteX6" fmla="*/ 168276 w 296147"/>
              <a:gd name="connsiteY6" fmla="*/ 243 h 337686"/>
              <a:gd name="connsiteX7" fmla="*/ 241301 w 296147"/>
              <a:gd name="connsiteY7" fmla="*/ 206618 h 337686"/>
              <a:gd name="connsiteX8" fmla="*/ 190501 w 296147"/>
              <a:gd name="connsiteY8" fmla="*/ 155818 h 337686"/>
              <a:gd name="connsiteX9" fmla="*/ 1 w 296147"/>
              <a:gd name="connsiteY9" fmla="*/ 243 h 33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147" h="337686">
                <a:moveTo>
                  <a:pt x="1" y="243"/>
                </a:moveTo>
                <a:cubicBezTo>
                  <a:pt x="530" y="3947"/>
                  <a:pt x="158222" y="135710"/>
                  <a:pt x="193676" y="178043"/>
                </a:cubicBezTo>
                <a:cubicBezTo>
                  <a:pt x="229130" y="220376"/>
                  <a:pt x="205847" y="248422"/>
                  <a:pt x="212726" y="254243"/>
                </a:cubicBezTo>
                <a:cubicBezTo>
                  <a:pt x="219605" y="260064"/>
                  <a:pt x="221193" y="199210"/>
                  <a:pt x="234951" y="212968"/>
                </a:cubicBezTo>
                <a:cubicBezTo>
                  <a:pt x="248709" y="226726"/>
                  <a:pt x="290514" y="329914"/>
                  <a:pt x="295276" y="336793"/>
                </a:cubicBezTo>
                <a:cubicBezTo>
                  <a:pt x="300038" y="343672"/>
                  <a:pt x="284693" y="310335"/>
                  <a:pt x="263526" y="254243"/>
                </a:cubicBezTo>
                <a:cubicBezTo>
                  <a:pt x="242359" y="198151"/>
                  <a:pt x="171980" y="8180"/>
                  <a:pt x="168276" y="243"/>
                </a:cubicBezTo>
                <a:cubicBezTo>
                  <a:pt x="164572" y="-7694"/>
                  <a:pt x="237597" y="180689"/>
                  <a:pt x="241301" y="206618"/>
                </a:cubicBezTo>
                <a:cubicBezTo>
                  <a:pt x="245005" y="232547"/>
                  <a:pt x="225426" y="187568"/>
                  <a:pt x="190501" y="155818"/>
                </a:cubicBezTo>
                <a:cubicBezTo>
                  <a:pt x="155576" y="124068"/>
                  <a:pt x="-528" y="-3461"/>
                  <a:pt x="1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6F8E9857-732F-5E3D-9A8B-428C912B4581}"/>
              </a:ext>
            </a:extLst>
          </p:cNvPr>
          <p:cNvSpPr/>
          <p:nvPr/>
        </p:nvSpPr>
        <p:spPr>
          <a:xfrm>
            <a:off x="7264335" y="3663318"/>
            <a:ext cx="240597" cy="639849"/>
          </a:xfrm>
          <a:custGeom>
            <a:avLst/>
            <a:gdLst>
              <a:gd name="connsiteX0" fmla="*/ 136590 w 240597"/>
              <a:gd name="connsiteY0" fmla="*/ 632 h 639849"/>
              <a:gd name="connsiteX1" fmla="*/ 76265 w 240597"/>
              <a:gd name="connsiteY1" fmla="*/ 378457 h 639849"/>
              <a:gd name="connsiteX2" fmla="*/ 238190 w 240597"/>
              <a:gd name="connsiteY2" fmla="*/ 626107 h 639849"/>
              <a:gd name="connsiteX3" fmla="*/ 161990 w 240597"/>
              <a:gd name="connsiteY3" fmla="*/ 565782 h 639849"/>
              <a:gd name="connsiteX4" fmla="*/ 9590 w 240597"/>
              <a:gd name="connsiteY4" fmla="*/ 213357 h 639849"/>
              <a:gd name="connsiteX5" fmla="*/ 28640 w 240597"/>
              <a:gd name="connsiteY5" fmla="*/ 286382 h 639849"/>
              <a:gd name="connsiteX6" fmla="*/ 136590 w 240597"/>
              <a:gd name="connsiteY6" fmla="*/ 632 h 63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597" h="639849">
                <a:moveTo>
                  <a:pt x="136590" y="632"/>
                </a:moveTo>
                <a:cubicBezTo>
                  <a:pt x="144527" y="15978"/>
                  <a:pt x="59332" y="274211"/>
                  <a:pt x="76265" y="378457"/>
                </a:cubicBezTo>
                <a:cubicBezTo>
                  <a:pt x="93198" y="482703"/>
                  <a:pt x="223903" y="594886"/>
                  <a:pt x="238190" y="626107"/>
                </a:cubicBezTo>
                <a:cubicBezTo>
                  <a:pt x="252478" y="657328"/>
                  <a:pt x="200090" y="634574"/>
                  <a:pt x="161990" y="565782"/>
                </a:cubicBezTo>
                <a:cubicBezTo>
                  <a:pt x="123890" y="496990"/>
                  <a:pt x="31815" y="259924"/>
                  <a:pt x="9590" y="213357"/>
                </a:cubicBezTo>
                <a:cubicBezTo>
                  <a:pt x="-12635" y="166790"/>
                  <a:pt x="8002" y="318661"/>
                  <a:pt x="28640" y="286382"/>
                </a:cubicBezTo>
                <a:cubicBezTo>
                  <a:pt x="49277" y="254103"/>
                  <a:pt x="128653" y="-14714"/>
                  <a:pt x="136590" y="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9444F177-2231-91C7-E6F7-4B2D6CF4D8FF}"/>
              </a:ext>
            </a:extLst>
          </p:cNvPr>
          <p:cNvSpPr/>
          <p:nvPr/>
        </p:nvSpPr>
        <p:spPr>
          <a:xfrm>
            <a:off x="7346933" y="3752772"/>
            <a:ext cx="123861" cy="462668"/>
          </a:xfrm>
          <a:custGeom>
            <a:avLst/>
            <a:gdLst>
              <a:gd name="connsiteX0" fmla="*/ 123842 w 123861"/>
              <a:gd name="connsiteY0" fmla="*/ 78 h 462668"/>
              <a:gd name="connsiteX1" fmla="*/ 73042 w 123861"/>
              <a:gd name="connsiteY1" fmla="*/ 301703 h 462668"/>
              <a:gd name="connsiteX2" fmla="*/ 73042 w 123861"/>
              <a:gd name="connsiteY2" fmla="*/ 460453 h 462668"/>
              <a:gd name="connsiteX3" fmla="*/ 73042 w 123861"/>
              <a:gd name="connsiteY3" fmla="*/ 368378 h 462668"/>
              <a:gd name="connsiteX4" fmla="*/ 17 w 123861"/>
              <a:gd name="connsiteY4" fmla="*/ 25478 h 462668"/>
              <a:gd name="connsiteX5" fmla="*/ 66692 w 123861"/>
              <a:gd name="connsiteY5" fmla="*/ 269953 h 462668"/>
              <a:gd name="connsiteX6" fmla="*/ 123842 w 123861"/>
              <a:gd name="connsiteY6" fmla="*/ 78 h 46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61" h="462668">
                <a:moveTo>
                  <a:pt x="123842" y="78"/>
                </a:moveTo>
                <a:cubicBezTo>
                  <a:pt x="124900" y="5369"/>
                  <a:pt x="81509" y="224974"/>
                  <a:pt x="73042" y="301703"/>
                </a:cubicBezTo>
                <a:cubicBezTo>
                  <a:pt x="64575" y="378432"/>
                  <a:pt x="73042" y="460453"/>
                  <a:pt x="73042" y="460453"/>
                </a:cubicBezTo>
                <a:cubicBezTo>
                  <a:pt x="73042" y="471565"/>
                  <a:pt x="85213" y="440874"/>
                  <a:pt x="73042" y="368378"/>
                </a:cubicBezTo>
                <a:cubicBezTo>
                  <a:pt x="60871" y="295882"/>
                  <a:pt x="1075" y="41882"/>
                  <a:pt x="17" y="25478"/>
                </a:cubicBezTo>
                <a:cubicBezTo>
                  <a:pt x="-1041" y="9074"/>
                  <a:pt x="44996" y="280007"/>
                  <a:pt x="66692" y="269953"/>
                </a:cubicBezTo>
                <a:cubicBezTo>
                  <a:pt x="88388" y="259899"/>
                  <a:pt x="122784" y="-5213"/>
                  <a:pt x="123842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D78B1264-57BE-BF71-EA83-983F9F7DAFAC}"/>
              </a:ext>
            </a:extLst>
          </p:cNvPr>
          <p:cNvSpPr/>
          <p:nvPr/>
        </p:nvSpPr>
        <p:spPr>
          <a:xfrm>
            <a:off x="6883158" y="4746272"/>
            <a:ext cx="417173" cy="378759"/>
          </a:xfrm>
          <a:custGeom>
            <a:avLst/>
            <a:gdLst>
              <a:gd name="connsiteX0" fmla="*/ 242 w 417173"/>
              <a:gd name="connsiteY0" fmla="*/ 353 h 378759"/>
              <a:gd name="connsiteX1" fmla="*/ 330442 w 417173"/>
              <a:gd name="connsiteY1" fmla="*/ 124178 h 378759"/>
              <a:gd name="connsiteX2" fmla="*/ 397117 w 417173"/>
              <a:gd name="connsiteY2" fmla="*/ 375003 h 378759"/>
              <a:gd name="connsiteX3" fmla="*/ 393942 w 417173"/>
              <a:gd name="connsiteY3" fmla="*/ 267053 h 378759"/>
              <a:gd name="connsiteX4" fmla="*/ 387592 w 417173"/>
              <a:gd name="connsiteY4" fmla="*/ 159103 h 378759"/>
              <a:gd name="connsiteX5" fmla="*/ 242 w 417173"/>
              <a:gd name="connsiteY5" fmla="*/ 353 h 37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73" h="378759">
                <a:moveTo>
                  <a:pt x="242" y="353"/>
                </a:moveTo>
                <a:cubicBezTo>
                  <a:pt x="-9283" y="-5468"/>
                  <a:pt x="264296" y="61736"/>
                  <a:pt x="330442" y="124178"/>
                </a:cubicBezTo>
                <a:cubicBezTo>
                  <a:pt x="396588" y="186620"/>
                  <a:pt x="386534" y="351191"/>
                  <a:pt x="397117" y="375003"/>
                </a:cubicBezTo>
                <a:cubicBezTo>
                  <a:pt x="407700" y="398815"/>
                  <a:pt x="395530" y="303036"/>
                  <a:pt x="393942" y="267053"/>
                </a:cubicBezTo>
                <a:cubicBezTo>
                  <a:pt x="392355" y="231070"/>
                  <a:pt x="451092" y="203553"/>
                  <a:pt x="387592" y="159103"/>
                </a:cubicBezTo>
                <a:cubicBezTo>
                  <a:pt x="324092" y="114653"/>
                  <a:pt x="9767" y="6174"/>
                  <a:pt x="242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A132669D-298F-199B-C8AE-2AC6570405A0}"/>
              </a:ext>
            </a:extLst>
          </p:cNvPr>
          <p:cNvSpPr/>
          <p:nvPr/>
        </p:nvSpPr>
        <p:spPr>
          <a:xfrm>
            <a:off x="7380401" y="4292410"/>
            <a:ext cx="198457" cy="1336293"/>
          </a:xfrm>
          <a:custGeom>
            <a:avLst/>
            <a:gdLst>
              <a:gd name="connsiteX0" fmla="*/ 198324 w 198457"/>
              <a:gd name="connsiteY0" fmla="*/ 190 h 1336293"/>
              <a:gd name="connsiteX1" fmla="*/ 45924 w 198457"/>
              <a:gd name="connsiteY1" fmla="*/ 584390 h 1336293"/>
              <a:gd name="connsiteX2" fmla="*/ 1474 w 198457"/>
              <a:gd name="connsiteY2" fmla="*/ 1301940 h 1336293"/>
              <a:gd name="connsiteX3" fmla="*/ 14174 w 198457"/>
              <a:gd name="connsiteY3" fmla="*/ 1130490 h 1336293"/>
              <a:gd name="connsiteX4" fmla="*/ 49099 w 198457"/>
              <a:gd name="connsiteY4" fmla="*/ 333565 h 1336293"/>
              <a:gd name="connsiteX5" fmla="*/ 17349 w 198457"/>
              <a:gd name="connsiteY5" fmla="*/ 517715 h 1336293"/>
              <a:gd name="connsiteX6" fmla="*/ 198324 w 198457"/>
              <a:gd name="connsiteY6" fmla="*/ 190 h 133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457" h="1336293">
                <a:moveTo>
                  <a:pt x="198324" y="190"/>
                </a:moveTo>
                <a:cubicBezTo>
                  <a:pt x="203086" y="11302"/>
                  <a:pt x="78732" y="367432"/>
                  <a:pt x="45924" y="584390"/>
                </a:cubicBezTo>
                <a:cubicBezTo>
                  <a:pt x="13116" y="801348"/>
                  <a:pt x="6766" y="1210923"/>
                  <a:pt x="1474" y="1301940"/>
                </a:cubicBezTo>
                <a:cubicBezTo>
                  <a:pt x="-3818" y="1392957"/>
                  <a:pt x="6237" y="1291886"/>
                  <a:pt x="14174" y="1130490"/>
                </a:cubicBezTo>
                <a:cubicBezTo>
                  <a:pt x="22111" y="969094"/>
                  <a:pt x="48570" y="435694"/>
                  <a:pt x="49099" y="333565"/>
                </a:cubicBezTo>
                <a:cubicBezTo>
                  <a:pt x="49628" y="231436"/>
                  <a:pt x="-6463" y="568515"/>
                  <a:pt x="17349" y="517715"/>
                </a:cubicBezTo>
                <a:cubicBezTo>
                  <a:pt x="41161" y="466915"/>
                  <a:pt x="193562" y="-10922"/>
                  <a:pt x="198324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C1E7A9C1-B88F-AFE3-962E-42F2A06AF03A}"/>
              </a:ext>
            </a:extLst>
          </p:cNvPr>
          <p:cNvSpPr/>
          <p:nvPr/>
        </p:nvSpPr>
        <p:spPr>
          <a:xfrm>
            <a:off x="6931009" y="5343489"/>
            <a:ext cx="228628" cy="632641"/>
          </a:xfrm>
          <a:custGeom>
            <a:avLst/>
            <a:gdLst>
              <a:gd name="connsiteX0" fmla="*/ 228616 w 228628"/>
              <a:gd name="connsiteY0" fmla="*/ 66711 h 632641"/>
              <a:gd name="connsiteX1" fmla="*/ 146066 w 228628"/>
              <a:gd name="connsiteY1" fmla="*/ 390561 h 632641"/>
              <a:gd name="connsiteX2" fmla="*/ 130191 w 228628"/>
              <a:gd name="connsiteY2" fmla="*/ 628686 h 632641"/>
              <a:gd name="connsiteX3" fmla="*/ 130191 w 228628"/>
              <a:gd name="connsiteY3" fmla="*/ 498511 h 632641"/>
              <a:gd name="connsiteX4" fmla="*/ 16 w 228628"/>
              <a:gd name="connsiteY4" fmla="*/ 36 h 632641"/>
              <a:gd name="connsiteX5" fmla="*/ 139716 w 228628"/>
              <a:gd name="connsiteY5" fmla="*/ 469936 h 632641"/>
              <a:gd name="connsiteX6" fmla="*/ 228616 w 228628"/>
              <a:gd name="connsiteY6" fmla="*/ 66711 h 63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28" h="632641">
                <a:moveTo>
                  <a:pt x="228616" y="66711"/>
                </a:moveTo>
                <a:cubicBezTo>
                  <a:pt x="229674" y="53482"/>
                  <a:pt x="162470" y="296899"/>
                  <a:pt x="146066" y="390561"/>
                </a:cubicBezTo>
                <a:cubicBezTo>
                  <a:pt x="129662" y="484223"/>
                  <a:pt x="132837" y="610694"/>
                  <a:pt x="130191" y="628686"/>
                </a:cubicBezTo>
                <a:cubicBezTo>
                  <a:pt x="127545" y="646678"/>
                  <a:pt x="151887" y="603286"/>
                  <a:pt x="130191" y="498511"/>
                </a:cubicBezTo>
                <a:cubicBezTo>
                  <a:pt x="108495" y="393736"/>
                  <a:pt x="-1571" y="4798"/>
                  <a:pt x="16" y="36"/>
                </a:cubicBezTo>
                <a:cubicBezTo>
                  <a:pt x="1603" y="-4726"/>
                  <a:pt x="101087" y="455119"/>
                  <a:pt x="139716" y="469936"/>
                </a:cubicBezTo>
                <a:cubicBezTo>
                  <a:pt x="178345" y="484753"/>
                  <a:pt x="227558" y="79940"/>
                  <a:pt x="228616" y="66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DEA97F6E-5349-390F-8B71-3533CCE81946}"/>
              </a:ext>
            </a:extLst>
          </p:cNvPr>
          <p:cNvSpPr/>
          <p:nvPr/>
        </p:nvSpPr>
        <p:spPr>
          <a:xfrm>
            <a:off x="7156451" y="5231308"/>
            <a:ext cx="137551" cy="1148489"/>
          </a:xfrm>
          <a:custGeom>
            <a:avLst/>
            <a:gdLst>
              <a:gd name="connsiteX0" fmla="*/ 136524 w 137551"/>
              <a:gd name="connsiteY0" fmla="*/ 1092 h 1148489"/>
              <a:gd name="connsiteX1" fmla="*/ 92074 w 137551"/>
              <a:gd name="connsiteY1" fmla="*/ 661492 h 1148489"/>
              <a:gd name="connsiteX2" fmla="*/ 3174 w 137551"/>
              <a:gd name="connsiteY2" fmla="*/ 1131392 h 1148489"/>
              <a:gd name="connsiteX3" fmla="*/ 25399 w 137551"/>
              <a:gd name="connsiteY3" fmla="*/ 963117 h 1148489"/>
              <a:gd name="connsiteX4" fmla="*/ 79374 w 137551"/>
              <a:gd name="connsiteY4" fmla="*/ 191592 h 1148489"/>
              <a:gd name="connsiteX5" fmla="*/ 50799 w 137551"/>
              <a:gd name="connsiteY5" fmla="*/ 826592 h 1148489"/>
              <a:gd name="connsiteX6" fmla="*/ 136524 w 137551"/>
              <a:gd name="connsiteY6" fmla="*/ 1092 h 114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51" h="1148489">
                <a:moveTo>
                  <a:pt x="136524" y="1092"/>
                </a:moveTo>
                <a:cubicBezTo>
                  <a:pt x="143403" y="-26425"/>
                  <a:pt x="114299" y="473109"/>
                  <a:pt x="92074" y="661492"/>
                </a:cubicBezTo>
                <a:cubicBezTo>
                  <a:pt x="69849" y="849875"/>
                  <a:pt x="14286" y="1081121"/>
                  <a:pt x="3174" y="1131392"/>
                </a:cubicBezTo>
                <a:cubicBezTo>
                  <a:pt x="-7938" y="1181663"/>
                  <a:pt x="12699" y="1119750"/>
                  <a:pt x="25399" y="963117"/>
                </a:cubicBezTo>
                <a:cubicBezTo>
                  <a:pt x="38099" y="806484"/>
                  <a:pt x="75141" y="214346"/>
                  <a:pt x="79374" y="191592"/>
                </a:cubicBezTo>
                <a:cubicBezTo>
                  <a:pt x="83607" y="168838"/>
                  <a:pt x="44978" y="855167"/>
                  <a:pt x="50799" y="826592"/>
                </a:cubicBezTo>
                <a:cubicBezTo>
                  <a:pt x="56620" y="798017"/>
                  <a:pt x="129645" y="28609"/>
                  <a:pt x="136524" y="1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5006962E-0CF2-56FB-7E54-2547990EEFDA}"/>
              </a:ext>
            </a:extLst>
          </p:cNvPr>
          <p:cNvSpPr/>
          <p:nvPr/>
        </p:nvSpPr>
        <p:spPr>
          <a:xfrm>
            <a:off x="6771943" y="6546673"/>
            <a:ext cx="456125" cy="365435"/>
          </a:xfrm>
          <a:custGeom>
            <a:avLst/>
            <a:gdLst>
              <a:gd name="connsiteX0" fmla="*/ 332 w 456125"/>
              <a:gd name="connsiteY0" fmla="*/ 324027 h 365435"/>
              <a:gd name="connsiteX1" fmla="*/ 432132 w 456125"/>
              <a:gd name="connsiteY1" fmla="*/ 22402 h 365435"/>
              <a:gd name="connsiteX2" fmla="*/ 368632 w 456125"/>
              <a:gd name="connsiteY2" fmla="*/ 60502 h 365435"/>
              <a:gd name="connsiteX3" fmla="*/ 98757 w 456125"/>
              <a:gd name="connsiteY3" fmla="*/ 365302 h 365435"/>
              <a:gd name="connsiteX4" fmla="*/ 355932 w 456125"/>
              <a:gd name="connsiteY4" fmla="*/ 101777 h 365435"/>
              <a:gd name="connsiteX5" fmla="*/ 332 w 456125"/>
              <a:gd name="connsiteY5" fmla="*/ 324027 h 3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125" h="365435">
                <a:moveTo>
                  <a:pt x="332" y="324027"/>
                </a:moveTo>
                <a:cubicBezTo>
                  <a:pt x="13032" y="310798"/>
                  <a:pt x="370749" y="66323"/>
                  <a:pt x="432132" y="22402"/>
                </a:cubicBezTo>
                <a:cubicBezTo>
                  <a:pt x="493515" y="-21519"/>
                  <a:pt x="424194" y="3352"/>
                  <a:pt x="368632" y="60502"/>
                </a:cubicBezTo>
                <a:cubicBezTo>
                  <a:pt x="313070" y="117652"/>
                  <a:pt x="100874" y="358423"/>
                  <a:pt x="98757" y="365302"/>
                </a:cubicBezTo>
                <a:cubicBezTo>
                  <a:pt x="96640" y="372181"/>
                  <a:pt x="369161" y="111831"/>
                  <a:pt x="355932" y="101777"/>
                </a:cubicBezTo>
                <a:cubicBezTo>
                  <a:pt x="342703" y="91723"/>
                  <a:pt x="-12368" y="337256"/>
                  <a:pt x="332" y="324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23D61A8B-CA0C-6099-4C0B-D2F600770B53}"/>
              </a:ext>
            </a:extLst>
          </p:cNvPr>
          <p:cNvSpPr/>
          <p:nvPr/>
        </p:nvSpPr>
        <p:spPr>
          <a:xfrm>
            <a:off x="5336261" y="4902061"/>
            <a:ext cx="368434" cy="135023"/>
          </a:xfrm>
          <a:custGeom>
            <a:avLst/>
            <a:gdLst>
              <a:gd name="connsiteX0" fmla="*/ 367422 w 368434"/>
              <a:gd name="connsiteY0" fmla="*/ 390 h 135023"/>
              <a:gd name="connsiteX1" fmla="*/ 231620 w 368434"/>
              <a:gd name="connsiteY1" fmla="*/ 81872 h 135023"/>
              <a:gd name="connsiteX2" fmla="*/ 757 w 368434"/>
              <a:gd name="connsiteY2" fmla="*/ 131666 h 135023"/>
              <a:gd name="connsiteX3" fmla="*/ 163719 w 368434"/>
              <a:gd name="connsiteY3" fmla="*/ 118086 h 135023"/>
              <a:gd name="connsiteX4" fmla="*/ 367422 w 368434"/>
              <a:gd name="connsiteY4" fmla="*/ 390 h 13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434" h="135023">
                <a:moveTo>
                  <a:pt x="367422" y="390"/>
                </a:moveTo>
                <a:cubicBezTo>
                  <a:pt x="378739" y="-5646"/>
                  <a:pt x="292731" y="59993"/>
                  <a:pt x="231620" y="81872"/>
                </a:cubicBezTo>
                <a:cubicBezTo>
                  <a:pt x="170509" y="103751"/>
                  <a:pt x="12074" y="125630"/>
                  <a:pt x="757" y="131666"/>
                </a:cubicBezTo>
                <a:cubicBezTo>
                  <a:pt x="-10560" y="137702"/>
                  <a:pt x="107889" y="136948"/>
                  <a:pt x="163719" y="118086"/>
                </a:cubicBezTo>
                <a:cubicBezTo>
                  <a:pt x="219549" y="99225"/>
                  <a:pt x="356105" y="6426"/>
                  <a:pt x="367422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26B9F97C-637C-6F31-8A59-654789E0C601}"/>
              </a:ext>
            </a:extLst>
          </p:cNvPr>
          <p:cNvSpPr/>
          <p:nvPr/>
        </p:nvSpPr>
        <p:spPr>
          <a:xfrm>
            <a:off x="5282697" y="5051539"/>
            <a:ext cx="430217" cy="305949"/>
          </a:xfrm>
          <a:custGeom>
            <a:avLst/>
            <a:gdLst>
              <a:gd name="connsiteX0" fmla="*/ 0 w 430217"/>
              <a:gd name="connsiteY0" fmla="*/ 22928 h 305949"/>
              <a:gd name="connsiteX1" fmla="*/ 212756 w 430217"/>
              <a:gd name="connsiteY1" fmla="*/ 262845 h 305949"/>
              <a:gd name="connsiteX2" fmla="*/ 203703 w 430217"/>
              <a:gd name="connsiteY2" fmla="*/ 299059 h 305949"/>
              <a:gd name="connsiteX3" fmla="*/ 248970 w 430217"/>
              <a:gd name="connsiteY3" fmla="*/ 181364 h 305949"/>
              <a:gd name="connsiteX4" fmla="*/ 430040 w 430217"/>
              <a:gd name="connsiteY4" fmla="*/ 295 h 305949"/>
              <a:gd name="connsiteX5" fmla="*/ 212756 w 430217"/>
              <a:gd name="connsiteY5" fmla="*/ 226631 h 305949"/>
              <a:gd name="connsiteX6" fmla="*/ 0 w 430217"/>
              <a:gd name="connsiteY6" fmla="*/ 22928 h 30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217" h="305949">
                <a:moveTo>
                  <a:pt x="0" y="22928"/>
                </a:moveTo>
                <a:cubicBezTo>
                  <a:pt x="0" y="28964"/>
                  <a:pt x="178806" y="216823"/>
                  <a:pt x="212756" y="262845"/>
                </a:cubicBezTo>
                <a:cubicBezTo>
                  <a:pt x="246707" y="308867"/>
                  <a:pt x="197667" y="312639"/>
                  <a:pt x="203703" y="299059"/>
                </a:cubicBezTo>
                <a:cubicBezTo>
                  <a:pt x="209739" y="285479"/>
                  <a:pt x="211247" y="231158"/>
                  <a:pt x="248970" y="181364"/>
                </a:cubicBezTo>
                <a:cubicBezTo>
                  <a:pt x="286693" y="131570"/>
                  <a:pt x="436076" y="-7249"/>
                  <a:pt x="430040" y="295"/>
                </a:cubicBezTo>
                <a:cubicBezTo>
                  <a:pt x="424004" y="7839"/>
                  <a:pt x="282166" y="220595"/>
                  <a:pt x="212756" y="226631"/>
                </a:cubicBezTo>
                <a:cubicBezTo>
                  <a:pt x="143346" y="232667"/>
                  <a:pt x="0" y="16892"/>
                  <a:pt x="0" y="22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023ED5AC-783B-1D46-7C71-87B41D28F0CB}"/>
              </a:ext>
            </a:extLst>
          </p:cNvPr>
          <p:cNvSpPr/>
          <p:nvPr/>
        </p:nvSpPr>
        <p:spPr>
          <a:xfrm>
            <a:off x="4654113" y="4195864"/>
            <a:ext cx="370560" cy="296740"/>
          </a:xfrm>
          <a:custGeom>
            <a:avLst/>
            <a:gdLst>
              <a:gd name="connsiteX0" fmla="*/ 203071 w 370560"/>
              <a:gd name="connsiteY0" fmla="*/ 417 h 296740"/>
              <a:gd name="connsiteX1" fmla="*/ 3895 w 370560"/>
              <a:gd name="connsiteY1" fmla="*/ 290128 h 296740"/>
              <a:gd name="connsiteX2" fmla="*/ 94430 w 370560"/>
              <a:gd name="connsiteY2" fmla="*/ 195067 h 296740"/>
              <a:gd name="connsiteX3" fmla="*/ 370560 w 370560"/>
              <a:gd name="connsiteY3" fmla="*/ 100005 h 296740"/>
              <a:gd name="connsiteX4" fmla="*/ 17475 w 370560"/>
              <a:gd name="connsiteY4" fmla="*/ 222227 h 296740"/>
              <a:gd name="connsiteX5" fmla="*/ 203071 w 370560"/>
              <a:gd name="connsiteY5" fmla="*/ 417 h 29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560" h="296740">
                <a:moveTo>
                  <a:pt x="203071" y="417"/>
                </a:moveTo>
                <a:cubicBezTo>
                  <a:pt x="200808" y="11734"/>
                  <a:pt x="22002" y="257686"/>
                  <a:pt x="3895" y="290128"/>
                </a:cubicBezTo>
                <a:cubicBezTo>
                  <a:pt x="-14212" y="322570"/>
                  <a:pt x="33319" y="226754"/>
                  <a:pt x="94430" y="195067"/>
                </a:cubicBezTo>
                <a:cubicBezTo>
                  <a:pt x="155541" y="163380"/>
                  <a:pt x="370560" y="100005"/>
                  <a:pt x="370560" y="100005"/>
                </a:cubicBezTo>
                <a:cubicBezTo>
                  <a:pt x="357734" y="104532"/>
                  <a:pt x="44635" y="232789"/>
                  <a:pt x="17475" y="222227"/>
                </a:cubicBezTo>
                <a:cubicBezTo>
                  <a:pt x="-9685" y="211665"/>
                  <a:pt x="205334" y="-10900"/>
                  <a:pt x="203071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0D8A0380-1DF5-0DA6-D26C-53649C2B9954}"/>
              </a:ext>
            </a:extLst>
          </p:cNvPr>
          <p:cNvSpPr/>
          <p:nvPr/>
        </p:nvSpPr>
        <p:spPr>
          <a:xfrm>
            <a:off x="4481463" y="4679299"/>
            <a:ext cx="513059" cy="1039687"/>
          </a:xfrm>
          <a:custGeom>
            <a:avLst/>
            <a:gdLst>
              <a:gd name="connsiteX0" fmla="*/ 2 w 513059"/>
              <a:gd name="connsiteY0" fmla="*/ 1343 h 1039687"/>
              <a:gd name="connsiteX1" fmla="*/ 199179 w 513059"/>
              <a:gd name="connsiteY1" fmla="*/ 490230 h 1039687"/>
              <a:gd name="connsiteX2" fmla="*/ 221812 w 513059"/>
              <a:gd name="connsiteY2" fmla="*/ 1006277 h 1039687"/>
              <a:gd name="connsiteX3" fmla="*/ 226339 w 513059"/>
              <a:gd name="connsiteY3" fmla="*/ 920269 h 1039687"/>
              <a:gd name="connsiteX4" fmla="*/ 199179 w 513059"/>
              <a:gd name="connsiteY4" fmla="*/ 363481 h 1039687"/>
              <a:gd name="connsiteX5" fmla="*/ 511523 w 513059"/>
              <a:gd name="connsiteY5" fmla="*/ 417802 h 1039687"/>
              <a:gd name="connsiteX6" fmla="*/ 312347 w 513059"/>
              <a:gd name="connsiteY6" fmla="*/ 340848 h 1039687"/>
              <a:gd name="connsiteX7" fmla="*/ 162965 w 513059"/>
              <a:gd name="connsiteY7" fmla="*/ 250313 h 1039687"/>
              <a:gd name="connsiteX8" fmla="*/ 203705 w 513059"/>
              <a:gd name="connsiteY8" fmla="*/ 340848 h 1039687"/>
              <a:gd name="connsiteX9" fmla="*/ 2 w 513059"/>
              <a:gd name="connsiteY9" fmla="*/ 1343 h 103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059" h="1039687">
                <a:moveTo>
                  <a:pt x="2" y="1343"/>
                </a:moveTo>
                <a:cubicBezTo>
                  <a:pt x="-752" y="26240"/>
                  <a:pt x="162211" y="322741"/>
                  <a:pt x="199179" y="490230"/>
                </a:cubicBezTo>
                <a:cubicBezTo>
                  <a:pt x="236147" y="657719"/>
                  <a:pt x="217285" y="934604"/>
                  <a:pt x="221812" y="1006277"/>
                </a:cubicBezTo>
                <a:cubicBezTo>
                  <a:pt x="226339" y="1077950"/>
                  <a:pt x="230111" y="1027402"/>
                  <a:pt x="226339" y="920269"/>
                </a:cubicBezTo>
                <a:cubicBezTo>
                  <a:pt x="222567" y="813136"/>
                  <a:pt x="151648" y="447226"/>
                  <a:pt x="199179" y="363481"/>
                </a:cubicBezTo>
                <a:cubicBezTo>
                  <a:pt x="246710" y="279736"/>
                  <a:pt x="492662" y="421574"/>
                  <a:pt x="511523" y="417802"/>
                </a:cubicBezTo>
                <a:cubicBezTo>
                  <a:pt x="530384" y="414030"/>
                  <a:pt x="370440" y="368763"/>
                  <a:pt x="312347" y="340848"/>
                </a:cubicBezTo>
                <a:cubicBezTo>
                  <a:pt x="254254" y="312933"/>
                  <a:pt x="181072" y="250313"/>
                  <a:pt x="162965" y="250313"/>
                </a:cubicBezTo>
                <a:cubicBezTo>
                  <a:pt x="144858" y="250313"/>
                  <a:pt x="226339" y="376307"/>
                  <a:pt x="203705" y="340848"/>
                </a:cubicBezTo>
                <a:cubicBezTo>
                  <a:pt x="181071" y="305389"/>
                  <a:pt x="756" y="-23554"/>
                  <a:pt x="2" y="1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AB005A8E-3B3C-0615-BF84-72ACCCC6D3AD}"/>
              </a:ext>
            </a:extLst>
          </p:cNvPr>
          <p:cNvSpPr/>
          <p:nvPr/>
        </p:nvSpPr>
        <p:spPr>
          <a:xfrm>
            <a:off x="4888343" y="5465249"/>
            <a:ext cx="366111" cy="372853"/>
          </a:xfrm>
          <a:custGeom>
            <a:avLst/>
            <a:gdLst>
              <a:gd name="connsiteX0" fmla="*/ 180 w 366111"/>
              <a:gd name="connsiteY0" fmla="*/ 77422 h 372853"/>
              <a:gd name="connsiteX1" fmla="*/ 239331 w 366111"/>
              <a:gd name="connsiteY1" fmla="*/ 225133 h 372853"/>
              <a:gd name="connsiteX2" fmla="*/ 274500 w 366111"/>
              <a:gd name="connsiteY2" fmla="*/ 372843 h 372853"/>
              <a:gd name="connsiteX3" fmla="*/ 302635 w 366111"/>
              <a:gd name="connsiteY3" fmla="*/ 218099 h 372853"/>
              <a:gd name="connsiteX4" fmla="*/ 365940 w 366111"/>
              <a:gd name="connsiteY4" fmla="*/ 49 h 372853"/>
              <a:gd name="connsiteX5" fmla="*/ 281534 w 366111"/>
              <a:gd name="connsiteY5" fmla="*/ 196997 h 372853"/>
              <a:gd name="connsiteX6" fmla="*/ 180 w 366111"/>
              <a:gd name="connsiteY6" fmla="*/ 77422 h 37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111" h="372853">
                <a:moveTo>
                  <a:pt x="180" y="77422"/>
                </a:moveTo>
                <a:cubicBezTo>
                  <a:pt x="-6854" y="82111"/>
                  <a:pt x="193611" y="175896"/>
                  <a:pt x="239331" y="225133"/>
                </a:cubicBezTo>
                <a:cubicBezTo>
                  <a:pt x="285051" y="274370"/>
                  <a:pt x="263950" y="374015"/>
                  <a:pt x="274500" y="372843"/>
                </a:cubicBezTo>
                <a:cubicBezTo>
                  <a:pt x="285050" y="371671"/>
                  <a:pt x="287395" y="280231"/>
                  <a:pt x="302635" y="218099"/>
                </a:cubicBezTo>
                <a:cubicBezTo>
                  <a:pt x="317875" y="155967"/>
                  <a:pt x="369457" y="3566"/>
                  <a:pt x="365940" y="49"/>
                </a:cubicBezTo>
                <a:cubicBezTo>
                  <a:pt x="362423" y="-3468"/>
                  <a:pt x="338977" y="181757"/>
                  <a:pt x="281534" y="196997"/>
                </a:cubicBezTo>
                <a:cubicBezTo>
                  <a:pt x="224091" y="212237"/>
                  <a:pt x="7214" y="72733"/>
                  <a:pt x="180" y="77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C125A870-7731-E24E-FE05-2BDAE4EF7E2B}"/>
              </a:ext>
            </a:extLst>
          </p:cNvPr>
          <p:cNvSpPr/>
          <p:nvPr/>
        </p:nvSpPr>
        <p:spPr>
          <a:xfrm>
            <a:off x="4951825" y="6061633"/>
            <a:ext cx="485360" cy="698076"/>
          </a:xfrm>
          <a:custGeom>
            <a:avLst/>
            <a:gdLst>
              <a:gd name="connsiteX0" fmla="*/ 3 w 485360"/>
              <a:gd name="connsiteY0" fmla="*/ 1542 h 698076"/>
              <a:gd name="connsiteX1" fmla="*/ 351695 w 485360"/>
              <a:gd name="connsiteY1" fmla="*/ 451709 h 698076"/>
              <a:gd name="connsiteX2" fmla="*/ 379830 w 485360"/>
              <a:gd name="connsiteY2" fmla="*/ 697893 h 698076"/>
              <a:gd name="connsiteX3" fmla="*/ 351695 w 485360"/>
              <a:gd name="connsiteY3" fmla="*/ 416539 h 698076"/>
              <a:gd name="connsiteX4" fmla="*/ 485338 w 485360"/>
              <a:gd name="connsiteY4" fmla="*/ 135185 h 698076"/>
              <a:gd name="connsiteX5" fmla="*/ 358729 w 485360"/>
              <a:gd name="connsiteY5" fmla="*/ 296964 h 698076"/>
              <a:gd name="connsiteX6" fmla="*/ 3 w 485360"/>
              <a:gd name="connsiteY6" fmla="*/ 1542 h 69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360" h="698076">
                <a:moveTo>
                  <a:pt x="3" y="1542"/>
                </a:moveTo>
                <a:cubicBezTo>
                  <a:pt x="-1169" y="27333"/>
                  <a:pt x="288391" y="335651"/>
                  <a:pt x="351695" y="451709"/>
                </a:cubicBezTo>
                <a:cubicBezTo>
                  <a:pt x="414999" y="567767"/>
                  <a:pt x="379830" y="703755"/>
                  <a:pt x="379830" y="697893"/>
                </a:cubicBezTo>
                <a:cubicBezTo>
                  <a:pt x="379830" y="692031"/>
                  <a:pt x="334110" y="510324"/>
                  <a:pt x="351695" y="416539"/>
                </a:cubicBezTo>
                <a:cubicBezTo>
                  <a:pt x="369280" y="322754"/>
                  <a:pt x="484166" y="155114"/>
                  <a:pt x="485338" y="135185"/>
                </a:cubicBezTo>
                <a:cubicBezTo>
                  <a:pt x="486510" y="115256"/>
                  <a:pt x="441963" y="312204"/>
                  <a:pt x="358729" y="296964"/>
                </a:cubicBezTo>
                <a:cubicBezTo>
                  <a:pt x="275495" y="281724"/>
                  <a:pt x="1175" y="-24249"/>
                  <a:pt x="3" y="1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720E5891-041A-B39D-8FB0-1B269AA7146D}"/>
              </a:ext>
            </a:extLst>
          </p:cNvPr>
          <p:cNvSpPr/>
          <p:nvPr/>
        </p:nvSpPr>
        <p:spPr>
          <a:xfrm>
            <a:off x="5568151" y="5982157"/>
            <a:ext cx="379410" cy="399306"/>
          </a:xfrm>
          <a:custGeom>
            <a:avLst/>
            <a:gdLst>
              <a:gd name="connsiteX0" fmla="*/ 379357 w 379410"/>
              <a:gd name="connsiteY0" fmla="*/ 59135 h 399306"/>
              <a:gd name="connsiteX1" fmla="*/ 160526 w 379410"/>
              <a:gd name="connsiteY1" fmla="*/ 250612 h 399306"/>
              <a:gd name="connsiteX2" fmla="*/ 90187 w 379410"/>
              <a:gd name="connsiteY2" fmla="*/ 399105 h 399306"/>
              <a:gd name="connsiteX3" fmla="*/ 152711 w 379410"/>
              <a:gd name="connsiteY3" fmla="*/ 219351 h 399306"/>
              <a:gd name="connsiteX4" fmla="*/ 137080 w 379410"/>
              <a:gd name="connsiteY4" fmla="*/ 125566 h 399306"/>
              <a:gd name="connsiteX5" fmla="*/ 311 w 379410"/>
              <a:gd name="connsiteY5" fmla="*/ 520 h 399306"/>
              <a:gd name="connsiteX6" fmla="*/ 180064 w 379410"/>
              <a:gd name="connsiteY6" fmla="*/ 176366 h 399306"/>
              <a:gd name="connsiteX7" fmla="*/ 379357 w 379410"/>
              <a:gd name="connsiteY7" fmla="*/ 59135 h 39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410" h="399306">
                <a:moveTo>
                  <a:pt x="379357" y="59135"/>
                </a:moveTo>
                <a:cubicBezTo>
                  <a:pt x="376101" y="71509"/>
                  <a:pt x="208721" y="193950"/>
                  <a:pt x="160526" y="250612"/>
                </a:cubicBezTo>
                <a:cubicBezTo>
                  <a:pt x="112331" y="307274"/>
                  <a:pt x="91489" y="404315"/>
                  <a:pt x="90187" y="399105"/>
                </a:cubicBezTo>
                <a:cubicBezTo>
                  <a:pt x="88885" y="393895"/>
                  <a:pt x="144896" y="264941"/>
                  <a:pt x="152711" y="219351"/>
                </a:cubicBezTo>
                <a:cubicBezTo>
                  <a:pt x="160526" y="173761"/>
                  <a:pt x="162480" y="162038"/>
                  <a:pt x="137080" y="125566"/>
                </a:cubicBezTo>
                <a:cubicBezTo>
                  <a:pt x="111680" y="89094"/>
                  <a:pt x="-6853" y="-7947"/>
                  <a:pt x="311" y="520"/>
                </a:cubicBezTo>
                <a:cubicBezTo>
                  <a:pt x="7475" y="8987"/>
                  <a:pt x="123403" y="162689"/>
                  <a:pt x="180064" y="176366"/>
                </a:cubicBezTo>
                <a:cubicBezTo>
                  <a:pt x="236725" y="190043"/>
                  <a:pt x="382613" y="46761"/>
                  <a:pt x="379357" y="59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B9600B57-2FFE-A918-6C57-10CE0E06ED54}"/>
              </a:ext>
            </a:extLst>
          </p:cNvPr>
          <p:cNvSpPr/>
          <p:nvPr/>
        </p:nvSpPr>
        <p:spPr>
          <a:xfrm>
            <a:off x="5466063" y="6419865"/>
            <a:ext cx="199591" cy="535894"/>
          </a:xfrm>
          <a:custGeom>
            <a:avLst/>
            <a:gdLst>
              <a:gd name="connsiteX0" fmla="*/ 196183 w 199591"/>
              <a:gd name="connsiteY0" fmla="*/ 246658 h 535894"/>
              <a:gd name="connsiteX1" fmla="*/ 125845 w 199591"/>
              <a:gd name="connsiteY1" fmla="*/ 375612 h 535894"/>
              <a:gd name="connsiteX2" fmla="*/ 133660 w 199591"/>
              <a:gd name="connsiteY2" fmla="*/ 535827 h 535894"/>
              <a:gd name="connsiteX3" fmla="*/ 129752 w 199591"/>
              <a:gd name="connsiteY3" fmla="*/ 356073 h 535894"/>
              <a:gd name="connsiteX4" fmla="*/ 106306 w 199591"/>
              <a:gd name="connsiteY4" fmla="*/ 234935 h 535894"/>
              <a:gd name="connsiteX5" fmla="*/ 799 w 199591"/>
              <a:gd name="connsiteY5" fmla="*/ 473 h 535894"/>
              <a:gd name="connsiteX6" fmla="*/ 168829 w 199591"/>
              <a:gd name="connsiteY6" fmla="*/ 301366 h 535894"/>
              <a:gd name="connsiteX7" fmla="*/ 196183 w 199591"/>
              <a:gd name="connsiteY7" fmla="*/ 246658 h 53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591" h="535894">
                <a:moveTo>
                  <a:pt x="196183" y="246658"/>
                </a:moveTo>
                <a:cubicBezTo>
                  <a:pt x="189019" y="259032"/>
                  <a:pt x="136265" y="327417"/>
                  <a:pt x="125845" y="375612"/>
                </a:cubicBezTo>
                <a:cubicBezTo>
                  <a:pt x="115425" y="423807"/>
                  <a:pt x="133009" y="539084"/>
                  <a:pt x="133660" y="535827"/>
                </a:cubicBezTo>
                <a:cubicBezTo>
                  <a:pt x="134311" y="532570"/>
                  <a:pt x="134311" y="406222"/>
                  <a:pt x="129752" y="356073"/>
                </a:cubicBezTo>
                <a:cubicBezTo>
                  <a:pt x="125193" y="305924"/>
                  <a:pt x="127798" y="294202"/>
                  <a:pt x="106306" y="234935"/>
                </a:cubicBezTo>
                <a:cubicBezTo>
                  <a:pt x="84814" y="175668"/>
                  <a:pt x="-9621" y="-10599"/>
                  <a:pt x="799" y="473"/>
                </a:cubicBezTo>
                <a:cubicBezTo>
                  <a:pt x="11219" y="11545"/>
                  <a:pt x="136265" y="259684"/>
                  <a:pt x="168829" y="301366"/>
                </a:cubicBezTo>
                <a:cubicBezTo>
                  <a:pt x="201393" y="343048"/>
                  <a:pt x="203347" y="234284"/>
                  <a:pt x="196183" y="246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C5662B6B-4130-4A8A-A701-716CF9DA7C5B}"/>
              </a:ext>
            </a:extLst>
          </p:cNvPr>
          <p:cNvSpPr/>
          <p:nvPr/>
        </p:nvSpPr>
        <p:spPr>
          <a:xfrm>
            <a:off x="5398832" y="6716151"/>
            <a:ext cx="1488042" cy="544946"/>
          </a:xfrm>
          <a:custGeom>
            <a:avLst/>
            <a:gdLst>
              <a:gd name="connsiteX0" fmla="*/ 5506 w 1488042"/>
              <a:gd name="connsiteY0" fmla="*/ 1172 h 544946"/>
              <a:gd name="connsiteX1" fmla="*/ 947260 w 1488042"/>
              <a:gd name="connsiteY1" fmla="*/ 368495 h 544946"/>
              <a:gd name="connsiteX2" fmla="*/ 1384922 w 1488042"/>
              <a:gd name="connsiteY2" fmla="*/ 274711 h 544946"/>
              <a:gd name="connsiteX3" fmla="*/ 1017599 w 1488042"/>
              <a:gd name="connsiteY3" fmla="*/ 376311 h 544946"/>
              <a:gd name="connsiteX4" fmla="*/ 1283322 w 1488042"/>
              <a:gd name="connsiteY4" fmla="*/ 470095 h 544946"/>
              <a:gd name="connsiteX5" fmla="*/ 1470891 w 1488042"/>
              <a:gd name="connsiteY5" fmla="*/ 540434 h 544946"/>
              <a:gd name="connsiteX6" fmla="*/ 837845 w 1488042"/>
              <a:gd name="connsiteY6" fmla="*/ 337234 h 544946"/>
              <a:gd name="connsiteX7" fmla="*/ 329845 w 1488042"/>
              <a:gd name="connsiteY7" fmla="*/ 227818 h 544946"/>
              <a:gd name="connsiteX8" fmla="*/ 548676 w 1488042"/>
              <a:gd name="connsiteY8" fmla="*/ 251264 h 544946"/>
              <a:gd name="connsiteX9" fmla="*/ 5506 w 1488042"/>
              <a:gd name="connsiteY9" fmla="*/ 1172 h 54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8042" h="544946">
                <a:moveTo>
                  <a:pt x="5506" y="1172"/>
                </a:moveTo>
                <a:cubicBezTo>
                  <a:pt x="71937" y="20710"/>
                  <a:pt x="717357" y="322905"/>
                  <a:pt x="947260" y="368495"/>
                </a:cubicBezTo>
                <a:cubicBezTo>
                  <a:pt x="1177163" y="414085"/>
                  <a:pt x="1373199" y="273408"/>
                  <a:pt x="1384922" y="274711"/>
                </a:cubicBezTo>
                <a:cubicBezTo>
                  <a:pt x="1396645" y="276014"/>
                  <a:pt x="1034532" y="343747"/>
                  <a:pt x="1017599" y="376311"/>
                </a:cubicBezTo>
                <a:cubicBezTo>
                  <a:pt x="1000666" y="408875"/>
                  <a:pt x="1207773" y="442741"/>
                  <a:pt x="1283322" y="470095"/>
                </a:cubicBezTo>
                <a:cubicBezTo>
                  <a:pt x="1358871" y="497449"/>
                  <a:pt x="1545137" y="562578"/>
                  <a:pt x="1470891" y="540434"/>
                </a:cubicBezTo>
                <a:cubicBezTo>
                  <a:pt x="1396645" y="518290"/>
                  <a:pt x="1028019" y="389337"/>
                  <a:pt x="837845" y="337234"/>
                </a:cubicBezTo>
                <a:cubicBezTo>
                  <a:pt x="647671" y="285131"/>
                  <a:pt x="378040" y="242146"/>
                  <a:pt x="329845" y="227818"/>
                </a:cubicBezTo>
                <a:cubicBezTo>
                  <a:pt x="281650" y="213490"/>
                  <a:pt x="602732" y="290341"/>
                  <a:pt x="548676" y="251264"/>
                </a:cubicBezTo>
                <a:cubicBezTo>
                  <a:pt x="494620" y="212187"/>
                  <a:pt x="-60925" y="-18366"/>
                  <a:pt x="5506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663AF91C-6036-A6D3-B38B-41D6743B0D8C}"/>
              </a:ext>
            </a:extLst>
          </p:cNvPr>
          <p:cNvSpPr/>
          <p:nvPr/>
        </p:nvSpPr>
        <p:spPr>
          <a:xfrm>
            <a:off x="5702143" y="4024162"/>
            <a:ext cx="331704" cy="808516"/>
          </a:xfrm>
          <a:custGeom>
            <a:avLst/>
            <a:gdLst>
              <a:gd name="connsiteX0" fmla="*/ 130332 w 331704"/>
              <a:gd name="connsiteY0" fmla="*/ 1738 h 808516"/>
              <a:gd name="connsiteX1" fmla="*/ 231932 w 331704"/>
              <a:gd name="connsiteY1" fmla="*/ 458938 h 808516"/>
              <a:gd name="connsiteX2" fmla="*/ 231932 w 331704"/>
              <a:gd name="connsiteY2" fmla="*/ 373213 h 808516"/>
              <a:gd name="connsiteX3" fmla="*/ 330357 w 331704"/>
              <a:gd name="connsiteY3" fmla="*/ 808188 h 808516"/>
              <a:gd name="connsiteX4" fmla="*/ 149382 w 331704"/>
              <a:gd name="connsiteY4" fmla="*/ 439888 h 808516"/>
              <a:gd name="connsiteX5" fmla="*/ 3332 w 331704"/>
              <a:gd name="connsiteY5" fmla="*/ 173188 h 808516"/>
              <a:gd name="connsiteX6" fmla="*/ 50957 w 331704"/>
              <a:gd name="connsiteY6" fmla="*/ 297013 h 808516"/>
              <a:gd name="connsiteX7" fmla="*/ 130332 w 331704"/>
              <a:gd name="connsiteY7" fmla="*/ 1738 h 80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704" h="808516">
                <a:moveTo>
                  <a:pt x="130332" y="1738"/>
                </a:moveTo>
                <a:cubicBezTo>
                  <a:pt x="160495" y="28726"/>
                  <a:pt x="214999" y="397026"/>
                  <a:pt x="231932" y="458938"/>
                </a:cubicBezTo>
                <a:cubicBezTo>
                  <a:pt x="248865" y="520850"/>
                  <a:pt x="215528" y="315005"/>
                  <a:pt x="231932" y="373213"/>
                </a:cubicBezTo>
                <a:cubicBezTo>
                  <a:pt x="248336" y="431421"/>
                  <a:pt x="344115" y="797075"/>
                  <a:pt x="330357" y="808188"/>
                </a:cubicBezTo>
                <a:cubicBezTo>
                  <a:pt x="316599" y="819301"/>
                  <a:pt x="203886" y="545721"/>
                  <a:pt x="149382" y="439888"/>
                </a:cubicBezTo>
                <a:cubicBezTo>
                  <a:pt x="94878" y="334055"/>
                  <a:pt x="19736" y="197000"/>
                  <a:pt x="3332" y="173188"/>
                </a:cubicBezTo>
                <a:cubicBezTo>
                  <a:pt x="-13072" y="149376"/>
                  <a:pt x="35611" y="323471"/>
                  <a:pt x="50957" y="297013"/>
                </a:cubicBezTo>
                <a:cubicBezTo>
                  <a:pt x="66303" y="270555"/>
                  <a:pt x="100169" y="-25250"/>
                  <a:pt x="130332" y="1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3CB5531C-E994-3807-0028-4FBC7E550CAE}"/>
              </a:ext>
            </a:extLst>
          </p:cNvPr>
          <p:cNvSpPr/>
          <p:nvPr/>
        </p:nvSpPr>
        <p:spPr>
          <a:xfrm>
            <a:off x="7194844" y="3471659"/>
            <a:ext cx="409453" cy="544858"/>
          </a:xfrm>
          <a:custGeom>
            <a:avLst/>
            <a:gdLst>
              <a:gd name="connsiteX0" fmla="*/ 120356 w 409453"/>
              <a:gd name="connsiteY0" fmla="*/ 1791 h 544858"/>
              <a:gd name="connsiteX1" fmla="*/ 6056 w 409453"/>
              <a:gd name="connsiteY1" fmla="*/ 312941 h 544858"/>
              <a:gd name="connsiteX2" fmla="*/ 18756 w 409453"/>
              <a:gd name="connsiteY2" fmla="*/ 439941 h 544858"/>
              <a:gd name="connsiteX3" fmla="*/ 44156 w 409453"/>
              <a:gd name="connsiteY3" fmla="*/ 325641 h 544858"/>
              <a:gd name="connsiteX4" fmla="*/ 63206 w 409453"/>
              <a:gd name="connsiteY4" fmla="*/ 544716 h 544858"/>
              <a:gd name="connsiteX5" fmla="*/ 88606 w 409453"/>
              <a:gd name="connsiteY5" fmla="*/ 287541 h 544858"/>
              <a:gd name="connsiteX6" fmla="*/ 148931 w 409453"/>
              <a:gd name="connsiteY6" fmla="*/ 166891 h 544858"/>
              <a:gd name="connsiteX7" fmla="*/ 110831 w 409453"/>
              <a:gd name="connsiteY7" fmla="*/ 258966 h 544858"/>
              <a:gd name="connsiteX8" fmla="*/ 152106 w 409453"/>
              <a:gd name="connsiteY8" fmla="*/ 468516 h 544858"/>
              <a:gd name="connsiteX9" fmla="*/ 136231 w 409453"/>
              <a:gd name="connsiteY9" fmla="*/ 373266 h 544858"/>
              <a:gd name="connsiteX10" fmla="*/ 148931 w 409453"/>
              <a:gd name="connsiteY10" fmla="*/ 335166 h 544858"/>
              <a:gd name="connsiteX11" fmla="*/ 228306 w 409453"/>
              <a:gd name="connsiteY11" fmla="*/ 449466 h 544858"/>
              <a:gd name="connsiteX12" fmla="*/ 209256 w 409453"/>
              <a:gd name="connsiteY12" fmla="*/ 373266 h 544858"/>
              <a:gd name="connsiteX13" fmla="*/ 409281 w 409453"/>
              <a:gd name="connsiteY13" fmla="*/ 493916 h 544858"/>
              <a:gd name="connsiteX14" fmla="*/ 241006 w 409453"/>
              <a:gd name="connsiteY14" fmla="*/ 290716 h 544858"/>
              <a:gd name="connsiteX15" fmla="*/ 72731 w 409453"/>
              <a:gd name="connsiteY15" fmla="*/ 189116 h 544858"/>
              <a:gd name="connsiteX16" fmla="*/ 120356 w 409453"/>
              <a:gd name="connsiteY16" fmla="*/ 1791 h 5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9453" h="544858">
                <a:moveTo>
                  <a:pt x="120356" y="1791"/>
                </a:moveTo>
                <a:cubicBezTo>
                  <a:pt x="109244" y="22428"/>
                  <a:pt x="22989" y="239916"/>
                  <a:pt x="6056" y="312941"/>
                </a:cubicBezTo>
                <a:cubicBezTo>
                  <a:pt x="-10877" y="385966"/>
                  <a:pt x="12406" y="437824"/>
                  <a:pt x="18756" y="439941"/>
                </a:cubicBezTo>
                <a:cubicBezTo>
                  <a:pt x="25106" y="442058"/>
                  <a:pt x="36748" y="308179"/>
                  <a:pt x="44156" y="325641"/>
                </a:cubicBezTo>
                <a:cubicBezTo>
                  <a:pt x="51564" y="343103"/>
                  <a:pt x="55798" y="551066"/>
                  <a:pt x="63206" y="544716"/>
                </a:cubicBezTo>
                <a:cubicBezTo>
                  <a:pt x="70614" y="538366"/>
                  <a:pt x="74319" y="350512"/>
                  <a:pt x="88606" y="287541"/>
                </a:cubicBezTo>
                <a:cubicBezTo>
                  <a:pt x="102893" y="224570"/>
                  <a:pt x="145227" y="171653"/>
                  <a:pt x="148931" y="166891"/>
                </a:cubicBezTo>
                <a:cubicBezTo>
                  <a:pt x="152635" y="162129"/>
                  <a:pt x="110302" y="208695"/>
                  <a:pt x="110831" y="258966"/>
                </a:cubicBezTo>
                <a:cubicBezTo>
                  <a:pt x="111360" y="309237"/>
                  <a:pt x="147873" y="449466"/>
                  <a:pt x="152106" y="468516"/>
                </a:cubicBezTo>
                <a:cubicBezTo>
                  <a:pt x="156339" y="487566"/>
                  <a:pt x="136760" y="395491"/>
                  <a:pt x="136231" y="373266"/>
                </a:cubicBezTo>
                <a:cubicBezTo>
                  <a:pt x="135702" y="351041"/>
                  <a:pt x="133585" y="322466"/>
                  <a:pt x="148931" y="335166"/>
                </a:cubicBezTo>
                <a:cubicBezTo>
                  <a:pt x="164277" y="347866"/>
                  <a:pt x="218252" y="443116"/>
                  <a:pt x="228306" y="449466"/>
                </a:cubicBezTo>
                <a:cubicBezTo>
                  <a:pt x="238360" y="455816"/>
                  <a:pt x="179094" y="365858"/>
                  <a:pt x="209256" y="373266"/>
                </a:cubicBezTo>
                <a:cubicBezTo>
                  <a:pt x="239418" y="380674"/>
                  <a:pt x="403989" y="507674"/>
                  <a:pt x="409281" y="493916"/>
                </a:cubicBezTo>
                <a:cubicBezTo>
                  <a:pt x="414573" y="480158"/>
                  <a:pt x="297098" y="341516"/>
                  <a:pt x="241006" y="290716"/>
                </a:cubicBezTo>
                <a:cubicBezTo>
                  <a:pt x="184914" y="239916"/>
                  <a:pt x="96014" y="233566"/>
                  <a:pt x="72731" y="189116"/>
                </a:cubicBezTo>
                <a:cubicBezTo>
                  <a:pt x="49448" y="144666"/>
                  <a:pt x="131468" y="-18846"/>
                  <a:pt x="120356" y="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18CDED54-C342-569A-C249-16659C2D0552}"/>
              </a:ext>
            </a:extLst>
          </p:cNvPr>
          <p:cNvSpPr/>
          <p:nvPr/>
        </p:nvSpPr>
        <p:spPr>
          <a:xfrm>
            <a:off x="5584076" y="3877471"/>
            <a:ext cx="604980" cy="216817"/>
          </a:xfrm>
          <a:custGeom>
            <a:avLst/>
            <a:gdLst>
              <a:gd name="connsiteX0" fmla="*/ 362699 w 604980"/>
              <a:gd name="connsiteY0" fmla="*/ 2379 h 216817"/>
              <a:gd name="connsiteX1" fmla="*/ 3924 w 604980"/>
              <a:gd name="connsiteY1" fmla="*/ 215104 h 216817"/>
              <a:gd name="connsiteX2" fmla="*/ 197599 w 604980"/>
              <a:gd name="connsiteY2" fmla="*/ 103979 h 216817"/>
              <a:gd name="connsiteX3" fmla="*/ 594474 w 604980"/>
              <a:gd name="connsiteY3" fmla="*/ 129379 h 216817"/>
              <a:gd name="connsiteX4" fmla="*/ 480174 w 604980"/>
              <a:gd name="connsiteY4" fmla="*/ 100804 h 216817"/>
              <a:gd name="connsiteX5" fmla="*/ 362699 w 604980"/>
              <a:gd name="connsiteY5" fmla="*/ 2379 h 21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980" h="216817">
                <a:moveTo>
                  <a:pt x="362699" y="2379"/>
                </a:moveTo>
                <a:cubicBezTo>
                  <a:pt x="283324" y="21429"/>
                  <a:pt x="31441" y="198171"/>
                  <a:pt x="3924" y="215104"/>
                </a:cubicBezTo>
                <a:cubicBezTo>
                  <a:pt x="-23593" y="232037"/>
                  <a:pt x="99174" y="118266"/>
                  <a:pt x="197599" y="103979"/>
                </a:cubicBezTo>
                <a:cubicBezTo>
                  <a:pt x="296024" y="89692"/>
                  <a:pt x="547378" y="129908"/>
                  <a:pt x="594474" y="129379"/>
                </a:cubicBezTo>
                <a:cubicBezTo>
                  <a:pt x="641570" y="128850"/>
                  <a:pt x="517216" y="117208"/>
                  <a:pt x="480174" y="100804"/>
                </a:cubicBezTo>
                <a:cubicBezTo>
                  <a:pt x="443132" y="84400"/>
                  <a:pt x="442074" y="-16671"/>
                  <a:pt x="362699" y="2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E105EE6F-B17F-B9EA-56F7-3CF2E9B73A9C}"/>
              </a:ext>
            </a:extLst>
          </p:cNvPr>
          <p:cNvSpPr/>
          <p:nvPr/>
        </p:nvSpPr>
        <p:spPr>
          <a:xfrm>
            <a:off x="5051416" y="4035136"/>
            <a:ext cx="200035" cy="235269"/>
          </a:xfrm>
          <a:custGeom>
            <a:avLst/>
            <a:gdLst>
              <a:gd name="connsiteX0" fmla="*/ 200034 w 200035"/>
              <a:gd name="connsiteY0" fmla="*/ 12989 h 235269"/>
              <a:gd name="connsiteX1" fmla="*/ 34934 w 200035"/>
              <a:gd name="connsiteY1" fmla="*/ 127289 h 235269"/>
              <a:gd name="connsiteX2" fmla="*/ 9 w 200035"/>
              <a:gd name="connsiteY2" fmla="*/ 235239 h 235269"/>
              <a:gd name="connsiteX3" fmla="*/ 31759 w 200035"/>
              <a:gd name="connsiteY3" fmla="*/ 136814 h 235269"/>
              <a:gd name="connsiteX4" fmla="*/ 57159 w 200035"/>
              <a:gd name="connsiteY4" fmla="*/ 289 h 235269"/>
              <a:gd name="connsiteX5" fmla="*/ 31759 w 200035"/>
              <a:gd name="connsiteY5" fmla="*/ 98714 h 235269"/>
              <a:gd name="connsiteX6" fmla="*/ 200034 w 200035"/>
              <a:gd name="connsiteY6" fmla="*/ 12989 h 23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035" h="235269">
                <a:moveTo>
                  <a:pt x="200034" y="12989"/>
                </a:moveTo>
                <a:cubicBezTo>
                  <a:pt x="200563" y="17752"/>
                  <a:pt x="68271" y="90247"/>
                  <a:pt x="34934" y="127289"/>
                </a:cubicBezTo>
                <a:cubicBezTo>
                  <a:pt x="1597" y="164331"/>
                  <a:pt x="538" y="233652"/>
                  <a:pt x="9" y="235239"/>
                </a:cubicBezTo>
                <a:cubicBezTo>
                  <a:pt x="-520" y="236826"/>
                  <a:pt x="22234" y="175972"/>
                  <a:pt x="31759" y="136814"/>
                </a:cubicBezTo>
                <a:cubicBezTo>
                  <a:pt x="41284" y="97656"/>
                  <a:pt x="57159" y="6639"/>
                  <a:pt x="57159" y="289"/>
                </a:cubicBezTo>
                <a:cubicBezTo>
                  <a:pt x="57159" y="-6061"/>
                  <a:pt x="10592" y="93952"/>
                  <a:pt x="31759" y="98714"/>
                </a:cubicBezTo>
                <a:cubicBezTo>
                  <a:pt x="52926" y="103476"/>
                  <a:pt x="199505" y="8226"/>
                  <a:pt x="200034" y="12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C4B23F12-12E5-0C2A-4BD2-0186B7390E8D}"/>
              </a:ext>
            </a:extLst>
          </p:cNvPr>
          <p:cNvSpPr/>
          <p:nvPr/>
        </p:nvSpPr>
        <p:spPr>
          <a:xfrm>
            <a:off x="4759300" y="3942693"/>
            <a:ext cx="270235" cy="350431"/>
          </a:xfrm>
          <a:custGeom>
            <a:avLst/>
            <a:gdLst>
              <a:gd name="connsiteX0" fmla="*/ 25 w 270235"/>
              <a:gd name="connsiteY0" fmla="*/ 657 h 350431"/>
              <a:gd name="connsiteX1" fmla="*/ 181000 w 270235"/>
              <a:gd name="connsiteY1" fmla="*/ 143532 h 350431"/>
              <a:gd name="connsiteX2" fmla="*/ 247675 w 270235"/>
              <a:gd name="connsiteY2" fmla="*/ 245132 h 350431"/>
              <a:gd name="connsiteX3" fmla="*/ 269900 w 270235"/>
              <a:gd name="connsiteY3" fmla="*/ 349907 h 350431"/>
              <a:gd name="connsiteX4" fmla="*/ 260375 w 270235"/>
              <a:gd name="connsiteY4" fmla="*/ 280057 h 350431"/>
              <a:gd name="connsiteX5" fmla="*/ 250850 w 270235"/>
              <a:gd name="connsiteY5" fmla="*/ 159407 h 350431"/>
              <a:gd name="connsiteX6" fmla="*/ 168300 w 270235"/>
              <a:gd name="connsiteY6" fmla="*/ 92732 h 350431"/>
              <a:gd name="connsiteX7" fmla="*/ 25 w 270235"/>
              <a:gd name="connsiteY7" fmla="*/ 657 h 35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235" h="350431">
                <a:moveTo>
                  <a:pt x="25" y="657"/>
                </a:moveTo>
                <a:cubicBezTo>
                  <a:pt x="2142" y="9124"/>
                  <a:pt x="139725" y="102786"/>
                  <a:pt x="181000" y="143532"/>
                </a:cubicBezTo>
                <a:cubicBezTo>
                  <a:pt x="222275" y="184278"/>
                  <a:pt x="232858" y="210736"/>
                  <a:pt x="247675" y="245132"/>
                </a:cubicBezTo>
                <a:cubicBezTo>
                  <a:pt x="262492" y="279528"/>
                  <a:pt x="267783" y="344086"/>
                  <a:pt x="269900" y="349907"/>
                </a:cubicBezTo>
                <a:cubicBezTo>
                  <a:pt x="272017" y="355728"/>
                  <a:pt x="263550" y="311807"/>
                  <a:pt x="260375" y="280057"/>
                </a:cubicBezTo>
                <a:cubicBezTo>
                  <a:pt x="257200" y="248307"/>
                  <a:pt x="266196" y="190628"/>
                  <a:pt x="250850" y="159407"/>
                </a:cubicBezTo>
                <a:cubicBezTo>
                  <a:pt x="235504" y="128186"/>
                  <a:pt x="205871" y="117603"/>
                  <a:pt x="168300" y="92732"/>
                </a:cubicBezTo>
                <a:cubicBezTo>
                  <a:pt x="130729" y="67861"/>
                  <a:pt x="-2092" y="-7810"/>
                  <a:pt x="25" y="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DE643873-447B-3087-C4DF-69EAB0CBCA03}"/>
              </a:ext>
            </a:extLst>
          </p:cNvPr>
          <p:cNvSpPr/>
          <p:nvPr/>
        </p:nvSpPr>
        <p:spPr>
          <a:xfrm>
            <a:off x="5553736" y="3888491"/>
            <a:ext cx="364519" cy="172722"/>
          </a:xfrm>
          <a:custGeom>
            <a:avLst/>
            <a:gdLst>
              <a:gd name="connsiteX0" fmla="*/ 8864 w 364519"/>
              <a:gd name="connsiteY0" fmla="*/ 4059 h 172722"/>
              <a:gd name="connsiteX1" fmla="*/ 72364 w 364519"/>
              <a:gd name="connsiteY1" fmla="*/ 10409 h 172722"/>
              <a:gd name="connsiteX2" fmla="*/ 275564 w 364519"/>
              <a:gd name="connsiteY2" fmla="*/ 86609 h 172722"/>
              <a:gd name="connsiteX3" fmla="*/ 364464 w 364519"/>
              <a:gd name="connsiteY3" fmla="*/ 172334 h 172722"/>
              <a:gd name="connsiteX4" fmla="*/ 288264 w 364519"/>
              <a:gd name="connsiteY4" fmla="*/ 115184 h 172722"/>
              <a:gd name="connsiteX5" fmla="*/ 246989 w 364519"/>
              <a:gd name="connsiteY5" fmla="*/ 42159 h 172722"/>
              <a:gd name="connsiteX6" fmla="*/ 8864 w 364519"/>
              <a:gd name="connsiteY6" fmla="*/ 4059 h 17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519" h="172722">
                <a:moveTo>
                  <a:pt x="8864" y="4059"/>
                </a:moveTo>
                <a:cubicBezTo>
                  <a:pt x="-20240" y="-1233"/>
                  <a:pt x="27914" y="-3349"/>
                  <a:pt x="72364" y="10409"/>
                </a:cubicBezTo>
                <a:cubicBezTo>
                  <a:pt x="116814" y="24167"/>
                  <a:pt x="226881" y="59622"/>
                  <a:pt x="275564" y="86609"/>
                </a:cubicBezTo>
                <a:cubicBezTo>
                  <a:pt x="324247" y="113597"/>
                  <a:pt x="362347" y="167572"/>
                  <a:pt x="364464" y="172334"/>
                </a:cubicBezTo>
                <a:cubicBezTo>
                  <a:pt x="366581" y="177096"/>
                  <a:pt x="307843" y="136880"/>
                  <a:pt x="288264" y="115184"/>
                </a:cubicBezTo>
                <a:cubicBezTo>
                  <a:pt x="268685" y="93488"/>
                  <a:pt x="291439" y="62267"/>
                  <a:pt x="246989" y="42159"/>
                </a:cubicBezTo>
                <a:cubicBezTo>
                  <a:pt x="202539" y="22051"/>
                  <a:pt x="37968" y="9351"/>
                  <a:pt x="8864" y="4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7A6D5C38-584B-0D62-F1E9-46D4C5C3B2CE}"/>
              </a:ext>
            </a:extLst>
          </p:cNvPr>
          <p:cNvSpPr/>
          <p:nvPr/>
        </p:nvSpPr>
        <p:spPr>
          <a:xfrm>
            <a:off x="4771396" y="3974960"/>
            <a:ext cx="210671" cy="303033"/>
          </a:xfrm>
          <a:custGeom>
            <a:avLst/>
            <a:gdLst>
              <a:gd name="connsiteX0" fmla="*/ 629 w 210671"/>
              <a:gd name="connsiteY0" fmla="*/ 140 h 303033"/>
              <a:gd name="connsiteX1" fmla="*/ 133979 w 210671"/>
              <a:gd name="connsiteY1" fmla="*/ 117615 h 303033"/>
              <a:gd name="connsiteX2" fmla="*/ 181604 w 210671"/>
              <a:gd name="connsiteY2" fmla="*/ 301765 h 303033"/>
              <a:gd name="connsiteX3" fmla="*/ 162554 w 210671"/>
              <a:gd name="connsiteY3" fmla="*/ 190640 h 303033"/>
              <a:gd name="connsiteX4" fmla="*/ 197479 w 210671"/>
              <a:gd name="connsiteY4" fmla="*/ 31890 h 303033"/>
              <a:gd name="connsiteX5" fmla="*/ 194304 w 210671"/>
              <a:gd name="connsiteY5" fmla="*/ 92215 h 303033"/>
              <a:gd name="connsiteX6" fmla="*/ 629 w 210671"/>
              <a:gd name="connsiteY6" fmla="*/ 140 h 30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71" h="303033">
                <a:moveTo>
                  <a:pt x="629" y="140"/>
                </a:moveTo>
                <a:cubicBezTo>
                  <a:pt x="-9425" y="4373"/>
                  <a:pt x="103817" y="67344"/>
                  <a:pt x="133979" y="117615"/>
                </a:cubicBezTo>
                <a:cubicBezTo>
                  <a:pt x="164142" y="167886"/>
                  <a:pt x="176842" y="289594"/>
                  <a:pt x="181604" y="301765"/>
                </a:cubicBezTo>
                <a:cubicBezTo>
                  <a:pt x="186366" y="313936"/>
                  <a:pt x="159908" y="235619"/>
                  <a:pt x="162554" y="190640"/>
                </a:cubicBezTo>
                <a:cubicBezTo>
                  <a:pt x="165200" y="145661"/>
                  <a:pt x="192187" y="48294"/>
                  <a:pt x="197479" y="31890"/>
                </a:cubicBezTo>
                <a:cubicBezTo>
                  <a:pt x="202771" y="15486"/>
                  <a:pt x="226054" y="95919"/>
                  <a:pt x="194304" y="92215"/>
                </a:cubicBezTo>
                <a:cubicBezTo>
                  <a:pt x="162554" y="88511"/>
                  <a:pt x="10683" y="-4093"/>
                  <a:pt x="629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C33426E1-6B89-36F8-1BFF-01C67FFC8764}"/>
              </a:ext>
            </a:extLst>
          </p:cNvPr>
          <p:cNvSpPr/>
          <p:nvPr/>
        </p:nvSpPr>
        <p:spPr>
          <a:xfrm>
            <a:off x="4512006" y="3883025"/>
            <a:ext cx="250567" cy="352856"/>
          </a:xfrm>
          <a:custGeom>
            <a:avLst/>
            <a:gdLst>
              <a:gd name="connsiteX0" fmla="*/ 82219 w 250567"/>
              <a:gd name="connsiteY0" fmla="*/ 0 h 352856"/>
              <a:gd name="connsiteX1" fmla="*/ 21894 w 250567"/>
              <a:gd name="connsiteY1" fmla="*/ 146050 h 352856"/>
              <a:gd name="connsiteX2" fmla="*/ 15544 w 250567"/>
              <a:gd name="connsiteY2" fmla="*/ 352425 h 352856"/>
              <a:gd name="connsiteX3" fmla="*/ 2844 w 250567"/>
              <a:gd name="connsiteY3" fmla="*/ 203200 h 352856"/>
              <a:gd name="connsiteX4" fmla="*/ 75869 w 250567"/>
              <a:gd name="connsiteY4" fmla="*/ 307975 h 352856"/>
              <a:gd name="connsiteX5" fmla="*/ 40944 w 250567"/>
              <a:gd name="connsiteY5" fmla="*/ 231775 h 352856"/>
              <a:gd name="connsiteX6" fmla="*/ 152069 w 250567"/>
              <a:gd name="connsiteY6" fmla="*/ 295275 h 352856"/>
              <a:gd name="connsiteX7" fmla="*/ 136194 w 250567"/>
              <a:gd name="connsiteY7" fmla="*/ 257175 h 352856"/>
              <a:gd name="connsiteX8" fmla="*/ 250494 w 250567"/>
              <a:gd name="connsiteY8" fmla="*/ 63500 h 352856"/>
              <a:gd name="connsiteX9" fmla="*/ 117144 w 250567"/>
              <a:gd name="connsiteY9" fmla="*/ 250825 h 352856"/>
              <a:gd name="connsiteX10" fmla="*/ 59994 w 250567"/>
              <a:gd name="connsiteY10" fmla="*/ 146050 h 352856"/>
              <a:gd name="connsiteX11" fmla="*/ 82219 w 250567"/>
              <a:gd name="connsiteY11" fmla="*/ 0 h 35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0567" h="352856">
                <a:moveTo>
                  <a:pt x="82219" y="0"/>
                </a:moveTo>
                <a:cubicBezTo>
                  <a:pt x="75869" y="0"/>
                  <a:pt x="33006" y="87313"/>
                  <a:pt x="21894" y="146050"/>
                </a:cubicBezTo>
                <a:cubicBezTo>
                  <a:pt x="10782" y="204787"/>
                  <a:pt x="18719" y="342900"/>
                  <a:pt x="15544" y="352425"/>
                </a:cubicBezTo>
                <a:cubicBezTo>
                  <a:pt x="12369" y="361950"/>
                  <a:pt x="-7210" y="210608"/>
                  <a:pt x="2844" y="203200"/>
                </a:cubicBezTo>
                <a:cubicBezTo>
                  <a:pt x="12898" y="195792"/>
                  <a:pt x="69519" y="303213"/>
                  <a:pt x="75869" y="307975"/>
                </a:cubicBezTo>
                <a:cubicBezTo>
                  <a:pt x="82219" y="312737"/>
                  <a:pt x="28244" y="233892"/>
                  <a:pt x="40944" y="231775"/>
                </a:cubicBezTo>
                <a:cubicBezTo>
                  <a:pt x="53644" y="229658"/>
                  <a:pt x="136194" y="291042"/>
                  <a:pt x="152069" y="295275"/>
                </a:cubicBezTo>
                <a:cubicBezTo>
                  <a:pt x="167944" y="299508"/>
                  <a:pt x="119790" y="295804"/>
                  <a:pt x="136194" y="257175"/>
                </a:cubicBezTo>
                <a:cubicBezTo>
                  <a:pt x="152598" y="218546"/>
                  <a:pt x="253669" y="64558"/>
                  <a:pt x="250494" y="63500"/>
                </a:cubicBezTo>
                <a:cubicBezTo>
                  <a:pt x="247319" y="62442"/>
                  <a:pt x="148894" y="237067"/>
                  <a:pt x="117144" y="250825"/>
                </a:cubicBezTo>
                <a:cubicBezTo>
                  <a:pt x="85394" y="264583"/>
                  <a:pt x="67931" y="183092"/>
                  <a:pt x="59994" y="146050"/>
                </a:cubicBezTo>
                <a:cubicBezTo>
                  <a:pt x="52056" y="109008"/>
                  <a:pt x="88569" y="0"/>
                  <a:pt x="822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E6731BBC-6509-6AF8-D6A4-B05910ED5336}"/>
              </a:ext>
            </a:extLst>
          </p:cNvPr>
          <p:cNvSpPr/>
          <p:nvPr/>
        </p:nvSpPr>
        <p:spPr>
          <a:xfrm>
            <a:off x="5463649" y="3466353"/>
            <a:ext cx="398241" cy="757636"/>
          </a:xfrm>
          <a:custGeom>
            <a:avLst/>
            <a:gdLst>
              <a:gd name="connsiteX0" fmla="*/ 398064 w 398241"/>
              <a:gd name="connsiteY0" fmla="*/ 178 h 757636"/>
              <a:gd name="connsiteX1" fmla="*/ 77342 w 398241"/>
              <a:gd name="connsiteY1" fmla="*/ 511969 h 757636"/>
              <a:gd name="connsiteX2" fmla="*/ 2279 w 398241"/>
              <a:gd name="connsiteY2" fmla="*/ 757629 h 757636"/>
              <a:gd name="connsiteX3" fmla="*/ 22751 w 398241"/>
              <a:gd name="connsiteY3" fmla="*/ 505146 h 757636"/>
              <a:gd name="connsiteX4" fmla="*/ 56870 w 398241"/>
              <a:gd name="connsiteY4" fmla="*/ 163951 h 757636"/>
              <a:gd name="connsiteX5" fmla="*/ 29575 w 398241"/>
              <a:gd name="connsiteY5" fmla="*/ 450554 h 757636"/>
              <a:gd name="connsiteX6" fmla="*/ 398064 w 398241"/>
              <a:gd name="connsiteY6" fmla="*/ 178 h 7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241" h="757636">
                <a:moveTo>
                  <a:pt x="398064" y="178"/>
                </a:moveTo>
                <a:cubicBezTo>
                  <a:pt x="406025" y="10414"/>
                  <a:pt x="143306" y="385727"/>
                  <a:pt x="77342" y="511969"/>
                </a:cubicBezTo>
                <a:cubicBezTo>
                  <a:pt x="11378" y="638211"/>
                  <a:pt x="11377" y="758766"/>
                  <a:pt x="2279" y="757629"/>
                </a:cubicBezTo>
                <a:cubicBezTo>
                  <a:pt x="-6819" y="756492"/>
                  <a:pt x="13652" y="604092"/>
                  <a:pt x="22751" y="505146"/>
                </a:cubicBezTo>
                <a:cubicBezTo>
                  <a:pt x="31849" y="406200"/>
                  <a:pt x="55733" y="173050"/>
                  <a:pt x="56870" y="163951"/>
                </a:cubicBezTo>
                <a:cubicBezTo>
                  <a:pt x="58007" y="154852"/>
                  <a:pt x="-26153" y="477849"/>
                  <a:pt x="29575" y="450554"/>
                </a:cubicBezTo>
                <a:cubicBezTo>
                  <a:pt x="85303" y="423259"/>
                  <a:pt x="390103" y="-10058"/>
                  <a:pt x="398064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E98A4FAB-CC4F-E064-228F-35C9F2D83A71}"/>
              </a:ext>
            </a:extLst>
          </p:cNvPr>
          <p:cNvSpPr/>
          <p:nvPr/>
        </p:nvSpPr>
        <p:spPr>
          <a:xfrm>
            <a:off x="4966101" y="3466201"/>
            <a:ext cx="480569" cy="741593"/>
          </a:xfrm>
          <a:custGeom>
            <a:avLst/>
            <a:gdLst>
              <a:gd name="connsiteX0" fmla="*/ 1684 w 480569"/>
              <a:gd name="connsiteY0" fmla="*/ 7154 h 741593"/>
              <a:gd name="connsiteX1" fmla="*/ 458884 w 480569"/>
              <a:gd name="connsiteY1" fmla="*/ 716838 h 741593"/>
              <a:gd name="connsiteX2" fmla="*/ 390645 w 480569"/>
              <a:gd name="connsiteY2" fmla="*/ 546241 h 741593"/>
              <a:gd name="connsiteX3" fmla="*/ 247344 w 480569"/>
              <a:gd name="connsiteY3" fmla="*/ 218695 h 741593"/>
              <a:gd name="connsiteX4" fmla="*/ 301935 w 480569"/>
              <a:gd name="connsiteY4" fmla="*/ 341524 h 741593"/>
              <a:gd name="connsiteX5" fmla="*/ 1684 w 480569"/>
              <a:gd name="connsiteY5" fmla="*/ 7154 h 741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569" h="741593">
                <a:moveTo>
                  <a:pt x="1684" y="7154"/>
                </a:moveTo>
                <a:cubicBezTo>
                  <a:pt x="27842" y="69706"/>
                  <a:pt x="394057" y="626990"/>
                  <a:pt x="458884" y="716838"/>
                </a:cubicBezTo>
                <a:cubicBezTo>
                  <a:pt x="523711" y="806686"/>
                  <a:pt x="425902" y="629265"/>
                  <a:pt x="390645" y="546241"/>
                </a:cubicBezTo>
                <a:cubicBezTo>
                  <a:pt x="355388" y="463217"/>
                  <a:pt x="262129" y="252815"/>
                  <a:pt x="247344" y="218695"/>
                </a:cubicBezTo>
                <a:cubicBezTo>
                  <a:pt x="232559" y="184576"/>
                  <a:pt x="341741" y="371094"/>
                  <a:pt x="301935" y="341524"/>
                </a:cubicBezTo>
                <a:cubicBezTo>
                  <a:pt x="262129" y="311954"/>
                  <a:pt x="-24474" y="-55398"/>
                  <a:pt x="1684" y="7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AA82FFB5-D2D0-9F83-E488-A42F98353990}"/>
              </a:ext>
            </a:extLst>
          </p:cNvPr>
          <p:cNvSpPr/>
          <p:nvPr/>
        </p:nvSpPr>
        <p:spPr>
          <a:xfrm>
            <a:off x="4199" y="298287"/>
            <a:ext cx="665328" cy="73194"/>
          </a:xfrm>
          <a:custGeom>
            <a:avLst/>
            <a:gdLst>
              <a:gd name="connsiteX0" fmla="*/ 21201 w 665328"/>
              <a:gd name="connsiteY0" fmla="*/ 73188 h 73194"/>
              <a:gd name="connsiteX1" fmla="*/ 649851 w 665328"/>
              <a:gd name="connsiteY1" fmla="*/ 31913 h 73194"/>
              <a:gd name="connsiteX2" fmla="*/ 487926 w 665328"/>
              <a:gd name="connsiteY2" fmla="*/ 22388 h 73194"/>
              <a:gd name="connsiteX3" fmla="*/ 656201 w 665328"/>
              <a:gd name="connsiteY3" fmla="*/ 163 h 73194"/>
              <a:gd name="connsiteX4" fmla="*/ 192651 w 665328"/>
              <a:gd name="connsiteY4" fmla="*/ 35088 h 73194"/>
              <a:gd name="connsiteX5" fmla="*/ 21201 w 665328"/>
              <a:gd name="connsiteY5" fmla="*/ 73188 h 7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5328" h="73194">
                <a:moveTo>
                  <a:pt x="21201" y="73188"/>
                </a:moveTo>
                <a:cubicBezTo>
                  <a:pt x="97401" y="72659"/>
                  <a:pt x="572064" y="40380"/>
                  <a:pt x="649851" y="31913"/>
                </a:cubicBezTo>
                <a:cubicBezTo>
                  <a:pt x="727639" y="23446"/>
                  <a:pt x="486868" y="27679"/>
                  <a:pt x="487926" y="22388"/>
                </a:cubicBezTo>
                <a:cubicBezTo>
                  <a:pt x="488984" y="17097"/>
                  <a:pt x="705413" y="-1954"/>
                  <a:pt x="656201" y="163"/>
                </a:cubicBezTo>
                <a:cubicBezTo>
                  <a:pt x="606989" y="2280"/>
                  <a:pt x="294251" y="29267"/>
                  <a:pt x="192651" y="35088"/>
                </a:cubicBezTo>
                <a:cubicBezTo>
                  <a:pt x="91051" y="40909"/>
                  <a:pt x="-54999" y="73717"/>
                  <a:pt x="21201" y="73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05A6B443-A3A0-DE3A-98F3-AFAFA6FC7E51}"/>
              </a:ext>
            </a:extLst>
          </p:cNvPr>
          <p:cNvSpPr/>
          <p:nvPr/>
        </p:nvSpPr>
        <p:spPr>
          <a:xfrm>
            <a:off x="49248" y="295176"/>
            <a:ext cx="264617" cy="374418"/>
          </a:xfrm>
          <a:custGeom>
            <a:avLst/>
            <a:gdLst>
              <a:gd name="connsiteX0" fmla="*/ 23777 w 264617"/>
              <a:gd name="connsiteY0" fmla="*/ 99 h 374418"/>
              <a:gd name="connsiteX1" fmla="*/ 49177 w 264617"/>
              <a:gd name="connsiteY1" fmla="*/ 146149 h 374418"/>
              <a:gd name="connsiteX2" fmla="*/ 20602 w 264617"/>
              <a:gd name="connsiteY2" fmla="*/ 212824 h 374418"/>
              <a:gd name="connsiteX3" fmla="*/ 42827 w 264617"/>
              <a:gd name="connsiteY3" fmla="*/ 193774 h 374418"/>
              <a:gd name="connsiteX4" fmla="*/ 4727 w 264617"/>
              <a:gd name="connsiteY4" fmla="*/ 203299 h 374418"/>
              <a:gd name="connsiteX5" fmla="*/ 169827 w 264617"/>
              <a:gd name="connsiteY5" fmla="*/ 193774 h 374418"/>
              <a:gd name="connsiteX6" fmla="*/ 122202 w 264617"/>
              <a:gd name="connsiteY6" fmla="*/ 257274 h 374418"/>
              <a:gd name="connsiteX7" fmla="*/ 23777 w 264617"/>
              <a:gd name="connsiteY7" fmla="*/ 371574 h 374418"/>
              <a:gd name="connsiteX8" fmla="*/ 96802 w 264617"/>
              <a:gd name="connsiteY8" fmla="*/ 327124 h 374418"/>
              <a:gd name="connsiteX9" fmla="*/ 249202 w 264617"/>
              <a:gd name="connsiteY9" fmla="*/ 190599 h 374418"/>
              <a:gd name="connsiteX10" fmla="*/ 239677 w 264617"/>
              <a:gd name="connsiteY10" fmla="*/ 171549 h 374418"/>
              <a:gd name="connsiteX11" fmla="*/ 74577 w 264617"/>
              <a:gd name="connsiteY11" fmla="*/ 177899 h 374418"/>
              <a:gd name="connsiteX12" fmla="*/ 71402 w 264617"/>
              <a:gd name="connsiteY12" fmla="*/ 133449 h 374418"/>
              <a:gd name="connsiteX13" fmla="*/ 11077 w 264617"/>
              <a:gd name="connsiteY13" fmla="*/ 184249 h 374418"/>
              <a:gd name="connsiteX14" fmla="*/ 23777 w 264617"/>
              <a:gd name="connsiteY14" fmla="*/ 123924 h 374418"/>
              <a:gd name="connsiteX15" fmla="*/ 23777 w 264617"/>
              <a:gd name="connsiteY15" fmla="*/ 99 h 37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4617" h="374418">
                <a:moveTo>
                  <a:pt x="23777" y="99"/>
                </a:moveTo>
                <a:cubicBezTo>
                  <a:pt x="28010" y="3803"/>
                  <a:pt x="49706" y="110695"/>
                  <a:pt x="49177" y="146149"/>
                </a:cubicBezTo>
                <a:cubicBezTo>
                  <a:pt x="48648" y="181603"/>
                  <a:pt x="21660" y="204887"/>
                  <a:pt x="20602" y="212824"/>
                </a:cubicBezTo>
                <a:cubicBezTo>
                  <a:pt x="19544" y="220761"/>
                  <a:pt x="45473" y="195362"/>
                  <a:pt x="42827" y="193774"/>
                </a:cubicBezTo>
                <a:cubicBezTo>
                  <a:pt x="40181" y="192187"/>
                  <a:pt x="-16440" y="203299"/>
                  <a:pt x="4727" y="203299"/>
                </a:cubicBezTo>
                <a:cubicBezTo>
                  <a:pt x="25894" y="203299"/>
                  <a:pt x="150248" y="184778"/>
                  <a:pt x="169827" y="193774"/>
                </a:cubicBezTo>
                <a:cubicBezTo>
                  <a:pt x="189406" y="202770"/>
                  <a:pt x="146544" y="227641"/>
                  <a:pt x="122202" y="257274"/>
                </a:cubicBezTo>
                <a:cubicBezTo>
                  <a:pt x="97860" y="286907"/>
                  <a:pt x="28010" y="359932"/>
                  <a:pt x="23777" y="371574"/>
                </a:cubicBezTo>
                <a:cubicBezTo>
                  <a:pt x="19544" y="383216"/>
                  <a:pt x="59231" y="357286"/>
                  <a:pt x="96802" y="327124"/>
                </a:cubicBezTo>
                <a:cubicBezTo>
                  <a:pt x="134373" y="296962"/>
                  <a:pt x="249202" y="190599"/>
                  <a:pt x="249202" y="190599"/>
                </a:cubicBezTo>
                <a:cubicBezTo>
                  <a:pt x="273014" y="164670"/>
                  <a:pt x="268781" y="173666"/>
                  <a:pt x="239677" y="171549"/>
                </a:cubicBezTo>
                <a:cubicBezTo>
                  <a:pt x="210573" y="169432"/>
                  <a:pt x="102623" y="184249"/>
                  <a:pt x="74577" y="177899"/>
                </a:cubicBezTo>
                <a:cubicBezTo>
                  <a:pt x="46531" y="171549"/>
                  <a:pt x="81985" y="132391"/>
                  <a:pt x="71402" y="133449"/>
                </a:cubicBezTo>
                <a:cubicBezTo>
                  <a:pt x="60819" y="134507"/>
                  <a:pt x="19015" y="185837"/>
                  <a:pt x="11077" y="184249"/>
                </a:cubicBezTo>
                <a:cubicBezTo>
                  <a:pt x="3139" y="182661"/>
                  <a:pt x="25894" y="150382"/>
                  <a:pt x="23777" y="123924"/>
                </a:cubicBezTo>
                <a:cubicBezTo>
                  <a:pt x="21660" y="97466"/>
                  <a:pt x="19544" y="-3605"/>
                  <a:pt x="23777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71CBACC4-00AC-EDCD-3946-2786F4350665}"/>
              </a:ext>
            </a:extLst>
          </p:cNvPr>
          <p:cNvSpPr/>
          <p:nvPr/>
        </p:nvSpPr>
        <p:spPr>
          <a:xfrm>
            <a:off x="617673" y="274504"/>
            <a:ext cx="39627" cy="210704"/>
          </a:xfrm>
          <a:custGeom>
            <a:avLst/>
            <a:gdLst>
              <a:gd name="connsiteX0" fmla="*/ 1452 w 39627"/>
              <a:gd name="connsiteY0" fmla="*/ 1721 h 210704"/>
              <a:gd name="connsiteX1" fmla="*/ 10977 w 39627"/>
              <a:gd name="connsiteY1" fmla="*/ 208096 h 210704"/>
              <a:gd name="connsiteX2" fmla="*/ 39552 w 39627"/>
              <a:gd name="connsiteY2" fmla="*/ 112846 h 210704"/>
              <a:gd name="connsiteX3" fmla="*/ 1452 w 39627"/>
              <a:gd name="connsiteY3" fmla="*/ 1721 h 21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7" h="210704">
                <a:moveTo>
                  <a:pt x="1452" y="1721"/>
                </a:moveTo>
                <a:cubicBezTo>
                  <a:pt x="-3310" y="17596"/>
                  <a:pt x="4627" y="189575"/>
                  <a:pt x="10977" y="208096"/>
                </a:cubicBezTo>
                <a:cubicBezTo>
                  <a:pt x="17327" y="226617"/>
                  <a:pt x="41140" y="141421"/>
                  <a:pt x="39552" y="112846"/>
                </a:cubicBezTo>
                <a:cubicBezTo>
                  <a:pt x="37965" y="84271"/>
                  <a:pt x="6214" y="-14154"/>
                  <a:pt x="1452" y="1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76869A90-FEE0-B878-0F11-DE0A7D47086B}"/>
              </a:ext>
            </a:extLst>
          </p:cNvPr>
          <p:cNvSpPr/>
          <p:nvPr/>
        </p:nvSpPr>
        <p:spPr>
          <a:xfrm>
            <a:off x="417961" y="440406"/>
            <a:ext cx="246873" cy="215281"/>
          </a:xfrm>
          <a:custGeom>
            <a:avLst/>
            <a:gdLst>
              <a:gd name="connsiteX0" fmla="*/ 220214 w 246873"/>
              <a:gd name="connsiteY0" fmla="*/ 919 h 215281"/>
              <a:gd name="connsiteX1" fmla="*/ 4314 w 246873"/>
              <a:gd name="connsiteY1" fmla="*/ 10444 h 215281"/>
              <a:gd name="connsiteX2" fmla="*/ 74164 w 246873"/>
              <a:gd name="connsiteY2" fmla="*/ 13619 h 215281"/>
              <a:gd name="connsiteX3" fmla="*/ 51939 w 246873"/>
              <a:gd name="connsiteY3" fmla="*/ 35844 h 215281"/>
              <a:gd name="connsiteX4" fmla="*/ 134489 w 246873"/>
              <a:gd name="connsiteY4" fmla="*/ 131094 h 215281"/>
              <a:gd name="connsiteX5" fmla="*/ 105914 w 246873"/>
              <a:gd name="connsiteY5" fmla="*/ 102519 h 215281"/>
              <a:gd name="connsiteX6" fmla="*/ 242439 w 246873"/>
              <a:gd name="connsiteY6" fmla="*/ 213644 h 215281"/>
              <a:gd name="connsiteX7" fmla="*/ 204339 w 246873"/>
              <a:gd name="connsiteY7" fmla="*/ 162844 h 215281"/>
              <a:gd name="connsiteX8" fmla="*/ 112264 w 246873"/>
              <a:gd name="connsiteY8" fmla="*/ 80294 h 215281"/>
              <a:gd name="connsiteX9" fmla="*/ 70989 w 246873"/>
              <a:gd name="connsiteY9" fmla="*/ 26319 h 215281"/>
              <a:gd name="connsiteX10" fmla="*/ 147189 w 246873"/>
              <a:gd name="connsiteY10" fmla="*/ 35844 h 215281"/>
              <a:gd name="connsiteX11" fmla="*/ 220214 w 246873"/>
              <a:gd name="connsiteY11" fmla="*/ 919 h 2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6873" h="215281">
                <a:moveTo>
                  <a:pt x="220214" y="919"/>
                </a:moveTo>
                <a:cubicBezTo>
                  <a:pt x="196402" y="-3314"/>
                  <a:pt x="28656" y="8327"/>
                  <a:pt x="4314" y="10444"/>
                </a:cubicBezTo>
                <a:cubicBezTo>
                  <a:pt x="-20028" y="12561"/>
                  <a:pt x="66227" y="9386"/>
                  <a:pt x="74164" y="13619"/>
                </a:cubicBezTo>
                <a:cubicBezTo>
                  <a:pt x="82101" y="17852"/>
                  <a:pt x="41885" y="16265"/>
                  <a:pt x="51939" y="35844"/>
                </a:cubicBezTo>
                <a:cubicBezTo>
                  <a:pt x="61993" y="55423"/>
                  <a:pt x="125493" y="119982"/>
                  <a:pt x="134489" y="131094"/>
                </a:cubicBezTo>
                <a:cubicBezTo>
                  <a:pt x="143485" y="142206"/>
                  <a:pt x="87922" y="88761"/>
                  <a:pt x="105914" y="102519"/>
                </a:cubicBezTo>
                <a:cubicBezTo>
                  <a:pt x="123906" y="116277"/>
                  <a:pt x="226035" y="203590"/>
                  <a:pt x="242439" y="213644"/>
                </a:cubicBezTo>
                <a:cubicBezTo>
                  <a:pt x="258843" y="223698"/>
                  <a:pt x="226035" y="185069"/>
                  <a:pt x="204339" y="162844"/>
                </a:cubicBezTo>
                <a:cubicBezTo>
                  <a:pt x="182643" y="140619"/>
                  <a:pt x="134489" y="103048"/>
                  <a:pt x="112264" y="80294"/>
                </a:cubicBezTo>
                <a:cubicBezTo>
                  <a:pt x="90039" y="57540"/>
                  <a:pt x="65168" y="33727"/>
                  <a:pt x="70989" y="26319"/>
                </a:cubicBezTo>
                <a:cubicBezTo>
                  <a:pt x="76810" y="18911"/>
                  <a:pt x="122847" y="34786"/>
                  <a:pt x="147189" y="35844"/>
                </a:cubicBezTo>
                <a:cubicBezTo>
                  <a:pt x="171531" y="36902"/>
                  <a:pt x="244026" y="5152"/>
                  <a:pt x="220214" y="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5079FE6F-E9D3-9054-E452-A876B2306C18}"/>
              </a:ext>
            </a:extLst>
          </p:cNvPr>
          <p:cNvSpPr/>
          <p:nvPr/>
        </p:nvSpPr>
        <p:spPr>
          <a:xfrm>
            <a:off x="31568" y="608888"/>
            <a:ext cx="319968" cy="203912"/>
          </a:xfrm>
          <a:custGeom>
            <a:avLst/>
            <a:gdLst>
              <a:gd name="connsiteX0" fmla="*/ 317682 w 319968"/>
              <a:gd name="connsiteY0" fmla="*/ 712 h 203912"/>
              <a:gd name="connsiteX1" fmla="*/ 257357 w 319968"/>
              <a:gd name="connsiteY1" fmla="*/ 86437 h 203912"/>
              <a:gd name="connsiteX2" fmla="*/ 209732 w 319968"/>
              <a:gd name="connsiteY2" fmla="*/ 200737 h 203912"/>
              <a:gd name="connsiteX3" fmla="*/ 222432 w 319968"/>
              <a:gd name="connsiteY3" fmla="*/ 153112 h 203912"/>
              <a:gd name="connsiteX4" fmla="*/ 193857 w 319968"/>
              <a:gd name="connsiteY4" fmla="*/ 203912 h 203912"/>
              <a:gd name="connsiteX5" fmla="*/ 143057 w 319968"/>
              <a:gd name="connsiteY5" fmla="*/ 153112 h 203912"/>
              <a:gd name="connsiteX6" fmla="*/ 182 w 319968"/>
              <a:gd name="connsiteY6" fmla="*/ 45162 h 203912"/>
              <a:gd name="connsiteX7" fmla="*/ 114482 w 319968"/>
              <a:gd name="connsiteY7" fmla="*/ 80087 h 203912"/>
              <a:gd name="connsiteX8" fmla="*/ 174807 w 319968"/>
              <a:gd name="connsiteY8" fmla="*/ 162637 h 203912"/>
              <a:gd name="connsiteX9" fmla="*/ 209732 w 319968"/>
              <a:gd name="connsiteY9" fmla="*/ 70562 h 203912"/>
              <a:gd name="connsiteX10" fmla="*/ 171632 w 319968"/>
              <a:gd name="connsiteY10" fmla="*/ 134062 h 203912"/>
              <a:gd name="connsiteX11" fmla="*/ 317682 w 319968"/>
              <a:gd name="connsiteY11" fmla="*/ 712 h 20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968" h="203912">
                <a:moveTo>
                  <a:pt x="317682" y="712"/>
                </a:moveTo>
                <a:cubicBezTo>
                  <a:pt x="331969" y="-7225"/>
                  <a:pt x="275349" y="53100"/>
                  <a:pt x="257357" y="86437"/>
                </a:cubicBezTo>
                <a:cubicBezTo>
                  <a:pt x="239365" y="119774"/>
                  <a:pt x="215553" y="189625"/>
                  <a:pt x="209732" y="200737"/>
                </a:cubicBezTo>
                <a:cubicBezTo>
                  <a:pt x="203911" y="211849"/>
                  <a:pt x="225078" y="152583"/>
                  <a:pt x="222432" y="153112"/>
                </a:cubicBezTo>
                <a:cubicBezTo>
                  <a:pt x="219786" y="153641"/>
                  <a:pt x="207086" y="203912"/>
                  <a:pt x="193857" y="203912"/>
                </a:cubicBezTo>
                <a:cubicBezTo>
                  <a:pt x="180628" y="203912"/>
                  <a:pt x="175336" y="179570"/>
                  <a:pt x="143057" y="153112"/>
                </a:cubicBezTo>
                <a:cubicBezTo>
                  <a:pt x="110778" y="126654"/>
                  <a:pt x="4944" y="57333"/>
                  <a:pt x="182" y="45162"/>
                </a:cubicBezTo>
                <a:cubicBezTo>
                  <a:pt x="-4580" y="32991"/>
                  <a:pt x="85378" y="60508"/>
                  <a:pt x="114482" y="80087"/>
                </a:cubicBezTo>
                <a:cubicBezTo>
                  <a:pt x="143586" y="99666"/>
                  <a:pt x="158932" y="164225"/>
                  <a:pt x="174807" y="162637"/>
                </a:cubicBezTo>
                <a:cubicBezTo>
                  <a:pt x="190682" y="161050"/>
                  <a:pt x="210261" y="75325"/>
                  <a:pt x="209732" y="70562"/>
                </a:cubicBezTo>
                <a:cubicBezTo>
                  <a:pt x="209203" y="65800"/>
                  <a:pt x="155228" y="142000"/>
                  <a:pt x="171632" y="134062"/>
                </a:cubicBezTo>
                <a:cubicBezTo>
                  <a:pt x="188036" y="126125"/>
                  <a:pt x="303395" y="8649"/>
                  <a:pt x="317682" y="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AFF44E9A-6B33-06BF-F05F-BE89184E5B9D}"/>
              </a:ext>
            </a:extLst>
          </p:cNvPr>
          <p:cNvSpPr/>
          <p:nvPr/>
        </p:nvSpPr>
        <p:spPr>
          <a:xfrm>
            <a:off x="409575" y="609600"/>
            <a:ext cx="266746" cy="165975"/>
          </a:xfrm>
          <a:custGeom>
            <a:avLst/>
            <a:gdLst>
              <a:gd name="connsiteX0" fmla="*/ 0 w 266746"/>
              <a:gd name="connsiteY0" fmla="*/ 0 h 165975"/>
              <a:gd name="connsiteX1" fmla="*/ 85725 w 266746"/>
              <a:gd name="connsiteY1" fmla="*/ 76200 h 165975"/>
              <a:gd name="connsiteX2" fmla="*/ 184150 w 266746"/>
              <a:gd name="connsiteY2" fmla="*/ 161925 h 165975"/>
              <a:gd name="connsiteX3" fmla="*/ 184150 w 266746"/>
              <a:gd name="connsiteY3" fmla="*/ 139700 h 165975"/>
              <a:gd name="connsiteX4" fmla="*/ 266700 w 266746"/>
              <a:gd name="connsiteY4" fmla="*/ 31750 h 165975"/>
              <a:gd name="connsiteX5" fmla="*/ 171450 w 266746"/>
              <a:gd name="connsiteY5" fmla="*/ 111125 h 165975"/>
              <a:gd name="connsiteX6" fmla="*/ 117475 w 266746"/>
              <a:gd name="connsiteY6" fmla="*/ 69850 h 165975"/>
              <a:gd name="connsiteX7" fmla="*/ 0 w 266746"/>
              <a:gd name="connsiteY7" fmla="*/ 0 h 16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46" h="165975">
                <a:moveTo>
                  <a:pt x="0" y="0"/>
                </a:moveTo>
                <a:lnTo>
                  <a:pt x="85725" y="76200"/>
                </a:lnTo>
                <a:lnTo>
                  <a:pt x="184150" y="161925"/>
                </a:lnTo>
                <a:cubicBezTo>
                  <a:pt x="200554" y="172508"/>
                  <a:pt x="170392" y="161396"/>
                  <a:pt x="184150" y="139700"/>
                </a:cubicBezTo>
                <a:cubicBezTo>
                  <a:pt x="197908" y="118004"/>
                  <a:pt x="268817" y="36512"/>
                  <a:pt x="266700" y="31750"/>
                </a:cubicBezTo>
                <a:cubicBezTo>
                  <a:pt x="264583" y="26988"/>
                  <a:pt x="196321" y="104775"/>
                  <a:pt x="171450" y="111125"/>
                </a:cubicBezTo>
                <a:cubicBezTo>
                  <a:pt x="146579" y="117475"/>
                  <a:pt x="139700" y="87312"/>
                  <a:pt x="117475" y="69850"/>
                </a:cubicBezTo>
                <a:cubicBezTo>
                  <a:pt x="95250" y="52388"/>
                  <a:pt x="66675" y="2936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6718DD61-3F69-876F-7295-99BA1C532EB9}"/>
              </a:ext>
            </a:extLst>
          </p:cNvPr>
          <p:cNvSpPr/>
          <p:nvPr/>
        </p:nvSpPr>
        <p:spPr>
          <a:xfrm>
            <a:off x="283513" y="593633"/>
            <a:ext cx="206731" cy="307718"/>
          </a:xfrm>
          <a:custGeom>
            <a:avLst/>
            <a:gdLst>
              <a:gd name="connsiteX0" fmla="*/ 27637 w 206731"/>
              <a:gd name="connsiteY0" fmla="*/ 92 h 307718"/>
              <a:gd name="connsiteX1" fmla="*/ 27637 w 206731"/>
              <a:gd name="connsiteY1" fmla="*/ 215992 h 307718"/>
              <a:gd name="connsiteX2" fmla="*/ 27637 w 206731"/>
              <a:gd name="connsiteY2" fmla="*/ 285842 h 307718"/>
              <a:gd name="connsiteX3" fmla="*/ 84787 w 206731"/>
              <a:gd name="connsiteY3" fmla="*/ 289017 h 307718"/>
              <a:gd name="connsiteX4" fmla="*/ 2237 w 206731"/>
              <a:gd name="connsiteY4" fmla="*/ 295367 h 307718"/>
              <a:gd name="connsiteX5" fmla="*/ 192737 w 206731"/>
              <a:gd name="connsiteY5" fmla="*/ 276317 h 307718"/>
              <a:gd name="connsiteX6" fmla="*/ 192737 w 206731"/>
              <a:gd name="connsiteY6" fmla="*/ 231867 h 307718"/>
              <a:gd name="connsiteX7" fmla="*/ 195912 w 206731"/>
              <a:gd name="connsiteY7" fmla="*/ 9617 h 307718"/>
              <a:gd name="connsiteX8" fmla="*/ 170512 w 206731"/>
              <a:gd name="connsiteY8" fmla="*/ 130267 h 307718"/>
              <a:gd name="connsiteX9" fmla="*/ 173687 w 206731"/>
              <a:gd name="connsiteY9" fmla="*/ 73117 h 307718"/>
              <a:gd name="connsiteX10" fmla="*/ 186387 w 206731"/>
              <a:gd name="connsiteY10" fmla="*/ 298542 h 307718"/>
              <a:gd name="connsiteX11" fmla="*/ 183212 w 206731"/>
              <a:gd name="connsiteY11" fmla="*/ 263617 h 307718"/>
              <a:gd name="connsiteX12" fmla="*/ 119712 w 206731"/>
              <a:gd name="connsiteY12" fmla="*/ 260442 h 307718"/>
              <a:gd name="connsiteX13" fmla="*/ 75262 w 206731"/>
              <a:gd name="connsiteY13" fmla="*/ 254092 h 307718"/>
              <a:gd name="connsiteX14" fmla="*/ 46687 w 206731"/>
              <a:gd name="connsiteY14" fmla="*/ 95342 h 307718"/>
              <a:gd name="connsiteX15" fmla="*/ 49862 w 206731"/>
              <a:gd name="connsiteY15" fmla="*/ 187417 h 307718"/>
              <a:gd name="connsiteX16" fmla="*/ 27637 w 206731"/>
              <a:gd name="connsiteY16" fmla="*/ 92 h 30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6731" h="307718">
                <a:moveTo>
                  <a:pt x="27637" y="92"/>
                </a:moveTo>
                <a:cubicBezTo>
                  <a:pt x="23933" y="4854"/>
                  <a:pt x="27637" y="215992"/>
                  <a:pt x="27637" y="215992"/>
                </a:cubicBezTo>
                <a:cubicBezTo>
                  <a:pt x="27637" y="263617"/>
                  <a:pt x="18112" y="273671"/>
                  <a:pt x="27637" y="285842"/>
                </a:cubicBezTo>
                <a:cubicBezTo>
                  <a:pt x="37162" y="298013"/>
                  <a:pt x="89020" y="287430"/>
                  <a:pt x="84787" y="289017"/>
                </a:cubicBezTo>
                <a:cubicBezTo>
                  <a:pt x="80554" y="290604"/>
                  <a:pt x="-15755" y="297484"/>
                  <a:pt x="2237" y="295367"/>
                </a:cubicBezTo>
                <a:cubicBezTo>
                  <a:pt x="20229" y="293250"/>
                  <a:pt x="160987" y="286900"/>
                  <a:pt x="192737" y="276317"/>
                </a:cubicBezTo>
                <a:cubicBezTo>
                  <a:pt x="224487" y="265734"/>
                  <a:pt x="192208" y="276317"/>
                  <a:pt x="192737" y="231867"/>
                </a:cubicBezTo>
                <a:cubicBezTo>
                  <a:pt x="193266" y="187417"/>
                  <a:pt x="199616" y="26550"/>
                  <a:pt x="195912" y="9617"/>
                </a:cubicBezTo>
                <a:cubicBezTo>
                  <a:pt x="192208" y="-7316"/>
                  <a:pt x="174216" y="119684"/>
                  <a:pt x="170512" y="130267"/>
                </a:cubicBezTo>
                <a:cubicBezTo>
                  <a:pt x="166808" y="140850"/>
                  <a:pt x="171041" y="45071"/>
                  <a:pt x="173687" y="73117"/>
                </a:cubicBezTo>
                <a:cubicBezTo>
                  <a:pt x="176333" y="101163"/>
                  <a:pt x="184799" y="266792"/>
                  <a:pt x="186387" y="298542"/>
                </a:cubicBezTo>
                <a:cubicBezTo>
                  <a:pt x="187975" y="330292"/>
                  <a:pt x="194324" y="269967"/>
                  <a:pt x="183212" y="263617"/>
                </a:cubicBezTo>
                <a:cubicBezTo>
                  <a:pt x="172100" y="257267"/>
                  <a:pt x="137704" y="262030"/>
                  <a:pt x="119712" y="260442"/>
                </a:cubicBezTo>
                <a:cubicBezTo>
                  <a:pt x="101720" y="258855"/>
                  <a:pt x="87433" y="281609"/>
                  <a:pt x="75262" y="254092"/>
                </a:cubicBezTo>
                <a:cubicBezTo>
                  <a:pt x="63091" y="226575"/>
                  <a:pt x="50920" y="106455"/>
                  <a:pt x="46687" y="95342"/>
                </a:cubicBezTo>
                <a:cubicBezTo>
                  <a:pt x="42454" y="84230"/>
                  <a:pt x="50920" y="198529"/>
                  <a:pt x="49862" y="187417"/>
                </a:cubicBezTo>
                <a:cubicBezTo>
                  <a:pt x="48804" y="176305"/>
                  <a:pt x="31341" y="-4670"/>
                  <a:pt x="27637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CA2D30A5-EF43-4405-5149-7D8B0621F8C8}"/>
              </a:ext>
            </a:extLst>
          </p:cNvPr>
          <p:cNvSpPr/>
          <p:nvPr/>
        </p:nvSpPr>
        <p:spPr>
          <a:xfrm>
            <a:off x="727406" y="302523"/>
            <a:ext cx="393667" cy="145290"/>
          </a:xfrm>
          <a:custGeom>
            <a:avLst/>
            <a:gdLst>
              <a:gd name="connsiteX0" fmla="*/ 2844 w 393667"/>
              <a:gd name="connsiteY0" fmla="*/ 2277 h 145290"/>
              <a:gd name="connsiteX1" fmla="*/ 40944 w 393667"/>
              <a:gd name="connsiteY1" fmla="*/ 88002 h 145290"/>
              <a:gd name="connsiteX2" fmla="*/ 34594 w 393667"/>
              <a:gd name="connsiteY2" fmla="*/ 145152 h 145290"/>
              <a:gd name="connsiteX3" fmla="*/ 59994 w 393667"/>
              <a:gd name="connsiteY3" fmla="*/ 72127 h 145290"/>
              <a:gd name="connsiteX4" fmla="*/ 145719 w 393667"/>
              <a:gd name="connsiteY4" fmla="*/ 62602 h 145290"/>
              <a:gd name="connsiteX5" fmla="*/ 171119 w 393667"/>
              <a:gd name="connsiteY5" fmla="*/ 40377 h 145290"/>
              <a:gd name="connsiteX6" fmla="*/ 250494 w 393667"/>
              <a:gd name="connsiteY6" fmla="*/ 30852 h 145290"/>
              <a:gd name="connsiteX7" fmla="*/ 244144 w 393667"/>
              <a:gd name="connsiteY7" fmla="*/ 65777 h 145290"/>
              <a:gd name="connsiteX8" fmla="*/ 364794 w 393667"/>
              <a:gd name="connsiteY8" fmla="*/ 56252 h 145290"/>
              <a:gd name="connsiteX9" fmla="*/ 390194 w 393667"/>
              <a:gd name="connsiteY9" fmla="*/ 40377 h 145290"/>
              <a:gd name="connsiteX10" fmla="*/ 307644 w 393667"/>
              <a:gd name="connsiteY10" fmla="*/ 24502 h 145290"/>
              <a:gd name="connsiteX11" fmla="*/ 291769 w 393667"/>
              <a:gd name="connsiteY11" fmla="*/ 8627 h 145290"/>
              <a:gd name="connsiteX12" fmla="*/ 110794 w 393667"/>
              <a:gd name="connsiteY12" fmla="*/ 5452 h 145290"/>
              <a:gd name="connsiteX13" fmla="*/ 129844 w 393667"/>
              <a:gd name="connsiteY13" fmla="*/ 21327 h 145290"/>
              <a:gd name="connsiteX14" fmla="*/ 2844 w 393667"/>
              <a:gd name="connsiteY14" fmla="*/ 2277 h 14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667" h="145290">
                <a:moveTo>
                  <a:pt x="2844" y="2277"/>
                </a:moveTo>
                <a:cubicBezTo>
                  <a:pt x="-11972" y="13389"/>
                  <a:pt x="35652" y="64189"/>
                  <a:pt x="40944" y="88002"/>
                </a:cubicBezTo>
                <a:cubicBezTo>
                  <a:pt x="46236" y="111815"/>
                  <a:pt x="31419" y="147798"/>
                  <a:pt x="34594" y="145152"/>
                </a:cubicBezTo>
                <a:cubicBezTo>
                  <a:pt x="37769" y="142506"/>
                  <a:pt x="41473" y="85885"/>
                  <a:pt x="59994" y="72127"/>
                </a:cubicBezTo>
                <a:cubicBezTo>
                  <a:pt x="78515" y="58369"/>
                  <a:pt x="127198" y="67894"/>
                  <a:pt x="145719" y="62602"/>
                </a:cubicBezTo>
                <a:cubicBezTo>
                  <a:pt x="164240" y="57310"/>
                  <a:pt x="153657" y="45669"/>
                  <a:pt x="171119" y="40377"/>
                </a:cubicBezTo>
                <a:cubicBezTo>
                  <a:pt x="188581" y="35085"/>
                  <a:pt x="238323" y="26619"/>
                  <a:pt x="250494" y="30852"/>
                </a:cubicBezTo>
                <a:cubicBezTo>
                  <a:pt x="262665" y="35085"/>
                  <a:pt x="225094" y="61544"/>
                  <a:pt x="244144" y="65777"/>
                </a:cubicBezTo>
                <a:cubicBezTo>
                  <a:pt x="263194" y="70010"/>
                  <a:pt x="340452" y="60485"/>
                  <a:pt x="364794" y="56252"/>
                </a:cubicBezTo>
                <a:cubicBezTo>
                  <a:pt x="389136" y="52019"/>
                  <a:pt x="399719" y="45669"/>
                  <a:pt x="390194" y="40377"/>
                </a:cubicBezTo>
                <a:cubicBezTo>
                  <a:pt x="380669" y="35085"/>
                  <a:pt x="307644" y="24502"/>
                  <a:pt x="307644" y="24502"/>
                </a:cubicBezTo>
                <a:cubicBezTo>
                  <a:pt x="291240" y="19210"/>
                  <a:pt x="324577" y="11802"/>
                  <a:pt x="291769" y="8627"/>
                </a:cubicBezTo>
                <a:cubicBezTo>
                  <a:pt x="258961" y="5452"/>
                  <a:pt x="110794" y="5452"/>
                  <a:pt x="110794" y="5452"/>
                </a:cubicBezTo>
                <a:cubicBezTo>
                  <a:pt x="83807" y="7569"/>
                  <a:pt x="142015" y="18152"/>
                  <a:pt x="129844" y="21327"/>
                </a:cubicBezTo>
                <a:cubicBezTo>
                  <a:pt x="117673" y="24502"/>
                  <a:pt x="17660" y="-8835"/>
                  <a:pt x="2844" y="2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4FD4442D-537D-DF0E-47CD-5E04BECCE672}"/>
              </a:ext>
            </a:extLst>
          </p:cNvPr>
          <p:cNvSpPr/>
          <p:nvPr/>
        </p:nvSpPr>
        <p:spPr>
          <a:xfrm>
            <a:off x="631805" y="273047"/>
            <a:ext cx="125548" cy="244529"/>
          </a:xfrm>
          <a:custGeom>
            <a:avLst/>
            <a:gdLst>
              <a:gd name="connsiteX0" fmla="*/ 92095 w 125548"/>
              <a:gd name="connsiteY0" fmla="*/ 3 h 244529"/>
              <a:gd name="connsiteX1" fmla="*/ 38120 w 125548"/>
              <a:gd name="connsiteY1" fmla="*/ 85728 h 244529"/>
              <a:gd name="connsiteX2" fmla="*/ 25420 w 125548"/>
              <a:gd name="connsiteY2" fmla="*/ 146053 h 244529"/>
              <a:gd name="connsiteX3" fmla="*/ 3195 w 125548"/>
              <a:gd name="connsiteY3" fmla="*/ 219078 h 244529"/>
              <a:gd name="connsiteX4" fmla="*/ 12720 w 125548"/>
              <a:gd name="connsiteY4" fmla="*/ 206378 h 244529"/>
              <a:gd name="connsiteX5" fmla="*/ 117495 w 125548"/>
              <a:gd name="connsiteY5" fmla="*/ 244478 h 244529"/>
              <a:gd name="connsiteX6" fmla="*/ 85745 w 125548"/>
              <a:gd name="connsiteY6" fmla="*/ 196853 h 244529"/>
              <a:gd name="connsiteX7" fmla="*/ 41295 w 125548"/>
              <a:gd name="connsiteY7" fmla="*/ 158753 h 244529"/>
              <a:gd name="connsiteX8" fmla="*/ 79395 w 125548"/>
              <a:gd name="connsiteY8" fmla="*/ 92078 h 244529"/>
              <a:gd name="connsiteX9" fmla="*/ 123845 w 125548"/>
              <a:gd name="connsiteY9" fmla="*/ 146053 h 244529"/>
              <a:gd name="connsiteX10" fmla="*/ 114320 w 125548"/>
              <a:gd name="connsiteY10" fmla="*/ 88903 h 244529"/>
              <a:gd name="connsiteX11" fmla="*/ 92095 w 125548"/>
              <a:gd name="connsiteY11" fmla="*/ 3 h 24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548" h="244529">
                <a:moveTo>
                  <a:pt x="92095" y="3"/>
                </a:moveTo>
                <a:cubicBezTo>
                  <a:pt x="79395" y="-526"/>
                  <a:pt x="49232" y="61386"/>
                  <a:pt x="38120" y="85728"/>
                </a:cubicBezTo>
                <a:cubicBezTo>
                  <a:pt x="27008" y="110070"/>
                  <a:pt x="31241" y="123828"/>
                  <a:pt x="25420" y="146053"/>
                </a:cubicBezTo>
                <a:cubicBezTo>
                  <a:pt x="19599" y="168278"/>
                  <a:pt x="3195" y="219078"/>
                  <a:pt x="3195" y="219078"/>
                </a:cubicBezTo>
                <a:cubicBezTo>
                  <a:pt x="1078" y="229132"/>
                  <a:pt x="-6330" y="202145"/>
                  <a:pt x="12720" y="206378"/>
                </a:cubicBezTo>
                <a:cubicBezTo>
                  <a:pt x="31770" y="210611"/>
                  <a:pt x="105324" y="246065"/>
                  <a:pt x="117495" y="244478"/>
                </a:cubicBezTo>
                <a:cubicBezTo>
                  <a:pt x="129666" y="242891"/>
                  <a:pt x="98445" y="211141"/>
                  <a:pt x="85745" y="196853"/>
                </a:cubicBezTo>
                <a:cubicBezTo>
                  <a:pt x="73045" y="182566"/>
                  <a:pt x="42353" y="176215"/>
                  <a:pt x="41295" y="158753"/>
                </a:cubicBezTo>
                <a:cubicBezTo>
                  <a:pt x="40237" y="141291"/>
                  <a:pt x="65637" y="94195"/>
                  <a:pt x="79395" y="92078"/>
                </a:cubicBezTo>
                <a:cubicBezTo>
                  <a:pt x="93153" y="89961"/>
                  <a:pt x="118024" y="146582"/>
                  <a:pt x="123845" y="146053"/>
                </a:cubicBezTo>
                <a:cubicBezTo>
                  <a:pt x="129666" y="145524"/>
                  <a:pt x="119082" y="107953"/>
                  <a:pt x="114320" y="88903"/>
                </a:cubicBezTo>
                <a:cubicBezTo>
                  <a:pt x="109558" y="69853"/>
                  <a:pt x="104795" y="532"/>
                  <a:pt x="9209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46E9F8C9-3BC3-9025-7068-0D33B7B4316B}"/>
              </a:ext>
            </a:extLst>
          </p:cNvPr>
          <p:cNvSpPr/>
          <p:nvPr/>
        </p:nvSpPr>
        <p:spPr>
          <a:xfrm>
            <a:off x="615950" y="447628"/>
            <a:ext cx="512292" cy="362158"/>
          </a:xfrm>
          <a:custGeom>
            <a:avLst/>
            <a:gdLst>
              <a:gd name="connsiteX0" fmla="*/ 3175 w 512292"/>
              <a:gd name="connsiteY0" fmla="*/ 47 h 362158"/>
              <a:gd name="connsiteX1" fmla="*/ 6350 w 512292"/>
              <a:gd name="connsiteY1" fmla="*/ 95297 h 362158"/>
              <a:gd name="connsiteX2" fmla="*/ 0 w 512292"/>
              <a:gd name="connsiteY2" fmla="*/ 146097 h 362158"/>
              <a:gd name="connsiteX3" fmla="*/ 9525 w 512292"/>
              <a:gd name="connsiteY3" fmla="*/ 130222 h 362158"/>
              <a:gd name="connsiteX4" fmla="*/ 50800 w 512292"/>
              <a:gd name="connsiteY4" fmla="*/ 149272 h 362158"/>
              <a:gd name="connsiteX5" fmla="*/ 60325 w 512292"/>
              <a:gd name="connsiteY5" fmla="*/ 206422 h 362158"/>
              <a:gd name="connsiteX6" fmla="*/ 25400 w 512292"/>
              <a:gd name="connsiteY6" fmla="*/ 244522 h 362158"/>
              <a:gd name="connsiteX7" fmla="*/ 15875 w 512292"/>
              <a:gd name="connsiteY7" fmla="*/ 285797 h 362158"/>
              <a:gd name="connsiteX8" fmla="*/ 15875 w 512292"/>
              <a:gd name="connsiteY8" fmla="*/ 355647 h 362158"/>
              <a:gd name="connsiteX9" fmla="*/ 41275 w 512292"/>
              <a:gd name="connsiteY9" fmla="*/ 342947 h 362158"/>
              <a:gd name="connsiteX10" fmla="*/ 320675 w 512292"/>
              <a:gd name="connsiteY10" fmla="*/ 358822 h 362158"/>
              <a:gd name="connsiteX11" fmla="*/ 273050 w 512292"/>
              <a:gd name="connsiteY11" fmla="*/ 352472 h 362158"/>
              <a:gd name="connsiteX12" fmla="*/ 501650 w 512292"/>
              <a:gd name="connsiteY12" fmla="*/ 361997 h 362158"/>
              <a:gd name="connsiteX13" fmla="*/ 454025 w 512292"/>
              <a:gd name="connsiteY13" fmla="*/ 342947 h 362158"/>
              <a:gd name="connsiteX14" fmla="*/ 273050 w 512292"/>
              <a:gd name="connsiteY14" fmla="*/ 314372 h 362158"/>
              <a:gd name="connsiteX15" fmla="*/ 139700 w 512292"/>
              <a:gd name="connsiteY15" fmla="*/ 308022 h 362158"/>
              <a:gd name="connsiteX16" fmla="*/ 60325 w 512292"/>
              <a:gd name="connsiteY16" fmla="*/ 304847 h 362158"/>
              <a:gd name="connsiteX17" fmla="*/ 50800 w 512292"/>
              <a:gd name="connsiteY17" fmla="*/ 279447 h 362158"/>
              <a:gd name="connsiteX18" fmla="*/ 25400 w 512292"/>
              <a:gd name="connsiteY18" fmla="*/ 171497 h 362158"/>
              <a:gd name="connsiteX19" fmla="*/ 28575 w 512292"/>
              <a:gd name="connsiteY19" fmla="*/ 123872 h 362158"/>
              <a:gd name="connsiteX20" fmla="*/ 31750 w 512292"/>
              <a:gd name="connsiteY20" fmla="*/ 82597 h 362158"/>
              <a:gd name="connsiteX21" fmla="*/ 3175 w 512292"/>
              <a:gd name="connsiteY21" fmla="*/ 47 h 36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2292" h="362158">
                <a:moveTo>
                  <a:pt x="3175" y="47"/>
                </a:moveTo>
                <a:cubicBezTo>
                  <a:pt x="-1058" y="2164"/>
                  <a:pt x="6879" y="70955"/>
                  <a:pt x="6350" y="95297"/>
                </a:cubicBezTo>
                <a:cubicBezTo>
                  <a:pt x="5821" y="119639"/>
                  <a:pt x="0" y="146097"/>
                  <a:pt x="0" y="146097"/>
                </a:cubicBezTo>
                <a:cubicBezTo>
                  <a:pt x="529" y="151918"/>
                  <a:pt x="1058" y="129693"/>
                  <a:pt x="9525" y="130222"/>
                </a:cubicBezTo>
                <a:cubicBezTo>
                  <a:pt x="17992" y="130751"/>
                  <a:pt x="42333" y="136572"/>
                  <a:pt x="50800" y="149272"/>
                </a:cubicBezTo>
                <a:cubicBezTo>
                  <a:pt x="59267" y="161972"/>
                  <a:pt x="64558" y="190547"/>
                  <a:pt x="60325" y="206422"/>
                </a:cubicBezTo>
                <a:cubicBezTo>
                  <a:pt x="56092" y="222297"/>
                  <a:pt x="32808" y="231293"/>
                  <a:pt x="25400" y="244522"/>
                </a:cubicBezTo>
                <a:cubicBezTo>
                  <a:pt x="17992" y="257751"/>
                  <a:pt x="17462" y="267276"/>
                  <a:pt x="15875" y="285797"/>
                </a:cubicBezTo>
                <a:cubicBezTo>
                  <a:pt x="14288" y="304318"/>
                  <a:pt x="11642" y="346122"/>
                  <a:pt x="15875" y="355647"/>
                </a:cubicBezTo>
                <a:cubicBezTo>
                  <a:pt x="20108" y="365172"/>
                  <a:pt x="-9525" y="342418"/>
                  <a:pt x="41275" y="342947"/>
                </a:cubicBezTo>
                <a:cubicBezTo>
                  <a:pt x="92075" y="343476"/>
                  <a:pt x="282046" y="357235"/>
                  <a:pt x="320675" y="358822"/>
                </a:cubicBezTo>
                <a:cubicBezTo>
                  <a:pt x="359304" y="360409"/>
                  <a:pt x="242888" y="351943"/>
                  <a:pt x="273050" y="352472"/>
                </a:cubicBezTo>
                <a:cubicBezTo>
                  <a:pt x="303213" y="353001"/>
                  <a:pt x="471488" y="363584"/>
                  <a:pt x="501650" y="361997"/>
                </a:cubicBezTo>
                <a:cubicBezTo>
                  <a:pt x="531812" y="360410"/>
                  <a:pt x="492125" y="350884"/>
                  <a:pt x="454025" y="342947"/>
                </a:cubicBezTo>
                <a:cubicBezTo>
                  <a:pt x="415925" y="335010"/>
                  <a:pt x="325437" y="320193"/>
                  <a:pt x="273050" y="314372"/>
                </a:cubicBezTo>
                <a:cubicBezTo>
                  <a:pt x="220663" y="308551"/>
                  <a:pt x="139700" y="308022"/>
                  <a:pt x="139700" y="308022"/>
                </a:cubicBezTo>
                <a:cubicBezTo>
                  <a:pt x="104246" y="306435"/>
                  <a:pt x="75142" y="309610"/>
                  <a:pt x="60325" y="304847"/>
                </a:cubicBezTo>
                <a:cubicBezTo>
                  <a:pt x="45508" y="300084"/>
                  <a:pt x="56621" y="301672"/>
                  <a:pt x="50800" y="279447"/>
                </a:cubicBezTo>
                <a:cubicBezTo>
                  <a:pt x="44979" y="257222"/>
                  <a:pt x="29104" y="197426"/>
                  <a:pt x="25400" y="171497"/>
                </a:cubicBezTo>
                <a:cubicBezTo>
                  <a:pt x="21696" y="145568"/>
                  <a:pt x="27517" y="138689"/>
                  <a:pt x="28575" y="123872"/>
                </a:cubicBezTo>
                <a:cubicBezTo>
                  <a:pt x="29633" y="109055"/>
                  <a:pt x="32808" y="98472"/>
                  <a:pt x="31750" y="82597"/>
                </a:cubicBezTo>
                <a:cubicBezTo>
                  <a:pt x="30692" y="66722"/>
                  <a:pt x="7408" y="-2070"/>
                  <a:pt x="3175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E1A1C254-2A48-BF95-3625-4205A5964F51}"/>
              </a:ext>
            </a:extLst>
          </p:cNvPr>
          <p:cNvSpPr/>
          <p:nvPr/>
        </p:nvSpPr>
        <p:spPr>
          <a:xfrm>
            <a:off x="704547" y="423608"/>
            <a:ext cx="117830" cy="282550"/>
          </a:xfrm>
          <a:custGeom>
            <a:avLst/>
            <a:gdLst>
              <a:gd name="connsiteX0" fmla="*/ 303 w 117830"/>
              <a:gd name="connsiteY0" fmla="*/ 81217 h 282550"/>
              <a:gd name="connsiteX1" fmla="*/ 95553 w 117830"/>
              <a:gd name="connsiteY1" fmla="*/ 1842 h 282550"/>
              <a:gd name="connsiteX2" fmla="*/ 117778 w 117830"/>
              <a:gd name="connsiteY2" fmla="*/ 27242 h 282550"/>
              <a:gd name="connsiteX3" fmla="*/ 92378 w 117830"/>
              <a:gd name="connsiteY3" fmla="*/ 49467 h 282550"/>
              <a:gd name="connsiteX4" fmla="*/ 82853 w 117830"/>
              <a:gd name="connsiteY4" fmla="*/ 100267 h 282550"/>
              <a:gd name="connsiteX5" fmla="*/ 82853 w 117830"/>
              <a:gd name="connsiteY5" fmla="*/ 243142 h 282550"/>
              <a:gd name="connsiteX6" fmla="*/ 86028 w 117830"/>
              <a:gd name="connsiteY6" fmla="*/ 281242 h 282550"/>
              <a:gd name="connsiteX7" fmla="*/ 73328 w 117830"/>
              <a:gd name="connsiteY7" fmla="*/ 208217 h 282550"/>
              <a:gd name="connsiteX8" fmla="*/ 63803 w 117830"/>
              <a:gd name="connsiteY8" fmla="*/ 116142 h 282550"/>
              <a:gd name="connsiteX9" fmla="*/ 63803 w 117830"/>
              <a:gd name="connsiteY9" fmla="*/ 84392 h 282550"/>
              <a:gd name="connsiteX10" fmla="*/ 303 w 117830"/>
              <a:gd name="connsiteY10" fmla="*/ 81217 h 2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830" h="282550">
                <a:moveTo>
                  <a:pt x="303" y="81217"/>
                </a:moveTo>
                <a:cubicBezTo>
                  <a:pt x="5595" y="67459"/>
                  <a:pt x="75974" y="10838"/>
                  <a:pt x="95553" y="1842"/>
                </a:cubicBezTo>
                <a:cubicBezTo>
                  <a:pt x="115132" y="-7154"/>
                  <a:pt x="118307" y="19304"/>
                  <a:pt x="117778" y="27242"/>
                </a:cubicBezTo>
                <a:cubicBezTo>
                  <a:pt x="117249" y="35179"/>
                  <a:pt x="98199" y="37296"/>
                  <a:pt x="92378" y="49467"/>
                </a:cubicBezTo>
                <a:cubicBezTo>
                  <a:pt x="86557" y="61638"/>
                  <a:pt x="84440" y="67988"/>
                  <a:pt x="82853" y="100267"/>
                </a:cubicBezTo>
                <a:cubicBezTo>
                  <a:pt x="81266" y="132546"/>
                  <a:pt x="82324" y="212980"/>
                  <a:pt x="82853" y="243142"/>
                </a:cubicBezTo>
                <a:cubicBezTo>
                  <a:pt x="83382" y="273305"/>
                  <a:pt x="87616" y="287063"/>
                  <a:pt x="86028" y="281242"/>
                </a:cubicBezTo>
                <a:cubicBezTo>
                  <a:pt x="84441" y="275421"/>
                  <a:pt x="77032" y="235734"/>
                  <a:pt x="73328" y="208217"/>
                </a:cubicBezTo>
                <a:cubicBezTo>
                  <a:pt x="69624" y="180700"/>
                  <a:pt x="65390" y="136779"/>
                  <a:pt x="63803" y="116142"/>
                </a:cubicBezTo>
                <a:cubicBezTo>
                  <a:pt x="62216" y="95505"/>
                  <a:pt x="63803" y="84392"/>
                  <a:pt x="63803" y="84392"/>
                </a:cubicBezTo>
                <a:cubicBezTo>
                  <a:pt x="60628" y="76454"/>
                  <a:pt x="-4989" y="94975"/>
                  <a:pt x="303" y="81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D7276DA5-73E8-2BD8-E6CA-6FDE89427261}"/>
              </a:ext>
            </a:extLst>
          </p:cNvPr>
          <p:cNvSpPr/>
          <p:nvPr/>
        </p:nvSpPr>
        <p:spPr>
          <a:xfrm>
            <a:off x="770748" y="685314"/>
            <a:ext cx="315217" cy="19536"/>
          </a:xfrm>
          <a:custGeom>
            <a:avLst/>
            <a:gdLst>
              <a:gd name="connsiteX0" fmla="*/ 777 w 315217"/>
              <a:gd name="connsiteY0" fmla="*/ 486 h 19536"/>
              <a:gd name="connsiteX1" fmla="*/ 305577 w 315217"/>
              <a:gd name="connsiteY1" fmla="*/ 6836 h 19536"/>
              <a:gd name="connsiteX2" fmla="*/ 219852 w 315217"/>
              <a:gd name="connsiteY2" fmla="*/ 19536 h 19536"/>
              <a:gd name="connsiteX3" fmla="*/ 777 w 315217"/>
              <a:gd name="connsiteY3" fmla="*/ 486 h 1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217" h="19536">
                <a:moveTo>
                  <a:pt x="777" y="486"/>
                </a:moveTo>
                <a:cubicBezTo>
                  <a:pt x="15065" y="-1631"/>
                  <a:pt x="269065" y="3661"/>
                  <a:pt x="305577" y="6836"/>
                </a:cubicBezTo>
                <a:cubicBezTo>
                  <a:pt x="342089" y="10011"/>
                  <a:pt x="266419" y="19536"/>
                  <a:pt x="219852" y="19536"/>
                </a:cubicBezTo>
                <a:cubicBezTo>
                  <a:pt x="173285" y="19536"/>
                  <a:pt x="-13511" y="2603"/>
                  <a:pt x="777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8ABDA1DF-9E84-EA78-E931-38285D4FF869}"/>
              </a:ext>
            </a:extLst>
          </p:cNvPr>
          <p:cNvSpPr/>
          <p:nvPr/>
        </p:nvSpPr>
        <p:spPr>
          <a:xfrm>
            <a:off x="901681" y="417375"/>
            <a:ext cx="59301" cy="43129"/>
          </a:xfrm>
          <a:custGeom>
            <a:avLst/>
            <a:gdLst>
              <a:gd name="connsiteX0" fmla="*/ 19 w 59301"/>
              <a:gd name="connsiteY0" fmla="*/ 1725 h 43129"/>
              <a:gd name="connsiteX1" fmla="*/ 50819 w 59301"/>
              <a:gd name="connsiteY1" fmla="*/ 11250 h 43129"/>
              <a:gd name="connsiteX2" fmla="*/ 57169 w 59301"/>
              <a:gd name="connsiteY2" fmla="*/ 43000 h 43129"/>
              <a:gd name="connsiteX3" fmla="*/ 19 w 59301"/>
              <a:gd name="connsiteY3" fmla="*/ 1725 h 4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01" h="43129">
                <a:moveTo>
                  <a:pt x="19" y="1725"/>
                </a:moveTo>
                <a:cubicBezTo>
                  <a:pt x="-1039" y="-3566"/>
                  <a:pt x="41294" y="4371"/>
                  <a:pt x="50819" y="11250"/>
                </a:cubicBezTo>
                <a:cubicBezTo>
                  <a:pt x="60344" y="18129"/>
                  <a:pt x="60873" y="40354"/>
                  <a:pt x="57169" y="43000"/>
                </a:cubicBezTo>
                <a:cubicBezTo>
                  <a:pt x="53465" y="45646"/>
                  <a:pt x="1077" y="7016"/>
                  <a:pt x="19" y="1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0E0DFD16-C582-7D1F-8BBE-94BF7B405208}"/>
              </a:ext>
            </a:extLst>
          </p:cNvPr>
          <p:cNvSpPr/>
          <p:nvPr/>
        </p:nvSpPr>
        <p:spPr>
          <a:xfrm>
            <a:off x="869950" y="492125"/>
            <a:ext cx="34947" cy="44601"/>
          </a:xfrm>
          <a:custGeom>
            <a:avLst/>
            <a:gdLst>
              <a:gd name="connsiteX0" fmla="*/ 0 w 34947"/>
              <a:gd name="connsiteY0" fmla="*/ 0 h 44601"/>
              <a:gd name="connsiteX1" fmla="*/ 34925 w 34947"/>
              <a:gd name="connsiteY1" fmla="*/ 44450 h 44601"/>
              <a:gd name="connsiteX2" fmla="*/ 0 w 34947"/>
              <a:gd name="connsiteY2" fmla="*/ 0 h 4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47" h="44601">
                <a:moveTo>
                  <a:pt x="0" y="0"/>
                </a:moveTo>
                <a:cubicBezTo>
                  <a:pt x="0" y="0"/>
                  <a:pt x="33867" y="41275"/>
                  <a:pt x="34925" y="44450"/>
                </a:cubicBezTo>
                <a:cubicBezTo>
                  <a:pt x="35983" y="47625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F1D41B45-4EA5-483F-46F0-5D36830E14AE}"/>
              </a:ext>
            </a:extLst>
          </p:cNvPr>
          <p:cNvSpPr/>
          <p:nvPr/>
        </p:nvSpPr>
        <p:spPr>
          <a:xfrm>
            <a:off x="968152" y="488950"/>
            <a:ext cx="19273" cy="51451"/>
          </a:xfrm>
          <a:custGeom>
            <a:avLst/>
            <a:gdLst>
              <a:gd name="connsiteX0" fmla="*/ 19273 w 19273"/>
              <a:gd name="connsiteY0" fmla="*/ 0 h 51451"/>
              <a:gd name="connsiteX1" fmla="*/ 223 w 19273"/>
              <a:gd name="connsiteY1" fmla="*/ 50800 h 51451"/>
              <a:gd name="connsiteX2" fmla="*/ 19273 w 19273"/>
              <a:gd name="connsiteY2" fmla="*/ 0 h 5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73" h="51451">
                <a:moveTo>
                  <a:pt x="19273" y="0"/>
                </a:moveTo>
                <a:cubicBezTo>
                  <a:pt x="19273" y="0"/>
                  <a:pt x="-2423" y="43392"/>
                  <a:pt x="223" y="50800"/>
                </a:cubicBezTo>
                <a:cubicBezTo>
                  <a:pt x="2869" y="58208"/>
                  <a:pt x="19273" y="0"/>
                  <a:pt x="192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F0F63A79-739A-4B20-6F10-1C65B2DDCC8B}"/>
              </a:ext>
            </a:extLst>
          </p:cNvPr>
          <p:cNvSpPr/>
          <p:nvPr/>
        </p:nvSpPr>
        <p:spPr>
          <a:xfrm>
            <a:off x="856376" y="482581"/>
            <a:ext cx="48980" cy="59067"/>
          </a:xfrm>
          <a:custGeom>
            <a:avLst/>
            <a:gdLst>
              <a:gd name="connsiteX0" fmla="*/ 19924 w 48980"/>
              <a:gd name="connsiteY0" fmla="*/ 19 h 59067"/>
              <a:gd name="connsiteX1" fmla="*/ 874 w 48980"/>
              <a:gd name="connsiteY1" fmla="*/ 50819 h 59067"/>
              <a:gd name="connsiteX2" fmla="*/ 48499 w 48980"/>
              <a:gd name="connsiteY2" fmla="*/ 57169 h 59067"/>
              <a:gd name="connsiteX3" fmla="*/ 19924 w 48980"/>
              <a:gd name="connsiteY3" fmla="*/ 19 h 5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80" h="59067">
                <a:moveTo>
                  <a:pt x="19924" y="19"/>
                </a:moveTo>
                <a:cubicBezTo>
                  <a:pt x="11987" y="-1039"/>
                  <a:pt x="-3889" y="41294"/>
                  <a:pt x="874" y="50819"/>
                </a:cubicBezTo>
                <a:cubicBezTo>
                  <a:pt x="5637" y="60344"/>
                  <a:pt x="44266" y="60344"/>
                  <a:pt x="48499" y="57169"/>
                </a:cubicBezTo>
                <a:cubicBezTo>
                  <a:pt x="52732" y="53994"/>
                  <a:pt x="27861" y="1077"/>
                  <a:pt x="1992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3C814D24-65FA-B4C7-19C9-2B9FA9C1EFC5}"/>
              </a:ext>
            </a:extLst>
          </p:cNvPr>
          <p:cNvSpPr/>
          <p:nvPr/>
        </p:nvSpPr>
        <p:spPr>
          <a:xfrm>
            <a:off x="971665" y="488880"/>
            <a:ext cx="45998" cy="59969"/>
          </a:xfrm>
          <a:custGeom>
            <a:avLst/>
            <a:gdLst>
              <a:gd name="connsiteX0" fmla="*/ 3060 w 45998"/>
              <a:gd name="connsiteY0" fmla="*/ 70 h 59969"/>
              <a:gd name="connsiteX1" fmla="*/ 44335 w 45998"/>
              <a:gd name="connsiteY1" fmla="*/ 44520 h 59969"/>
              <a:gd name="connsiteX2" fmla="*/ 34810 w 45998"/>
              <a:gd name="connsiteY2" fmla="*/ 54045 h 59969"/>
              <a:gd name="connsiteX3" fmla="*/ 6235 w 45998"/>
              <a:gd name="connsiteY3" fmla="*/ 57220 h 59969"/>
              <a:gd name="connsiteX4" fmla="*/ 3060 w 45998"/>
              <a:gd name="connsiteY4" fmla="*/ 70 h 5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98" h="59969">
                <a:moveTo>
                  <a:pt x="3060" y="70"/>
                </a:moveTo>
                <a:cubicBezTo>
                  <a:pt x="9410" y="-2047"/>
                  <a:pt x="44335" y="44520"/>
                  <a:pt x="44335" y="44520"/>
                </a:cubicBezTo>
                <a:cubicBezTo>
                  <a:pt x="49627" y="53516"/>
                  <a:pt x="41160" y="51928"/>
                  <a:pt x="34810" y="54045"/>
                </a:cubicBezTo>
                <a:cubicBezTo>
                  <a:pt x="28460" y="56162"/>
                  <a:pt x="10997" y="64099"/>
                  <a:pt x="6235" y="57220"/>
                </a:cubicBezTo>
                <a:cubicBezTo>
                  <a:pt x="1473" y="50341"/>
                  <a:pt x="-3290" y="2187"/>
                  <a:pt x="3060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5B101652-332A-CC76-7D97-4954DC986543}"/>
              </a:ext>
            </a:extLst>
          </p:cNvPr>
          <p:cNvSpPr/>
          <p:nvPr/>
        </p:nvSpPr>
        <p:spPr>
          <a:xfrm>
            <a:off x="958743" y="564803"/>
            <a:ext cx="62069" cy="40407"/>
          </a:xfrm>
          <a:custGeom>
            <a:avLst/>
            <a:gdLst>
              <a:gd name="connsiteX0" fmla="*/ 107 w 62069"/>
              <a:gd name="connsiteY0" fmla="*/ 347 h 40407"/>
              <a:gd name="connsiteX1" fmla="*/ 44557 w 62069"/>
              <a:gd name="connsiteY1" fmla="*/ 38447 h 40407"/>
              <a:gd name="connsiteX2" fmla="*/ 54082 w 62069"/>
              <a:gd name="connsiteY2" fmla="*/ 35272 h 40407"/>
              <a:gd name="connsiteX3" fmla="*/ 60432 w 62069"/>
              <a:gd name="connsiteY3" fmla="*/ 19397 h 40407"/>
              <a:gd name="connsiteX4" fmla="*/ 107 w 62069"/>
              <a:gd name="connsiteY4" fmla="*/ 347 h 4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69" h="40407">
                <a:moveTo>
                  <a:pt x="107" y="347"/>
                </a:moveTo>
                <a:cubicBezTo>
                  <a:pt x="-2539" y="3522"/>
                  <a:pt x="44557" y="38447"/>
                  <a:pt x="44557" y="38447"/>
                </a:cubicBezTo>
                <a:cubicBezTo>
                  <a:pt x="53553" y="44268"/>
                  <a:pt x="54082" y="35272"/>
                  <a:pt x="54082" y="35272"/>
                </a:cubicBezTo>
                <a:cubicBezTo>
                  <a:pt x="56728" y="32097"/>
                  <a:pt x="65724" y="22043"/>
                  <a:pt x="60432" y="19397"/>
                </a:cubicBezTo>
                <a:cubicBezTo>
                  <a:pt x="55140" y="16751"/>
                  <a:pt x="2753" y="-2828"/>
                  <a:pt x="107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F1DDC357-E2A6-9D4A-724C-0F1D1659B366}"/>
              </a:ext>
            </a:extLst>
          </p:cNvPr>
          <p:cNvSpPr/>
          <p:nvPr/>
        </p:nvSpPr>
        <p:spPr>
          <a:xfrm>
            <a:off x="920557" y="600055"/>
            <a:ext cx="32684" cy="55998"/>
          </a:xfrm>
          <a:custGeom>
            <a:avLst/>
            <a:gdLst>
              <a:gd name="connsiteX0" fmla="*/ 19243 w 32684"/>
              <a:gd name="connsiteY0" fmla="*/ 20 h 55998"/>
              <a:gd name="connsiteX1" fmla="*/ 193 w 32684"/>
              <a:gd name="connsiteY1" fmla="*/ 47645 h 55998"/>
              <a:gd name="connsiteX2" fmla="*/ 31943 w 32684"/>
              <a:gd name="connsiteY2" fmla="*/ 53995 h 55998"/>
              <a:gd name="connsiteX3" fmla="*/ 19243 w 32684"/>
              <a:gd name="connsiteY3" fmla="*/ 20 h 5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84" h="55998">
                <a:moveTo>
                  <a:pt x="19243" y="20"/>
                </a:moveTo>
                <a:cubicBezTo>
                  <a:pt x="13952" y="-1038"/>
                  <a:pt x="-1924" y="38649"/>
                  <a:pt x="193" y="47645"/>
                </a:cubicBezTo>
                <a:cubicBezTo>
                  <a:pt x="2310" y="56641"/>
                  <a:pt x="28239" y="57699"/>
                  <a:pt x="31943" y="53995"/>
                </a:cubicBezTo>
                <a:cubicBezTo>
                  <a:pt x="35647" y="50291"/>
                  <a:pt x="24534" y="1078"/>
                  <a:pt x="1924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69DD819C-8EFD-C3CD-F69A-760EFFFABDD8}"/>
              </a:ext>
            </a:extLst>
          </p:cNvPr>
          <p:cNvSpPr/>
          <p:nvPr/>
        </p:nvSpPr>
        <p:spPr>
          <a:xfrm>
            <a:off x="863269" y="566196"/>
            <a:ext cx="42162" cy="110646"/>
          </a:xfrm>
          <a:custGeom>
            <a:avLst/>
            <a:gdLst>
              <a:gd name="connsiteX0" fmla="*/ 3506 w 42162"/>
              <a:gd name="connsiteY0" fmla="*/ 110079 h 110646"/>
              <a:gd name="connsiteX1" fmla="*/ 3506 w 42162"/>
              <a:gd name="connsiteY1" fmla="*/ 14829 h 110646"/>
              <a:gd name="connsiteX2" fmla="*/ 41606 w 42162"/>
              <a:gd name="connsiteY2" fmla="*/ 2129 h 110646"/>
              <a:gd name="connsiteX3" fmla="*/ 25731 w 42162"/>
              <a:gd name="connsiteY3" fmla="*/ 33879 h 110646"/>
              <a:gd name="connsiteX4" fmla="*/ 19381 w 42162"/>
              <a:gd name="connsiteY4" fmla="*/ 52929 h 110646"/>
              <a:gd name="connsiteX5" fmla="*/ 3506 w 42162"/>
              <a:gd name="connsiteY5" fmla="*/ 110079 h 11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62" h="110646">
                <a:moveTo>
                  <a:pt x="3506" y="110079"/>
                </a:moveTo>
                <a:cubicBezTo>
                  <a:pt x="860" y="103729"/>
                  <a:pt x="-2844" y="32821"/>
                  <a:pt x="3506" y="14829"/>
                </a:cubicBezTo>
                <a:cubicBezTo>
                  <a:pt x="9856" y="-3163"/>
                  <a:pt x="37902" y="-1046"/>
                  <a:pt x="41606" y="2129"/>
                </a:cubicBezTo>
                <a:cubicBezTo>
                  <a:pt x="45310" y="5304"/>
                  <a:pt x="29435" y="25412"/>
                  <a:pt x="25731" y="33879"/>
                </a:cubicBezTo>
                <a:cubicBezTo>
                  <a:pt x="22027" y="42346"/>
                  <a:pt x="20439" y="38112"/>
                  <a:pt x="19381" y="52929"/>
                </a:cubicBezTo>
                <a:cubicBezTo>
                  <a:pt x="18323" y="67746"/>
                  <a:pt x="6152" y="116429"/>
                  <a:pt x="3506" y="110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2211B652-AF9A-5E86-5808-3574F6A1BD3B}"/>
              </a:ext>
            </a:extLst>
          </p:cNvPr>
          <p:cNvSpPr/>
          <p:nvPr/>
        </p:nvSpPr>
        <p:spPr>
          <a:xfrm>
            <a:off x="1025423" y="268757"/>
            <a:ext cx="92520" cy="238120"/>
          </a:xfrm>
          <a:custGeom>
            <a:avLst/>
            <a:gdLst>
              <a:gd name="connsiteX0" fmla="*/ 63602 w 92520"/>
              <a:gd name="connsiteY0" fmla="*/ 1118 h 238120"/>
              <a:gd name="connsiteX1" fmla="*/ 69952 w 92520"/>
              <a:gd name="connsiteY1" fmla="*/ 137643 h 238120"/>
              <a:gd name="connsiteX2" fmla="*/ 54077 w 92520"/>
              <a:gd name="connsiteY2" fmla="*/ 156693 h 238120"/>
              <a:gd name="connsiteX3" fmla="*/ 102 w 92520"/>
              <a:gd name="connsiteY3" fmla="*/ 166218 h 238120"/>
              <a:gd name="connsiteX4" fmla="*/ 41377 w 92520"/>
              <a:gd name="connsiteY4" fmla="*/ 169393 h 238120"/>
              <a:gd name="connsiteX5" fmla="*/ 73127 w 92520"/>
              <a:gd name="connsiteY5" fmla="*/ 236068 h 238120"/>
              <a:gd name="connsiteX6" fmla="*/ 92177 w 92520"/>
              <a:gd name="connsiteY6" fmla="*/ 80493 h 238120"/>
              <a:gd name="connsiteX7" fmla="*/ 63602 w 92520"/>
              <a:gd name="connsiteY7" fmla="*/ 1118 h 23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20" h="238120">
                <a:moveTo>
                  <a:pt x="63602" y="1118"/>
                </a:moveTo>
                <a:cubicBezTo>
                  <a:pt x="59898" y="10643"/>
                  <a:pt x="69952" y="137643"/>
                  <a:pt x="69952" y="137643"/>
                </a:cubicBezTo>
                <a:cubicBezTo>
                  <a:pt x="68365" y="163572"/>
                  <a:pt x="65719" y="151931"/>
                  <a:pt x="54077" y="156693"/>
                </a:cubicBezTo>
                <a:cubicBezTo>
                  <a:pt x="42435" y="161455"/>
                  <a:pt x="2219" y="164101"/>
                  <a:pt x="102" y="166218"/>
                </a:cubicBezTo>
                <a:cubicBezTo>
                  <a:pt x="-2015" y="168335"/>
                  <a:pt x="29206" y="157751"/>
                  <a:pt x="41377" y="169393"/>
                </a:cubicBezTo>
                <a:cubicBezTo>
                  <a:pt x="53548" y="181035"/>
                  <a:pt x="64660" y="250885"/>
                  <a:pt x="73127" y="236068"/>
                </a:cubicBezTo>
                <a:cubicBezTo>
                  <a:pt x="81594" y="221251"/>
                  <a:pt x="94823" y="115947"/>
                  <a:pt x="92177" y="80493"/>
                </a:cubicBezTo>
                <a:cubicBezTo>
                  <a:pt x="89531" y="45039"/>
                  <a:pt x="67306" y="-8407"/>
                  <a:pt x="63602" y="1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C98D23CC-3478-C810-8140-189C710FD086}"/>
              </a:ext>
            </a:extLst>
          </p:cNvPr>
          <p:cNvSpPr/>
          <p:nvPr/>
        </p:nvSpPr>
        <p:spPr>
          <a:xfrm>
            <a:off x="1074789" y="317417"/>
            <a:ext cx="94884" cy="483902"/>
          </a:xfrm>
          <a:custGeom>
            <a:avLst/>
            <a:gdLst>
              <a:gd name="connsiteX0" fmla="*/ 1536 w 94884"/>
              <a:gd name="connsiteY0" fmla="*/ 120733 h 483902"/>
              <a:gd name="connsiteX1" fmla="*/ 11061 w 94884"/>
              <a:gd name="connsiteY1" fmla="*/ 314408 h 483902"/>
              <a:gd name="connsiteX2" fmla="*/ 4711 w 94884"/>
              <a:gd name="connsiteY2" fmla="*/ 381083 h 483902"/>
              <a:gd name="connsiteX3" fmla="*/ 14236 w 94884"/>
              <a:gd name="connsiteY3" fmla="*/ 482683 h 483902"/>
              <a:gd name="connsiteX4" fmla="*/ 20586 w 94884"/>
              <a:gd name="connsiteY4" fmla="*/ 428708 h 483902"/>
              <a:gd name="connsiteX5" fmla="*/ 65036 w 94884"/>
              <a:gd name="connsiteY5" fmla="*/ 304883 h 483902"/>
              <a:gd name="connsiteX6" fmla="*/ 42811 w 94884"/>
              <a:gd name="connsiteY6" fmla="*/ 269958 h 483902"/>
              <a:gd name="connsiteX7" fmla="*/ 49161 w 94884"/>
              <a:gd name="connsiteY7" fmla="*/ 174708 h 483902"/>
              <a:gd name="connsiteX8" fmla="*/ 74561 w 94884"/>
              <a:gd name="connsiteY8" fmla="*/ 165183 h 483902"/>
              <a:gd name="connsiteX9" fmla="*/ 87261 w 94884"/>
              <a:gd name="connsiteY9" fmla="*/ 85808 h 483902"/>
              <a:gd name="connsiteX10" fmla="*/ 93611 w 94884"/>
              <a:gd name="connsiteY10" fmla="*/ 83 h 483902"/>
              <a:gd name="connsiteX11" fmla="*/ 61861 w 94884"/>
              <a:gd name="connsiteY11" fmla="*/ 101683 h 483902"/>
              <a:gd name="connsiteX12" fmla="*/ 49161 w 94884"/>
              <a:gd name="connsiteY12" fmla="*/ 139783 h 483902"/>
              <a:gd name="connsiteX13" fmla="*/ 1536 w 94884"/>
              <a:gd name="connsiteY13" fmla="*/ 120733 h 48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884" h="483902">
                <a:moveTo>
                  <a:pt x="1536" y="120733"/>
                </a:moveTo>
                <a:cubicBezTo>
                  <a:pt x="-4814" y="149837"/>
                  <a:pt x="10532" y="271016"/>
                  <a:pt x="11061" y="314408"/>
                </a:cubicBezTo>
                <a:cubicBezTo>
                  <a:pt x="11590" y="357800"/>
                  <a:pt x="4182" y="353037"/>
                  <a:pt x="4711" y="381083"/>
                </a:cubicBezTo>
                <a:cubicBezTo>
                  <a:pt x="5240" y="409129"/>
                  <a:pt x="11590" y="474746"/>
                  <a:pt x="14236" y="482683"/>
                </a:cubicBezTo>
                <a:cubicBezTo>
                  <a:pt x="16882" y="490620"/>
                  <a:pt x="12119" y="458341"/>
                  <a:pt x="20586" y="428708"/>
                </a:cubicBezTo>
                <a:cubicBezTo>
                  <a:pt x="29053" y="399075"/>
                  <a:pt x="61332" y="331341"/>
                  <a:pt x="65036" y="304883"/>
                </a:cubicBezTo>
                <a:cubicBezTo>
                  <a:pt x="68740" y="278425"/>
                  <a:pt x="45457" y="291654"/>
                  <a:pt x="42811" y="269958"/>
                </a:cubicBezTo>
                <a:cubicBezTo>
                  <a:pt x="40165" y="248262"/>
                  <a:pt x="43869" y="192170"/>
                  <a:pt x="49161" y="174708"/>
                </a:cubicBezTo>
                <a:cubicBezTo>
                  <a:pt x="54453" y="157246"/>
                  <a:pt x="68211" y="180000"/>
                  <a:pt x="74561" y="165183"/>
                </a:cubicBezTo>
                <a:cubicBezTo>
                  <a:pt x="80911" y="150366"/>
                  <a:pt x="84086" y="113325"/>
                  <a:pt x="87261" y="85808"/>
                </a:cubicBezTo>
                <a:cubicBezTo>
                  <a:pt x="90436" y="58291"/>
                  <a:pt x="97844" y="-2563"/>
                  <a:pt x="93611" y="83"/>
                </a:cubicBezTo>
                <a:cubicBezTo>
                  <a:pt x="89378" y="2729"/>
                  <a:pt x="69269" y="78400"/>
                  <a:pt x="61861" y="101683"/>
                </a:cubicBezTo>
                <a:cubicBezTo>
                  <a:pt x="54453" y="124966"/>
                  <a:pt x="57628" y="133433"/>
                  <a:pt x="49161" y="139783"/>
                </a:cubicBezTo>
                <a:cubicBezTo>
                  <a:pt x="40694" y="146133"/>
                  <a:pt x="7886" y="91629"/>
                  <a:pt x="1536" y="120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633531B0-F69B-9DA7-BF05-A8498DE189D6}"/>
              </a:ext>
            </a:extLst>
          </p:cNvPr>
          <p:cNvSpPr/>
          <p:nvPr/>
        </p:nvSpPr>
        <p:spPr>
          <a:xfrm>
            <a:off x="1101097" y="336242"/>
            <a:ext cx="537796" cy="150807"/>
          </a:xfrm>
          <a:custGeom>
            <a:avLst/>
            <a:gdLst>
              <a:gd name="connsiteX0" fmla="*/ 628 w 537796"/>
              <a:gd name="connsiteY0" fmla="*/ 25708 h 150807"/>
              <a:gd name="connsiteX1" fmla="*/ 149853 w 537796"/>
              <a:gd name="connsiteY1" fmla="*/ 38408 h 150807"/>
              <a:gd name="connsiteX2" fmla="*/ 153028 w 537796"/>
              <a:gd name="connsiteY2" fmla="*/ 146358 h 150807"/>
              <a:gd name="connsiteX3" fmla="*/ 172078 w 537796"/>
              <a:gd name="connsiteY3" fmla="*/ 130483 h 150807"/>
              <a:gd name="connsiteX4" fmla="*/ 235578 w 537796"/>
              <a:gd name="connsiteY4" fmla="*/ 133658 h 150807"/>
              <a:gd name="connsiteX5" fmla="*/ 229228 w 537796"/>
              <a:gd name="connsiteY5" fmla="*/ 47933 h 150807"/>
              <a:gd name="connsiteX6" fmla="*/ 489578 w 537796"/>
              <a:gd name="connsiteY6" fmla="*/ 70158 h 150807"/>
              <a:gd name="connsiteX7" fmla="*/ 537203 w 537796"/>
              <a:gd name="connsiteY7" fmla="*/ 47933 h 150807"/>
              <a:gd name="connsiteX8" fmla="*/ 480053 w 537796"/>
              <a:gd name="connsiteY8" fmla="*/ 38408 h 150807"/>
              <a:gd name="connsiteX9" fmla="*/ 257803 w 537796"/>
              <a:gd name="connsiteY9" fmla="*/ 9833 h 150807"/>
              <a:gd name="connsiteX10" fmla="*/ 191128 w 537796"/>
              <a:gd name="connsiteY10" fmla="*/ 19358 h 150807"/>
              <a:gd name="connsiteX11" fmla="*/ 99053 w 537796"/>
              <a:gd name="connsiteY11" fmla="*/ 308 h 150807"/>
              <a:gd name="connsiteX12" fmla="*/ 628 w 537796"/>
              <a:gd name="connsiteY12" fmla="*/ 25708 h 15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7796" h="150807">
                <a:moveTo>
                  <a:pt x="628" y="25708"/>
                </a:moveTo>
                <a:cubicBezTo>
                  <a:pt x="9095" y="32058"/>
                  <a:pt x="124453" y="18300"/>
                  <a:pt x="149853" y="38408"/>
                </a:cubicBezTo>
                <a:cubicBezTo>
                  <a:pt x="175253" y="58516"/>
                  <a:pt x="153028" y="146358"/>
                  <a:pt x="153028" y="146358"/>
                </a:cubicBezTo>
                <a:cubicBezTo>
                  <a:pt x="156732" y="161704"/>
                  <a:pt x="158320" y="132600"/>
                  <a:pt x="172078" y="130483"/>
                </a:cubicBezTo>
                <a:cubicBezTo>
                  <a:pt x="185836" y="128366"/>
                  <a:pt x="226053" y="147416"/>
                  <a:pt x="235578" y="133658"/>
                </a:cubicBezTo>
                <a:cubicBezTo>
                  <a:pt x="245103" y="119900"/>
                  <a:pt x="186895" y="58516"/>
                  <a:pt x="229228" y="47933"/>
                </a:cubicBezTo>
                <a:cubicBezTo>
                  <a:pt x="271561" y="37350"/>
                  <a:pt x="438249" y="70158"/>
                  <a:pt x="489578" y="70158"/>
                </a:cubicBezTo>
                <a:cubicBezTo>
                  <a:pt x="540907" y="70158"/>
                  <a:pt x="538790" y="53225"/>
                  <a:pt x="537203" y="47933"/>
                </a:cubicBezTo>
                <a:cubicBezTo>
                  <a:pt x="535616" y="42641"/>
                  <a:pt x="480053" y="38408"/>
                  <a:pt x="480053" y="38408"/>
                </a:cubicBezTo>
                <a:cubicBezTo>
                  <a:pt x="433486" y="32058"/>
                  <a:pt x="305957" y="13008"/>
                  <a:pt x="257803" y="9833"/>
                </a:cubicBezTo>
                <a:cubicBezTo>
                  <a:pt x="209649" y="6658"/>
                  <a:pt x="217586" y="20945"/>
                  <a:pt x="191128" y="19358"/>
                </a:cubicBezTo>
                <a:cubicBezTo>
                  <a:pt x="164670" y="17770"/>
                  <a:pt x="126570" y="3483"/>
                  <a:pt x="99053" y="308"/>
                </a:cubicBezTo>
                <a:cubicBezTo>
                  <a:pt x="71536" y="-2867"/>
                  <a:pt x="-7839" y="19358"/>
                  <a:pt x="628" y="25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E8286838-9F42-D0AC-4DE4-F75FC4BD692A}"/>
              </a:ext>
            </a:extLst>
          </p:cNvPr>
          <p:cNvSpPr/>
          <p:nvPr/>
        </p:nvSpPr>
        <p:spPr>
          <a:xfrm>
            <a:off x="1245984" y="485846"/>
            <a:ext cx="138319" cy="184836"/>
          </a:xfrm>
          <a:custGeom>
            <a:avLst/>
            <a:gdLst>
              <a:gd name="connsiteX0" fmla="*/ 74816 w 138319"/>
              <a:gd name="connsiteY0" fmla="*/ 3104 h 184836"/>
              <a:gd name="connsiteX1" fmla="*/ 97041 w 138319"/>
              <a:gd name="connsiteY1" fmla="*/ 72954 h 184836"/>
              <a:gd name="connsiteX2" fmla="*/ 49416 w 138319"/>
              <a:gd name="connsiteY2" fmla="*/ 82479 h 184836"/>
              <a:gd name="connsiteX3" fmla="*/ 17666 w 138319"/>
              <a:gd name="connsiteY3" fmla="*/ 79304 h 184836"/>
              <a:gd name="connsiteX4" fmla="*/ 1791 w 138319"/>
              <a:gd name="connsiteY4" fmla="*/ 123754 h 184836"/>
              <a:gd name="connsiteX5" fmla="*/ 1791 w 138319"/>
              <a:gd name="connsiteY5" fmla="*/ 184079 h 184836"/>
              <a:gd name="connsiteX6" fmla="*/ 14491 w 138319"/>
              <a:gd name="connsiteY6" fmla="*/ 155504 h 184836"/>
              <a:gd name="connsiteX7" fmla="*/ 36716 w 138319"/>
              <a:gd name="connsiteY7" fmla="*/ 123754 h 184836"/>
              <a:gd name="connsiteX8" fmla="*/ 74816 w 138319"/>
              <a:gd name="connsiteY8" fmla="*/ 126929 h 184836"/>
              <a:gd name="connsiteX9" fmla="*/ 100216 w 138319"/>
              <a:gd name="connsiteY9" fmla="*/ 88829 h 184836"/>
              <a:gd name="connsiteX10" fmla="*/ 138316 w 138319"/>
              <a:gd name="connsiteY10" fmla="*/ 18979 h 184836"/>
              <a:gd name="connsiteX11" fmla="*/ 74816 w 138319"/>
              <a:gd name="connsiteY11" fmla="*/ 3104 h 18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319" h="184836">
                <a:moveTo>
                  <a:pt x="74816" y="3104"/>
                </a:moveTo>
                <a:cubicBezTo>
                  <a:pt x="67937" y="12100"/>
                  <a:pt x="101274" y="59725"/>
                  <a:pt x="97041" y="72954"/>
                </a:cubicBezTo>
                <a:cubicBezTo>
                  <a:pt x="92808" y="86183"/>
                  <a:pt x="62645" y="81421"/>
                  <a:pt x="49416" y="82479"/>
                </a:cubicBezTo>
                <a:cubicBezTo>
                  <a:pt x="36187" y="83537"/>
                  <a:pt x="25604" y="72425"/>
                  <a:pt x="17666" y="79304"/>
                </a:cubicBezTo>
                <a:cubicBezTo>
                  <a:pt x="9728" y="86183"/>
                  <a:pt x="4437" y="106291"/>
                  <a:pt x="1791" y="123754"/>
                </a:cubicBezTo>
                <a:cubicBezTo>
                  <a:pt x="-855" y="141217"/>
                  <a:pt x="-326" y="178787"/>
                  <a:pt x="1791" y="184079"/>
                </a:cubicBezTo>
                <a:cubicBezTo>
                  <a:pt x="3908" y="189371"/>
                  <a:pt x="8670" y="165558"/>
                  <a:pt x="14491" y="155504"/>
                </a:cubicBezTo>
                <a:cubicBezTo>
                  <a:pt x="20312" y="145450"/>
                  <a:pt x="26662" y="128517"/>
                  <a:pt x="36716" y="123754"/>
                </a:cubicBezTo>
                <a:cubicBezTo>
                  <a:pt x="46770" y="118992"/>
                  <a:pt x="64233" y="132750"/>
                  <a:pt x="74816" y="126929"/>
                </a:cubicBezTo>
                <a:cubicBezTo>
                  <a:pt x="85399" y="121108"/>
                  <a:pt x="89633" y="106821"/>
                  <a:pt x="100216" y="88829"/>
                </a:cubicBezTo>
                <a:cubicBezTo>
                  <a:pt x="110799" y="70837"/>
                  <a:pt x="137787" y="31679"/>
                  <a:pt x="138316" y="18979"/>
                </a:cubicBezTo>
                <a:cubicBezTo>
                  <a:pt x="138845" y="6279"/>
                  <a:pt x="81695" y="-5892"/>
                  <a:pt x="74816" y="3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056B52CF-F9EC-BE56-8897-D241305C3B64}"/>
              </a:ext>
            </a:extLst>
          </p:cNvPr>
          <p:cNvSpPr/>
          <p:nvPr/>
        </p:nvSpPr>
        <p:spPr>
          <a:xfrm>
            <a:off x="1082380" y="591517"/>
            <a:ext cx="202682" cy="216876"/>
          </a:xfrm>
          <a:custGeom>
            <a:avLst/>
            <a:gdLst>
              <a:gd name="connsiteX0" fmla="*/ 51095 w 202682"/>
              <a:gd name="connsiteY0" fmla="*/ 2208 h 216876"/>
              <a:gd name="connsiteX1" fmla="*/ 51095 w 202682"/>
              <a:gd name="connsiteY1" fmla="*/ 122858 h 216876"/>
              <a:gd name="connsiteX2" fmla="*/ 54270 w 202682"/>
              <a:gd name="connsiteY2" fmla="*/ 170483 h 216876"/>
              <a:gd name="connsiteX3" fmla="*/ 124120 w 202682"/>
              <a:gd name="connsiteY3" fmla="*/ 170483 h 216876"/>
              <a:gd name="connsiteX4" fmla="*/ 200320 w 202682"/>
              <a:gd name="connsiteY4" fmla="*/ 173658 h 216876"/>
              <a:gd name="connsiteX5" fmla="*/ 171745 w 202682"/>
              <a:gd name="connsiteY5" fmla="*/ 186358 h 216876"/>
              <a:gd name="connsiteX6" fmla="*/ 57445 w 202682"/>
              <a:gd name="connsiteY6" fmla="*/ 180008 h 216876"/>
              <a:gd name="connsiteX7" fmla="*/ 295 w 202682"/>
              <a:gd name="connsiteY7" fmla="*/ 211758 h 216876"/>
              <a:gd name="connsiteX8" fmla="*/ 35220 w 202682"/>
              <a:gd name="connsiteY8" fmla="*/ 56183 h 216876"/>
              <a:gd name="connsiteX9" fmla="*/ 51095 w 202682"/>
              <a:gd name="connsiteY9" fmla="*/ 2208 h 21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682" h="216876">
                <a:moveTo>
                  <a:pt x="51095" y="2208"/>
                </a:moveTo>
                <a:cubicBezTo>
                  <a:pt x="53741" y="13321"/>
                  <a:pt x="50566" y="94812"/>
                  <a:pt x="51095" y="122858"/>
                </a:cubicBezTo>
                <a:cubicBezTo>
                  <a:pt x="51624" y="150904"/>
                  <a:pt x="42099" y="162546"/>
                  <a:pt x="54270" y="170483"/>
                </a:cubicBezTo>
                <a:cubicBezTo>
                  <a:pt x="66441" y="178420"/>
                  <a:pt x="99778" y="169954"/>
                  <a:pt x="124120" y="170483"/>
                </a:cubicBezTo>
                <a:cubicBezTo>
                  <a:pt x="148462" y="171012"/>
                  <a:pt x="192383" y="171012"/>
                  <a:pt x="200320" y="173658"/>
                </a:cubicBezTo>
                <a:cubicBezTo>
                  <a:pt x="208257" y="176304"/>
                  <a:pt x="195557" y="185300"/>
                  <a:pt x="171745" y="186358"/>
                </a:cubicBezTo>
                <a:cubicBezTo>
                  <a:pt x="147933" y="187416"/>
                  <a:pt x="86020" y="175775"/>
                  <a:pt x="57445" y="180008"/>
                </a:cubicBezTo>
                <a:cubicBezTo>
                  <a:pt x="28870" y="184241"/>
                  <a:pt x="3999" y="232396"/>
                  <a:pt x="295" y="211758"/>
                </a:cubicBezTo>
                <a:cubicBezTo>
                  <a:pt x="-3409" y="191120"/>
                  <a:pt x="28870" y="88462"/>
                  <a:pt x="35220" y="56183"/>
                </a:cubicBezTo>
                <a:cubicBezTo>
                  <a:pt x="41570" y="23904"/>
                  <a:pt x="48449" y="-8905"/>
                  <a:pt x="51095" y="2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93C97BD4-42B2-2C29-2128-ADEC06BA0158}"/>
              </a:ext>
            </a:extLst>
          </p:cNvPr>
          <p:cNvSpPr/>
          <p:nvPr/>
        </p:nvSpPr>
        <p:spPr>
          <a:xfrm>
            <a:off x="1408286" y="497164"/>
            <a:ext cx="92306" cy="351959"/>
          </a:xfrm>
          <a:custGeom>
            <a:avLst/>
            <a:gdLst>
              <a:gd name="connsiteX0" fmla="*/ 1414 w 92306"/>
              <a:gd name="connsiteY0" fmla="*/ 350561 h 351959"/>
              <a:gd name="connsiteX1" fmla="*/ 29989 w 92306"/>
              <a:gd name="connsiteY1" fmla="*/ 248961 h 351959"/>
              <a:gd name="connsiteX2" fmla="*/ 68089 w 92306"/>
              <a:gd name="connsiteY2" fmla="*/ 252136 h 351959"/>
              <a:gd name="connsiteX3" fmla="*/ 90314 w 92306"/>
              <a:gd name="connsiteY3" fmla="*/ 1311 h 351959"/>
              <a:gd name="connsiteX4" fmla="*/ 17289 w 92306"/>
              <a:gd name="connsiteY4" fmla="*/ 163236 h 351959"/>
              <a:gd name="connsiteX5" fmla="*/ 1414 w 92306"/>
              <a:gd name="connsiteY5" fmla="*/ 350561 h 35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06" h="351959">
                <a:moveTo>
                  <a:pt x="1414" y="350561"/>
                </a:moveTo>
                <a:cubicBezTo>
                  <a:pt x="3531" y="364849"/>
                  <a:pt x="18877" y="265365"/>
                  <a:pt x="29989" y="248961"/>
                </a:cubicBezTo>
                <a:cubicBezTo>
                  <a:pt x="41101" y="232557"/>
                  <a:pt x="58035" y="293411"/>
                  <a:pt x="68089" y="252136"/>
                </a:cubicBezTo>
                <a:cubicBezTo>
                  <a:pt x="78143" y="210861"/>
                  <a:pt x="98781" y="16128"/>
                  <a:pt x="90314" y="1311"/>
                </a:cubicBezTo>
                <a:cubicBezTo>
                  <a:pt x="81847" y="-13506"/>
                  <a:pt x="37927" y="100794"/>
                  <a:pt x="17289" y="163236"/>
                </a:cubicBezTo>
                <a:cubicBezTo>
                  <a:pt x="-3349" y="225678"/>
                  <a:pt x="-703" y="336273"/>
                  <a:pt x="1414" y="350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9960515C-8D49-3475-09AC-CC4CFAAB778A}"/>
              </a:ext>
            </a:extLst>
          </p:cNvPr>
          <p:cNvSpPr/>
          <p:nvPr/>
        </p:nvSpPr>
        <p:spPr>
          <a:xfrm>
            <a:off x="1222019" y="736507"/>
            <a:ext cx="198049" cy="145089"/>
          </a:xfrm>
          <a:custGeom>
            <a:avLst/>
            <a:gdLst>
              <a:gd name="connsiteX0" fmla="*/ 63856 w 198049"/>
              <a:gd name="connsiteY0" fmla="*/ 93 h 145089"/>
              <a:gd name="connsiteX1" fmla="*/ 356 w 198049"/>
              <a:gd name="connsiteY1" fmla="*/ 82643 h 145089"/>
              <a:gd name="connsiteX2" fmla="*/ 41631 w 198049"/>
              <a:gd name="connsiteY2" fmla="*/ 85818 h 145089"/>
              <a:gd name="connsiteX3" fmla="*/ 114656 w 198049"/>
              <a:gd name="connsiteY3" fmla="*/ 130268 h 145089"/>
              <a:gd name="connsiteX4" fmla="*/ 152756 w 198049"/>
              <a:gd name="connsiteY4" fmla="*/ 136618 h 145089"/>
              <a:gd name="connsiteX5" fmla="*/ 181331 w 198049"/>
              <a:gd name="connsiteY5" fmla="*/ 136618 h 145089"/>
              <a:gd name="connsiteX6" fmla="*/ 197206 w 198049"/>
              <a:gd name="connsiteY6" fmla="*/ 25493 h 145089"/>
              <a:gd name="connsiteX7" fmla="*/ 155931 w 198049"/>
              <a:gd name="connsiteY7" fmla="*/ 101693 h 145089"/>
              <a:gd name="connsiteX8" fmla="*/ 63856 w 198049"/>
              <a:gd name="connsiteY8" fmla="*/ 66768 h 145089"/>
              <a:gd name="connsiteX9" fmla="*/ 63856 w 198049"/>
              <a:gd name="connsiteY9" fmla="*/ 93 h 14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049" h="145089">
                <a:moveTo>
                  <a:pt x="63856" y="93"/>
                </a:moveTo>
                <a:cubicBezTo>
                  <a:pt x="53273" y="2739"/>
                  <a:pt x="4060" y="68356"/>
                  <a:pt x="356" y="82643"/>
                </a:cubicBezTo>
                <a:cubicBezTo>
                  <a:pt x="-3348" y="96930"/>
                  <a:pt x="22581" y="77881"/>
                  <a:pt x="41631" y="85818"/>
                </a:cubicBezTo>
                <a:cubicBezTo>
                  <a:pt x="60681" y="93755"/>
                  <a:pt x="96135" y="121801"/>
                  <a:pt x="114656" y="130268"/>
                </a:cubicBezTo>
                <a:cubicBezTo>
                  <a:pt x="133177" y="138735"/>
                  <a:pt x="141644" y="135560"/>
                  <a:pt x="152756" y="136618"/>
                </a:cubicBezTo>
                <a:cubicBezTo>
                  <a:pt x="163868" y="137676"/>
                  <a:pt x="173923" y="155139"/>
                  <a:pt x="181331" y="136618"/>
                </a:cubicBezTo>
                <a:cubicBezTo>
                  <a:pt x="188739" y="118097"/>
                  <a:pt x="201439" y="31314"/>
                  <a:pt x="197206" y="25493"/>
                </a:cubicBezTo>
                <a:cubicBezTo>
                  <a:pt x="192973" y="19672"/>
                  <a:pt x="178156" y="94814"/>
                  <a:pt x="155931" y="101693"/>
                </a:cubicBezTo>
                <a:cubicBezTo>
                  <a:pt x="133706" y="108572"/>
                  <a:pt x="79731" y="81585"/>
                  <a:pt x="63856" y="66768"/>
                </a:cubicBezTo>
                <a:cubicBezTo>
                  <a:pt x="47981" y="51951"/>
                  <a:pt x="74439" y="-2553"/>
                  <a:pt x="63856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6F00D71B-A793-41EC-5ED9-A14B2DDDD3BC}"/>
              </a:ext>
            </a:extLst>
          </p:cNvPr>
          <p:cNvSpPr/>
          <p:nvPr/>
        </p:nvSpPr>
        <p:spPr>
          <a:xfrm>
            <a:off x="1396698" y="329357"/>
            <a:ext cx="245134" cy="571743"/>
          </a:xfrm>
          <a:custGeom>
            <a:avLst/>
            <a:gdLst>
              <a:gd name="connsiteX0" fmla="*/ 244777 w 245134"/>
              <a:gd name="connsiteY0" fmla="*/ 843 h 571743"/>
              <a:gd name="connsiteX1" fmla="*/ 213027 w 245134"/>
              <a:gd name="connsiteY1" fmla="*/ 258018 h 571743"/>
              <a:gd name="connsiteX2" fmla="*/ 184452 w 245134"/>
              <a:gd name="connsiteY2" fmla="*/ 527893 h 571743"/>
              <a:gd name="connsiteX3" fmla="*/ 159052 w 245134"/>
              <a:gd name="connsiteY3" fmla="*/ 531068 h 571743"/>
              <a:gd name="connsiteX4" fmla="*/ 19352 w 245134"/>
              <a:gd name="connsiteY4" fmla="*/ 518368 h 571743"/>
              <a:gd name="connsiteX5" fmla="*/ 13002 w 245134"/>
              <a:gd name="connsiteY5" fmla="*/ 518368 h 571743"/>
              <a:gd name="connsiteX6" fmla="*/ 130477 w 245134"/>
              <a:gd name="connsiteY6" fmla="*/ 556468 h 571743"/>
              <a:gd name="connsiteX7" fmla="*/ 162227 w 245134"/>
              <a:gd name="connsiteY7" fmla="*/ 569168 h 571743"/>
              <a:gd name="connsiteX8" fmla="*/ 213027 w 245134"/>
              <a:gd name="connsiteY8" fmla="*/ 508843 h 571743"/>
              <a:gd name="connsiteX9" fmla="*/ 228902 w 245134"/>
              <a:gd name="connsiteY9" fmla="*/ 346918 h 571743"/>
              <a:gd name="connsiteX10" fmla="*/ 244777 w 245134"/>
              <a:gd name="connsiteY10" fmla="*/ 843 h 5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134" h="571743">
                <a:moveTo>
                  <a:pt x="244777" y="843"/>
                </a:moveTo>
                <a:cubicBezTo>
                  <a:pt x="242131" y="-13974"/>
                  <a:pt x="223081" y="170176"/>
                  <a:pt x="213027" y="258018"/>
                </a:cubicBezTo>
                <a:cubicBezTo>
                  <a:pt x="202973" y="345860"/>
                  <a:pt x="184452" y="527893"/>
                  <a:pt x="184452" y="527893"/>
                </a:cubicBezTo>
                <a:cubicBezTo>
                  <a:pt x="175456" y="573401"/>
                  <a:pt x="186569" y="532655"/>
                  <a:pt x="159052" y="531068"/>
                </a:cubicBezTo>
                <a:cubicBezTo>
                  <a:pt x="131535" y="529481"/>
                  <a:pt x="19352" y="518368"/>
                  <a:pt x="19352" y="518368"/>
                </a:cubicBezTo>
                <a:cubicBezTo>
                  <a:pt x="-4990" y="516251"/>
                  <a:pt x="-5519" y="512018"/>
                  <a:pt x="13002" y="518368"/>
                </a:cubicBezTo>
                <a:cubicBezTo>
                  <a:pt x="31523" y="524718"/>
                  <a:pt x="105606" y="548001"/>
                  <a:pt x="130477" y="556468"/>
                </a:cubicBezTo>
                <a:cubicBezTo>
                  <a:pt x="155348" y="564935"/>
                  <a:pt x="148469" y="577106"/>
                  <a:pt x="162227" y="569168"/>
                </a:cubicBezTo>
                <a:cubicBezTo>
                  <a:pt x="175985" y="561231"/>
                  <a:pt x="201915" y="545885"/>
                  <a:pt x="213027" y="508843"/>
                </a:cubicBezTo>
                <a:cubicBezTo>
                  <a:pt x="224139" y="471801"/>
                  <a:pt x="223081" y="427881"/>
                  <a:pt x="228902" y="346918"/>
                </a:cubicBezTo>
                <a:cubicBezTo>
                  <a:pt x="234723" y="265956"/>
                  <a:pt x="247423" y="15660"/>
                  <a:pt x="244777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1AEEB7C4-558B-573F-051A-514B2EB8FEC4}"/>
              </a:ext>
            </a:extLst>
          </p:cNvPr>
          <p:cNvSpPr/>
          <p:nvPr/>
        </p:nvSpPr>
        <p:spPr>
          <a:xfrm>
            <a:off x="1628597" y="488813"/>
            <a:ext cx="41836" cy="357116"/>
          </a:xfrm>
          <a:custGeom>
            <a:avLst/>
            <a:gdLst>
              <a:gd name="connsiteX0" fmla="*/ 12878 w 41836"/>
              <a:gd name="connsiteY0" fmla="*/ 137 h 357116"/>
              <a:gd name="connsiteX1" fmla="*/ 22403 w 41836"/>
              <a:gd name="connsiteY1" fmla="*/ 222387 h 357116"/>
              <a:gd name="connsiteX2" fmla="*/ 41453 w 41836"/>
              <a:gd name="connsiteY2" fmla="*/ 355737 h 357116"/>
              <a:gd name="connsiteX3" fmla="*/ 3353 w 41836"/>
              <a:gd name="connsiteY3" fmla="*/ 285887 h 357116"/>
              <a:gd name="connsiteX4" fmla="*/ 3353 w 41836"/>
              <a:gd name="connsiteY4" fmla="*/ 190637 h 357116"/>
              <a:gd name="connsiteX5" fmla="*/ 12878 w 41836"/>
              <a:gd name="connsiteY5" fmla="*/ 137 h 35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36" h="357116">
                <a:moveTo>
                  <a:pt x="12878" y="137"/>
                </a:moveTo>
                <a:cubicBezTo>
                  <a:pt x="16053" y="5429"/>
                  <a:pt x="17641" y="163120"/>
                  <a:pt x="22403" y="222387"/>
                </a:cubicBezTo>
                <a:cubicBezTo>
                  <a:pt x="27166" y="281654"/>
                  <a:pt x="44628" y="345154"/>
                  <a:pt x="41453" y="355737"/>
                </a:cubicBezTo>
                <a:cubicBezTo>
                  <a:pt x="38278" y="366320"/>
                  <a:pt x="9703" y="313404"/>
                  <a:pt x="3353" y="285887"/>
                </a:cubicBezTo>
                <a:cubicBezTo>
                  <a:pt x="-2997" y="258370"/>
                  <a:pt x="1236" y="237733"/>
                  <a:pt x="3353" y="190637"/>
                </a:cubicBezTo>
                <a:cubicBezTo>
                  <a:pt x="5470" y="143541"/>
                  <a:pt x="9703" y="-5155"/>
                  <a:pt x="12878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C9A0EBC0-1D2F-9DFB-B24C-73CA96A5C3CC}"/>
              </a:ext>
            </a:extLst>
          </p:cNvPr>
          <p:cNvSpPr/>
          <p:nvPr/>
        </p:nvSpPr>
        <p:spPr>
          <a:xfrm>
            <a:off x="1593844" y="474356"/>
            <a:ext cx="168149" cy="390771"/>
          </a:xfrm>
          <a:custGeom>
            <a:avLst/>
            <a:gdLst>
              <a:gd name="connsiteX0" fmla="*/ 6 w 168149"/>
              <a:gd name="connsiteY0" fmla="*/ 43169 h 390771"/>
              <a:gd name="connsiteX1" fmla="*/ 139706 w 168149"/>
              <a:gd name="connsiteY1" fmla="*/ 36819 h 390771"/>
              <a:gd name="connsiteX2" fmla="*/ 127006 w 168149"/>
              <a:gd name="connsiteY2" fmla="*/ 100319 h 390771"/>
              <a:gd name="connsiteX3" fmla="*/ 123831 w 168149"/>
              <a:gd name="connsiteY3" fmla="*/ 198744 h 390771"/>
              <a:gd name="connsiteX4" fmla="*/ 139706 w 168149"/>
              <a:gd name="connsiteY4" fmla="*/ 347969 h 390771"/>
              <a:gd name="connsiteX5" fmla="*/ 104781 w 168149"/>
              <a:gd name="connsiteY5" fmla="*/ 347969 h 390771"/>
              <a:gd name="connsiteX6" fmla="*/ 9531 w 168149"/>
              <a:gd name="connsiteY6" fmla="*/ 354319 h 390771"/>
              <a:gd name="connsiteX7" fmla="*/ 73031 w 168149"/>
              <a:gd name="connsiteY7" fmla="*/ 357494 h 390771"/>
              <a:gd name="connsiteX8" fmla="*/ 165106 w 168149"/>
              <a:gd name="connsiteY8" fmla="*/ 386069 h 390771"/>
              <a:gd name="connsiteX9" fmla="*/ 146056 w 168149"/>
              <a:gd name="connsiteY9" fmla="*/ 246369 h 390771"/>
              <a:gd name="connsiteX10" fmla="*/ 146056 w 168149"/>
              <a:gd name="connsiteY10" fmla="*/ 11419 h 390771"/>
              <a:gd name="connsiteX11" fmla="*/ 6 w 168149"/>
              <a:gd name="connsiteY11" fmla="*/ 43169 h 39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149" h="390771">
                <a:moveTo>
                  <a:pt x="6" y="43169"/>
                </a:moveTo>
                <a:cubicBezTo>
                  <a:pt x="-1052" y="47402"/>
                  <a:pt x="118539" y="27294"/>
                  <a:pt x="139706" y="36819"/>
                </a:cubicBezTo>
                <a:cubicBezTo>
                  <a:pt x="160873" y="46344"/>
                  <a:pt x="129652" y="73332"/>
                  <a:pt x="127006" y="100319"/>
                </a:cubicBezTo>
                <a:cubicBezTo>
                  <a:pt x="124360" y="127307"/>
                  <a:pt x="121714" y="157469"/>
                  <a:pt x="123831" y="198744"/>
                </a:cubicBezTo>
                <a:cubicBezTo>
                  <a:pt x="125948" y="240019"/>
                  <a:pt x="142881" y="323098"/>
                  <a:pt x="139706" y="347969"/>
                </a:cubicBezTo>
                <a:cubicBezTo>
                  <a:pt x="136531" y="372840"/>
                  <a:pt x="126477" y="346911"/>
                  <a:pt x="104781" y="347969"/>
                </a:cubicBezTo>
                <a:cubicBezTo>
                  <a:pt x="83085" y="349027"/>
                  <a:pt x="14823" y="352732"/>
                  <a:pt x="9531" y="354319"/>
                </a:cubicBezTo>
                <a:cubicBezTo>
                  <a:pt x="4239" y="355906"/>
                  <a:pt x="47102" y="352202"/>
                  <a:pt x="73031" y="357494"/>
                </a:cubicBezTo>
                <a:cubicBezTo>
                  <a:pt x="98960" y="362786"/>
                  <a:pt x="152935" y="404590"/>
                  <a:pt x="165106" y="386069"/>
                </a:cubicBezTo>
                <a:cubicBezTo>
                  <a:pt x="177277" y="367548"/>
                  <a:pt x="149231" y="308811"/>
                  <a:pt x="146056" y="246369"/>
                </a:cubicBezTo>
                <a:cubicBezTo>
                  <a:pt x="142881" y="183927"/>
                  <a:pt x="165635" y="48461"/>
                  <a:pt x="146056" y="11419"/>
                </a:cubicBezTo>
                <a:cubicBezTo>
                  <a:pt x="126477" y="-25623"/>
                  <a:pt x="1064" y="38936"/>
                  <a:pt x="6" y="43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B80E3F7D-94E6-E2D0-581A-5FFECFC9E400}"/>
              </a:ext>
            </a:extLst>
          </p:cNvPr>
          <p:cNvSpPr/>
          <p:nvPr/>
        </p:nvSpPr>
        <p:spPr>
          <a:xfrm>
            <a:off x="1711234" y="469716"/>
            <a:ext cx="276733" cy="171838"/>
          </a:xfrm>
          <a:custGeom>
            <a:avLst/>
            <a:gdLst>
              <a:gd name="connsiteX0" fmla="*/ 91 w 276733"/>
              <a:gd name="connsiteY0" fmla="*/ 57334 h 171838"/>
              <a:gd name="connsiteX1" fmla="*/ 215991 w 276733"/>
              <a:gd name="connsiteY1" fmla="*/ 44634 h 171838"/>
              <a:gd name="connsiteX2" fmla="*/ 225516 w 276733"/>
              <a:gd name="connsiteY2" fmla="*/ 79559 h 171838"/>
              <a:gd name="connsiteX3" fmla="*/ 225516 w 276733"/>
              <a:gd name="connsiteY3" fmla="*/ 171634 h 171838"/>
              <a:gd name="connsiteX4" fmla="*/ 235041 w 276733"/>
              <a:gd name="connsiteY4" fmla="*/ 101784 h 171838"/>
              <a:gd name="connsiteX5" fmla="*/ 273141 w 276733"/>
              <a:gd name="connsiteY5" fmla="*/ 16059 h 171838"/>
              <a:gd name="connsiteX6" fmla="*/ 244566 w 276733"/>
              <a:gd name="connsiteY6" fmla="*/ 184 h 171838"/>
              <a:gd name="connsiteX7" fmla="*/ 91 w 276733"/>
              <a:gd name="connsiteY7" fmla="*/ 57334 h 1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733" h="171838">
                <a:moveTo>
                  <a:pt x="91" y="57334"/>
                </a:moveTo>
                <a:cubicBezTo>
                  <a:pt x="-4672" y="64742"/>
                  <a:pt x="178420" y="40930"/>
                  <a:pt x="215991" y="44634"/>
                </a:cubicBezTo>
                <a:cubicBezTo>
                  <a:pt x="253562" y="48338"/>
                  <a:pt x="223929" y="58392"/>
                  <a:pt x="225516" y="79559"/>
                </a:cubicBezTo>
                <a:cubicBezTo>
                  <a:pt x="227103" y="100726"/>
                  <a:pt x="223929" y="167930"/>
                  <a:pt x="225516" y="171634"/>
                </a:cubicBezTo>
                <a:cubicBezTo>
                  <a:pt x="227103" y="175338"/>
                  <a:pt x="227104" y="127713"/>
                  <a:pt x="235041" y="101784"/>
                </a:cubicBezTo>
                <a:cubicBezTo>
                  <a:pt x="242978" y="75855"/>
                  <a:pt x="271554" y="32992"/>
                  <a:pt x="273141" y="16059"/>
                </a:cubicBezTo>
                <a:cubicBezTo>
                  <a:pt x="274729" y="-874"/>
                  <a:pt x="289545" y="-345"/>
                  <a:pt x="244566" y="184"/>
                </a:cubicBezTo>
                <a:cubicBezTo>
                  <a:pt x="199587" y="713"/>
                  <a:pt x="4854" y="49926"/>
                  <a:pt x="91" y="57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D9B78C52-E857-8BCD-D568-6928AAF0C728}"/>
              </a:ext>
            </a:extLst>
          </p:cNvPr>
          <p:cNvSpPr/>
          <p:nvPr/>
        </p:nvSpPr>
        <p:spPr>
          <a:xfrm>
            <a:off x="1739862" y="571004"/>
            <a:ext cx="244517" cy="68464"/>
          </a:xfrm>
          <a:custGeom>
            <a:avLst/>
            <a:gdLst>
              <a:gd name="connsiteX0" fmla="*/ 38 w 244517"/>
              <a:gd name="connsiteY0" fmla="*/ 13196 h 68464"/>
              <a:gd name="connsiteX1" fmla="*/ 111163 w 244517"/>
              <a:gd name="connsiteY1" fmla="*/ 496 h 68464"/>
              <a:gd name="connsiteX2" fmla="*/ 104813 w 244517"/>
              <a:gd name="connsiteY2" fmla="*/ 29071 h 68464"/>
              <a:gd name="connsiteX3" fmla="*/ 168313 w 244517"/>
              <a:gd name="connsiteY3" fmla="*/ 25896 h 68464"/>
              <a:gd name="connsiteX4" fmla="*/ 244513 w 244517"/>
              <a:gd name="connsiteY4" fmla="*/ 48121 h 68464"/>
              <a:gd name="connsiteX5" fmla="*/ 171488 w 244517"/>
              <a:gd name="connsiteY5" fmla="*/ 67171 h 68464"/>
              <a:gd name="connsiteX6" fmla="*/ 107988 w 244517"/>
              <a:gd name="connsiteY6" fmla="*/ 63996 h 68464"/>
              <a:gd name="connsiteX7" fmla="*/ 98463 w 244517"/>
              <a:gd name="connsiteY7" fmla="*/ 41771 h 68464"/>
              <a:gd name="connsiteX8" fmla="*/ 38 w 244517"/>
              <a:gd name="connsiteY8" fmla="*/ 13196 h 6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517" h="68464">
                <a:moveTo>
                  <a:pt x="38" y="13196"/>
                </a:moveTo>
                <a:cubicBezTo>
                  <a:pt x="2155" y="6317"/>
                  <a:pt x="93700" y="-2150"/>
                  <a:pt x="111163" y="496"/>
                </a:cubicBezTo>
                <a:cubicBezTo>
                  <a:pt x="128626" y="3142"/>
                  <a:pt x="95288" y="24838"/>
                  <a:pt x="104813" y="29071"/>
                </a:cubicBezTo>
                <a:cubicBezTo>
                  <a:pt x="114338" y="33304"/>
                  <a:pt x="145030" y="22721"/>
                  <a:pt x="168313" y="25896"/>
                </a:cubicBezTo>
                <a:cubicBezTo>
                  <a:pt x="191596" y="29071"/>
                  <a:pt x="243984" y="41242"/>
                  <a:pt x="244513" y="48121"/>
                </a:cubicBezTo>
                <a:cubicBezTo>
                  <a:pt x="245042" y="55000"/>
                  <a:pt x="194242" y="64525"/>
                  <a:pt x="171488" y="67171"/>
                </a:cubicBezTo>
                <a:cubicBezTo>
                  <a:pt x="148734" y="69817"/>
                  <a:pt x="120159" y="68229"/>
                  <a:pt x="107988" y="63996"/>
                </a:cubicBezTo>
                <a:cubicBezTo>
                  <a:pt x="95817" y="59763"/>
                  <a:pt x="112221" y="43358"/>
                  <a:pt x="98463" y="41771"/>
                </a:cubicBezTo>
                <a:cubicBezTo>
                  <a:pt x="84705" y="40184"/>
                  <a:pt x="-2079" y="20075"/>
                  <a:pt x="38" y="13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788544E0-236B-067A-BEA9-68E599E57716}"/>
              </a:ext>
            </a:extLst>
          </p:cNvPr>
          <p:cNvSpPr/>
          <p:nvPr/>
        </p:nvSpPr>
        <p:spPr>
          <a:xfrm>
            <a:off x="1732531" y="657225"/>
            <a:ext cx="222761" cy="165458"/>
          </a:xfrm>
          <a:custGeom>
            <a:avLst/>
            <a:gdLst>
              <a:gd name="connsiteX0" fmla="*/ 13719 w 222761"/>
              <a:gd name="connsiteY0" fmla="*/ 0 h 165458"/>
              <a:gd name="connsiteX1" fmla="*/ 1019 w 222761"/>
              <a:gd name="connsiteY1" fmla="*/ 95250 h 165458"/>
              <a:gd name="connsiteX2" fmla="*/ 42294 w 222761"/>
              <a:gd name="connsiteY2" fmla="*/ 146050 h 165458"/>
              <a:gd name="connsiteX3" fmla="*/ 70869 w 222761"/>
              <a:gd name="connsiteY3" fmla="*/ 161925 h 165458"/>
              <a:gd name="connsiteX4" fmla="*/ 137544 w 222761"/>
              <a:gd name="connsiteY4" fmla="*/ 158750 h 165458"/>
              <a:gd name="connsiteX5" fmla="*/ 220094 w 222761"/>
              <a:gd name="connsiteY5" fmla="*/ 165100 h 165458"/>
              <a:gd name="connsiteX6" fmla="*/ 191519 w 222761"/>
              <a:gd name="connsiteY6" fmla="*/ 146050 h 165458"/>
              <a:gd name="connsiteX7" fmla="*/ 83569 w 222761"/>
              <a:gd name="connsiteY7" fmla="*/ 149225 h 165458"/>
              <a:gd name="connsiteX8" fmla="*/ 26419 w 222761"/>
              <a:gd name="connsiteY8" fmla="*/ 95250 h 165458"/>
              <a:gd name="connsiteX9" fmla="*/ 13719 w 222761"/>
              <a:gd name="connsiteY9" fmla="*/ 0 h 16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761" h="165458">
                <a:moveTo>
                  <a:pt x="13719" y="0"/>
                </a:moveTo>
                <a:cubicBezTo>
                  <a:pt x="9486" y="0"/>
                  <a:pt x="-3743" y="70908"/>
                  <a:pt x="1019" y="95250"/>
                </a:cubicBezTo>
                <a:cubicBezTo>
                  <a:pt x="5781" y="119592"/>
                  <a:pt x="30652" y="134938"/>
                  <a:pt x="42294" y="146050"/>
                </a:cubicBezTo>
                <a:cubicBezTo>
                  <a:pt x="53936" y="157163"/>
                  <a:pt x="54994" y="159808"/>
                  <a:pt x="70869" y="161925"/>
                </a:cubicBezTo>
                <a:cubicBezTo>
                  <a:pt x="86744" y="164042"/>
                  <a:pt x="112673" y="158221"/>
                  <a:pt x="137544" y="158750"/>
                </a:cubicBezTo>
                <a:cubicBezTo>
                  <a:pt x="162415" y="159279"/>
                  <a:pt x="211098" y="167217"/>
                  <a:pt x="220094" y="165100"/>
                </a:cubicBezTo>
                <a:cubicBezTo>
                  <a:pt x="229090" y="162983"/>
                  <a:pt x="214273" y="148696"/>
                  <a:pt x="191519" y="146050"/>
                </a:cubicBezTo>
                <a:cubicBezTo>
                  <a:pt x="168765" y="143404"/>
                  <a:pt x="111086" y="157692"/>
                  <a:pt x="83569" y="149225"/>
                </a:cubicBezTo>
                <a:cubicBezTo>
                  <a:pt x="56052" y="140758"/>
                  <a:pt x="37531" y="114300"/>
                  <a:pt x="26419" y="95250"/>
                </a:cubicBezTo>
                <a:cubicBezTo>
                  <a:pt x="15307" y="76200"/>
                  <a:pt x="17952" y="0"/>
                  <a:pt x="137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C8EED92B-0295-02EF-1CE0-1A1BDFC47396}"/>
              </a:ext>
            </a:extLst>
          </p:cNvPr>
          <p:cNvSpPr/>
          <p:nvPr/>
        </p:nvSpPr>
        <p:spPr>
          <a:xfrm>
            <a:off x="1745304" y="641030"/>
            <a:ext cx="242619" cy="187709"/>
          </a:xfrm>
          <a:custGeom>
            <a:avLst/>
            <a:gdLst>
              <a:gd name="connsiteX0" fmla="*/ 7296 w 242619"/>
              <a:gd name="connsiteY0" fmla="*/ 320 h 187709"/>
              <a:gd name="connsiteX1" fmla="*/ 105721 w 242619"/>
              <a:gd name="connsiteY1" fmla="*/ 32070 h 187709"/>
              <a:gd name="connsiteX2" fmla="*/ 93021 w 242619"/>
              <a:gd name="connsiteY2" fmla="*/ 82870 h 187709"/>
              <a:gd name="connsiteX3" fmla="*/ 178746 w 242619"/>
              <a:gd name="connsiteY3" fmla="*/ 70170 h 187709"/>
              <a:gd name="connsiteX4" fmla="*/ 223196 w 242619"/>
              <a:gd name="connsiteY4" fmla="*/ 95570 h 187709"/>
              <a:gd name="connsiteX5" fmla="*/ 229546 w 242619"/>
              <a:gd name="connsiteY5" fmla="*/ 108270 h 187709"/>
              <a:gd name="connsiteX6" fmla="*/ 242246 w 242619"/>
              <a:gd name="connsiteY6" fmla="*/ 187645 h 187709"/>
              <a:gd name="connsiteX7" fmla="*/ 213671 w 242619"/>
              <a:gd name="connsiteY7" fmla="*/ 120970 h 187709"/>
              <a:gd name="connsiteX8" fmla="*/ 191446 w 242619"/>
              <a:gd name="connsiteY8" fmla="*/ 79695 h 187709"/>
              <a:gd name="connsiteX9" fmla="*/ 112071 w 242619"/>
              <a:gd name="connsiteY9" fmla="*/ 105095 h 187709"/>
              <a:gd name="connsiteX10" fmla="*/ 67621 w 242619"/>
              <a:gd name="connsiteY10" fmla="*/ 57470 h 187709"/>
              <a:gd name="connsiteX11" fmla="*/ 13646 w 242619"/>
              <a:gd name="connsiteY11" fmla="*/ 51120 h 187709"/>
              <a:gd name="connsiteX12" fmla="*/ 7296 w 242619"/>
              <a:gd name="connsiteY12" fmla="*/ 320 h 18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619" h="187709">
                <a:moveTo>
                  <a:pt x="7296" y="320"/>
                </a:moveTo>
                <a:cubicBezTo>
                  <a:pt x="22642" y="-2855"/>
                  <a:pt x="91433" y="18312"/>
                  <a:pt x="105721" y="32070"/>
                </a:cubicBezTo>
                <a:cubicBezTo>
                  <a:pt x="120009" y="45828"/>
                  <a:pt x="80850" y="76520"/>
                  <a:pt x="93021" y="82870"/>
                </a:cubicBezTo>
                <a:cubicBezTo>
                  <a:pt x="105192" y="89220"/>
                  <a:pt x="157050" y="68053"/>
                  <a:pt x="178746" y="70170"/>
                </a:cubicBezTo>
                <a:cubicBezTo>
                  <a:pt x="200442" y="72287"/>
                  <a:pt x="223196" y="95570"/>
                  <a:pt x="223196" y="95570"/>
                </a:cubicBezTo>
                <a:cubicBezTo>
                  <a:pt x="231663" y="101920"/>
                  <a:pt x="226371" y="92924"/>
                  <a:pt x="229546" y="108270"/>
                </a:cubicBezTo>
                <a:cubicBezTo>
                  <a:pt x="232721" y="123616"/>
                  <a:pt x="244892" y="185528"/>
                  <a:pt x="242246" y="187645"/>
                </a:cubicBezTo>
                <a:cubicBezTo>
                  <a:pt x="239600" y="189762"/>
                  <a:pt x="222138" y="138962"/>
                  <a:pt x="213671" y="120970"/>
                </a:cubicBezTo>
                <a:cubicBezTo>
                  <a:pt x="205204" y="102978"/>
                  <a:pt x="208379" y="82341"/>
                  <a:pt x="191446" y="79695"/>
                </a:cubicBezTo>
                <a:cubicBezTo>
                  <a:pt x="174513" y="77049"/>
                  <a:pt x="132709" y="108799"/>
                  <a:pt x="112071" y="105095"/>
                </a:cubicBezTo>
                <a:cubicBezTo>
                  <a:pt x="91433" y="101391"/>
                  <a:pt x="84025" y="66466"/>
                  <a:pt x="67621" y="57470"/>
                </a:cubicBezTo>
                <a:cubicBezTo>
                  <a:pt x="51217" y="48474"/>
                  <a:pt x="23171" y="55883"/>
                  <a:pt x="13646" y="51120"/>
                </a:cubicBezTo>
                <a:cubicBezTo>
                  <a:pt x="4121" y="46357"/>
                  <a:pt x="-8050" y="3495"/>
                  <a:pt x="7296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A02E7303-B375-9B27-35B6-0331C2ED35FF}"/>
              </a:ext>
            </a:extLst>
          </p:cNvPr>
          <p:cNvSpPr/>
          <p:nvPr/>
        </p:nvSpPr>
        <p:spPr>
          <a:xfrm>
            <a:off x="1949801" y="468269"/>
            <a:ext cx="83998" cy="192401"/>
          </a:xfrm>
          <a:custGeom>
            <a:avLst/>
            <a:gdLst>
              <a:gd name="connsiteX0" fmla="*/ 47274 w 83998"/>
              <a:gd name="connsiteY0" fmla="*/ 1631 h 192401"/>
              <a:gd name="connsiteX1" fmla="*/ 2824 w 83998"/>
              <a:gd name="connsiteY1" fmla="*/ 147681 h 192401"/>
              <a:gd name="connsiteX2" fmla="*/ 12349 w 83998"/>
              <a:gd name="connsiteY2" fmla="*/ 169906 h 192401"/>
              <a:gd name="connsiteX3" fmla="*/ 75849 w 83998"/>
              <a:gd name="connsiteY3" fmla="*/ 192131 h 192401"/>
              <a:gd name="connsiteX4" fmla="*/ 79024 w 83998"/>
              <a:gd name="connsiteY4" fmla="*/ 154031 h 192401"/>
              <a:gd name="connsiteX5" fmla="*/ 37749 w 83998"/>
              <a:gd name="connsiteY5" fmla="*/ 134981 h 192401"/>
              <a:gd name="connsiteX6" fmla="*/ 50449 w 83998"/>
              <a:gd name="connsiteY6" fmla="*/ 71481 h 192401"/>
              <a:gd name="connsiteX7" fmla="*/ 47274 w 83998"/>
              <a:gd name="connsiteY7" fmla="*/ 1631 h 1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8" h="192401">
                <a:moveTo>
                  <a:pt x="47274" y="1631"/>
                </a:moveTo>
                <a:cubicBezTo>
                  <a:pt x="39337" y="14331"/>
                  <a:pt x="8645" y="119635"/>
                  <a:pt x="2824" y="147681"/>
                </a:cubicBezTo>
                <a:cubicBezTo>
                  <a:pt x="-2997" y="175727"/>
                  <a:pt x="178" y="162498"/>
                  <a:pt x="12349" y="169906"/>
                </a:cubicBezTo>
                <a:cubicBezTo>
                  <a:pt x="24520" y="177314"/>
                  <a:pt x="64736" y="194777"/>
                  <a:pt x="75849" y="192131"/>
                </a:cubicBezTo>
                <a:cubicBezTo>
                  <a:pt x="86962" y="189485"/>
                  <a:pt x="85374" y="163556"/>
                  <a:pt x="79024" y="154031"/>
                </a:cubicBezTo>
                <a:cubicBezTo>
                  <a:pt x="72674" y="144506"/>
                  <a:pt x="42511" y="148739"/>
                  <a:pt x="37749" y="134981"/>
                </a:cubicBezTo>
                <a:cubicBezTo>
                  <a:pt x="32987" y="121223"/>
                  <a:pt x="48332" y="88943"/>
                  <a:pt x="50449" y="71481"/>
                </a:cubicBezTo>
                <a:cubicBezTo>
                  <a:pt x="52566" y="54019"/>
                  <a:pt x="55211" y="-11069"/>
                  <a:pt x="47274" y="1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61F7A222-3EA6-BE26-A042-856E12D50E8F}"/>
              </a:ext>
            </a:extLst>
          </p:cNvPr>
          <p:cNvSpPr/>
          <p:nvPr/>
        </p:nvSpPr>
        <p:spPr>
          <a:xfrm>
            <a:off x="1955319" y="481355"/>
            <a:ext cx="328972" cy="92367"/>
          </a:xfrm>
          <a:custGeom>
            <a:avLst/>
            <a:gdLst>
              <a:gd name="connsiteX0" fmla="*/ 481 w 328972"/>
              <a:gd name="connsiteY0" fmla="*/ 48870 h 92367"/>
              <a:gd name="connsiteX1" fmla="*/ 86206 w 328972"/>
              <a:gd name="connsiteY1" fmla="*/ 61570 h 92367"/>
              <a:gd name="connsiteX2" fmla="*/ 92556 w 328972"/>
              <a:gd name="connsiteY2" fmla="*/ 39345 h 92367"/>
              <a:gd name="connsiteX3" fmla="*/ 178281 w 328972"/>
              <a:gd name="connsiteY3" fmla="*/ 55220 h 92367"/>
              <a:gd name="connsiteX4" fmla="*/ 184631 w 328972"/>
              <a:gd name="connsiteY4" fmla="*/ 77445 h 92367"/>
              <a:gd name="connsiteX5" fmla="*/ 264006 w 328972"/>
              <a:gd name="connsiteY5" fmla="*/ 90145 h 92367"/>
              <a:gd name="connsiteX6" fmla="*/ 327506 w 328972"/>
              <a:gd name="connsiteY6" fmla="*/ 90145 h 92367"/>
              <a:gd name="connsiteX7" fmla="*/ 302106 w 328972"/>
              <a:gd name="connsiteY7" fmla="*/ 67920 h 92367"/>
              <a:gd name="connsiteX8" fmla="*/ 229081 w 328972"/>
              <a:gd name="connsiteY8" fmla="*/ 42520 h 92367"/>
              <a:gd name="connsiteX9" fmla="*/ 219556 w 328972"/>
              <a:gd name="connsiteY9" fmla="*/ 26645 h 92367"/>
              <a:gd name="connsiteX10" fmla="*/ 98906 w 328972"/>
              <a:gd name="connsiteY10" fmla="*/ 1245 h 92367"/>
              <a:gd name="connsiteX11" fmla="*/ 70331 w 328972"/>
              <a:gd name="connsiteY11" fmla="*/ 7595 h 92367"/>
              <a:gd name="connsiteX12" fmla="*/ 51281 w 328972"/>
              <a:gd name="connsiteY12" fmla="*/ 39345 h 92367"/>
              <a:gd name="connsiteX13" fmla="*/ 481 w 328972"/>
              <a:gd name="connsiteY13" fmla="*/ 48870 h 9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8972" h="92367">
                <a:moveTo>
                  <a:pt x="481" y="48870"/>
                </a:moveTo>
                <a:cubicBezTo>
                  <a:pt x="6302" y="52574"/>
                  <a:pt x="70860" y="63158"/>
                  <a:pt x="86206" y="61570"/>
                </a:cubicBezTo>
                <a:cubicBezTo>
                  <a:pt x="101552" y="59983"/>
                  <a:pt x="77210" y="40403"/>
                  <a:pt x="92556" y="39345"/>
                </a:cubicBezTo>
                <a:cubicBezTo>
                  <a:pt x="107902" y="38287"/>
                  <a:pt x="162935" y="48870"/>
                  <a:pt x="178281" y="55220"/>
                </a:cubicBezTo>
                <a:cubicBezTo>
                  <a:pt x="193627" y="61570"/>
                  <a:pt x="170344" y="71624"/>
                  <a:pt x="184631" y="77445"/>
                </a:cubicBezTo>
                <a:cubicBezTo>
                  <a:pt x="198918" y="83266"/>
                  <a:pt x="240193" y="88028"/>
                  <a:pt x="264006" y="90145"/>
                </a:cubicBezTo>
                <a:cubicBezTo>
                  <a:pt x="287819" y="92262"/>
                  <a:pt x="321156" y="93849"/>
                  <a:pt x="327506" y="90145"/>
                </a:cubicBezTo>
                <a:cubicBezTo>
                  <a:pt x="333856" y="86441"/>
                  <a:pt x="318510" y="75858"/>
                  <a:pt x="302106" y="67920"/>
                </a:cubicBezTo>
                <a:cubicBezTo>
                  <a:pt x="285702" y="59983"/>
                  <a:pt x="242839" y="49399"/>
                  <a:pt x="229081" y="42520"/>
                </a:cubicBezTo>
                <a:cubicBezTo>
                  <a:pt x="215323" y="35641"/>
                  <a:pt x="241252" y="33524"/>
                  <a:pt x="219556" y="26645"/>
                </a:cubicBezTo>
                <a:cubicBezTo>
                  <a:pt x="197860" y="19766"/>
                  <a:pt x="123777" y="4420"/>
                  <a:pt x="98906" y="1245"/>
                </a:cubicBezTo>
                <a:cubicBezTo>
                  <a:pt x="74035" y="-1930"/>
                  <a:pt x="78268" y="1245"/>
                  <a:pt x="70331" y="7595"/>
                </a:cubicBezTo>
                <a:cubicBezTo>
                  <a:pt x="62394" y="13945"/>
                  <a:pt x="59218" y="33524"/>
                  <a:pt x="51281" y="39345"/>
                </a:cubicBezTo>
                <a:cubicBezTo>
                  <a:pt x="43344" y="45166"/>
                  <a:pt x="-5340" y="45166"/>
                  <a:pt x="481" y="48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DDB4AF33-6797-8704-C25B-CE261BEE3D24}"/>
              </a:ext>
            </a:extLst>
          </p:cNvPr>
          <p:cNvSpPr/>
          <p:nvPr/>
        </p:nvSpPr>
        <p:spPr>
          <a:xfrm>
            <a:off x="2241516" y="531504"/>
            <a:ext cx="57708" cy="213952"/>
          </a:xfrm>
          <a:custGeom>
            <a:avLst/>
            <a:gdLst>
              <a:gd name="connsiteX0" fmla="*/ 57184 w 57708"/>
              <a:gd name="connsiteY0" fmla="*/ 1896 h 213952"/>
              <a:gd name="connsiteX1" fmla="*/ 28609 w 57708"/>
              <a:gd name="connsiteY1" fmla="*/ 78096 h 213952"/>
              <a:gd name="connsiteX2" fmla="*/ 31784 w 57708"/>
              <a:gd name="connsiteY2" fmla="*/ 211446 h 213952"/>
              <a:gd name="connsiteX3" fmla="*/ 34 w 57708"/>
              <a:gd name="connsiteY3" fmla="*/ 154296 h 213952"/>
              <a:gd name="connsiteX4" fmla="*/ 57184 w 57708"/>
              <a:gd name="connsiteY4" fmla="*/ 1896 h 21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08" h="213952">
                <a:moveTo>
                  <a:pt x="57184" y="1896"/>
                </a:moveTo>
                <a:cubicBezTo>
                  <a:pt x="61947" y="-10804"/>
                  <a:pt x="32842" y="43171"/>
                  <a:pt x="28609" y="78096"/>
                </a:cubicBezTo>
                <a:cubicBezTo>
                  <a:pt x="24376" y="113021"/>
                  <a:pt x="36547" y="198746"/>
                  <a:pt x="31784" y="211446"/>
                </a:cubicBezTo>
                <a:cubicBezTo>
                  <a:pt x="27021" y="224146"/>
                  <a:pt x="1622" y="186046"/>
                  <a:pt x="34" y="154296"/>
                </a:cubicBezTo>
                <a:cubicBezTo>
                  <a:pt x="-1554" y="122546"/>
                  <a:pt x="52421" y="14596"/>
                  <a:pt x="57184" y="1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025BBEAD-D7CF-FB12-F2EC-183FB30DC9D0}"/>
              </a:ext>
            </a:extLst>
          </p:cNvPr>
          <p:cNvSpPr/>
          <p:nvPr/>
        </p:nvSpPr>
        <p:spPr>
          <a:xfrm>
            <a:off x="2104260" y="634927"/>
            <a:ext cx="169107" cy="38967"/>
          </a:xfrm>
          <a:custGeom>
            <a:avLst/>
            <a:gdLst>
              <a:gd name="connsiteX0" fmla="*/ 169040 w 169107"/>
              <a:gd name="connsiteY0" fmla="*/ 22298 h 38967"/>
              <a:gd name="connsiteX1" fmla="*/ 35690 w 169107"/>
              <a:gd name="connsiteY1" fmla="*/ 73 h 38967"/>
              <a:gd name="connsiteX2" fmla="*/ 10290 w 169107"/>
              <a:gd name="connsiteY2" fmla="*/ 15948 h 38967"/>
              <a:gd name="connsiteX3" fmla="*/ 16640 w 169107"/>
              <a:gd name="connsiteY3" fmla="*/ 38173 h 38967"/>
              <a:gd name="connsiteX4" fmla="*/ 169040 w 169107"/>
              <a:gd name="connsiteY4" fmla="*/ 22298 h 3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07" h="38967">
                <a:moveTo>
                  <a:pt x="169040" y="22298"/>
                </a:moveTo>
                <a:cubicBezTo>
                  <a:pt x="172215" y="15948"/>
                  <a:pt x="62148" y="1131"/>
                  <a:pt x="35690" y="73"/>
                </a:cubicBezTo>
                <a:cubicBezTo>
                  <a:pt x="9232" y="-985"/>
                  <a:pt x="13465" y="9598"/>
                  <a:pt x="10290" y="15948"/>
                </a:cubicBezTo>
                <a:cubicBezTo>
                  <a:pt x="7115" y="22298"/>
                  <a:pt x="-14581" y="33940"/>
                  <a:pt x="16640" y="38173"/>
                </a:cubicBezTo>
                <a:cubicBezTo>
                  <a:pt x="47861" y="42406"/>
                  <a:pt x="165865" y="28648"/>
                  <a:pt x="169040" y="22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95A5727B-EBE4-0AAB-52EE-310018B07A55}"/>
              </a:ext>
            </a:extLst>
          </p:cNvPr>
          <p:cNvSpPr/>
          <p:nvPr/>
        </p:nvSpPr>
        <p:spPr>
          <a:xfrm>
            <a:off x="2091977" y="700889"/>
            <a:ext cx="117393" cy="105735"/>
          </a:xfrm>
          <a:custGeom>
            <a:avLst/>
            <a:gdLst>
              <a:gd name="connsiteX0" fmla="*/ 16223 w 117393"/>
              <a:gd name="connsiteY0" fmla="*/ 786 h 105735"/>
              <a:gd name="connsiteX1" fmla="*/ 348 w 117393"/>
              <a:gd name="connsiteY1" fmla="*/ 86511 h 105735"/>
              <a:gd name="connsiteX2" fmla="*/ 19398 w 117393"/>
              <a:gd name="connsiteY2" fmla="*/ 105561 h 105735"/>
              <a:gd name="connsiteX3" fmla="*/ 101948 w 117393"/>
              <a:gd name="connsiteY3" fmla="*/ 92861 h 105735"/>
              <a:gd name="connsiteX4" fmla="*/ 111473 w 117393"/>
              <a:gd name="connsiteY4" fmla="*/ 45236 h 105735"/>
              <a:gd name="connsiteX5" fmla="*/ 16223 w 117393"/>
              <a:gd name="connsiteY5" fmla="*/ 786 h 10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393" h="105735">
                <a:moveTo>
                  <a:pt x="16223" y="786"/>
                </a:moveTo>
                <a:cubicBezTo>
                  <a:pt x="-2298" y="7665"/>
                  <a:pt x="-181" y="69049"/>
                  <a:pt x="348" y="86511"/>
                </a:cubicBezTo>
                <a:cubicBezTo>
                  <a:pt x="877" y="103973"/>
                  <a:pt x="2465" y="104503"/>
                  <a:pt x="19398" y="105561"/>
                </a:cubicBezTo>
                <a:cubicBezTo>
                  <a:pt x="36331" y="106619"/>
                  <a:pt x="86602" y="102915"/>
                  <a:pt x="101948" y="92861"/>
                </a:cubicBezTo>
                <a:cubicBezTo>
                  <a:pt x="117294" y="82807"/>
                  <a:pt x="122585" y="56348"/>
                  <a:pt x="111473" y="45236"/>
                </a:cubicBezTo>
                <a:cubicBezTo>
                  <a:pt x="100361" y="34124"/>
                  <a:pt x="34744" y="-6093"/>
                  <a:pt x="16223" y="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56480BE9-80D4-23FE-4F95-4E9B692EDDC0}"/>
              </a:ext>
            </a:extLst>
          </p:cNvPr>
          <p:cNvSpPr/>
          <p:nvPr/>
        </p:nvSpPr>
        <p:spPr>
          <a:xfrm>
            <a:off x="1946144" y="622234"/>
            <a:ext cx="38459" cy="124000"/>
          </a:xfrm>
          <a:custGeom>
            <a:avLst/>
            <a:gdLst>
              <a:gd name="connsiteX0" fmla="*/ 38231 w 38459"/>
              <a:gd name="connsiteY0" fmla="*/ 66 h 124000"/>
              <a:gd name="connsiteX1" fmla="*/ 16006 w 38459"/>
              <a:gd name="connsiteY1" fmla="*/ 76266 h 124000"/>
              <a:gd name="connsiteX2" fmla="*/ 16006 w 38459"/>
              <a:gd name="connsiteY2" fmla="*/ 123891 h 124000"/>
              <a:gd name="connsiteX3" fmla="*/ 131 w 38459"/>
              <a:gd name="connsiteY3" fmla="*/ 63566 h 124000"/>
              <a:gd name="connsiteX4" fmla="*/ 38231 w 38459"/>
              <a:gd name="connsiteY4" fmla="*/ 66 h 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9" h="124000">
                <a:moveTo>
                  <a:pt x="38231" y="66"/>
                </a:moveTo>
                <a:cubicBezTo>
                  <a:pt x="40877" y="2183"/>
                  <a:pt x="19710" y="55628"/>
                  <a:pt x="16006" y="76266"/>
                </a:cubicBezTo>
                <a:cubicBezTo>
                  <a:pt x="12302" y="96904"/>
                  <a:pt x="18652" y="126008"/>
                  <a:pt x="16006" y="123891"/>
                </a:cubicBezTo>
                <a:cubicBezTo>
                  <a:pt x="13360" y="121774"/>
                  <a:pt x="2777" y="80499"/>
                  <a:pt x="131" y="63566"/>
                </a:cubicBezTo>
                <a:cubicBezTo>
                  <a:pt x="-2515" y="46633"/>
                  <a:pt x="35585" y="-2051"/>
                  <a:pt x="38231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63F3B462-D403-2E84-CCB8-E7EC82E52AED}"/>
              </a:ext>
            </a:extLst>
          </p:cNvPr>
          <p:cNvSpPr/>
          <p:nvPr/>
        </p:nvSpPr>
        <p:spPr>
          <a:xfrm>
            <a:off x="1984269" y="679410"/>
            <a:ext cx="327412" cy="215940"/>
          </a:xfrm>
          <a:custGeom>
            <a:avLst/>
            <a:gdLst>
              <a:gd name="connsiteX0" fmla="*/ 28681 w 327412"/>
              <a:gd name="connsiteY0" fmla="*/ 34965 h 215940"/>
              <a:gd name="connsiteX1" fmla="*/ 12806 w 327412"/>
              <a:gd name="connsiteY1" fmla="*/ 117515 h 215940"/>
              <a:gd name="connsiteX2" fmla="*/ 22331 w 327412"/>
              <a:gd name="connsiteY2" fmla="*/ 158790 h 215940"/>
              <a:gd name="connsiteX3" fmla="*/ 117581 w 327412"/>
              <a:gd name="connsiteY3" fmla="*/ 187365 h 215940"/>
              <a:gd name="connsiteX4" fmla="*/ 244581 w 327412"/>
              <a:gd name="connsiteY4" fmla="*/ 200065 h 215940"/>
              <a:gd name="connsiteX5" fmla="*/ 292206 w 327412"/>
              <a:gd name="connsiteY5" fmla="*/ 158790 h 215940"/>
              <a:gd name="connsiteX6" fmla="*/ 292206 w 327412"/>
              <a:gd name="connsiteY6" fmla="*/ 117515 h 215940"/>
              <a:gd name="connsiteX7" fmla="*/ 292206 w 327412"/>
              <a:gd name="connsiteY7" fmla="*/ 38140 h 215940"/>
              <a:gd name="connsiteX8" fmla="*/ 276331 w 327412"/>
              <a:gd name="connsiteY8" fmla="*/ 40 h 215940"/>
              <a:gd name="connsiteX9" fmla="*/ 314431 w 327412"/>
              <a:gd name="connsiteY9" fmla="*/ 31790 h 215940"/>
              <a:gd name="connsiteX10" fmla="*/ 323956 w 327412"/>
              <a:gd name="connsiteY10" fmla="*/ 76240 h 215940"/>
              <a:gd name="connsiteX11" fmla="*/ 327131 w 327412"/>
              <a:gd name="connsiteY11" fmla="*/ 130215 h 215940"/>
              <a:gd name="connsiteX12" fmla="*/ 317606 w 327412"/>
              <a:gd name="connsiteY12" fmla="*/ 200065 h 215940"/>
              <a:gd name="connsiteX13" fmla="*/ 263631 w 327412"/>
              <a:gd name="connsiteY13" fmla="*/ 215940 h 215940"/>
              <a:gd name="connsiteX14" fmla="*/ 171556 w 327412"/>
              <a:gd name="connsiteY14" fmla="*/ 209590 h 215940"/>
              <a:gd name="connsiteX15" fmla="*/ 9631 w 327412"/>
              <a:gd name="connsiteY15" fmla="*/ 158790 h 215940"/>
              <a:gd name="connsiteX16" fmla="*/ 28681 w 327412"/>
              <a:gd name="connsiteY16" fmla="*/ 34965 h 21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7412" h="215940">
                <a:moveTo>
                  <a:pt x="28681" y="34965"/>
                </a:moveTo>
                <a:cubicBezTo>
                  <a:pt x="29210" y="28086"/>
                  <a:pt x="13864" y="96878"/>
                  <a:pt x="12806" y="117515"/>
                </a:cubicBezTo>
                <a:cubicBezTo>
                  <a:pt x="11748" y="138152"/>
                  <a:pt x="4869" y="147148"/>
                  <a:pt x="22331" y="158790"/>
                </a:cubicBezTo>
                <a:cubicBezTo>
                  <a:pt x="39793" y="170432"/>
                  <a:pt x="80539" y="180486"/>
                  <a:pt x="117581" y="187365"/>
                </a:cubicBezTo>
                <a:cubicBezTo>
                  <a:pt x="154623" y="194244"/>
                  <a:pt x="215477" y="204827"/>
                  <a:pt x="244581" y="200065"/>
                </a:cubicBezTo>
                <a:cubicBezTo>
                  <a:pt x="273685" y="195303"/>
                  <a:pt x="284269" y="172548"/>
                  <a:pt x="292206" y="158790"/>
                </a:cubicBezTo>
                <a:cubicBezTo>
                  <a:pt x="300144" y="145032"/>
                  <a:pt x="292206" y="117515"/>
                  <a:pt x="292206" y="117515"/>
                </a:cubicBezTo>
                <a:cubicBezTo>
                  <a:pt x="292206" y="97407"/>
                  <a:pt x="294852" y="57719"/>
                  <a:pt x="292206" y="38140"/>
                </a:cubicBezTo>
                <a:cubicBezTo>
                  <a:pt x="289560" y="18561"/>
                  <a:pt x="272627" y="1098"/>
                  <a:pt x="276331" y="40"/>
                </a:cubicBezTo>
                <a:cubicBezTo>
                  <a:pt x="280035" y="-1018"/>
                  <a:pt x="306494" y="19090"/>
                  <a:pt x="314431" y="31790"/>
                </a:cubicBezTo>
                <a:cubicBezTo>
                  <a:pt x="322368" y="44490"/>
                  <a:pt x="321839" y="59836"/>
                  <a:pt x="323956" y="76240"/>
                </a:cubicBezTo>
                <a:cubicBezTo>
                  <a:pt x="326073" y="92644"/>
                  <a:pt x="328189" y="109578"/>
                  <a:pt x="327131" y="130215"/>
                </a:cubicBezTo>
                <a:cubicBezTo>
                  <a:pt x="326073" y="150852"/>
                  <a:pt x="328189" y="185778"/>
                  <a:pt x="317606" y="200065"/>
                </a:cubicBezTo>
                <a:cubicBezTo>
                  <a:pt x="307023" y="214353"/>
                  <a:pt x="287973" y="214353"/>
                  <a:pt x="263631" y="215940"/>
                </a:cubicBezTo>
                <a:lnTo>
                  <a:pt x="171556" y="209590"/>
                </a:lnTo>
                <a:cubicBezTo>
                  <a:pt x="129223" y="200065"/>
                  <a:pt x="39264" y="183132"/>
                  <a:pt x="9631" y="158790"/>
                </a:cubicBezTo>
                <a:cubicBezTo>
                  <a:pt x="-20002" y="134448"/>
                  <a:pt x="28152" y="41844"/>
                  <a:pt x="28681" y="34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A945B665-AA80-7F6C-B556-934D06DD450A}"/>
              </a:ext>
            </a:extLst>
          </p:cNvPr>
          <p:cNvSpPr/>
          <p:nvPr/>
        </p:nvSpPr>
        <p:spPr>
          <a:xfrm>
            <a:off x="72167" y="884571"/>
            <a:ext cx="104642" cy="502025"/>
          </a:xfrm>
          <a:custGeom>
            <a:avLst/>
            <a:gdLst>
              <a:gd name="connsiteX0" fmla="*/ 858 w 104642"/>
              <a:gd name="connsiteY0" fmla="*/ 4429 h 502025"/>
              <a:gd name="connsiteX1" fmla="*/ 16733 w 104642"/>
              <a:gd name="connsiteY1" fmla="*/ 201279 h 502025"/>
              <a:gd name="connsiteX2" fmla="*/ 26258 w 104642"/>
              <a:gd name="connsiteY2" fmla="*/ 264779 h 502025"/>
              <a:gd name="connsiteX3" fmla="*/ 96108 w 104642"/>
              <a:gd name="connsiteY3" fmla="*/ 493379 h 502025"/>
              <a:gd name="connsiteX4" fmla="*/ 99283 w 104642"/>
              <a:gd name="connsiteY4" fmla="*/ 433054 h 502025"/>
              <a:gd name="connsiteX5" fmla="*/ 58008 w 104642"/>
              <a:gd name="connsiteY5" fmla="*/ 236204 h 502025"/>
              <a:gd name="connsiteX6" fmla="*/ 45308 w 104642"/>
              <a:gd name="connsiteY6" fmla="*/ 77454 h 502025"/>
              <a:gd name="connsiteX7" fmla="*/ 858 w 104642"/>
              <a:gd name="connsiteY7" fmla="*/ 4429 h 50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642" h="502025">
                <a:moveTo>
                  <a:pt x="858" y="4429"/>
                </a:moveTo>
                <a:cubicBezTo>
                  <a:pt x="-3904" y="25066"/>
                  <a:pt x="12500" y="157887"/>
                  <a:pt x="16733" y="201279"/>
                </a:cubicBezTo>
                <a:cubicBezTo>
                  <a:pt x="20966" y="244671"/>
                  <a:pt x="13029" y="216096"/>
                  <a:pt x="26258" y="264779"/>
                </a:cubicBezTo>
                <a:cubicBezTo>
                  <a:pt x="39487" y="313462"/>
                  <a:pt x="83937" y="465333"/>
                  <a:pt x="96108" y="493379"/>
                </a:cubicBezTo>
                <a:cubicBezTo>
                  <a:pt x="108279" y="521425"/>
                  <a:pt x="105633" y="475916"/>
                  <a:pt x="99283" y="433054"/>
                </a:cubicBezTo>
                <a:cubicBezTo>
                  <a:pt x="92933" y="390192"/>
                  <a:pt x="67004" y="295471"/>
                  <a:pt x="58008" y="236204"/>
                </a:cubicBezTo>
                <a:cubicBezTo>
                  <a:pt x="49012" y="176937"/>
                  <a:pt x="51658" y="115025"/>
                  <a:pt x="45308" y="77454"/>
                </a:cubicBezTo>
                <a:cubicBezTo>
                  <a:pt x="38958" y="39883"/>
                  <a:pt x="5620" y="-16208"/>
                  <a:pt x="858" y="4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607D08BA-3F7A-66C0-AA3A-BBEEC0A21EEB}"/>
              </a:ext>
            </a:extLst>
          </p:cNvPr>
          <p:cNvSpPr/>
          <p:nvPr/>
        </p:nvSpPr>
        <p:spPr>
          <a:xfrm>
            <a:off x="66675" y="869410"/>
            <a:ext cx="210231" cy="480684"/>
          </a:xfrm>
          <a:custGeom>
            <a:avLst/>
            <a:gdLst>
              <a:gd name="connsiteX0" fmla="*/ 0 w 210231"/>
              <a:gd name="connsiteY0" fmla="*/ 79915 h 480684"/>
              <a:gd name="connsiteX1" fmla="*/ 149225 w 210231"/>
              <a:gd name="connsiteY1" fmla="*/ 67215 h 480684"/>
              <a:gd name="connsiteX2" fmla="*/ 149225 w 210231"/>
              <a:gd name="connsiteY2" fmla="*/ 152940 h 480684"/>
              <a:gd name="connsiteX3" fmla="*/ 146050 w 210231"/>
              <a:gd name="connsiteY3" fmla="*/ 241840 h 480684"/>
              <a:gd name="connsiteX4" fmla="*/ 161925 w 210231"/>
              <a:gd name="connsiteY4" fmla="*/ 330740 h 480684"/>
              <a:gd name="connsiteX5" fmla="*/ 209550 w 210231"/>
              <a:gd name="connsiteY5" fmla="*/ 479965 h 480684"/>
              <a:gd name="connsiteX6" fmla="*/ 190500 w 210231"/>
              <a:gd name="connsiteY6" fmla="*/ 381540 h 480684"/>
              <a:gd name="connsiteX7" fmla="*/ 196850 w 210231"/>
              <a:gd name="connsiteY7" fmla="*/ 248190 h 480684"/>
              <a:gd name="connsiteX8" fmla="*/ 177800 w 210231"/>
              <a:gd name="connsiteY8" fmla="*/ 162465 h 480684"/>
              <a:gd name="connsiteX9" fmla="*/ 171450 w 210231"/>
              <a:gd name="connsiteY9" fmla="*/ 6890 h 480684"/>
              <a:gd name="connsiteX10" fmla="*/ 149225 w 210231"/>
              <a:gd name="connsiteY10" fmla="*/ 29115 h 480684"/>
              <a:gd name="connsiteX11" fmla="*/ 0 w 210231"/>
              <a:gd name="connsiteY11" fmla="*/ 79915 h 48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231" h="480684">
                <a:moveTo>
                  <a:pt x="0" y="79915"/>
                </a:moveTo>
                <a:cubicBezTo>
                  <a:pt x="0" y="86265"/>
                  <a:pt x="124354" y="55044"/>
                  <a:pt x="149225" y="67215"/>
                </a:cubicBezTo>
                <a:cubicBezTo>
                  <a:pt x="174096" y="79386"/>
                  <a:pt x="149754" y="123836"/>
                  <a:pt x="149225" y="152940"/>
                </a:cubicBezTo>
                <a:cubicBezTo>
                  <a:pt x="148696" y="182044"/>
                  <a:pt x="143933" y="212207"/>
                  <a:pt x="146050" y="241840"/>
                </a:cubicBezTo>
                <a:cubicBezTo>
                  <a:pt x="148167" y="271473"/>
                  <a:pt x="151342" y="291053"/>
                  <a:pt x="161925" y="330740"/>
                </a:cubicBezTo>
                <a:cubicBezTo>
                  <a:pt x="172508" y="370428"/>
                  <a:pt x="204787" y="471498"/>
                  <a:pt x="209550" y="479965"/>
                </a:cubicBezTo>
                <a:cubicBezTo>
                  <a:pt x="214313" y="488432"/>
                  <a:pt x="192617" y="420169"/>
                  <a:pt x="190500" y="381540"/>
                </a:cubicBezTo>
                <a:cubicBezTo>
                  <a:pt x="188383" y="342911"/>
                  <a:pt x="198967" y="284702"/>
                  <a:pt x="196850" y="248190"/>
                </a:cubicBezTo>
                <a:cubicBezTo>
                  <a:pt x="194733" y="211678"/>
                  <a:pt x="182033" y="202682"/>
                  <a:pt x="177800" y="162465"/>
                </a:cubicBezTo>
                <a:cubicBezTo>
                  <a:pt x="173567" y="122248"/>
                  <a:pt x="171450" y="6890"/>
                  <a:pt x="171450" y="6890"/>
                </a:cubicBezTo>
                <a:cubicBezTo>
                  <a:pt x="166688" y="-15335"/>
                  <a:pt x="177271" y="22765"/>
                  <a:pt x="149225" y="29115"/>
                </a:cubicBezTo>
                <a:cubicBezTo>
                  <a:pt x="121179" y="35465"/>
                  <a:pt x="0" y="73565"/>
                  <a:pt x="0" y="79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00194351-0F85-2EEA-B57C-A2BB185D4066}"/>
              </a:ext>
            </a:extLst>
          </p:cNvPr>
          <p:cNvSpPr/>
          <p:nvPr/>
        </p:nvSpPr>
        <p:spPr>
          <a:xfrm>
            <a:off x="123647" y="1263334"/>
            <a:ext cx="300190" cy="108393"/>
          </a:xfrm>
          <a:custGeom>
            <a:avLst/>
            <a:gdLst>
              <a:gd name="connsiteX0" fmla="*/ 178 w 300190"/>
              <a:gd name="connsiteY0" fmla="*/ 108266 h 108393"/>
              <a:gd name="connsiteX1" fmla="*/ 155753 w 300190"/>
              <a:gd name="connsiteY1" fmla="*/ 63816 h 108393"/>
              <a:gd name="connsiteX2" fmla="*/ 139878 w 300190"/>
              <a:gd name="connsiteY2" fmla="*/ 316 h 108393"/>
              <a:gd name="connsiteX3" fmla="*/ 298628 w 300190"/>
              <a:gd name="connsiteY3" fmla="*/ 92391 h 108393"/>
              <a:gd name="connsiteX4" fmla="*/ 219253 w 300190"/>
              <a:gd name="connsiteY4" fmla="*/ 60641 h 108393"/>
              <a:gd name="connsiteX5" fmla="*/ 190678 w 300190"/>
              <a:gd name="connsiteY5" fmla="*/ 76516 h 108393"/>
              <a:gd name="connsiteX6" fmla="*/ 178 w 300190"/>
              <a:gd name="connsiteY6" fmla="*/ 108266 h 10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0" h="108393">
                <a:moveTo>
                  <a:pt x="178" y="108266"/>
                </a:moveTo>
                <a:cubicBezTo>
                  <a:pt x="-5643" y="106149"/>
                  <a:pt x="132470" y="81808"/>
                  <a:pt x="155753" y="63816"/>
                </a:cubicBezTo>
                <a:cubicBezTo>
                  <a:pt x="179036" y="45824"/>
                  <a:pt x="116066" y="-4446"/>
                  <a:pt x="139878" y="316"/>
                </a:cubicBezTo>
                <a:cubicBezTo>
                  <a:pt x="163690" y="5078"/>
                  <a:pt x="285399" y="82337"/>
                  <a:pt x="298628" y="92391"/>
                </a:cubicBezTo>
                <a:cubicBezTo>
                  <a:pt x="311857" y="102445"/>
                  <a:pt x="237245" y="63287"/>
                  <a:pt x="219253" y="60641"/>
                </a:cubicBezTo>
                <a:cubicBezTo>
                  <a:pt x="201261" y="57995"/>
                  <a:pt x="220841" y="67520"/>
                  <a:pt x="190678" y="76516"/>
                </a:cubicBezTo>
                <a:cubicBezTo>
                  <a:pt x="160516" y="85512"/>
                  <a:pt x="5999" y="110383"/>
                  <a:pt x="178" y="108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B56D44AB-8337-15B3-6333-7CB416E62FE4}"/>
              </a:ext>
            </a:extLst>
          </p:cNvPr>
          <p:cNvSpPr/>
          <p:nvPr/>
        </p:nvSpPr>
        <p:spPr>
          <a:xfrm>
            <a:off x="202141" y="843587"/>
            <a:ext cx="353962" cy="86969"/>
          </a:xfrm>
          <a:custGeom>
            <a:avLst/>
            <a:gdLst>
              <a:gd name="connsiteX0" fmla="*/ 4234 w 353962"/>
              <a:gd name="connsiteY0" fmla="*/ 86688 h 86969"/>
              <a:gd name="connsiteX1" fmla="*/ 261409 w 353962"/>
              <a:gd name="connsiteY1" fmla="*/ 42238 h 86969"/>
              <a:gd name="connsiteX2" fmla="*/ 353484 w 353962"/>
              <a:gd name="connsiteY2" fmla="*/ 963 h 86969"/>
              <a:gd name="connsiteX3" fmla="*/ 229659 w 353962"/>
              <a:gd name="connsiteY3" fmla="*/ 13663 h 86969"/>
              <a:gd name="connsiteX4" fmla="*/ 112184 w 353962"/>
              <a:gd name="connsiteY4" fmla="*/ 20013 h 86969"/>
              <a:gd name="connsiteX5" fmla="*/ 4234 w 353962"/>
              <a:gd name="connsiteY5" fmla="*/ 86688 h 8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962" h="86969">
                <a:moveTo>
                  <a:pt x="4234" y="86688"/>
                </a:moveTo>
                <a:cubicBezTo>
                  <a:pt x="29105" y="90392"/>
                  <a:pt x="203201" y="56525"/>
                  <a:pt x="261409" y="42238"/>
                </a:cubicBezTo>
                <a:cubicBezTo>
                  <a:pt x="319617" y="27951"/>
                  <a:pt x="358776" y="5725"/>
                  <a:pt x="353484" y="963"/>
                </a:cubicBezTo>
                <a:cubicBezTo>
                  <a:pt x="348192" y="-3800"/>
                  <a:pt x="269876" y="10488"/>
                  <a:pt x="229659" y="13663"/>
                </a:cubicBezTo>
                <a:cubicBezTo>
                  <a:pt x="189442" y="16838"/>
                  <a:pt x="153988" y="7842"/>
                  <a:pt x="112184" y="20013"/>
                </a:cubicBezTo>
                <a:cubicBezTo>
                  <a:pt x="70380" y="32184"/>
                  <a:pt x="-20637" y="82984"/>
                  <a:pt x="4234" y="86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36A535EE-1FBF-4A7C-7670-30235B60EB33}"/>
              </a:ext>
            </a:extLst>
          </p:cNvPr>
          <p:cNvSpPr/>
          <p:nvPr/>
        </p:nvSpPr>
        <p:spPr>
          <a:xfrm>
            <a:off x="224151" y="971550"/>
            <a:ext cx="169207" cy="54664"/>
          </a:xfrm>
          <a:custGeom>
            <a:avLst/>
            <a:gdLst>
              <a:gd name="connsiteX0" fmla="*/ 1274 w 169207"/>
              <a:gd name="connsiteY0" fmla="*/ 28575 h 54664"/>
              <a:gd name="connsiteX1" fmla="*/ 144149 w 169207"/>
              <a:gd name="connsiteY1" fmla="*/ 0 h 54664"/>
              <a:gd name="connsiteX2" fmla="*/ 163199 w 169207"/>
              <a:gd name="connsiteY2" fmla="*/ 28575 h 54664"/>
              <a:gd name="connsiteX3" fmla="*/ 77474 w 169207"/>
              <a:gd name="connsiteY3" fmla="*/ 53975 h 54664"/>
              <a:gd name="connsiteX4" fmla="*/ 1274 w 169207"/>
              <a:gd name="connsiteY4" fmla="*/ 28575 h 5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07" h="54664">
                <a:moveTo>
                  <a:pt x="1274" y="28575"/>
                </a:moveTo>
                <a:cubicBezTo>
                  <a:pt x="12386" y="19579"/>
                  <a:pt x="117162" y="0"/>
                  <a:pt x="144149" y="0"/>
                </a:cubicBezTo>
                <a:cubicBezTo>
                  <a:pt x="171136" y="0"/>
                  <a:pt x="174311" y="19579"/>
                  <a:pt x="163199" y="28575"/>
                </a:cubicBezTo>
                <a:cubicBezTo>
                  <a:pt x="152087" y="37571"/>
                  <a:pt x="100228" y="49212"/>
                  <a:pt x="77474" y="53975"/>
                </a:cubicBezTo>
                <a:cubicBezTo>
                  <a:pt x="54720" y="58738"/>
                  <a:pt x="-9838" y="37571"/>
                  <a:pt x="1274" y="28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D80363C9-7A22-8E38-F0F2-60189BB36016}"/>
              </a:ext>
            </a:extLst>
          </p:cNvPr>
          <p:cNvSpPr/>
          <p:nvPr/>
        </p:nvSpPr>
        <p:spPr>
          <a:xfrm>
            <a:off x="253139" y="1079245"/>
            <a:ext cx="143877" cy="207430"/>
          </a:xfrm>
          <a:custGeom>
            <a:avLst/>
            <a:gdLst>
              <a:gd name="connsiteX0" fmla="*/ 143736 w 143877"/>
              <a:gd name="connsiteY0" fmla="*/ 255 h 207430"/>
              <a:gd name="connsiteX1" fmla="*/ 13561 w 143877"/>
              <a:gd name="connsiteY1" fmla="*/ 28830 h 207430"/>
              <a:gd name="connsiteX2" fmla="*/ 4036 w 143877"/>
              <a:gd name="connsiteY2" fmla="*/ 76455 h 207430"/>
              <a:gd name="connsiteX3" fmla="*/ 13561 w 143877"/>
              <a:gd name="connsiteY3" fmla="*/ 206630 h 207430"/>
              <a:gd name="connsiteX4" fmla="*/ 38961 w 143877"/>
              <a:gd name="connsiteY4" fmla="*/ 127255 h 207430"/>
              <a:gd name="connsiteX5" fmla="*/ 38961 w 143877"/>
              <a:gd name="connsiteY5" fmla="*/ 44705 h 207430"/>
              <a:gd name="connsiteX6" fmla="*/ 143736 w 143877"/>
              <a:gd name="connsiteY6" fmla="*/ 255 h 2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77" h="207430">
                <a:moveTo>
                  <a:pt x="143736" y="255"/>
                </a:moveTo>
                <a:cubicBezTo>
                  <a:pt x="139503" y="-2391"/>
                  <a:pt x="36844" y="16130"/>
                  <a:pt x="13561" y="28830"/>
                </a:cubicBezTo>
                <a:cubicBezTo>
                  <a:pt x="-9722" y="41530"/>
                  <a:pt x="4036" y="46822"/>
                  <a:pt x="4036" y="76455"/>
                </a:cubicBezTo>
                <a:cubicBezTo>
                  <a:pt x="4036" y="106088"/>
                  <a:pt x="7740" y="198163"/>
                  <a:pt x="13561" y="206630"/>
                </a:cubicBezTo>
                <a:cubicBezTo>
                  <a:pt x="19382" y="215097"/>
                  <a:pt x="34728" y="154243"/>
                  <a:pt x="38961" y="127255"/>
                </a:cubicBezTo>
                <a:cubicBezTo>
                  <a:pt x="43194" y="100268"/>
                  <a:pt x="22028" y="61109"/>
                  <a:pt x="38961" y="44705"/>
                </a:cubicBezTo>
                <a:cubicBezTo>
                  <a:pt x="55894" y="28301"/>
                  <a:pt x="147969" y="2901"/>
                  <a:pt x="143736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4B0EBBC9-601F-E619-D890-4EC78BF3969C}"/>
              </a:ext>
            </a:extLst>
          </p:cNvPr>
          <p:cNvSpPr/>
          <p:nvPr/>
        </p:nvSpPr>
        <p:spPr>
          <a:xfrm>
            <a:off x="471793" y="816540"/>
            <a:ext cx="90497" cy="291662"/>
          </a:xfrm>
          <a:custGeom>
            <a:avLst/>
            <a:gdLst>
              <a:gd name="connsiteX0" fmla="*/ 23507 w 90497"/>
              <a:gd name="connsiteY0" fmla="*/ 2610 h 291662"/>
              <a:gd name="connsiteX1" fmla="*/ 55257 w 90497"/>
              <a:gd name="connsiteY1" fmla="*/ 116910 h 291662"/>
              <a:gd name="connsiteX2" fmla="*/ 55257 w 90497"/>
              <a:gd name="connsiteY2" fmla="*/ 132785 h 291662"/>
              <a:gd name="connsiteX3" fmla="*/ 1282 w 90497"/>
              <a:gd name="connsiteY3" fmla="*/ 151835 h 291662"/>
              <a:gd name="connsiteX4" fmla="*/ 20332 w 90497"/>
              <a:gd name="connsiteY4" fmla="*/ 170885 h 291662"/>
              <a:gd name="connsiteX5" fmla="*/ 58432 w 90497"/>
              <a:gd name="connsiteY5" fmla="*/ 170885 h 291662"/>
              <a:gd name="connsiteX6" fmla="*/ 80657 w 90497"/>
              <a:gd name="connsiteY6" fmla="*/ 234385 h 291662"/>
              <a:gd name="connsiteX7" fmla="*/ 13982 w 90497"/>
              <a:gd name="connsiteY7" fmla="*/ 243910 h 291662"/>
              <a:gd name="connsiteX8" fmla="*/ 23507 w 90497"/>
              <a:gd name="connsiteY8" fmla="*/ 282010 h 291662"/>
              <a:gd name="connsiteX9" fmla="*/ 74307 w 90497"/>
              <a:gd name="connsiteY9" fmla="*/ 288360 h 291662"/>
              <a:gd name="connsiteX10" fmla="*/ 90182 w 90497"/>
              <a:gd name="connsiteY10" fmla="*/ 237560 h 291662"/>
              <a:gd name="connsiteX11" fmla="*/ 83832 w 90497"/>
              <a:gd name="connsiteY11" fmla="*/ 110560 h 291662"/>
              <a:gd name="connsiteX12" fmla="*/ 71132 w 90497"/>
              <a:gd name="connsiteY12" fmla="*/ 40710 h 291662"/>
              <a:gd name="connsiteX13" fmla="*/ 23507 w 90497"/>
              <a:gd name="connsiteY13" fmla="*/ 2610 h 29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497" h="291662">
                <a:moveTo>
                  <a:pt x="23507" y="2610"/>
                </a:moveTo>
                <a:cubicBezTo>
                  <a:pt x="20861" y="15310"/>
                  <a:pt x="49965" y="95214"/>
                  <a:pt x="55257" y="116910"/>
                </a:cubicBezTo>
                <a:cubicBezTo>
                  <a:pt x="60549" y="138606"/>
                  <a:pt x="64253" y="126964"/>
                  <a:pt x="55257" y="132785"/>
                </a:cubicBezTo>
                <a:cubicBezTo>
                  <a:pt x="46261" y="138606"/>
                  <a:pt x="1282" y="151835"/>
                  <a:pt x="1282" y="151835"/>
                </a:cubicBezTo>
                <a:cubicBezTo>
                  <a:pt x="-4539" y="158185"/>
                  <a:pt x="10807" y="167710"/>
                  <a:pt x="20332" y="170885"/>
                </a:cubicBezTo>
                <a:cubicBezTo>
                  <a:pt x="29857" y="174060"/>
                  <a:pt x="48378" y="160302"/>
                  <a:pt x="58432" y="170885"/>
                </a:cubicBezTo>
                <a:cubicBezTo>
                  <a:pt x="68486" y="181468"/>
                  <a:pt x="88065" y="222214"/>
                  <a:pt x="80657" y="234385"/>
                </a:cubicBezTo>
                <a:cubicBezTo>
                  <a:pt x="73249" y="246556"/>
                  <a:pt x="23507" y="235973"/>
                  <a:pt x="13982" y="243910"/>
                </a:cubicBezTo>
                <a:cubicBezTo>
                  <a:pt x="4457" y="251847"/>
                  <a:pt x="13453" y="274602"/>
                  <a:pt x="23507" y="282010"/>
                </a:cubicBezTo>
                <a:cubicBezTo>
                  <a:pt x="33561" y="289418"/>
                  <a:pt x="63195" y="295768"/>
                  <a:pt x="74307" y="288360"/>
                </a:cubicBezTo>
                <a:cubicBezTo>
                  <a:pt x="85420" y="280952"/>
                  <a:pt x="88595" y="267193"/>
                  <a:pt x="90182" y="237560"/>
                </a:cubicBezTo>
                <a:cubicBezTo>
                  <a:pt x="91769" y="207927"/>
                  <a:pt x="87007" y="143368"/>
                  <a:pt x="83832" y="110560"/>
                </a:cubicBezTo>
                <a:cubicBezTo>
                  <a:pt x="80657" y="77752"/>
                  <a:pt x="80657" y="54468"/>
                  <a:pt x="71132" y="40710"/>
                </a:cubicBezTo>
                <a:cubicBezTo>
                  <a:pt x="61607" y="26952"/>
                  <a:pt x="26153" y="-10090"/>
                  <a:pt x="23507" y="2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51BC65B1-C5FC-AFAA-F457-9A9AFDF7684E}"/>
              </a:ext>
            </a:extLst>
          </p:cNvPr>
          <p:cNvSpPr/>
          <p:nvPr/>
        </p:nvSpPr>
        <p:spPr>
          <a:xfrm>
            <a:off x="551622" y="1040620"/>
            <a:ext cx="43679" cy="252137"/>
          </a:xfrm>
          <a:custGeom>
            <a:avLst/>
            <a:gdLst>
              <a:gd name="connsiteX0" fmla="*/ 42103 w 43679"/>
              <a:gd name="connsiteY0" fmla="*/ 10305 h 252137"/>
              <a:gd name="connsiteX1" fmla="*/ 35753 w 43679"/>
              <a:gd name="connsiteY1" fmla="*/ 194455 h 252137"/>
              <a:gd name="connsiteX2" fmla="*/ 42103 w 43679"/>
              <a:gd name="connsiteY2" fmla="*/ 251605 h 252137"/>
              <a:gd name="connsiteX3" fmla="*/ 13528 w 43679"/>
              <a:gd name="connsiteY3" fmla="*/ 169055 h 252137"/>
              <a:gd name="connsiteX4" fmla="*/ 828 w 43679"/>
              <a:gd name="connsiteY4" fmla="*/ 38880 h 252137"/>
              <a:gd name="connsiteX5" fmla="*/ 42103 w 43679"/>
              <a:gd name="connsiteY5" fmla="*/ 10305 h 25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79" h="252137">
                <a:moveTo>
                  <a:pt x="42103" y="10305"/>
                </a:moveTo>
                <a:cubicBezTo>
                  <a:pt x="47924" y="36234"/>
                  <a:pt x="35753" y="154238"/>
                  <a:pt x="35753" y="194455"/>
                </a:cubicBezTo>
                <a:cubicBezTo>
                  <a:pt x="35753" y="234672"/>
                  <a:pt x="45807" y="255838"/>
                  <a:pt x="42103" y="251605"/>
                </a:cubicBezTo>
                <a:cubicBezTo>
                  <a:pt x="38399" y="247372"/>
                  <a:pt x="20407" y="204509"/>
                  <a:pt x="13528" y="169055"/>
                </a:cubicBezTo>
                <a:cubicBezTo>
                  <a:pt x="6649" y="133601"/>
                  <a:pt x="-2876" y="65338"/>
                  <a:pt x="828" y="38880"/>
                </a:cubicBezTo>
                <a:cubicBezTo>
                  <a:pt x="4532" y="12422"/>
                  <a:pt x="36282" y="-15624"/>
                  <a:pt x="42103" y="10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2EFAD753-CC64-2A70-3E46-9C34F443E313}"/>
              </a:ext>
            </a:extLst>
          </p:cNvPr>
          <p:cNvSpPr/>
          <p:nvPr/>
        </p:nvSpPr>
        <p:spPr>
          <a:xfrm>
            <a:off x="314148" y="1165225"/>
            <a:ext cx="295982" cy="163463"/>
          </a:xfrm>
          <a:custGeom>
            <a:avLst/>
            <a:gdLst>
              <a:gd name="connsiteX0" fmla="*/ 177 w 295982"/>
              <a:gd name="connsiteY0" fmla="*/ 161925 h 163463"/>
              <a:gd name="connsiteX1" fmla="*/ 190677 w 295982"/>
              <a:gd name="connsiteY1" fmla="*/ 130175 h 163463"/>
              <a:gd name="connsiteX2" fmla="*/ 187502 w 295982"/>
              <a:gd name="connsiteY2" fmla="*/ 44450 h 163463"/>
              <a:gd name="connsiteX3" fmla="*/ 187502 w 295982"/>
              <a:gd name="connsiteY3" fmla="*/ 0 h 163463"/>
              <a:gd name="connsiteX4" fmla="*/ 228777 w 295982"/>
              <a:gd name="connsiteY4" fmla="*/ 44450 h 163463"/>
              <a:gd name="connsiteX5" fmla="*/ 260527 w 295982"/>
              <a:gd name="connsiteY5" fmla="*/ 76200 h 163463"/>
              <a:gd name="connsiteX6" fmla="*/ 295452 w 295982"/>
              <a:gd name="connsiteY6" fmla="*/ 127000 h 163463"/>
              <a:gd name="connsiteX7" fmla="*/ 231952 w 295982"/>
              <a:gd name="connsiteY7" fmla="*/ 66675 h 163463"/>
              <a:gd name="connsiteX8" fmla="*/ 238302 w 295982"/>
              <a:gd name="connsiteY8" fmla="*/ 146050 h 163463"/>
              <a:gd name="connsiteX9" fmla="*/ 228777 w 295982"/>
              <a:gd name="connsiteY9" fmla="*/ 155575 h 163463"/>
              <a:gd name="connsiteX10" fmla="*/ 177 w 295982"/>
              <a:gd name="connsiteY10" fmla="*/ 161925 h 16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982" h="163463">
                <a:moveTo>
                  <a:pt x="177" y="161925"/>
                </a:moveTo>
                <a:cubicBezTo>
                  <a:pt x="-6173" y="157692"/>
                  <a:pt x="159456" y="149754"/>
                  <a:pt x="190677" y="130175"/>
                </a:cubicBezTo>
                <a:cubicBezTo>
                  <a:pt x="221898" y="110596"/>
                  <a:pt x="188031" y="66146"/>
                  <a:pt x="187502" y="44450"/>
                </a:cubicBezTo>
                <a:cubicBezTo>
                  <a:pt x="186973" y="22754"/>
                  <a:pt x="180623" y="0"/>
                  <a:pt x="187502" y="0"/>
                </a:cubicBezTo>
                <a:cubicBezTo>
                  <a:pt x="194381" y="0"/>
                  <a:pt x="216606" y="31750"/>
                  <a:pt x="228777" y="44450"/>
                </a:cubicBezTo>
                <a:cubicBezTo>
                  <a:pt x="240948" y="57150"/>
                  <a:pt x="249414" y="62442"/>
                  <a:pt x="260527" y="76200"/>
                </a:cubicBezTo>
                <a:cubicBezTo>
                  <a:pt x="271640" y="89958"/>
                  <a:pt x="300214" y="128587"/>
                  <a:pt x="295452" y="127000"/>
                </a:cubicBezTo>
                <a:cubicBezTo>
                  <a:pt x="290690" y="125413"/>
                  <a:pt x="241477" y="63500"/>
                  <a:pt x="231952" y="66675"/>
                </a:cubicBezTo>
                <a:cubicBezTo>
                  <a:pt x="222427" y="69850"/>
                  <a:pt x="238302" y="146050"/>
                  <a:pt x="238302" y="146050"/>
                </a:cubicBezTo>
                <a:cubicBezTo>
                  <a:pt x="237773" y="160867"/>
                  <a:pt x="264760" y="150283"/>
                  <a:pt x="228777" y="155575"/>
                </a:cubicBezTo>
                <a:cubicBezTo>
                  <a:pt x="192794" y="160867"/>
                  <a:pt x="6527" y="166158"/>
                  <a:pt x="177" y="161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1AD4643E-C97A-7B75-DFE5-781B27C5FA0A}"/>
              </a:ext>
            </a:extLst>
          </p:cNvPr>
          <p:cNvSpPr/>
          <p:nvPr/>
        </p:nvSpPr>
        <p:spPr>
          <a:xfrm>
            <a:off x="364491" y="1158779"/>
            <a:ext cx="61448" cy="90227"/>
          </a:xfrm>
          <a:custGeom>
            <a:avLst/>
            <a:gdLst>
              <a:gd name="connsiteX0" fmla="*/ 29209 w 61448"/>
              <a:gd name="connsiteY0" fmla="*/ 96 h 90227"/>
              <a:gd name="connsiteX1" fmla="*/ 60959 w 61448"/>
              <a:gd name="connsiteY1" fmla="*/ 76296 h 90227"/>
              <a:gd name="connsiteX2" fmla="*/ 45084 w 61448"/>
              <a:gd name="connsiteY2" fmla="*/ 88996 h 90227"/>
              <a:gd name="connsiteX3" fmla="*/ 634 w 61448"/>
              <a:gd name="connsiteY3" fmla="*/ 60421 h 90227"/>
              <a:gd name="connsiteX4" fmla="*/ 29209 w 61448"/>
              <a:gd name="connsiteY4" fmla="*/ 96 h 9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48" h="90227">
                <a:moveTo>
                  <a:pt x="29209" y="96"/>
                </a:moveTo>
                <a:cubicBezTo>
                  <a:pt x="39263" y="2742"/>
                  <a:pt x="60959" y="76296"/>
                  <a:pt x="60959" y="76296"/>
                </a:cubicBezTo>
                <a:cubicBezTo>
                  <a:pt x="63605" y="91113"/>
                  <a:pt x="55138" y="91642"/>
                  <a:pt x="45084" y="88996"/>
                </a:cubicBezTo>
                <a:cubicBezTo>
                  <a:pt x="35030" y="86350"/>
                  <a:pt x="5396" y="71004"/>
                  <a:pt x="634" y="60421"/>
                </a:cubicBezTo>
                <a:cubicBezTo>
                  <a:pt x="-4129" y="49838"/>
                  <a:pt x="19155" y="-2550"/>
                  <a:pt x="29209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707CEAAB-5D98-8F50-0840-4CA409218441}"/>
              </a:ext>
            </a:extLst>
          </p:cNvPr>
          <p:cNvSpPr/>
          <p:nvPr/>
        </p:nvSpPr>
        <p:spPr>
          <a:xfrm>
            <a:off x="1930317" y="699663"/>
            <a:ext cx="86659" cy="122953"/>
          </a:xfrm>
          <a:custGeom>
            <a:avLst/>
            <a:gdLst>
              <a:gd name="connsiteX0" fmla="*/ 83 w 86659"/>
              <a:gd name="connsiteY0" fmla="*/ 5187 h 122953"/>
              <a:gd name="connsiteX1" fmla="*/ 82633 w 86659"/>
              <a:gd name="connsiteY1" fmla="*/ 24237 h 122953"/>
              <a:gd name="connsiteX2" fmla="*/ 73108 w 86659"/>
              <a:gd name="connsiteY2" fmla="*/ 55987 h 122953"/>
              <a:gd name="connsiteX3" fmla="*/ 66758 w 86659"/>
              <a:gd name="connsiteY3" fmla="*/ 122662 h 122953"/>
              <a:gd name="connsiteX4" fmla="*/ 83 w 86659"/>
              <a:gd name="connsiteY4" fmla="*/ 5187 h 12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59" h="122953">
                <a:moveTo>
                  <a:pt x="83" y="5187"/>
                </a:moveTo>
                <a:cubicBezTo>
                  <a:pt x="2729" y="-11217"/>
                  <a:pt x="70462" y="15770"/>
                  <a:pt x="82633" y="24237"/>
                </a:cubicBezTo>
                <a:cubicBezTo>
                  <a:pt x="94804" y="32704"/>
                  <a:pt x="75754" y="39583"/>
                  <a:pt x="73108" y="55987"/>
                </a:cubicBezTo>
                <a:cubicBezTo>
                  <a:pt x="70462" y="72391"/>
                  <a:pt x="75225" y="127425"/>
                  <a:pt x="66758" y="122662"/>
                </a:cubicBezTo>
                <a:cubicBezTo>
                  <a:pt x="58291" y="117899"/>
                  <a:pt x="-2563" y="21591"/>
                  <a:pt x="83" y="5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B3495584-31A4-89C3-67C7-7067DBBAC402}"/>
              </a:ext>
            </a:extLst>
          </p:cNvPr>
          <p:cNvSpPr/>
          <p:nvPr/>
        </p:nvSpPr>
        <p:spPr>
          <a:xfrm>
            <a:off x="538446" y="852867"/>
            <a:ext cx="138032" cy="190809"/>
          </a:xfrm>
          <a:custGeom>
            <a:avLst/>
            <a:gdLst>
              <a:gd name="connsiteX0" fmla="*/ 7654 w 138032"/>
              <a:gd name="connsiteY0" fmla="*/ 1208 h 190809"/>
              <a:gd name="connsiteX1" fmla="*/ 112429 w 138032"/>
              <a:gd name="connsiteY1" fmla="*/ 159958 h 190809"/>
              <a:gd name="connsiteX2" fmla="*/ 131479 w 138032"/>
              <a:gd name="connsiteY2" fmla="*/ 185358 h 190809"/>
              <a:gd name="connsiteX3" fmla="*/ 20354 w 138032"/>
              <a:gd name="connsiteY3" fmla="*/ 90108 h 190809"/>
              <a:gd name="connsiteX4" fmla="*/ 7654 w 138032"/>
              <a:gd name="connsiteY4" fmla="*/ 1208 h 19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032" h="190809">
                <a:moveTo>
                  <a:pt x="7654" y="1208"/>
                </a:moveTo>
                <a:cubicBezTo>
                  <a:pt x="23000" y="12850"/>
                  <a:pt x="91792" y="129266"/>
                  <a:pt x="112429" y="159958"/>
                </a:cubicBezTo>
                <a:cubicBezTo>
                  <a:pt x="133066" y="190650"/>
                  <a:pt x="146825" y="197000"/>
                  <a:pt x="131479" y="185358"/>
                </a:cubicBezTo>
                <a:cubicBezTo>
                  <a:pt x="116133" y="173716"/>
                  <a:pt x="38875" y="114979"/>
                  <a:pt x="20354" y="90108"/>
                </a:cubicBezTo>
                <a:cubicBezTo>
                  <a:pt x="1833" y="65237"/>
                  <a:pt x="-7692" y="-10434"/>
                  <a:pt x="7654" y="1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67B8847A-9EDB-7489-D11F-C19F3C68A9F3}"/>
              </a:ext>
            </a:extLst>
          </p:cNvPr>
          <p:cNvSpPr/>
          <p:nvPr/>
        </p:nvSpPr>
        <p:spPr>
          <a:xfrm>
            <a:off x="582623" y="984190"/>
            <a:ext cx="93654" cy="95376"/>
          </a:xfrm>
          <a:custGeom>
            <a:avLst/>
            <a:gdLst>
              <a:gd name="connsiteX0" fmla="*/ 93652 w 93654"/>
              <a:gd name="connsiteY0" fmla="*/ 44510 h 95376"/>
              <a:gd name="connsiteX1" fmla="*/ 1577 w 93654"/>
              <a:gd name="connsiteY1" fmla="*/ 95310 h 95376"/>
              <a:gd name="connsiteX2" fmla="*/ 33327 w 93654"/>
              <a:gd name="connsiteY2" fmla="*/ 54035 h 95376"/>
              <a:gd name="connsiteX3" fmla="*/ 4752 w 93654"/>
              <a:gd name="connsiteY3" fmla="*/ 60 h 95376"/>
              <a:gd name="connsiteX4" fmla="*/ 93652 w 93654"/>
              <a:gd name="connsiteY4" fmla="*/ 44510 h 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54" h="95376">
                <a:moveTo>
                  <a:pt x="93652" y="44510"/>
                </a:moveTo>
                <a:cubicBezTo>
                  <a:pt x="93123" y="60385"/>
                  <a:pt x="11631" y="93723"/>
                  <a:pt x="1577" y="95310"/>
                </a:cubicBezTo>
                <a:cubicBezTo>
                  <a:pt x="-8477" y="96897"/>
                  <a:pt x="32798" y="69910"/>
                  <a:pt x="33327" y="54035"/>
                </a:cubicBezTo>
                <a:cubicBezTo>
                  <a:pt x="33856" y="38160"/>
                  <a:pt x="-2127" y="1647"/>
                  <a:pt x="4752" y="60"/>
                </a:cubicBezTo>
                <a:cubicBezTo>
                  <a:pt x="11631" y="-1527"/>
                  <a:pt x="94181" y="28635"/>
                  <a:pt x="93652" y="44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F30E9E75-2953-4FB3-91DA-A258A7D504BE}"/>
              </a:ext>
            </a:extLst>
          </p:cNvPr>
          <p:cNvSpPr/>
          <p:nvPr/>
        </p:nvSpPr>
        <p:spPr>
          <a:xfrm>
            <a:off x="526861" y="827912"/>
            <a:ext cx="248632" cy="149990"/>
          </a:xfrm>
          <a:custGeom>
            <a:avLst/>
            <a:gdLst>
              <a:gd name="connsiteX0" fmla="*/ 3364 w 248632"/>
              <a:gd name="connsiteY0" fmla="*/ 83313 h 149990"/>
              <a:gd name="connsiteX1" fmla="*/ 158939 w 248632"/>
              <a:gd name="connsiteY1" fmla="*/ 763 h 149990"/>
              <a:gd name="connsiteX2" fmla="*/ 200214 w 248632"/>
              <a:gd name="connsiteY2" fmla="*/ 48388 h 149990"/>
              <a:gd name="connsiteX3" fmla="*/ 247839 w 248632"/>
              <a:gd name="connsiteY3" fmla="*/ 149988 h 149990"/>
              <a:gd name="connsiteX4" fmla="*/ 158939 w 248632"/>
              <a:gd name="connsiteY4" fmla="*/ 51563 h 149990"/>
              <a:gd name="connsiteX5" fmla="*/ 104964 w 248632"/>
              <a:gd name="connsiteY5" fmla="*/ 76963 h 149990"/>
              <a:gd name="connsiteX6" fmla="*/ 54164 w 248632"/>
              <a:gd name="connsiteY6" fmla="*/ 102363 h 149990"/>
              <a:gd name="connsiteX7" fmla="*/ 3364 w 248632"/>
              <a:gd name="connsiteY7" fmla="*/ 83313 h 14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632" h="149990">
                <a:moveTo>
                  <a:pt x="3364" y="83313"/>
                </a:moveTo>
                <a:cubicBezTo>
                  <a:pt x="20826" y="66380"/>
                  <a:pt x="126131" y="6584"/>
                  <a:pt x="158939" y="763"/>
                </a:cubicBezTo>
                <a:cubicBezTo>
                  <a:pt x="191747" y="-5058"/>
                  <a:pt x="185397" y="23517"/>
                  <a:pt x="200214" y="48388"/>
                </a:cubicBezTo>
                <a:cubicBezTo>
                  <a:pt x="215031" y="73259"/>
                  <a:pt x="254718" y="149459"/>
                  <a:pt x="247839" y="149988"/>
                </a:cubicBezTo>
                <a:cubicBezTo>
                  <a:pt x="240960" y="150517"/>
                  <a:pt x="182752" y="63734"/>
                  <a:pt x="158939" y="51563"/>
                </a:cubicBezTo>
                <a:cubicBezTo>
                  <a:pt x="135127" y="39392"/>
                  <a:pt x="122426" y="68496"/>
                  <a:pt x="104964" y="76963"/>
                </a:cubicBezTo>
                <a:cubicBezTo>
                  <a:pt x="87502" y="85430"/>
                  <a:pt x="66864" y="100776"/>
                  <a:pt x="54164" y="102363"/>
                </a:cubicBezTo>
                <a:cubicBezTo>
                  <a:pt x="41464" y="103950"/>
                  <a:pt x="-14098" y="100246"/>
                  <a:pt x="3364" y="83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5E0C1FB7-085D-9FBD-F71F-E9EEEF855776}"/>
              </a:ext>
            </a:extLst>
          </p:cNvPr>
          <p:cNvSpPr/>
          <p:nvPr/>
        </p:nvSpPr>
        <p:spPr>
          <a:xfrm>
            <a:off x="721141" y="864087"/>
            <a:ext cx="279208" cy="124506"/>
          </a:xfrm>
          <a:custGeom>
            <a:avLst/>
            <a:gdLst>
              <a:gd name="connsiteX0" fmla="*/ 2759 w 279208"/>
              <a:gd name="connsiteY0" fmla="*/ 97938 h 124506"/>
              <a:gd name="connsiteX1" fmla="*/ 136109 w 279208"/>
              <a:gd name="connsiteY1" fmla="*/ 2688 h 124506"/>
              <a:gd name="connsiteX2" fmla="*/ 202784 w 279208"/>
              <a:gd name="connsiteY2" fmla="*/ 34438 h 124506"/>
              <a:gd name="connsiteX3" fmla="*/ 278984 w 279208"/>
              <a:gd name="connsiteY3" fmla="*/ 120163 h 124506"/>
              <a:gd name="connsiteX4" fmla="*/ 177384 w 279208"/>
              <a:gd name="connsiteY4" fmla="*/ 59838 h 124506"/>
              <a:gd name="connsiteX5" fmla="*/ 161509 w 279208"/>
              <a:gd name="connsiteY5" fmla="*/ 24913 h 124506"/>
              <a:gd name="connsiteX6" fmla="*/ 110709 w 279208"/>
              <a:gd name="connsiteY6" fmla="*/ 69363 h 124506"/>
              <a:gd name="connsiteX7" fmla="*/ 47209 w 279208"/>
              <a:gd name="connsiteY7" fmla="*/ 123338 h 124506"/>
              <a:gd name="connsiteX8" fmla="*/ 2759 w 279208"/>
              <a:gd name="connsiteY8" fmla="*/ 97938 h 12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08" h="124506">
                <a:moveTo>
                  <a:pt x="2759" y="97938"/>
                </a:moveTo>
                <a:cubicBezTo>
                  <a:pt x="17576" y="77830"/>
                  <a:pt x="102772" y="13271"/>
                  <a:pt x="136109" y="2688"/>
                </a:cubicBezTo>
                <a:cubicBezTo>
                  <a:pt x="169447" y="-7895"/>
                  <a:pt x="178972" y="14859"/>
                  <a:pt x="202784" y="34438"/>
                </a:cubicBezTo>
                <a:cubicBezTo>
                  <a:pt x="226596" y="54017"/>
                  <a:pt x="283217" y="115930"/>
                  <a:pt x="278984" y="120163"/>
                </a:cubicBezTo>
                <a:cubicBezTo>
                  <a:pt x="274751" y="124396"/>
                  <a:pt x="196963" y="75713"/>
                  <a:pt x="177384" y="59838"/>
                </a:cubicBezTo>
                <a:cubicBezTo>
                  <a:pt x="157805" y="43963"/>
                  <a:pt x="172621" y="23326"/>
                  <a:pt x="161509" y="24913"/>
                </a:cubicBezTo>
                <a:cubicBezTo>
                  <a:pt x="150397" y="26500"/>
                  <a:pt x="129759" y="52959"/>
                  <a:pt x="110709" y="69363"/>
                </a:cubicBezTo>
                <a:cubicBezTo>
                  <a:pt x="91659" y="85767"/>
                  <a:pt x="57263" y="118576"/>
                  <a:pt x="47209" y="123338"/>
                </a:cubicBezTo>
                <a:cubicBezTo>
                  <a:pt x="37155" y="128101"/>
                  <a:pt x="-12058" y="118046"/>
                  <a:pt x="2759" y="97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0F14C3DD-0F9F-497F-44FC-EC8223B65860}"/>
              </a:ext>
            </a:extLst>
          </p:cNvPr>
          <p:cNvSpPr/>
          <p:nvPr/>
        </p:nvSpPr>
        <p:spPr>
          <a:xfrm>
            <a:off x="684352" y="981075"/>
            <a:ext cx="304194" cy="191623"/>
          </a:xfrm>
          <a:custGeom>
            <a:avLst/>
            <a:gdLst>
              <a:gd name="connsiteX0" fmla="*/ 296723 w 304194"/>
              <a:gd name="connsiteY0" fmla="*/ 0 h 191623"/>
              <a:gd name="connsiteX1" fmla="*/ 80823 w 304194"/>
              <a:gd name="connsiteY1" fmla="*/ 146050 h 191623"/>
              <a:gd name="connsiteX2" fmla="*/ 55423 w 304194"/>
              <a:gd name="connsiteY2" fmla="*/ 168275 h 191623"/>
              <a:gd name="connsiteX3" fmla="*/ 290373 w 304194"/>
              <a:gd name="connsiteY3" fmla="*/ 165100 h 191623"/>
              <a:gd name="connsiteX4" fmla="*/ 249098 w 304194"/>
              <a:gd name="connsiteY4" fmla="*/ 190500 h 191623"/>
              <a:gd name="connsiteX5" fmla="*/ 20498 w 304194"/>
              <a:gd name="connsiteY5" fmla="*/ 180975 h 191623"/>
              <a:gd name="connsiteX6" fmla="*/ 10973 w 304194"/>
              <a:gd name="connsiteY6" fmla="*/ 127000 h 191623"/>
              <a:gd name="connsiteX7" fmla="*/ 10973 w 304194"/>
              <a:gd name="connsiteY7" fmla="*/ 146050 h 191623"/>
              <a:gd name="connsiteX8" fmla="*/ 96698 w 304194"/>
              <a:gd name="connsiteY8" fmla="*/ 95250 h 191623"/>
              <a:gd name="connsiteX9" fmla="*/ 296723 w 304194"/>
              <a:gd name="connsiteY9" fmla="*/ 0 h 19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194" h="191623">
                <a:moveTo>
                  <a:pt x="296723" y="0"/>
                </a:moveTo>
                <a:lnTo>
                  <a:pt x="80823" y="146050"/>
                </a:lnTo>
                <a:cubicBezTo>
                  <a:pt x="40606" y="174096"/>
                  <a:pt x="20498" y="165100"/>
                  <a:pt x="55423" y="168275"/>
                </a:cubicBezTo>
                <a:cubicBezTo>
                  <a:pt x="90348" y="171450"/>
                  <a:pt x="258094" y="161396"/>
                  <a:pt x="290373" y="165100"/>
                </a:cubicBezTo>
                <a:cubicBezTo>
                  <a:pt x="322652" y="168804"/>
                  <a:pt x="294077" y="187854"/>
                  <a:pt x="249098" y="190500"/>
                </a:cubicBezTo>
                <a:cubicBezTo>
                  <a:pt x="204119" y="193146"/>
                  <a:pt x="60185" y="191558"/>
                  <a:pt x="20498" y="180975"/>
                </a:cubicBezTo>
                <a:cubicBezTo>
                  <a:pt x="-19190" y="170392"/>
                  <a:pt x="10973" y="127000"/>
                  <a:pt x="10973" y="127000"/>
                </a:cubicBezTo>
                <a:cubicBezTo>
                  <a:pt x="9385" y="121179"/>
                  <a:pt x="-3314" y="151342"/>
                  <a:pt x="10973" y="146050"/>
                </a:cubicBezTo>
                <a:cubicBezTo>
                  <a:pt x="25260" y="140758"/>
                  <a:pt x="96698" y="95250"/>
                  <a:pt x="96698" y="95250"/>
                </a:cubicBezTo>
                <a:lnTo>
                  <a:pt x="29672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DC5D4157-AF93-17DA-7F92-09A36E28EFF5}"/>
              </a:ext>
            </a:extLst>
          </p:cNvPr>
          <p:cNvSpPr/>
          <p:nvPr/>
        </p:nvSpPr>
        <p:spPr>
          <a:xfrm>
            <a:off x="955675" y="1129909"/>
            <a:ext cx="41275" cy="190194"/>
          </a:xfrm>
          <a:custGeom>
            <a:avLst/>
            <a:gdLst>
              <a:gd name="connsiteX0" fmla="*/ 9525 w 41275"/>
              <a:gd name="connsiteY0" fmla="*/ 6741 h 190194"/>
              <a:gd name="connsiteX1" fmla="*/ 0 w 41275"/>
              <a:gd name="connsiteY1" fmla="*/ 175016 h 190194"/>
              <a:gd name="connsiteX2" fmla="*/ 9525 w 41275"/>
              <a:gd name="connsiteY2" fmla="*/ 140091 h 190194"/>
              <a:gd name="connsiteX3" fmla="*/ 12700 w 41275"/>
              <a:gd name="connsiteY3" fmla="*/ 187716 h 190194"/>
              <a:gd name="connsiteX4" fmla="*/ 41275 w 41275"/>
              <a:gd name="connsiteY4" fmla="*/ 48016 h 190194"/>
              <a:gd name="connsiteX5" fmla="*/ 9525 w 41275"/>
              <a:gd name="connsiteY5" fmla="*/ 6741 h 19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75" h="190194">
                <a:moveTo>
                  <a:pt x="9525" y="6741"/>
                </a:moveTo>
                <a:cubicBezTo>
                  <a:pt x="2646" y="27907"/>
                  <a:pt x="0" y="152791"/>
                  <a:pt x="0" y="175016"/>
                </a:cubicBezTo>
                <a:cubicBezTo>
                  <a:pt x="0" y="197241"/>
                  <a:pt x="7408" y="137974"/>
                  <a:pt x="9525" y="140091"/>
                </a:cubicBezTo>
                <a:cubicBezTo>
                  <a:pt x="11642" y="142208"/>
                  <a:pt x="7408" y="203062"/>
                  <a:pt x="12700" y="187716"/>
                </a:cubicBezTo>
                <a:cubicBezTo>
                  <a:pt x="17992" y="172370"/>
                  <a:pt x="41275" y="77649"/>
                  <a:pt x="41275" y="48016"/>
                </a:cubicBezTo>
                <a:cubicBezTo>
                  <a:pt x="41275" y="18383"/>
                  <a:pt x="16404" y="-14425"/>
                  <a:pt x="9525" y="6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13D99278-7A17-2D16-9340-EE41557F418E}"/>
              </a:ext>
            </a:extLst>
          </p:cNvPr>
          <p:cNvSpPr/>
          <p:nvPr/>
        </p:nvSpPr>
        <p:spPr>
          <a:xfrm>
            <a:off x="561431" y="1269534"/>
            <a:ext cx="428190" cy="55260"/>
          </a:xfrm>
          <a:custGeom>
            <a:avLst/>
            <a:gdLst>
              <a:gd name="connsiteX0" fmla="*/ 10069 w 428190"/>
              <a:gd name="connsiteY0" fmla="*/ 466 h 55260"/>
              <a:gd name="connsiteX1" fmla="*/ 394244 w 428190"/>
              <a:gd name="connsiteY1" fmla="*/ 16341 h 55260"/>
              <a:gd name="connsiteX2" fmla="*/ 410119 w 428190"/>
              <a:gd name="connsiteY2" fmla="*/ 25866 h 55260"/>
              <a:gd name="connsiteX3" fmla="*/ 403769 w 428190"/>
              <a:gd name="connsiteY3" fmla="*/ 54441 h 55260"/>
              <a:gd name="connsiteX4" fmla="*/ 321219 w 428190"/>
              <a:gd name="connsiteY4" fmla="*/ 48091 h 55260"/>
              <a:gd name="connsiteX5" fmla="*/ 127544 w 428190"/>
              <a:gd name="connsiteY5" fmla="*/ 38566 h 55260"/>
              <a:gd name="connsiteX6" fmla="*/ 10069 w 428190"/>
              <a:gd name="connsiteY6" fmla="*/ 466 h 5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190" h="55260">
                <a:moveTo>
                  <a:pt x="10069" y="466"/>
                </a:moveTo>
                <a:cubicBezTo>
                  <a:pt x="54519" y="-3238"/>
                  <a:pt x="394244" y="16341"/>
                  <a:pt x="394244" y="16341"/>
                </a:cubicBezTo>
                <a:cubicBezTo>
                  <a:pt x="460919" y="20574"/>
                  <a:pt x="408532" y="19516"/>
                  <a:pt x="410119" y="25866"/>
                </a:cubicBezTo>
                <a:cubicBezTo>
                  <a:pt x="411707" y="32216"/>
                  <a:pt x="418586" y="50737"/>
                  <a:pt x="403769" y="54441"/>
                </a:cubicBezTo>
                <a:cubicBezTo>
                  <a:pt x="388952" y="58145"/>
                  <a:pt x="321219" y="48091"/>
                  <a:pt x="321219" y="48091"/>
                </a:cubicBezTo>
                <a:lnTo>
                  <a:pt x="127544" y="38566"/>
                </a:lnTo>
                <a:cubicBezTo>
                  <a:pt x="79919" y="34862"/>
                  <a:pt x="-34381" y="4170"/>
                  <a:pt x="10069" y="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6C2BC0EB-1B07-98FA-2737-7A6F82BC7921}"/>
              </a:ext>
            </a:extLst>
          </p:cNvPr>
          <p:cNvSpPr/>
          <p:nvPr/>
        </p:nvSpPr>
        <p:spPr>
          <a:xfrm>
            <a:off x="847444" y="777248"/>
            <a:ext cx="86624" cy="150662"/>
          </a:xfrm>
          <a:custGeom>
            <a:avLst/>
            <a:gdLst>
              <a:gd name="connsiteX0" fmla="*/ 281 w 86624"/>
              <a:gd name="connsiteY0" fmla="*/ 627 h 150662"/>
              <a:gd name="connsiteX1" fmla="*/ 44731 w 86624"/>
              <a:gd name="connsiteY1" fmla="*/ 99052 h 150662"/>
              <a:gd name="connsiteX2" fmla="*/ 86006 w 86624"/>
              <a:gd name="connsiteY2" fmla="*/ 149852 h 150662"/>
              <a:gd name="connsiteX3" fmla="*/ 66956 w 86624"/>
              <a:gd name="connsiteY3" fmla="*/ 60952 h 150662"/>
              <a:gd name="connsiteX4" fmla="*/ 281 w 86624"/>
              <a:gd name="connsiteY4" fmla="*/ 627 h 1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24" h="150662">
                <a:moveTo>
                  <a:pt x="281" y="627"/>
                </a:moveTo>
                <a:cubicBezTo>
                  <a:pt x="-3423" y="6977"/>
                  <a:pt x="30444" y="74181"/>
                  <a:pt x="44731" y="99052"/>
                </a:cubicBezTo>
                <a:cubicBezTo>
                  <a:pt x="59019" y="123923"/>
                  <a:pt x="82302" y="156202"/>
                  <a:pt x="86006" y="149852"/>
                </a:cubicBezTo>
                <a:cubicBezTo>
                  <a:pt x="89710" y="143502"/>
                  <a:pt x="75952" y="84235"/>
                  <a:pt x="66956" y="60952"/>
                </a:cubicBezTo>
                <a:cubicBezTo>
                  <a:pt x="57960" y="37669"/>
                  <a:pt x="3985" y="-5723"/>
                  <a:pt x="281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21E12832-C428-3F7D-2558-CB66948F288B}"/>
              </a:ext>
            </a:extLst>
          </p:cNvPr>
          <p:cNvSpPr/>
          <p:nvPr/>
        </p:nvSpPr>
        <p:spPr>
          <a:xfrm>
            <a:off x="860327" y="780695"/>
            <a:ext cx="214436" cy="146235"/>
          </a:xfrm>
          <a:custGeom>
            <a:avLst/>
            <a:gdLst>
              <a:gd name="connsiteX0" fmla="*/ 98 w 214436"/>
              <a:gd name="connsiteY0" fmla="*/ 355 h 146235"/>
              <a:gd name="connsiteX1" fmla="*/ 88998 w 214436"/>
              <a:gd name="connsiteY1" fmla="*/ 19405 h 146235"/>
              <a:gd name="connsiteX2" fmla="*/ 104873 w 214436"/>
              <a:gd name="connsiteY2" fmla="*/ 60680 h 146235"/>
              <a:gd name="connsiteX3" fmla="*/ 130273 w 214436"/>
              <a:gd name="connsiteY3" fmla="*/ 114655 h 146235"/>
              <a:gd name="connsiteX4" fmla="*/ 50898 w 214436"/>
              <a:gd name="connsiteY4" fmla="*/ 124180 h 146235"/>
              <a:gd name="connsiteX5" fmla="*/ 82648 w 214436"/>
              <a:gd name="connsiteY5" fmla="*/ 143230 h 146235"/>
              <a:gd name="connsiteX6" fmla="*/ 190598 w 214436"/>
              <a:gd name="connsiteY6" fmla="*/ 143230 h 146235"/>
              <a:gd name="connsiteX7" fmla="*/ 209648 w 214436"/>
              <a:gd name="connsiteY7" fmla="*/ 114655 h 146235"/>
              <a:gd name="connsiteX8" fmla="*/ 123923 w 214436"/>
              <a:gd name="connsiteY8" fmla="*/ 79730 h 146235"/>
              <a:gd name="connsiteX9" fmla="*/ 108048 w 214436"/>
              <a:gd name="connsiteY9" fmla="*/ 13055 h 146235"/>
              <a:gd name="connsiteX10" fmla="*/ 98 w 214436"/>
              <a:gd name="connsiteY10" fmla="*/ 355 h 14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436" h="146235">
                <a:moveTo>
                  <a:pt x="98" y="355"/>
                </a:moveTo>
                <a:cubicBezTo>
                  <a:pt x="-3077" y="1413"/>
                  <a:pt x="71536" y="9351"/>
                  <a:pt x="88998" y="19405"/>
                </a:cubicBezTo>
                <a:cubicBezTo>
                  <a:pt x="106460" y="29459"/>
                  <a:pt x="97994" y="44805"/>
                  <a:pt x="104873" y="60680"/>
                </a:cubicBezTo>
                <a:cubicBezTo>
                  <a:pt x="111752" y="76555"/>
                  <a:pt x="139269" y="104072"/>
                  <a:pt x="130273" y="114655"/>
                </a:cubicBezTo>
                <a:cubicBezTo>
                  <a:pt x="121277" y="125238"/>
                  <a:pt x="58836" y="119418"/>
                  <a:pt x="50898" y="124180"/>
                </a:cubicBezTo>
                <a:cubicBezTo>
                  <a:pt x="42961" y="128943"/>
                  <a:pt x="59365" y="140055"/>
                  <a:pt x="82648" y="143230"/>
                </a:cubicBezTo>
                <a:cubicBezTo>
                  <a:pt x="105931" y="146405"/>
                  <a:pt x="169431" y="147992"/>
                  <a:pt x="190598" y="143230"/>
                </a:cubicBezTo>
                <a:cubicBezTo>
                  <a:pt x="211765" y="138468"/>
                  <a:pt x="220760" y="125238"/>
                  <a:pt x="209648" y="114655"/>
                </a:cubicBezTo>
                <a:cubicBezTo>
                  <a:pt x="198536" y="104072"/>
                  <a:pt x="140856" y="96663"/>
                  <a:pt x="123923" y="79730"/>
                </a:cubicBezTo>
                <a:cubicBezTo>
                  <a:pt x="106990" y="62797"/>
                  <a:pt x="122865" y="26284"/>
                  <a:pt x="108048" y="13055"/>
                </a:cubicBezTo>
                <a:cubicBezTo>
                  <a:pt x="93231" y="-174"/>
                  <a:pt x="3273" y="-703"/>
                  <a:pt x="98" y="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AF311367-C2B2-82F2-9D2E-6CF828E6B7BC}"/>
              </a:ext>
            </a:extLst>
          </p:cNvPr>
          <p:cNvSpPr/>
          <p:nvPr/>
        </p:nvSpPr>
        <p:spPr>
          <a:xfrm>
            <a:off x="1019157" y="780524"/>
            <a:ext cx="62612" cy="150299"/>
          </a:xfrm>
          <a:custGeom>
            <a:avLst/>
            <a:gdLst>
              <a:gd name="connsiteX0" fmla="*/ 18 w 62612"/>
              <a:gd name="connsiteY0" fmla="*/ 526 h 150299"/>
              <a:gd name="connsiteX1" fmla="*/ 53993 w 62612"/>
              <a:gd name="connsiteY1" fmla="*/ 146576 h 150299"/>
              <a:gd name="connsiteX2" fmla="*/ 60343 w 62612"/>
              <a:gd name="connsiteY2" fmla="*/ 98951 h 150299"/>
              <a:gd name="connsiteX3" fmla="*/ 18 w 62612"/>
              <a:gd name="connsiteY3" fmla="*/ 526 h 15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" h="150299">
                <a:moveTo>
                  <a:pt x="18" y="526"/>
                </a:moveTo>
                <a:cubicBezTo>
                  <a:pt x="-1040" y="8463"/>
                  <a:pt x="43939" y="130172"/>
                  <a:pt x="53993" y="146576"/>
                </a:cubicBezTo>
                <a:cubicBezTo>
                  <a:pt x="64047" y="162980"/>
                  <a:pt x="64047" y="121176"/>
                  <a:pt x="60343" y="98951"/>
                </a:cubicBezTo>
                <a:cubicBezTo>
                  <a:pt x="56639" y="76726"/>
                  <a:pt x="1076" y="-7411"/>
                  <a:pt x="18" y="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4A840058-6B75-AECE-7E08-65048CE493DA}"/>
              </a:ext>
            </a:extLst>
          </p:cNvPr>
          <p:cNvSpPr/>
          <p:nvPr/>
        </p:nvSpPr>
        <p:spPr>
          <a:xfrm>
            <a:off x="910822" y="948331"/>
            <a:ext cx="92890" cy="210712"/>
          </a:xfrm>
          <a:custGeom>
            <a:avLst/>
            <a:gdLst>
              <a:gd name="connsiteX0" fmla="*/ 92478 w 92890"/>
              <a:gd name="connsiteY0" fmla="*/ 994 h 210712"/>
              <a:gd name="connsiteX1" fmla="*/ 70253 w 92890"/>
              <a:gd name="connsiteY1" fmla="*/ 86719 h 210712"/>
              <a:gd name="connsiteX2" fmla="*/ 35328 w 92890"/>
              <a:gd name="connsiteY2" fmla="*/ 118469 h 210712"/>
              <a:gd name="connsiteX3" fmla="*/ 35328 w 92890"/>
              <a:gd name="connsiteY3" fmla="*/ 147044 h 210712"/>
              <a:gd name="connsiteX4" fmla="*/ 57553 w 92890"/>
              <a:gd name="connsiteY4" fmla="*/ 210544 h 210712"/>
              <a:gd name="connsiteX5" fmla="*/ 28978 w 92890"/>
              <a:gd name="connsiteY5" fmla="*/ 162919 h 210712"/>
              <a:gd name="connsiteX6" fmla="*/ 403 w 92890"/>
              <a:gd name="connsiteY6" fmla="*/ 83544 h 210712"/>
              <a:gd name="connsiteX7" fmla="*/ 51203 w 92890"/>
              <a:gd name="connsiteY7" fmla="*/ 42269 h 210712"/>
              <a:gd name="connsiteX8" fmla="*/ 92478 w 92890"/>
              <a:gd name="connsiteY8" fmla="*/ 994 h 2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90" h="210712">
                <a:moveTo>
                  <a:pt x="92478" y="994"/>
                </a:moveTo>
                <a:cubicBezTo>
                  <a:pt x="95653" y="8402"/>
                  <a:pt x="79778" y="67140"/>
                  <a:pt x="70253" y="86719"/>
                </a:cubicBezTo>
                <a:cubicBezTo>
                  <a:pt x="60728" y="106298"/>
                  <a:pt x="41149" y="108415"/>
                  <a:pt x="35328" y="118469"/>
                </a:cubicBezTo>
                <a:cubicBezTo>
                  <a:pt x="29507" y="128523"/>
                  <a:pt x="31624" y="131698"/>
                  <a:pt x="35328" y="147044"/>
                </a:cubicBezTo>
                <a:cubicBezTo>
                  <a:pt x="39032" y="162390"/>
                  <a:pt x="58611" y="207898"/>
                  <a:pt x="57553" y="210544"/>
                </a:cubicBezTo>
                <a:cubicBezTo>
                  <a:pt x="56495" y="213190"/>
                  <a:pt x="38503" y="184086"/>
                  <a:pt x="28978" y="162919"/>
                </a:cubicBezTo>
                <a:cubicBezTo>
                  <a:pt x="19453" y="141752"/>
                  <a:pt x="-3301" y="103652"/>
                  <a:pt x="403" y="83544"/>
                </a:cubicBezTo>
                <a:cubicBezTo>
                  <a:pt x="4107" y="63436"/>
                  <a:pt x="35857" y="54969"/>
                  <a:pt x="51203" y="42269"/>
                </a:cubicBezTo>
                <a:cubicBezTo>
                  <a:pt x="66549" y="29569"/>
                  <a:pt x="89303" y="-6414"/>
                  <a:pt x="92478" y="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8F5AF9F6-1938-1416-E920-6C2DA2F31DE5}"/>
              </a:ext>
            </a:extLst>
          </p:cNvPr>
          <p:cNvSpPr/>
          <p:nvPr/>
        </p:nvSpPr>
        <p:spPr>
          <a:xfrm>
            <a:off x="983537" y="1082855"/>
            <a:ext cx="23367" cy="233500"/>
          </a:xfrm>
          <a:custGeom>
            <a:avLst/>
            <a:gdLst>
              <a:gd name="connsiteX0" fmla="*/ 7063 w 23367"/>
              <a:gd name="connsiteY0" fmla="*/ 2995 h 233500"/>
              <a:gd name="connsiteX1" fmla="*/ 713 w 23367"/>
              <a:gd name="connsiteY1" fmla="*/ 231595 h 233500"/>
              <a:gd name="connsiteX2" fmla="*/ 22938 w 23367"/>
              <a:gd name="connsiteY2" fmla="*/ 107770 h 233500"/>
              <a:gd name="connsiteX3" fmla="*/ 7063 w 23367"/>
              <a:gd name="connsiteY3" fmla="*/ 2995 h 2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67" h="233500">
                <a:moveTo>
                  <a:pt x="7063" y="2995"/>
                </a:moveTo>
                <a:cubicBezTo>
                  <a:pt x="3359" y="23633"/>
                  <a:pt x="-1933" y="214132"/>
                  <a:pt x="713" y="231595"/>
                </a:cubicBezTo>
                <a:cubicBezTo>
                  <a:pt x="3359" y="249058"/>
                  <a:pt x="19763" y="141637"/>
                  <a:pt x="22938" y="107770"/>
                </a:cubicBezTo>
                <a:cubicBezTo>
                  <a:pt x="26113" y="73903"/>
                  <a:pt x="10767" y="-17643"/>
                  <a:pt x="7063" y="2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F77010EB-FA32-BCD2-8909-DA54F96B6A54}"/>
              </a:ext>
            </a:extLst>
          </p:cNvPr>
          <p:cNvSpPr/>
          <p:nvPr/>
        </p:nvSpPr>
        <p:spPr>
          <a:xfrm>
            <a:off x="965143" y="952367"/>
            <a:ext cx="190016" cy="83197"/>
          </a:xfrm>
          <a:custGeom>
            <a:avLst/>
            <a:gdLst>
              <a:gd name="connsiteX0" fmla="*/ 57 w 190016"/>
              <a:gd name="connsiteY0" fmla="*/ 41408 h 83197"/>
              <a:gd name="connsiteX1" fmla="*/ 101657 w 190016"/>
              <a:gd name="connsiteY1" fmla="*/ 38233 h 83197"/>
              <a:gd name="connsiteX2" fmla="*/ 85782 w 190016"/>
              <a:gd name="connsiteY2" fmla="*/ 82683 h 83197"/>
              <a:gd name="connsiteX3" fmla="*/ 177857 w 190016"/>
              <a:gd name="connsiteY3" fmla="*/ 63633 h 83197"/>
              <a:gd name="connsiteX4" fmla="*/ 184207 w 190016"/>
              <a:gd name="connsiteY4" fmla="*/ 44583 h 83197"/>
              <a:gd name="connsiteX5" fmla="*/ 133407 w 190016"/>
              <a:gd name="connsiteY5" fmla="*/ 41408 h 83197"/>
              <a:gd name="connsiteX6" fmla="*/ 117532 w 190016"/>
              <a:gd name="connsiteY6" fmla="*/ 133 h 83197"/>
              <a:gd name="connsiteX7" fmla="*/ 57 w 190016"/>
              <a:gd name="connsiteY7" fmla="*/ 41408 h 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16" h="83197">
                <a:moveTo>
                  <a:pt x="57" y="41408"/>
                </a:moveTo>
                <a:cubicBezTo>
                  <a:pt x="-2589" y="47758"/>
                  <a:pt x="87370" y="31354"/>
                  <a:pt x="101657" y="38233"/>
                </a:cubicBezTo>
                <a:cubicBezTo>
                  <a:pt x="115945" y="45112"/>
                  <a:pt x="73082" y="78450"/>
                  <a:pt x="85782" y="82683"/>
                </a:cubicBezTo>
                <a:cubicBezTo>
                  <a:pt x="98482" y="86916"/>
                  <a:pt x="177857" y="63633"/>
                  <a:pt x="177857" y="63633"/>
                </a:cubicBezTo>
                <a:cubicBezTo>
                  <a:pt x="194261" y="57283"/>
                  <a:pt x="191615" y="48287"/>
                  <a:pt x="184207" y="44583"/>
                </a:cubicBezTo>
                <a:cubicBezTo>
                  <a:pt x="176799" y="40879"/>
                  <a:pt x="144520" y="48816"/>
                  <a:pt x="133407" y="41408"/>
                </a:cubicBezTo>
                <a:cubicBezTo>
                  <a:pt x="122295" y="34000"/>
                  <a:pt x="136053" y="2779"/>
                  <a:pt x="117532" y="133"/>
                </a:cubicBezTo>
                <a:cubicBezTo>
                  <a:pt x="99011" y="-2513"/>
                  <a:pt x="2703" y="35058"/>
                  <a:pt x="57" y="41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5FAA2900-6BCA-345A-71D8-68F7C4E94A78}"/>
              </a:ext>
            </a:extLst>
          </p:cNvPr>
          <p:cNvSpPr/>
          <p:nvPr/>
        </p:nvSpPr>
        <p:spPr>
          <a:xfrm>
            <a:off x="1055929" y="1098014"/>
            <a:ext cx="68024" cy="227029"/>
          </a:xfrm>
          <a:custGeom>
            <a:avLst/>
            <a:gdLst>
              <a:gd name="connsiteX0" fmla="*/ 7696 w 68024"/>
              <a:gd name="connsiteY0" fmla="*/ 10061 h 227029"/>
              <a:gd name="connsiteX1" fmla="*/ 1346 w 68024"/>
              <a:gd name="connsiteY1" fmla="*/ 124361 h 227029"/>
              <a:gd name="connsiteX2" fmla="*/ 17221 w 68024"/>
              <a:gd name="connsiteY2" fmla="*/ 206911 h 227029"/>
              <a:gd name="connsiteX3" fmla="*/ 23571 w 68024"/>
              <a:gd name="connsiteY3" fmla="*/ 225961 h 227029"/>
              <a:gd name="connsiteX4" fmla="*/ 23571 w 68024"/>
              <a:gd name="connsiteY4" fmla="*/ 184686 h 227029"/>
              <a:gd name="connsiteX5" fmla="*/ 23571 w 68024"/>
              <a:gd name="connsiteY5" fmla="*/ 108486 h 227029"/>
              <a:gd name="connsiteX6" fmla="*/ 64846 w 68024"/>
              <a:gd name="connsiteY6" fmla="*/ 95786 h 227029"/>
              <a:gd name="connsiteX7" fmla="*/ 64846 w 68024"/>
              <a:gd name="connsiteY7" fmla="*/ 48161 h 227029"/>
              <a:gd name="connsiteX8" fmla="*/ 61671 w 68024"/>
              <a:gd name="connsiteY8" fmla="*/ 10061 h 227029"/>
              <a:gd name="connsiteX9" fmla="*/ 7696 w 68024"/>
              <a:gd name="connsiteY9" fmla="*/ 10061 h 22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024" h="227029">
                <a:moveTo>
                  <a:pt x="7696" y="10061"/>
                </a:moveTo>
                <a:cubicBezTo>
                  <a:pt x="-2358" y="29111"/>
                  <a:pt x="-242" y="91553"/>
                  <a:pt x="1346" y="124361"/>
                </a:cubicBezTo>
                <a:cubicBezTo>
                  <a:pt x="2933" y="157169"/>
                  <a:pt x="17221" y="206911"/>
                  <a:pt x="17221" y="206911"/>
                </a:cubicBezTo>
                <a:cubicBezTo>
                  <a:pt x="20925" y="223844"/>
                  <a:pt x="22513" y="229665"/>
                  <a:pt x="23571" y="225961"/>
                </a:cubicBezTo>
                <a:cubicBezTo>
                  <a:pt x="24629" y="222257"/>
                  <a:pt x="23571" y="184686"/>
                  <a:pt x="23571" y="184686"/>
                </a:cubicBezTo>
                <a:cubicBezTo>
                  <a:pt x="23571" y="165107"/>
                  <a:pt x="16692" y="123303"/>
                  <a:pt x="23571" y="108486"/>
                </a:cubicBezTo>
                <a:cubicBezTo>
                  <a:pt x="30450" y="93669"/>
                  <a:pt x="57967" y="105840"/>
                  <a:pt x="64846" y="95786"/>
                </a:cubicBezTo>
                <a:cubicBezTo>
                  <a:pt x="71725" y="85732"/>
                  <a:pt x="65375" y="62449"/>
                  <a:pt x="64846" y="48161"/>
                </a:cubicBezTo>
                <a:cubicBezTo>
                  <a:pt x="64317" y="33874"/>
                  <a:pt x="68550" y="16411"/>
                  <a:pt x="61671" y="10061"/>
                </a:cubicBezTo>
                <a:cubicBezTo>
                  <a:pt x="54792" y="3711"/>
                  <a:pt x="17750" y="-8989"/>
                  <a:pt x="7696" y="10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E32453E9-CE5A-BFC6-B12F-65D94FBF29A1}"/>
              </a:ext>
            </a:extLst>
          </p:cNvPr>
          <p:cNvSpPr/>
          <p:nvPr/>
        </p:nvSpPr>
        <p:spPr>
          <a:xfrm>
            <a:off x="961557" y="1187159"/>
            <a:ext cx="303129" cy="149526"/>
          </a:xfrm>
          <a:custGeom>
            <a:avLst/>
            <a:gdLst>
              <a:gd name="connsiteX0" fmla="*/ 468 w 303129"/>
              <a:gd name="connsiteY0" fmla="*/ 86016 h 149526"/>
              <a:gd name="connsiteX1" fmla="*/ 95718 w 303129"/>
              <a:gd name="connsiteY1" fmla="*/ 105066 h 149526"/>
              <a:gd name="connsiteX2" fmla="*/ 121118 w 303129"/>
              <a:gd name="connsiteY2" fmla="*/ 76491 h 149526"/>
              <a:gd name="connsiteX3" fmla="*/ 222718 w 303129"/>
              <a:gd name="connsiteY3" fmla="*/ 79666 h 149526"/>
              <a:gd name="connsiteX4" fmla="*/ 238593 w 303129"/>
              <a:gd name="connsiteY4" fmla="*/ 76491 h 149526"/>
              <a:gd name="connsiteX5" fmla="*/ 235418 w 303129"/>
              <a:gd name="connsiteY5" fmla="*/ 291 h 149526"/>
              <a:gd name="connsiteX6" fmla="*/ 302093 w 303129"/>
              <a:gd name="connsiteY6" fmla="*/ 108241 h 149526"/>
              <a:gd name="connsiteX7" fmla="*/ 175093 w 303129"/>
              <a:gd name="connsiteY7" fmla="*/ 114591 h 149526"/>
              <a:gd name="connsiteX8" fmla="*/ 149693 w 303129"/>
              <a:gd name="connsiteY8" fmla="*/ 124116 h 149526"/>
              <a:gd name="connsiteX9" fmla="*/ 140168 w 303129"/>
              <a:gd name="connsiteY9" fmla="*/ 149516 h 149526"/>
              <a:gd name="connsiteX10" fmla="*/ 468 w 303129"/>
              <a:gd name="connsiteY10" fmla="*/ 86016 h 14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3129" h="149526">
                <a:moveTo>
                  <a:pt x="468" y="86016"/>
                </a:moveTo>
                <a:cubicBezTo>
                  <a:pt x="-6940" y="78608"/>
                  <a:pt x="75610" y="106654"/>
                  <a:pt x="95718" y="105066"/>
                </a:cubicBezTo>
                <a:cubicBezTo>
                  <a:pt x="115826" y="103479"/>
                  <a:pt x="99951" y="80724"/>
                  <a:pt x="121118" y="76491"/>
                </a:cubicBezTo>
                <a:cubicBezTo>
                  <a:pt x="142285" y="72258"/>
                  <a:pt x="222718" y="79666"/>
                  <a:pt x="222718" y="79666"/>
                </a:cubicBezTo>
                <a:cubicBezTo>
                  <a:pt x="242297" y="79666"/>
                  <a:pt x="236476" y="89720"/>
                  <a:pt x="238593" y="76491"/>
                </a:cubicBezTo>
                <a:cubicBezTo>
                  <a:pt x="240710" y="63262"/>
                  <a:pt x="224835" y="-5001"/>
                  <a:pt x="235418" y="291"/>
                </a:cubicBezTo>
                <a:cubicBezTo>
                  <a:pt x="246001" y="5583"/>
                  <a:pt x="312147" y="89191"/>
                  <a:pt x="302093" y="108241"/>
                </a:cubicBezTo>
                <a:cubicBezTo>
                  <a:pt x="292039" y="127291"/>
                  <a:pt x="200493" y="111945"/>
                  <a:pt x="175093" y="114591"/>
                </a:cubicBezTo>
                <a:cubicBezTo>
                  <a:pt x="149693" y="117237"/>
                  <a:pt x="155514" y="118295"/>
                  <a:pt x="149693" y="124116"/>
                </a:cubicBezTo>
                <a:cubicBezTo>
                  <a:pt x="143872" y="129937"/>
                  <a:pt x="161864" y="150045"/>
                  <a:pt x="140168" y="149516"/>
                </a:cubicBezTo>
                <a:cubicBezTo>
                  <a:pt x="118472" y="148987"/>
                  <a:pt x="7876" y="93424"/>
                  <a:pt x="468" y="86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34477360-1F00-E454-4935-131DC19BAFFA}"/>
              </a:ext>
            </a:extLst>
          </p:cNvPr>
          <p:cNvSpPr/>
          <p:nvPr/>
        </p:nvSpPr>
        <p:spPr>
          <a:xfrm>
            <a:off x="1058569" y="885391"/>
            <a:ext cx="109949" cy="127894"/>
          </a:xfrm>
          <a:custGeom>
            <a:avLst/>
            <a:gdLst>
              <a:gd name="connsiteX0" fmla="*/ 1881 w 109949"/>
              <a:gd name="connsiteY0" fmla="*/ 25834 h 127894"/>
              <a:gd name="connsiteX1" fmla="*/ 43156 w 109949"/>
              <a:gd name="connsiteY1" fmla="*/ 82984 h 127894"/>
              <a:gd name="connsiteX2" fmla="*/ 68556 w 109949"/>
              <a:gd name="connsiteY2" fmla="*/ 127434 h 127894"/>
              <a:gd name="connsiteX3" fmla="*/ 81256 w 109949"/>
              <a:gd name="connsiteY3" fmla="*/ 102034 h 127894"/>
              <a:gd name="connsiteX4" fmla="*/ 65381 w 109949"/>
              <a:gd name="connsiteY4" fmla="*/ 38534 h 127894"/>
              <a:gd name="connsiteX5" fmla="*/ 109831 w 109949"/>
              <a:gd name="connsiteY5" fmla="*/ 434 h 127894"/>
              <a:gd name="connsiteX6" fmla="*/ 1881 w 109949"/>
              <a:gd name="connsiteY6" fmla="*/ 25834 h 1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49" h="127894">
                <a:moveTo>
                  <a:pt x="1881" y="25834"/>
                </a:moveTo>
                <a:cubicBezTo>
                  <a:pt x="-9232" y="39592"/>
                  <a:pt x="32044" y="66051"/>
                  <a:pt x="43156" y="82984"/>
                </a:cubicBezTo>
                <a:cubicBezTo>
                  <a:pt x="54268" y="99917"/>
                  <a:pt x="62206" y="124259"/>
                  <a:pt x="68556" y="127434"/>
                </a:cubicBezTo>
                <a:cubicBezTo>
                  <a:pt x="74906" y="130609"/>
                  <a:pt x="81785" y="116851"/>
                  <a:pt x="81256" y="102034"/>
                </a:cubicBezTo>
                <a:cubicBezTo>
                  <a:pt x="80727" y="87217"/>
                  <a:pt x="60619" y="55467"/>
                  <a:pt x="65381" y="38534"/>
                </a:cubicBezTo>
                <a:cubicBezTo>
                  <a:pt x="70143" y="21601"/>
                  <a:pt x="112477" y="3609"/>
                  <a:pt x="109831" y="434"/>
                </a:cubicBezTo>
                <a:cubicBezTo>
                  <a:pt x="107185" y="-2741"/>
                  <a:pt x="12994" y="12076"/>
                  <a:pt x="1881" y="25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87C2A382-78C9-F5F8-9DF0-FB1AD0E4C8EE}"/>
              </a:ext>
            </a:extLst>
          </p:cNvPr>
          <p:cNvSpPr/>
          <p:nvPr/>
        </p:nvSpPr>
        <p:spPr>
          <a:xfrm>
            <a:off x="1130295" y="863591"/>
            <a:ext cx="121845" cy="140003"/>
          </a:xfrm>
          <a:custGeom>
            <a:avLst/>
            <a:gdLst>
              <a:gd name="connsiteX0" fmla="*/ 5 w 121845"/>
              <a:gd name="connsiteY0" fmla="*/ 9 h 140003"/>
              <a:gd name="connsiteX1" fmla="*/ 57155 w 121845"/>
              <a:gd name="connsiteY1" fmla="*/ 104784 h 140003"/>
              <a:gd name="connsiteX2" fmla="*/ 31755 w 121845"/>
              <a:gd name="connsiteY2" fmla="*/ 120659 h 140003"/>
              <a:gd name="connsiteX3" fmla="*/ 3180 w 121845"/>
              <a:gd name="connsiteY3" fmla="*/ 139709 h 140003"/>
              <a:gd name="connsiteX4" fmla="*/ 50805 w 121845"/>
              <a:gd name="connsiteY4" fmla="*/ 104784 h 140003"/>
              <a:gd name="connsiteX5" fmla="*/ 114305 w 121845"/>
              <a:gd name="connsiteY5" fmla="*/ 92084 h 140003"/>
              <a:gd name="connsiteX6" fmla="*/ 117480 w 121845"/>
              <a:gd name="connsiteY6" fmla="*/ 63509 h 140003"/>
              <a:gd name="connsiteX7" fmla="*/ 85730 w 121845"/>
              <a:gd name="connsiteY7" fmla="*/ 9534 h 140003"/>
              <a:gd name="connsiteX8" fmla="*/ 95255 w 121845"/>
              <a:gd name="connsiteY8" fmla="*/ 79384 h 140003"/>
              <a:gd name="connsiteX9" fmla="*/ 53980 w 121845"/>
              <a:gd name="connsiteY9" fmla="*/ 98434 h 140003"/>
              <a:gd name="connsiteX10" fmla="*/ 5 w 121845"/>
              <a:gd name="connsiteY10" fmla="*/ 9 h 14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45" h="140003">
                <a:moveTo>
                  <a:pt x="5" y="9"/>
                </a:moveTo>
                <a:cubicBezTo>
                  <a:pt x="534" y="1067"/>
                  <a:pt x="51863" y="84676"/>
                  <a:pt x="57155" y="104784"/>
                </a:cubicBezTo>
                <a:cubicBezTo>
                  <a:pt x="62447" y="124892"/>
                  <a:pt x="40751" y="114838"/>
                  <a:pt x="31755" y="120659"/>
                </a:cubicBezTo>
                <a:cubicBezTo>
                  <a:pt x="22759" y="126480"/>
                  <a:pt x="5" y="142355"/>
                  <a:pt x="3180" y="139709"/>
                </a:cubicBezTo>
                <a:cubicBezTo>
                  <a:pt x="6355" y="137063"/>
                  <a:pt x="32284" y="112721"/>
                  <a:pt x="50805" y="104784"/>
                </a:cubicBezTo>
                <a:cubicBezTo>
                  <a:pt x="69326" y="96847"/>
                  <a:pt x="103193" y="98963"/>
                  <a:pt x="114305" y="92084"/>
                </a:cubicBezTo>
                <a:cubicBezTo>
                  <a:pt x="125417" y="85205"/>
                  <a:pt x="122242" y="77267"/>
                  <a:pt x="117480" y="63509"/>
                </a:cubicBezTo>
                <a:cubicBezTo>
                  <a:pt x="112718" y="49751"/>
                  <a:pt x="89434" y="6888"/>
                  <a:pt x="85730" y="9534"/>
                </a:cubicBezTo>
                <a:cubicBezTo>
                  <a:pt x="82026" y="12180"/>
                  <a:pt x="100547" y="64567"/>
                  <a:pt x="95255" y="79384"/>
                </a:cubicBezTo>
                <a:cubicBezTo>
                  <a:pt x="89963" y="94201"/>
                  <a:pt x="68268" y="109017"/>
                  <a:pt x="53980" y="98434"/>
                </a:cubicBezTo>
                <a:cubicBezTo>
                  <a:pt x="39693" y="87851"/>
                  <a:pt x="-524" y="-1049"/>
                  <a:pt x="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D8852873-C0E7-5ABC-F7DF-54BB49F28038}"/>
              </a:ext>
            </a:extLst>
          </p:cNvPr>
          <p:cNvSpPr/>
          <p:nvPr/>
        </p:nvSpPr>
        <p:spPr>
          <a:xfrm>
            <a:off x="1141524" y="846688"/>
            <a:ext cx="96849" cy="78114"/>
          </a:xfrm>
          <a:custGeom>
            <a:avLst/>
            <a:gdLst>
              <a:gd name="connsiteX0" fmla="*/ 1476 w 96849"/>
              <a:gd name="connsiteY0" fmla="*/ 35962 h 78114"/>
              <a:gd name="connsiteX1" fmla="*/ 42751 w 96849"/>
              <a:gd name="connsiteY1" fmla="*/ 1037 h 78114"/>
              <a:gd name="connsiteX2" fmla="*/ 96726 w 96849"/>
              <a:gd name="connsiteY2" fmla="*/ 77237 h 78114"/>
              <a:gd name="connsiteX3" fmla="*/ 1476 w 96849"/>
              <a:gd name="connsiteY3" fmla="*/ 35962 h 7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49" h="78114">
                <a:moveTo>
                  <a:pt x="1476" y="35962"/>
                </a:moveTo>
                <a:cubicBezTo>
                  <a:pt x="-7520" y="23262"/>
                  <a:pt x="26876" y="-5842"/>
                  <a:pt x="42751" y="1037"/>
                </a:cubicBezTo>
                <a:cubicBezTo>
                  <a:pt x="58626" y="7916"/>
                  <a:pt x="99372" y="70358"/>
                  <a:pt x="96726" y="77237"/>
                </a:cubicBezTo>
                <a:cubicBezTo>
                  <a:pt x="94080" y="84116"/>
                  <a:pt x="10472" y="48662"/>
                  <a:pt x="1476" y="35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42778662-4A18-E173-13C2-9B25FCAA8476}"/>
              </a:ext>
            </a:extLst>
          </p:cNvPr>
          <p:cNvSpPr/>
          <p:nvPr/>
        </p:nvSpPr>
        <p:spPr>
          <a:xfrm>
            <a:off x="1127113" y="977182"/>
            <a:ext cx="95078" cy="252325"/>
          </a:xfrm>
          <a:custGeom>
            <a:avLst/>
            <a:gdLst>
              <a:gd name="connsiteX0" fmla="*/ 12 w 95078"/>
              <a:gd name="connsiteY0" fmla="*/ 718 h 252325"/>
              <a:gd name="connsiteX1" fmla="*/ 82562 w 95078"/>
              <a:gd name="connsiteY1" fmla="*/ 245193 h 252325"/>
              <a:gd name="connsiteX2" fmla="*/ 88912 w 95078"/>
              <a:gd name="connsiteY2" fmla="*/ 172168 h 252325"/>
              <a:gd name="connsiteX3" fmla="*/ 12 w 95078"/>
              <a:gd name="connsiteY3" fmla="*/ 718 h 25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78" h="252325">
                <a:moveTo>
                  <a:pt x="12" y="718"/>
                </a:moveTo>
                <a:cubicBezTo>
                  <a:pt x="-1046" y="12889"/>
                  <a:pt x="67745" y="216618"/>
                  <a:pt x="82562" y="245193"/>
                </a:cubicBezTo>
                <a:cubicBezTo>
                  <a:pt x="97379" y="273768"/>
                  <a:pt x="98437" y="209739"/>
                  <a:pt x="88912" y="172168"/>
                </a:cubicBezTo>
                <a:cubicBezTo>
                  <a:pt x="79387" y="134597"/>
                  <a:pt x="1070" y="-11453"/>
                  <a:pt x="12" y="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EB26D778-C0B8-A889-D2F3-C258C6866499}"/>
              </a:ext>
            </a:extLst>
          </p:cNvPr>
          <p:cNvSpPr/>
          <p:nvPr/>
        </p:nvSpPr>
        <p:spPr>
          <a:xfrm>
            <a:off x="1202440" y="958716"/>
            <a:ext cx="94913" cy="235090"/>
          </a:xfrm>
          <a:custGeom>
            <a:avLst/>
            <a:gdLst>
              <a:gd name="connsiteX0" fmla="*/ 16760 w 94913"/>
              <a:gd name="connsiteY0" fmla="*/ 134 h 235090"/>
              <a:gd name="connsiteX1" fmla="*/ 70735 w 94913"/>
              <a:gd name="connsiteY1" fmla="*/ 174759 h 235090"/>
              <a:gd name="connsiteX2" fmla="*/ 89785 w 94913"/>
              <a:gd name="connsiteY2" fmla="*/ 206509 h 235090"/>
              <a:gd name="connsiteX3" fmla="*/ 86610 w 94913"/>
              <a:gd name="connsiteY3" fmla="*/ 200159 h 235090"/>
              <a:gd name="connsiteX4" fmla="*/ 885 w 94913"/>
              <a:gd name="connsiteY4" fmla="*/ 235084 h 235090"/>
              <a:gd name="connsiteX5" fmla="*/ 42160 w 94913"/>
              <a:gd name="connsiteY5" fmla="*/ 196984 h 235090"/>
              <a:gd name="connsiteX6" fmla="*/ 45335 w 94913"/>
              <a:gd name="connsiteY6" fmla="*/ 146184 h 235090"/>
              <a:gd name="connsiteX7" fmla="*/ 16760 w 94913"/>
              <a:gd name="connsiteY7" fmla="*/ 134 h 23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13" h="235090">
                <a:moveTo>
                  <a:pt x="16760" y="134"/>
                </a:moveTo>
                <a:cubicBezTo>
                  <a:pt x="20993" y="4896"/>
                  <a:pt x="58564" y="140363"/>
                  <a:pt x="70735" y="174759"/>
                </a:cubicBezTo>
                <a:cubicBezTo>
                  <a:pt x="82906" y="209155"/>
                  <a:pt x="89785" y="206509"/>
                  <a:pt x="89785" y="206509"/>
                </a:cubicBezTo>
                <a:cubicBezTo>
                  <a:pt x="92431" y="210742"/>
                  <a:pt x="101427" y="195396"/>
                  <a:pt x="86610" y="200159"/>
                </a:cubicBezTo>
                <a:cubicBezTo>
                  <a:pt x="71793" y="204922"/>
                  <a:pt x="8293" y="235613"/>
                  <a:pt x="885" y="235084"/>
                </a:cubicBezTo>
                <a:cubicBezTo>
                  <a:pt x="-6523" y="234555"/>
                  <a:pt x="34752" y="211801"/>
                  <a:pt x="42160" y="196984"/>
                </a:cubicBezTo>
                <a:cubicBezTo>
                  <a:pt x="49568" y="182167"/>
                  <a:pt x="49568" y="173701"/>
                  <a:pt x="45335" y="146184"/>
                </a:cubicBezTo>
                <a:cubicBezTo>
                  <a:pt x="41102" y="118667"/>
                  <a:pt x="12527" y="-4628"/>
                  <a:pt x="16760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B410288E-363A-4598-BF6B-4623DD97B8E6}"/>
              </a:ext>
            </a:extLst>
          </p:cNvPr>
          <p:cNvSpPr/>
          <p:nvPr/>
        </p:nvSpPr>
        <p:spPr>
          <a:xfrm>
            <a:off x="1217458" y="860007"/>
            <a:ext cx="523735" cy="185805"/>
          </a:xfrm>
          <a:custGeom>
            <a:avLst/>
            <a:gdLst>
              <a:gd name="connsiteX0" fmla="*/ 4917 w 523735"/>
              <a:gd name="connsiteY0" fmla="*/ 28993 h 185805"/>
              <a:gd name="connsiteX1" fmla="*/ 125567 w 523735"/>
              <a:gd name="connsiteY1" fmla="*/ 28993 h 185805"/>
              <a:gd name="connsiteX2" fmla="*/ 154142 w 523735"/>
              <a:gd name="connsiteY2" fmla="*/ 418 h 185805"/>
              <a:gd name="connsiteX3" fmla="*/ 262092 w 523735"/>
              <a:gd name="connsiteY3" fmla="*/ 13118 h 185805"/>
              <a:gd name="connsiteX4" fmla="*/ 293842 w 523735"/>
              <a:gd name="connsiteY4" fmla="*/ 28993 h 185805"/>
              <a:gd name="connsiteX5" fmla="*/ 382742 w 523735"/>
              <a:gd name="connsiteY5" fmla="*/ 28993 h 185805"/>
              <a:gd name="connsiteX6" fmla="*/ 366867 w 523735"/>
              <a:gd name="connsiteY6" fmla="*/ 25818 h 185805"/>
              <a:gd name="connsiteX7" fmla="*/ 512917 w 523735"/>
              <a:gd name="connsiteY7" fmla="*/ 19468 h 185805"/>
              <a:gd name="connsiteX8" fmla="*/ 512917 w 523735"/>
              <a:gd name="connsiteY8" fmla="*/ 79793 h 185805"/>
              <a:gd name="connsiteX9" fmla="*/ 512917 w 523735"/>
              <a:gd name="connsiteY9" fmla="*/ 184568 h 185805"/>
              <a:gd name="connsiteX10" fmla="*/ 509742 w 523735"/>
              <a:gd name="connsiteY10" fmla="*/ 140118 h 185805"/>
              <a:gd name="connsiteX11" fmla="*/ 500217 w 523735"/>
              <a:gd name="connsiteY11" fmla="*/ 143293 h 185805"/>
              <a:gd name="connsiteX12" fmla="*/ 493867 w 523735"/>
              <a:gd name="connsiteY12" fmla="*/ 76618 h 185805"/>
              <a:gd name="connsiteX13" fmla="*/ 376392 w 523735"/>
              <a:gd name="connsiteY13" fmla="*/ 67093 h 185805"/>
              <a:gd name="connsiteX14" fmla="*/ 290667 w 523735"/>
              <a:gd name="connsiteY14" fmla="*/ 60743 h 185805"/>
              <a:gd name="connsiteX15" fmla="*/ 284317 w 523735"/>
              <a:gd name="connsiteY15" fmla="*/ 48043 h 185805"/>
              <a:gd name="connsiteX16" fmla="*/ 179542 w 523735"/>
              <a:gd name="connsiteY16" fmla="*/ 41693 h 185805"/>
              <a:gd name="connsiteX17" fmla="*/ 173192 w 523735"/>
              <a:gd name="connsiteY17" fmla="*/ 67093 h 185805"/>
              <a:gd name="connsiteX18" fmla="*/ 87467 w 523735"/>
              <a:gd name="connsiteY18" fmla="*/ 73443 h 185805"/>
              <a:gd name="connsiteX19" fmla="*/ 27142 w 523735"/>
              <a:gd name="connsiteY19" fmla="*/ 76618 h 185805"/>
              <a:gd name="connsiteX20" fmla="*/ 4917 w 523735"/>
              <a:gd name="connsiteY20" fmla="*/ 28993 h 18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3735" h="185805">
                <a:moveTo>
                  <a:pt x="4917" y="28993"/>
                </a:moveTo>
                <a:cubicBezTo>
                  <a:pt x="21321" y="21055"/>
                  <a:pt x="100696" y="33755"/>
                  <a:pt x="125567" y="28993"/>
                </a:cubicBezTo>
                <a:cubicBezTo>
                  <a:pt x="150438" y="24231"/>
                  <a:pt x="131388" y="3064"/>
                  <a:pt x="154142" y="418"/>
                </a:cubicBezTo>
                <a:cubicBezTo>
                  <a:pt x="176896" y="-2228"/>
                  <a:pt x="238809" y="8355"/>
                  <a:pt x="262092" y="13118"/>
                </a:cubicBezTo>
                <a:cubicBezTo>
                  <a:pt x="285375" y="17880"/>
                  <a:pt x="273734" y="26347"/>
                  <a:pt x="293842" y="28993"/>
                </a:cubicBezTo>
                <a:cubicBezTo>
                  <a:pt x="313950" y="31639"/>
                  <a:pt x="382742" y="28993"/>
                  <a:pt x="382742" y="28993"/>
                </a:cubicBezTo>
                <a:cubicBezTo>
                  <a:pt x="394913" y="28464"/>
                  <a:pt x="345171" y="27405"/>
                  <a:pt x="366867" y="25818"/>
                </a:cubicBezTo>
                <a:cubicBezTo>
                  <a:pt x="388563" y="24231"/>
                  <a:pt x="488575" y="10472"/>
                  <a:pt x="512917" y="19468"/>
                </a:cubicBezTo>
                <a:cubicBezTo>
                  <a:pt x="537259" y="28464"/>
                  <a:pt x="512917" y="79793"/>
                  <a:pt x="512917" y="79793"/>
                </a:cubicBezTo>
                <a:cubicBezTo>
                  <a:pt x="512917" y="107310"/>
                  <a:pt x="513446" y="174514"/>
                  <a:pt x="512917" y="184568"/>
                </a:cubicBezTo>
                <a:cubicBezTo>
                  <a:pt x="512388" y="194622"/>
                  <a:pt x="509742" y="140118"/>
                  <a:pt x="509742" y="140118"/>
                </a:cubicBezTo>
                <a:cubicBezTo>
                  <a:pt x="507625" y="133239"/>
                  <a:pt x="502863" y="153876"/>
                  <a:pt x="500217" y="143293"/>
                </a:cubicBezTo>
                <a:cubicBezTo>
                  <a:pt x="497571" y="132710"/>
                  <a:pt x="514504" y="89318"/>
                  <a:pt x="493867" y="76618"/>
                </a:cubicBezTo>
                <a:cubicBezTo>
                  <a:pt x="473230" y="63918"/>
                  <a:pt x="376392" y="67093"/>
                  <a:pt x="376392" y="67093"/>
                </a:cubicBezTo>
                <a:lnTo>
                  <a:pt x="290667" y="60743"/>
                </a:lnTo>
                <a:cubicBezTo>
                  <a:pt x="275321" y="57568"/>
                  <a:pt x="302838" y="51218"/>
                  <a:pt x="284317" y="48043"/>
                </a:cubicBezTo>
                <a:cubicBezTo>
                  <a:pt x="265796" y="44868"/>
                  <a:pt x="198063" y="38518"/>
                  <a:pt x="179542" y="41693"/>
                </a:cubicBezTo>
                <a:cubicBezTo>
                  <a:pt x="161021" y="44868"/>
                  <a:pt x="188538" y="61801"/>
                  <a:pt x="173192" y="67093"/>
                </a:cubicBezTo>
                <a:cubicBezTo>
                  <a:pt x="157846" y="72385"/>
                  <a:pt x="111809" y="71856"/>
                  <a:pt x="87467" y="73443"/>
                </a:cubicBezTo>
                <a:cubicBezTo>
                  <a:pt x="63125" y="75031"/>
                  <a:pt x="36667" y="82439"/>
                  <a:pt x="27142" y="76618"/>
                </a:cubicBezTo>
                <a:cubicBezTo>
                  <a:pt x="17617" y="70797"/>
                  <a:pt x="-11487" y="36931"/>
                  <a:pt x="4917" y="28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C0AF9B63-E058-A102-F237-45D2A8BC443B}"/>
              </a:ext>
            </a:extLst>
          </p:cNvPr>
          <p:cNvSpPr/>
          <p:nvPr/>
        </p:nvSpPr>
        <p:spPr>
          <a:xfrm>
            <a:off x="1212402" y="882574"/>
            <a:ext cx="184702" cy="226096"/>
          </a:xfrm>
          <a:custGeom>
            <a:avLst/>
            <a:gdLst>
              <a:gd name="connsiteX0" fmla="*/ 6798 w 184702"/>
              <a:gd name="connsiteY0" fmla="*/ 3251 h 226096"/>
              <a:gd name="connsiteX1" fmla="*/ 6798 w 184702"/>
              <a:gd name="connsiteY1" fmla="*/ 142951 h 226096"/>
              <a:gd name="connsiteX2" fmla="*/ 51248 w 184702"/>
              <a:gd name="connsiteY2" fmla="*/ 222326 h 226096"/>
              <a:gd name="connsiteX3" fmla="*/ 95698 w 184702"/>
              <a:gd name="connsiteY3" fmla="*/ 206451 h 226096"/>
              <a:gd name="connsiteX4" fmla="*/ 184598 w 184702"/>
              <a:gd name="connsiteY4" fmla="*/ 146126 h 226096"/>
              <a:gd name="connsiteX5" fmla="*/ 76648 w 184702"/>
              <a:gd name="connsiteY5" fmla="*/ 139776 h 226096"/>
              <a:gd name="connsiteX6" fmla="*/ 70298 w 184702"/>
              <a:gd name="connsiteY6" fmla="*/ 50876 h 226096"/>
              <a:gd name="connsiteX7" fmla="*/ 6798 w 184702"/>
              <a:gd name="connsiteY7" fmla="*/ 3251 h 22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702" h="226096">
                <a:moveTo>
                  <a:pt x="6798" y="3251"/>
                </a:moveTo>
                <a:cubicBezTo>
                  <a:pt x="-3785" y="18597"/>
                  <a:pt x="-610" y="106439"/>
                  <a:pt x="6798" y="142951"/>
                </a:cubicBezTo>
                <a:cubicBezTo>
                  <a:pt x="14206" y="179463"/>
                  <a:pt x="36431" y="211743"/>
                  <a:pt x="51248" y="222326"/>
                </a:cubicBezTo>
                <a:cubicBezTo>
                  <a:pt x="66065" y="232909"/>
                  <a:pt x="73473" y="219151"/>
                  <a:pt x="95698" y="206451"/>
                </a:cubicBezTo>
                <a:cubicBezTo>
                  <a:pt x="117923" y="193751"/>
                  <a:pt x="187773" y="157239"/>
                  <a:pt x="184598" y="146126"/>
                </a:cubicBezTo>
                <a:cubicBezTo>
                  <a:pt x="181423" y="135013"/>
                  <a:pt x="95698" y="155651"/>
                  <a:pt x="76648" y="139776"/>
                </a:cubicBezTo>
                <a:cubicBezTo>
                  <a:pt x="57598" y="123901"/>
                  <a:pt x="78765" y="70984"/>
                  <a:pt x="70298" y="50876"/>
                </a:cubicBezTo>
                <a:cubicBezTo>
                  <a:pt x="61831" y="30768"/>
                  <a:pt x="17381" y="-12095"/>
                  <a:pt x="6798" y="3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683FD252-366A-48AE-4DF5-13FBADE562FD}"/>
              </a:ext>
            </a:extLst>
          </p:cNvPr>
          <p:cNvSpPr/>
          <p:nvPr/>
        </p:nvSpPr>
        <p:spPr>
          <a:xfrm>
            <a:off x="1485758" y="908033"/>
            <a:ext cx="257386" cy="218791"/>
          </a:xfrm>
          <a:custGeom>
            <a:avLst/>
            <a:gdLst>
              <a:gd name="connsiteX0" fmla="*/ 142 w 257386"/>
              <a:gd name="connsiteY0" fmla="*/ 111142 h 218791"/>
              <a:gd name="connsiteX1" fmla="*/ 200167 w 257386"/>
              <a:gd name="connsiteY1" fmla="*/ 101617 h 218791"/>
              <a:gd name="connsiteX2" fmla="*/ 212867 w 257386"/>
              <a:gd name="connsiteY2" fmla="*/ 63517 h 218791"/>
              <a:gd name="connsiteX3" fmla="*/ 212867 w 257386"/>
              <a:gd name="connsiteY3" fmla="*/ 17 h 218791"/>
              <a:gd name="connsiteX4" fmla="*/ 225567 w 257386"/>
              <a:gd name="connsiteY4" fmla="*/ 69867 h 218791"/>
              <a:gd name="connsiteX5" fmla="*/ 257317 w 257386"/>
              <a:gd name="connsiteY5" fmla="*/ 215917 h 218791"/>
              <a:gd name="connsiteX6" fmla="*/ 216042 w 257386"/>
              <a:gd name="connsiteY6" fmla="*/ 165117 h 218791"/>
              <a:gd name="connsiteX7" fmla="*/ 168417 w 257386"/>
              <a:gd name="connsiteY7" fmla="*/ 142892 h 218791"/>
              <a:gd name="connsiteX8" fmla="*/ 142 w 257386"/>
              <a:gd name="connsiteY8" fmla="*/ 111142 h 21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386" h="218791">
                <a:moveTo>
                  <a:pt x="142" y="111142"/>
                </a:moveTo>
                <a:cubicBezTo>
                  <a:pt x="5434" y="104263"/>
                  <a:pt x="164713" y="109554"/>
                  <a:pt x="200167" y="101617"/>
                </a:cubicBezTo>
                <a:cubicBezTo>
                  <a:pt x="235621" y="93680"/>
                  <a:pt x="210750" y="80450"/>
                  <a:pt x="212867" y="63517"/>
                </a:cubicBezTo>
                <a:cubicBezTo>
                  <a:pt x="214984" y="46584"/>
                  <a:pt x="210750" y="-1041"/>
                  <a:pt x="212867" y="17"/>
                </a:cubicBezTo>
                <a:cubicBezTo>
                  <a:pt x="214984" y="1075"/>
                  <a:pt x="218159" y="33884"/>
                  <a:pt x="225567" y="69867"/>
                </a:cubicBezTo>
                <a:cubicBezTo>
                  <a:pt x="232975" y="105850"/>
                  <a:pt x="258905" y="200042"/>
                  <a:pt x="257317" y="215917"/>
                </a:cubicBezTo>
                <a:cubicBezTo>
                  <a:pt x="255730" y="231792"/>
                  <a:pt x="230859" y="177288"/>
                  <a:pt x="216042" y="165117"/>
                </a:cubicBezTo>
                <a:cubicBezTo>
                  <a:pt x="201225" y="152946"/>
                  <a:pt x="198050" y="149242"/>
                  <a:pt x="168417" y="142892"/>
                </a:cubicBezTo>
                <a:cubicBezTo>
                  <a:pt x="138784" y="136542"/>
                  <a:pt x="-5150" y="118021"/>
                  <a:pt x="142" y="111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D8AAD754-DEE3-99BB-728E-C8CE60FE9FAE}"/>
              </a:ext>
            </a:extLst>
          </p:cNvPr>
          <p:cNvSpPr/>
          <p:nvPr/>
        </p:nvSpPr>
        <p:spPr>
          <a:xfrm>
            <a:off x="1238001" y="1061842"/>
            <a:ext cx="321575" cy="320232"/>
          </a:xfrm>
          <a:custGeom>
            <a:avLst/>
            <a:gdLst>
              <a:gd name="connsiteX0" fmla="*/ 249 w 321575"/>
              <a:gd name="connsiteY0" fmla="*/ 1783 h 320232"/>
              <a:gd name="connsiteX1" fmla="*/ 35174 w 321575"/>
              <a:gd name="connsiteY1" fmla="*/ 173233 h 320232"/>
              <a:gd name="connsiteX2" fmla="*/ 60574 w 321575"/>
              <a:gd name="connsiteY2" fmla="*/ 309758 h 320232"/>
              <a:gd name="connsiteX3" fmla="*/ 127249 w 321575"/>
              <a:gd name="connsiteY3" fmla="*/ 309758 h 320232"/>
              <a:gd name="connsiteX4" fmla="*/ 317749 w 321575"/>
              <a:gd name="connsiteY4" fmla="*/ 300233 h 320232"/>
              <a:gd name="connsiteX5" fmla="*/ 244724 w 321575"/>
              <a:gd name="connsiteY5" fmla="*/ 278008 h 320232"/>
              <a:gd name="connsiteX6" fmla="*/ 124074 w 321575"/>
              <a:gd name="connsiteY6" fmla="*/ 268483 h 320232"/>
              <a:gd name="connsiteX7" fmla="*/ 70099 w 321575"/>
              <a:gd name="connsiteY7" fmla="*/ 236733 h 320232"/>
              <a:gd name="connsiteX8" fmla="*/ 54224 w 321575"/>
              <a:gd name="connsiteY8" fmla="*/ 90683 h 320232"/>
              <a:gd name="connsiteX9" fmla="*/ 249 w 321575"/>
              <a:gd name="connsiteY9" fmla="*/ 1783 h 32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575" h="320232">
                <a:moveTo>
                  <a:pt x="249" y="1783"/>
                </a:moveTo>
                <a:cubicBezTo>
                  <a:pt x="-2926" y="15541"/>
                  <a:pt x="25120" y="121904"/>
                  <a:pt x="35174" y="173233"/>
                </a:cubicBezTo>
                <a:cubicBezTo>
                  <a:pt x="45228" y="224562"/>
                  <a:pt x="45228" y="287004"/>
                  <a:pt x="60574" y="309758"/>
                </a:cubicBezTo>
                <a:cubicBezTo>
                  <a:pt x="75920" y="332512"/>
                  <a:pt x="84387" y="311345"/>
                  <a:pt x="127249" y="309758"/>
                </a:cubicBezTo>
                <a:cubicBezTo>
                  <a:pt x="170111" y="308171"/>
                  <a:pt x="298170" y="305525"/>
                  <a:pt x="317749" y="300233"/>
                </a:cubicBezTo>
                <a:cubicBezTo>
                  <a:pt x="337328" y="294941"/>
                  <a:pt x="277003" y="283300"/>
                  <a:pt x="244724" y="278008"/>
                </a:cubicBezTo>
                <a:cubicBezTo>
                  <a:pt x="212445" y="272716"/>
                  <a:pt x="153178" y="275362"/>
                  <a:pt x="124074" y="268483"/>
                </a:cubicBezTo>
                <a:cubicBezTo>
                  <a:pt x="94970" y="261604"/>
                  <a:pt x="81741" y="266366"/>
                  <a:pt x="70099" y="236733"/>
                </a:cubicBezTo>
                <a:cubicBezTo>
                  <a:pt x="58457" y="207100"/>
                  <a:pt x="68511" y="124020"/>
                  <a:pt x="54224" y="90683"/>
                </a:cubicBezTo>
                <a:cubicBezTo>
                  <a:pt x="39937" y="57346"/>
                  <a:pt x="3424" y="-11975"/>
                  <a:pt x="249" y="1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EB28918A-257D-31FA-7BDF-FDE1B60C46DF}"/>
              </a:ext>
            </a:extLst>
          </p:cNvPr>
          <p:cNvSpPr/>
          <p:nvPr/>
        </p:nvSpPr>
        <p:spPr>
          <a:xfrm>
            <a:off x="1383894" y="1117566"/>
            <a:ext cx="35726" cy="146129"/>
          </a:xfrm>
          <a:custGeom>
            <a:avLst/>
            <a:gdLst>
              <a:gd name="connsiteX0" fmla="*/ 22631 w 35726"/>
              <a:gd name="connsiteY0" fmla="*/ 34 h 146129"/>
              <a:gd name="connsiteX1" fmla="*/ 19456 w 35726"/>
              <a:gd name="connsiteY1" fmla="*/ 76234 h 146129"/>
              <a:gd name="connsiteX2" fmla="*/ 35331 w 35726"/>
              <a:gd name="connsiteY2" fmla="*/ 146084 h 146129"/>
              <a:gd name="connsiteX3" fmla="*/ 406 w 35726"/>
              <a:gd name="connsiteY3" fmla="*/ 85759 h 146129"/>
              <a:gd name="connsiteX4" fmla="*/ 22631 w 35726"/>
              <a:gd name="connsiteY4" fmla="*/ 34 h 14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26" h="146129">
                <a:moveTo>
                  <a:pt x="22631" y="34"/>
                </a:moveTo>
                <a:cubicBezTo>
                  <a:pt x="25806" y="-1553"/>
                  <a:pt x="17339" y="51892"/>
                  <a:pt x="19456" y="76234"/>
                </a:cubicBezTo>
                <a:cubicBezTo>
                  <a:pt x="21573" y="100576"/>
                  <a:pt x="38506" y="144497"/>
                  <a:pt x="35331" y="146084"/>
                </a:cubicBezTo>
                <a:cubicBezTo>
                  <a:pt x="32156" y="147671"/>
                  <a:pt x="4110" y="106926"/>
                  <a:pt x="406" y="85759"/>
                </a:cubicBezTo>
                <a:cubicBezTo>
                  <a:pt x="-3298" y="64592"/>
                  <a:pt x="19456" y="1621"/>
                  <a:pt x="22631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63CA1CA1-0FF1-8720-4821-05326CB14210}"/>
              </a:ext>
            </a:extLst>
          </p:cNvPr>
          <p:cNvSpPr/>
          <p:nvPr/>
        </p:nvSpPr>
        <p:spPr>
          <a:xfrm>
            <a:off x="1500790" y="1087247"/>
            <a:ext cx="36041" cy="128294"/>
          </a:xfrm>
          <a:custGeom>
            <a:avLst/>
            <a:gdLst>
              <a:gd name="connsiteX0" fmla="*/ 985 w 36041"/>
              <a:gd name="connsiteY0" fmla="*/ 1778 h 128294"/>
              <a:gd name="connsiteX1" fmla="*/ 10510 w 36041"/>
              <a:gd name="connsiteY1" fmla="*/ 125603 h 128294"/>
              <a:gd name="connsiteX2" fmla="*/ 20035 w 36041"/>
              <a:gd name="connsiteY2" fmla="*/ 84328 h 128294"/>
              <a:gd name="connsiteX3" fmla="*/ 35910 w 36041"/>
              <a:gd name="connsiteY3" fmla="*/ 52578 h 128294"/>
              <a:gd name="connsiteX4" fmla="*/ 985 w 36041"/>
              <a:gd name="connsiteY4" fmla="*/ 1778 h 1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41" h="128294">
                <a:moveTo>
                  <a:pt x="985" y="1778"/>
                </a:moveTo>
                <a:cubicBezTo>
                  <a:pt x="-3248" y="13949"/>
                  <a:pt x="7335" y="111845"/>
                  <a:pt x="10510" y="125603"/>
                </a:cubicBezTo>
                <a:cubicBezTo>
                  <a:pt x="13685" y="139361"/>
                  <a:pt x="15802" y="96499"/>
                  <a:pt x="20035" y="84328"/>
                </a:cubicBezTo>
                <a:cubicBezTo>
                  <a:pt x="24268" y="72157"/>
                  <a:pt x="37497" y="61574"/>
                  <a:pt x="35910" y="52578"/>
                </a:cubicBezTo>
                <a:cubicBezTo>
                  <a:pt x="34323" y="43582"/>
                  <a:pt x="5218" y="-10393"/>
                  <a:pt x="985" y="1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27348741-8114-35F4-59E6-426734C23053}"/>
              </a:ext>
            </a:extLst>
          </p:cNvPr>
          <p:cNvSpPr/>
          <p:nvPr/>
        </p:nvSpPr>
        <p:spPr>
          <a:xfrm>
            <a:off x="1463672" y="1170934"/>
            <a:ext cx="170748" cy="163515"/>
          </a:xfrm>
          <a:custGeom>
            <a:avLst/>
            <a:gdLst>
              <a:gd name="connsiteX0" fmla="*/ 3 w 170748"/>
              <a:gd name="connsiteY0" fmla="*/ 159391 h 163515"/>
              <a:gd name="connsiteX1" fmla="*/ 82553 w 170748"/>
              <a:gd name="connsiteY1" fmla="*/ 99066 h 163515"/>
              <a:gd name="connsiteX2" fmla="*/ 168278 w 170748"/>
              <a:gd name="connsiteY2" fmla="*/ 641 h 163515"/>
              <a:gd name="connsiteX3" fmla="*/ 146053 w 170748"/>
              <a:gd name="connsiteY3" fmla="*/ 60966 h 163515"/>
              <a:gd name="connsiteX4" fmla="*/ 130178 w 170748"/>
              <a:gd name="connsiteY4" fmla="*/ 146691 h 163515"/>
              <a:gd name="connsiteX5" fmla="*/ 85728 w 170748"/>
              <a:gd name="connsiteY5" fmla="*/ 156216 h 163515"/>
              <a:gd name="connsiteX6" fmla="*/ 3 w 170748"/>
              <a:gd name="connsiteY6" fmla="*/ 159391 h 16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748" h="163515">
                <a:moveTo>
                  <a:pt x="3" y="159391"/>
                </a:moveTo>
                <a:cubicBezTo>
                  <a:pt x="-526" y="149866"/>
                  <a:pt x="54507" y="125524"/>
                  <a:pt x="82553" y="99066"/>
                </a:cubicBezTo>
                <a:cubicBezTo>
                  <a:pt x="110599" y="72608"/>
                  <a:pt x="157695" y="6991"/>
                  <a:pt x="168278" y="641"/>
                </a:cubicBezTo>
                <a:cubicBezTo>
                  <a:pt x="178861" y="-5709"/>
                  <a:pt x="152403" y="36624"/>
                  <a:pt x="146053" y="60966"/>
                </a:cubicBezTo>
                <a:cubicBezTo>
                  <a:pt x="139703" y="85308"/>
                  <a:pt x="140232" y="130816"/>
                  <a:pt x="130178" y="146691"/>
                </a:cubicBezTo>
                <a:cubicBezTo>
                  <a:pt x="120124" y="162566"/>
                  <a:pt x="106895" y="153041"/>
                  <a:pt x="85728" y="156216"/>
                </a:cubicBezTo>
                <a:cubicBezTo>
                  <a:pt x="64561" y="159391"/>
                  <a:pt x="532" y="168916"/>
                  <a:pt x="3" y="159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83D921DB-B8FF-E3C8-1223-566149D157F3}"/>
              </a:ext>
            </a:extLst>
          </p:cNvPr>
          <p:cNvSpPr/>
          <p:nvPr/>
        </p:nvSpPr>
        <p:spPr>
          <a:xfrm>
            <a:off x="1487444" y="1050905"/>
            <a:ext cx="286161" cy="343146"/>
          </a:xfrm>
          <a:custGeom>
            <a:avLst/>
            <a:gdLst>
              <a:gd name="connsiteX0" fmla="*/ 201656 w 286161"/>
              <a:gd name="connsiteY0" fmla="*/ 20 h 343146"/>
              <a:gd name="connsiteX1" fmla="*/ 242931 w 286161"/>
              <a:gd name="connsiteY1" fmla="*/ 136545 h 343146"/>
              <a:gd name="connsiteX2" fmla="*/ 223881 w 286161"/>
              <a:gd name="connsiteY2" fmla="*/ 295295 h 343146"/>
              <a:gd name="connsiteX3" fmla="*/ 192131 w 286161"/>
              <a:gd name="connsiteY3" fmla="*/ 282595 h 343146"/>
              <a:gd name="connsiteX4" fmla="*/ 128631 w 286161"/>
              <a:gd name="connsiteY4" fmla="*/ 269895 h 343146"/>
              <a:gd name="connsiteX5" fmla="*/ 1631 w 286161"/>
              <a:gd name="connsiteY5" fmla="*/ 295295 h 343146"/>
              <a:gd name="connsiteX6" fmla="*/ 71481 w 286161"/>
              <a:gd name="connsiteY6" fmla="*/ 292120 h 343146"/>
              <a:gd name="connsiteX7" fmla="*/ 277856 w 286161"/>
              <a:gd name="connsiteY7" fmla="*/ 342920 h 343146"/>
              <a:gd name="connsiteX8" fmla="*/ 249281 w 286161"/>
              <a:gd name="connsiteY8" fmla="*/ 304820 h 343146"/>
              <a:gd name="connsiteX9" fmla="*/ 284206 w 286161"/>
              <a:gd name="connsiteY9" fmla="*/ 177820 h 343146"/>
              <a:gd name="connsiteX10" fmla="*/ 249281 w 286161"/>
              <a:gd name="connsiteY10" fmla="*/ 111145 h 343146"/>
              <a:gd name="connsiteX11" fmla="*/ 271506 w 286161"/>
              <a:gd name="connsiteY11" fmla="*/ 146070 h 343146"/>
              <a:gd name="connsiteX12" fmla="*/ 201656 w 286161"/>
              <a:gd name="connsiteY12" fmla="*/ 20 h 34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6161" h="343146">
                <a:moveTo>
                  <a:pt x="201656" y="20"/>
                </a:moveTo>
                <a:cubicBezTo>
                  <a:pt x="196894" y="-1567"/>
                  <a:pt x="239227" y="87333"/>
                  <a:pt x="242931" y="136545"/>
                </a:cubicBezTo>
                <a:cubicBezTo>
                  <a:pt x="246635" y="185758"/>
                  <a:pt x="232348" y="270953"/>
                  <a:pt x="223881" y="295295"/>
                </a:cubicBezTo>
                <a:cubicBezTo>
                  <a:pt x="215414" y="319637"/>
                  <a:pt x="208006" y="286828"/>
                  <a:pt x="192131" y="282595"/>
                </a:cubicBezTo>
                <a:cubicBezTo>
                  <a:pt x="176256" y="278362"/>
                  <a:pt x="160381" y="267778"/>
                  <a:pt x="128631" y="269895"/>
                </a:cubicBezTo>
                <a:cubicBezTo>
                  <a:pt x="96881" y="272012"/>
                  <a:pt x="11156" y="291591"/>
                  <a:pt x="1631" y="295295"/>
                </a:cubicBezTo>
                <a:cubicBezTo>
                  <a:pt x="-7894" y="298999"/>
                  <a:pt x="25444" y="284183"/>
                  <a:pt x="71481" y="292120"/>
                </a:cubicBezTo>
                <a:cubicBezTo>
                  <a:pt x="117518" y="300057"/>
                  <a:pt x="248223" y="340803"/>
                  <a:pt x="277856" y="342920"/>
                </a:cubicBezTo>
                <a:cubicBezTo>
                  <a:pt x="307489" y="345037"/>
                  <a:pt x="248223" y="332337"/>
                  <a:pt x="249281" y="304820"/>
                </a:cubicBezTo>
                <a:cubicBezTo>
                  <a:pt x="250339" y="277303"/>
                  <a:pt x="284206" y="210099"/>
                  <a:pt x="284206" y="177820"/>
                </a:cubicBezTo>
                <a:cubicBezTo>
                  <a:pt x="284206" y="145541"/>
                  <a:pt x="251398" y="116437"/>
                  <a:pt x="249281" y="111145"/>
                </a:cubicBezTo>
                <a:cubicBezTo>
                  <a:pt x="247164" y="105853"/>
                  <a:pt x="274152" y="162474"/>
                  <a:pt x="271506" y="146070"/>
                </a:cubicBezTo>
                <a:cubicBezTo>
                  <a:pt x="268860" y="129666"/>
                  <a:pt x="206418" y="1607"/>
                  <a:pt x="201656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0499B582-DCF1-6ADE-74DE-475A9B4233EF}"/>
              </a:ext>
            </a:extLst>
          </p:cNvPr>
          <p:cNvSpPr/>
          <p:nvPr/>
        </p:nvSpPr>
        <p:spPr>
          <a:xfrm>
            <a:off x="1717245" y="825085"/>
            <a:ext cx="191312" cy="260835"/>
          </a:xfrm>
          <a:custGeom>
            <a:avLst/>
            <a:gdLst>
              <a:gd name="connsiteX0" fmla="*/ 6780 w 191312"/>
              <a:gd name="connsiteY0" fmla="*/ 415 h 260835"/>
              <a:gd name="connsiteX1" fmla="*/ 41705 w 191312"/>
              <a:gd name="connsiteY1" fmla="*/ 67090 h 260835"/>
              <a:gd name="connsiteX2" fmla="*/ 51230 w 191312"/>
              <a:gd name="connsiteY2" fmla="*/ 117890 h 260835"/>
              <a:gd name="connsiteX3" fmla="*/ 25830 w 191312"/>
              <a:gd name="connsiteY3" fmla="*/ 130590 h 260835"/>
              <a:gd name="connsiteX4" fmla="*/ 48055 w 191312"/>
              <a:gd name="connsiteY4" fmla="*/ 130590 h 260835"/>
              <a:gd name="connsiteX5" fmla="*/ 25830 w 191312"/>
              <a:gd name="connsiteY5" fmla="*/ 181390 h 260835"/>
              <a:gd name="connsiteX6" fmla="*/ 430 w 191312"/>
              <a:gd name="connsiteY6" fmla="*/ 260765 h 260835"/>
              <a:gd name="connsiteX7" fmla="*/ 48055 w 191312"/>
              <a:gd name="connsiteY7" fmla="*/ 194090 h 260835"/>
              <a:gd name="connsiteX8" fmla="*/ 190930 w 191312"/>
              <a:gd name="connsiteY8" fmla="*/ 124240 h 260835"/>
              <a:gd name="connsiteX9" fmla="*/ 89330 w 191312"/>
              <a:gd name="connsiteY9" fmla="*/ 114715 h 260835"/>
              <a:gd name="connsiteX10" fmla="*/ 67105 w 191312"/>
              <a:gd name="connsiteY10" fmla="*/ 41690 h 260835"/>
              <a:gd name="connsiteX11" fmla="*/ 6780 w 191312"/>
              <a:gd name="connsiteY11" fmla="*/ 415 h 26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312" h="260835">
                <a:moveTo>
                  <a:pt x="6780" y="415"/>
                </a:moveTo>
                <a:cubicBezTo>
                  <a:pt x="2547" y="4648"/>
                  <a:pt x="34297" y="47511"/>
                  <a:pt x="41705" y="67090"/>
                </a:cubicBezTo>
                <a:cubicBezTo>
                  <a:pt x="49113" y="86669"/>
                  <a:pt x="53876" y="107307"/>
                  <a:pt x="51230" y="117890"/>
                </a:cubicBezTo>
                <a:cubicBezTo>
                  <a:pt x="48584" y="128473"/>
                  <a:pt x="26359" y="128473"/>
                  <a:pt x="25830" y="130590"/>
                </a:cubicBezTo>
                <a:cubicBezTo>
                  <a:pt x="25301" y="132707"/>
                  <a:pt x="48055" y="122123"/>
                  <a:pt x="48055" y="130590"/>
                </a:cubicBezTo>
                <a:cubicBezTo>
                  <a:pt x="48055" y="139057"/>
                  <a:pt x="33767" y="159694"/>
                  <a:pt x="25830" y="181390"/>
                </a:cubicBezTo>
                <a:cubicBezTo>
                  <a:pt x="17893" y="203086"/>
                  <a:pt x="-3274" y="258648"/>
                  <a:pt x="430" y="260765"/>
                </a:cubicBezTo>
                <a:cubicBezTo>
                  <a:pt x="4134" y="262882"/>
                  <a:pt x="16305" y="216844"/>
                  <a:pt x="48055" y="194090"/>
                </a:cubicBezTo>
                <a:cubicBezTo>
                  <a:pt x="79805" y="171336"/>
                  <a:pt x="184051" y="137469"/>
                  <a:pt x="190930" y="124240"/>
                </a:cubicBezTo>
                <a:cubicBezTo>
                  <a:pt x="197809" y="111011"/>
                  <a:pt x="109968" y="128473"/>
                  <a:pt x="89330" y="114715"/>
                </a:cubicBezTo>
                <a:cubicBezTo>
                  <a:pt x="68692" y="100957"/>
                  <a:pt x="75043" y="58094"/>
                  <a:pt x="67105" y="41690"/>
                </a:cubicBezTo>
                <a:cubicBezTo>
                  <a:pt x="59168" y="25286"/>
                  <a:pt x="11013" y="-3818"/>
                  <a:pt x="6780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8E01EA86-7A57-3619-AE4D-ACA736F925D8}"/>
              </a:ext>
            </a:extLst>
          </p:cNvPr>
          <p:cNvSpPr/>
          <p:nvPr/>
        </p:nvSpPr>
        <p:spPr>
          <a:xfrm>
            <a:off x="1771103" y="863510"/>
            <a:ext cx="347092" cy="156323"/>
          </a:xfrm>
          <a:custGeom>
            <a:avLst/>
            <a:gdLst>
              <a:gd name="connsiteX0" fmla="*/ 547 w 347092"/>
              <a:gd name="connsiteY0" fmla="*/ 12790 h 156323"/>
              <a:gd name="connsiteX1" fmla="*/ 283122 w 347092"/>
              <a:gd name="connsiteY1" fmla="*/ 31840 h 156323"/>
              <a:gd name="connsiteX2" fmla="*/ 311697 w 347092"/>
              <a:gd name="connsiteY2" fmla="*/ 41365 h 156323"/>
              <a:gd name="connsiteX3" fmla="*/ 314872 w 347092"/>
              <a:gd name="connsiteY3" fmla="*/ 92165 h 156323"/>
              <a:gd name="connsiteX4" fmla="*/ 286297 w 347092"/>
              <a:gd name="connsiteY4" fmla="*/ 114390 h 156323"/>
              <a:gd name="connsiteX5" fmla="*/ 213272 w 347092"/>
              <a:gd name="connsiteY5" fmla="*/ 155665 h 156323"/>
              <a:gd name="connsiteX6" fmla="*/ 286297 w 347092"/>
              <a:gd name="connsiteY6" fmla="*/ 139790 h 156323"/>
              <a:gd name="connsiteX7" fmla="*/ 321222 w 347092"/>
              <a:gd name="connsiteY7" fmla="*/ 139790 h 156323"/>
              <a:gd name="connsiteX8" fmla="*/ 346622 w 347092"/>
              <a:gd name="connsiteY8" fmla="*/ 31840 h 156323"/>
              <a:gd name="connsiteX9" fmla="*/ 298997 w 347092"/>
              <a:gd name="connsiteY9" fmla="*/ 6440 h 156323"/>
              <a:gd name="connsiteX10" fmla="*/ 213272 w 347092"/>
              <a:gd name="connsiteY10" fmla="*/ 90 h 156323"/>
              <a:gd name="connsiteX11" fmla="*/ 547 w 347092"/>
              <a:gd name="connsiteY11" fmla="*/ 12790 h 15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092" h="156323">
                <a:moveTo>
                  <a:pt x="547" y="12790"/>
                </a:moveTo>
                <a:cubicBezTo>
                  <a:pt x="12189" y="18082"/>
                  <a:pt x="231264" y="27078"/>
                  <a:pt x="283122" y="31840"/>
                </a:cubicBezTo>
                <a:cubicBezTo>
                  <a:pt x="334980" y="36603"/>
                  <a:pt x="306405" y="31311"/>
                  <a:pt x="311697" y="41365"/>
                </a:cubicBezTo>
                <a:cubicBezTo>
                  <a:pt x="316989" y="51419"/>
                  <a:pt x="319105" y="79994"/>
                  <a:pt x="314872" y="92165"/>
                </a:cubicBezTo>
                <a:cubicBezTo>
                  <a:pt x="310639" y="104336"/>
                  <a:pt x="303230" y="103807"/>
                  <a:pt x="286297" y="114390"/>
                </a:cubicBezTo>
                <a:cubicBezTo>
                  <a:pt x="269364" y="124973"/>
                  <a:pt x="213272" y="151432"/>
                  <a:pt x="213272" y="155665"/>
                </a:cubicBezTo>
                <a:cubicBezTo>
                  <a:pt x="213272" y="159898"/>
                  <a:pt x="268305" y="142436"/>
                  <a:pt x="286297" y="139790"/>
                </a:cubicBezTo>
                <a:cubicBezTo>
                  <a:pt x="304289" y="137144"/>
                  <a:pt x="311168" y="157782"/>
                  <a:pt x="321222" y="139790"/>
                </a:cubicBezTo>
                <a:cubicBezTo>
                  <a:pt x="331276" y="121798"/>
                  <a:pt x="350326" y="54065"/>
                  <a:pt x="346622" y="31840"/>
                </a:cubicBezTo>
                <a:cubicBezTo>
                  <a:pt x="342918" y="9615"/>
                  <a:pt x="321222" y="11732"/>
                  <a:pt x="298997" y="6440"/>
                </a:cubicBezTo>
                <a:cubicBezTo>
                  <a:pt x="276772" y="1148"/>
                  <a:pt x="260368" y="1148"/>
                  <a:pt x="213272" y="90"/>
                </a:cubicBezTo>
                <a:cubicBezTo>
                  <a:pt x="166176" y="-968"/>
                  <a:pt x="-11095" y="7498"/>
                  <a:pt x="547" y="12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0F78C70E-35D8-D679-155A-2AFDA923AE01}"/>
              </a:ext>
            </a:extLst>
          </p:cNvPr>
          <p:cNvSpPr/>
          <p:nvPr/>
        </p:nvSpPr>
        <p:spPr>
          <a:xfrm>
            <a:off x="1745422" y="1050813"/>
            <a:ext cx="264363" cy="102075"/>
          </a:xfrm>
          <a:custGeom>
            <a:avLst/>
            <a:gdLst>
              <a:gd name="connsiteX0" fmla="*/ 828 w 264363"/>
              <a:gd name="connsiteY0" fmla="*/ 112 h 102075"/>
              <a:gd name="connsiteX1" fmla="*/ 223078 w 264363"/>
              <a:gd name="connsiteY1" fmla="*/ 22337 h 102075"/>
              <a:gd name="connsiteX2" fmla="*/ 264353 w 264363"/>
              <a:gd name="connsiteY2" fmla="*/ 101712 h 102075"/>
              <a:gd name="connsiteX3" fmla="*/ 226253 w 264363"/>
              <a:gd name="connsiteY3" fmla="*/ 50912 h 102075"/>
              <a:gd name="connsiteX4" fmla="*/ 150053 w 264363"/>
              <a:gd name="connsiteY4" fmla="*/ 28687 h 102075"/>
              <a:gd name="connsiteX5" fmla="*/ 828 w 264363"/>
              <a:gd name="connsiteY5" fmla="*/ 112 h 10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363" h="102075">
                <a:moveTo>
                  <a:pt x="828" y="112"/>
                </a:moveTo>
                <a:cubicBezTo>
                  <a:pt x="12999" y="-946"/>
                  <a:pt x="179157" y="5404"/>
                  <a:pt x="223078" y="22337"/>
                </a:cubicBezTo>
                <a:cubicBezTo>
                  <a:pt x="266999" y="39270"/>
                  <a:pt x="263824" y="96950"/>
                  <a:pt x="264353" y="101712"/>
                </a:cubicBezTo>
                <a:cubicBezTo>
                  <a:pt x="264882" y="106475"/>
                  <a:pt x="245303" y="63083"/>
                  <a:pt x="226253" y="50912"/>
                </a:cubicBezTo>
                <a:cubicBezTo>
                  <a:pt x="207203" y="38741"/>
                  <a:pt x="186036" y="33449"/>
                  <a:pt x="150053" y="28687"/>
                </a:cubicBezTo>
                <a:cubicBezTo>
                  <a:pt x="114070" y="23925"/>
                  <a:pt x="-11343" y="1170"/>
                  <a:pt x="828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BA623718-A749-405A-7C21-CBD24CD50FC1}"/>
              </a:ext>
            </a:extLst>
          </p:cNvPr>
          <p:cNvSpPr/>
          <p:nvPr/>
        </p:nvSpPr>
        <p:spPr>
          <a:xfrm>
            <a:off x="1717398" y="1057260"/>
            <a:ext cx="89730" cy="206946"/>
          </a:xfrm>
          <a:custGeom>
            <a:avLst/>
            <a:gdLst>
              <a:gd name="connsiteX0" fmla="*/ 89177 w 89730"/>
              <a:gd name="connsiteY0" fmla="*/ 15 h 206946"/>
              <a:gd name="connsiteX1" fmla="*/ 38377 w 89730"/>
              <a:gd name="connsiteY1" fmla="*/ 82565 h 206946"/>
              <a:gd name="connsiteX2" fmla="*/ 47902 w 89730"/>
              <a:gd name="connsiteY2" fmla="*/ 114315 h 206946"/>
              <a:gd name="connsiteX3" fmla="*/ 79652 w 89730"/>
              <a:gd name="connsiteY3" fmla="*/ 206390 h 206946"/>
              <a:gd name="connsiteX4" fmla="*/ 35202 w 89730"/>
              <a:gd name="connsiteY4" fmla="*/ 149240 h 206946"/>
              <a:gd name="connsiteX5" fmla="*/ 277 w 89730"/>
              <a:gd name="connsiteY5" fmla="*/ 76215 h 206946"/>
              <a:gd name="connsiteX6" fmla="*/ 89177 w 89730"/>
              <a:gd name="connsiteY6" fmla="*/ 15 h 20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30" h="206946">
                <a:moveTo>
                  <a:pt x="89177" y="15"/>
                </a:moveTo>
                <a:cubicBezTo>
                  <a:pt x="95527" y="1073"/>
                  <a:pt x="45256" y="63515"/>
                  <a:pt x="38377" y="82565"/>
                </a:cubicBezTo>
                <a:cubicBezTo>
                  <a:pt x="31498" y="101615"/>
                  <a:pt x="41023" y="93678"/>
                  <a:pt x="47902" y="114315"/>
                </a:cubicBezTo>
                <a:cubicBezTo>
                  <a:pt x="54781" y="134952"/>
                  <a:pt x="81769" y="200569"/>
                  <a:pt x="79652" y="206390"/>
                </a:cubicBezTo>
                <a:cubicBezTo>
                  <a:pt x="77535" y="212211"/>
                  <a:pt x="48431" y="170936"/>
                  <a:pt x="35202" y="149240"/>
                </a:cubicBezTo>
                <a:cubicBezTo>
                  <a:pt x="21973" y="127544"/>
                  <a:pt x="-2898" y="99498"/>
                  <a:pt x="277" y="76215"/>
                </a:cubicBezTo>
                <a:cubicBezTo>
                  <a:pt x="3452" y="52932"/>
                  <a:pt x="82827" y="-1043"/>
                  <a:pt x="89177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2E3A7C28-1219-6CE0-6233-37FF0F1ECD6B}"/>
              </a:ext>
            </a:extLst>
          </p:cNvPr>
          <p:cNvSpPr/>
          <p:nvPr/>
        </p:nvSpPr>
        <p:spPr>
          <a:xfrm>
            <a:off x="2001657" y="1009632"/>
            <a:ext cx="139137" cy="263596"/>
          </a:xfrm>
          <a:custGeom>
            <a:avLst/>
            <a:gdLst>
              <a:gd name="connsiteX0" fmla="*/ 68443 w 139137"/>
              <a:gd name="connsiteY0" fmla="*/ 18 h 263596"/>
              <a:gd name="connsiteX1" fmla="*/ 106543 w 139137"/>
              <a:gd name="connsiteY1" fmla="*/ 146068 h 263596"/>
              <a:gd name="connsiteX2" fmla="*/ 17643 w 139137"/>
              <a:gd name="connsiteY2" fmla="*/ 222268 h 263596"/>
              <a:gd name="connsiteX3" fmla="*/ 1768 w 139137"/>
              <a:gd name="connsiteY3" fmla="*/ 263543 h 263596"/>
              <a:gd name="connsiteX4" fmla="*/ 43043 w 139137"/>
              <a:gd name="connsiteY4" fmla="*/ 228618 h 263596"/>
              <a:gd name="connsiteX5" fmla="*/ 138293 w 139137"/>
              <a:gd name="connsiteY5" fmla="*/ 136543 h 263596"/>
              <a:gd name="connsiteX6" fmla="*/ 68443 w 139137"/>
              <a:gd name="connsiteY6" fmla="*/ 18 h 26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137" h="263596">
                <a:moveTo>
                  <a:pt x="68443" y="18"/>
                </a:moveTo>
                <a:cubicBezTo>
                  <a:pt x="63151" y="1605"/>
                  <a:pt x="115010" y="109026"/>
                  <a:pt x="106543" y="146068"/>
                </a:cubicBezTo>
                <a:cubicBezTo>
                  <a:pt x="98076" y="183110"/>
                  <a:pt x="35105" y="202689"/>
                  <a:pt x="17643" y="222268"/>
                </a:cubicBezTo>
                <a:cubicBezTo>
                  <a:pt x="181" y="241847"/>
                  <a:pt x="-2465" y="262485"/>
                  <a:pt x="1768" y="263543"/>
                </a:cubicBezTo>
                <a:cubicBezTo>
                  <a:pt x="6001" y="264601"/>
                  <a:pt x="20289" y="249785"/>
                  <a:pt x="43043" y="228618"/>
                </a:cubicBezTo>
                <a:cubicBezTo>
                  <a:pt x="65797" y="207451"/>
                  <a:pt x="128768" y="173585"/>
                  <a:pt x="138293" y="136543"/>
                </a:cubicBezTo>
                <a:cubicBezTo>
                  <a:pt x="147818" y="99501"/>
                  <a:pt x="73735" y="-1569"/>
                  <a:pt x="68443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2C2D40D0-E2E5-0532-1A96-50C2027F0413}"/>
              </a:ext>
            </a:extLst>
          </p:cNvPr>
          <p:cNvSpPr/>
          <p:nvPr/>
        </p:nvSpPr>
        <p:spPr>
          <a:xfrm>
            <a:off x="1745244" y="1206481"/>
            <a:ext cx="345609" cy="73300"/>
          </a:xfrm>
          <a:custGeom>
            <a:avLst/>
            <a:gdLst>
              <a:gd name="connsiteX0" fmla="*/ 1006 w 345609"/>
              <a:gd name="connsiteY0" fmla="*/ 34944 h 73300"/>
              <a:gd name="connsiteX1" fmla="*/ 280406 w 345609"/>
              <a:gd name="connsiteY1" fmla="*/ 47644 h 73300"/>
              <a:gd name="connsiteX2" fmla="*/ 343906 w 345609"/>
              <a:gd name="connsiteY2" fmla="*/ 19 h 73300"/>
              <a:gd name="connsiteX3" fmla="*/ 315331 w 345609"/>
              <a:gd name="connsiteY3" fmla="*/ 53994 h 73300"/>
              <a:gd name="connsiteX4" fmla="*/ 191506 w 345609"/>
              <a:gd name="connsiteY4" fmla="*/ 73044 h 73300"/>
              <a:gd name="connsiteX5" fmla="*/ 1006 w 345609"/>
              <a:gd name="connsiteY5" fmla="*/ 34944 h 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609" h="73300">
                <a:moveTo>
                  <a:pt x="1006" y="34944"/>
                </a:moveTo>
                <a:cubicBezTo>
                  <a:pt x="15823" y="30711"/>
                  <a:pt x="223256" y="53465"/>
                  <a:pt x="280406" y="47644"/>
                </a:cubicBezTo>
                <a:cubicBezTo>
                  <a:pt x="337556" y="41823"/>
                  <a:pt x="338085" y="-1039"/>
                  <a:pt x="343906" y="19"/>
                </a:cubicBezTo>
                <a:cubicBezTo>
                  <a:pt x="349727" y="1077"/>
                  <a:pt x="340731" y="41823"/>
                  <a:pt x="315331" y="53994"/>
                </a:cubicBezTo>
                <a:cubicBezTo>
                  <a:pt x="289931" y="66165"/>
                  <a:pt x="243894" y="69340"/>
                  <a:pt x="191506" y="73044"/>
                </a:cubicBezTo>
                <a:cubicBezTo>
                  <a:pt x="139119" y="76748"/>
                  <a:pt x="-13811" y="39177"/>
                  <a:pt x="1006" y="34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DEE517A1-63B9-E9A8-CA96-076E6B705921}"/>
              </a:ext>
            </a:extLst>
          </p:cNvPr>
          <p:cNvSpPr/>
          <p:nvPr/>
        </p:nvSpPr>
        <p:spPr>
          <a:xfrm>
            <a:off x="1839992" y="1120771"/>
            <a:ext cx="68541" cy="64305"/>
          </a:xfrm>
          <a:custGeom>
            <a:avLst/>
            <a:gdLst>
              <a:gd name="connsiteX0" fmla="*/ 26908 w 68541"/>
              <a:gd name="connsiteY0" fmla="*/ 4 h 64305"/>
              <a:gd name="connsiteX1" fmla="*/ 68183 w 68541"/>
              <a:gd name="connsiteY1" fmla="*/ 57154 h 64305"/>
              <a:gd name="connsiteX2" fmla="*/ 1508 w 68541"/>
              <a:gd name="connsiteY2" fmla="*/ 60329 h 64305"/>
              <a:gd name="connsiteX3" fmla="*/ 26908 w 68541"/>
              <a:gd name="connsiteY3" fmla="*/ 4 h 6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41" h="64305">
                <a:moveTo>
                  <a:pt x="26908" y="4"/>
                </a:moveTo>
                <a:cubicBezTo>
                  <a:pt x="38020" y="-525"/>
                  <a:pt x="72416" y="47100"/>
                  <a:pt x="68183" y="57154"/>
                </a:cubicBezTo>
                <a:cubicBezTo>
                  <a:pt x="63950" y="67208"/>
                  <a:pt x="8916" y="65092"/>
                  <a:pt x="1508" y="60329"/>
                </a:cubicBezTo>
                <a:cubicBezTo>
                  <a:pt x="-5900" y="55567"/>
                  <a:pt x="15796" y="533"/>
                  <a:pt x="2690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3E4DF2F1-F631-D5C1-E17E-6BA4A90B0F40}"/>
              </a:ext>
            </a:extLst>
          </p:cNvPr>
          <p:cNvSpPr/>
          <p:nvPr/>
        </p:nvSpPr>
        <p:spPr>
          <a:xfrm>
            <a:off x="2107504" y="871438"/>
            <a:ext cx="57861" cy="331936"/>
          </a:xfrm>
          <a:custGeom>
            <a:avLst/>
            <a:gdLst>
              <a:gd name="connsiteX0" fmla="*/ 696 w 57861"/>
              <a:gd name="connsiteY0" fmla="*/ 11212 h 331936"/>
              <a:gd name="connsiteX1" fmla="*/ 26096 w 57861"/>
              <a:gd name="connsiteY1" fmla="*/ 242987 h 331936"/>
              <a:gd name="connsiteX2" fmla="*/ 26096 w 57861"/>
              <a:gd name="connsiteY2" fmla="*/ 331887 h 331936"/>
              <a:gd name="connsiteX3" fmla="*/ 29271 w 57861"/>
              <a:gd name="connsiteY3" fmla="*/ 233462 h 331936"/>
              <a:gd name="connsiteX4" fmla="*/ 57846 w 57861"/>
              <a:gd name="connsiteY4" fmla="*/ 55662 h 331936"/>
              <a:gd name="connsiteX5" fmla="*/ 696 w 57861"/>
              <a:gd name="connsiteY5" fmla="*/ 11212 h 3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61" h="331936">
                <a:moveTo>
                  <a:pt x="696" y="11212"/>
                </a:moveTo>
                <a:cubicBezTo>
                  <a:pt x="-4596" y="42433"/>
                  <a:pt x="21863" y="189541"/>
                  <a:pt x="26096" y="242987"/>
                </a:cubicBezTo>
                <a:cubicBezTo>
                  <a:pt x="30329" y="296433"/>
                  <a:pt x="25567" y="333474"/>
                  <a:pt x="26096" y="331887"/>
                </a:cubicBezTo>
                <a:cubicBezTo>
                  <a:pt x="26625" y="330300"/>
                  <a:pt x="23979" y="279500"/>
                  <a:pt x="29271" y="233462"/>
                </a:cubicBezTo>
                <a:cubicBezTo>
                  <a:pt x="34563" y="187425"/>
                  <a:pt x="56788" y="91116"/>
                  <a:pt x="57846" y="55662"/>
                </a:cubicBezTo>
                <a:cubicBezTo>
                  <a:pt x="58904" y="20208"/>
                  <a:pt x="5988" y="-20009"/>
                  <a:pt x="696" y="11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D94D0019-04FC-1ADA-3635-EA0F2047566F}"/>
              </a:ext>
            </a:extLst>
          </p:cNvPr>
          <p:cNvSpPr/>
          <p:nvPr/>
        </p:nvSpPr>
        <p:spPr>
          <a:xfrm>
            <a:off x="2095080" y="888343"/>
            <a:ext cx="242663" cy="335865"/>
          </a:xfrm>
          <a:custGeom>
            <a:avLst/>
            <a:gdLst>
              <a:gd name="connsiteX0" fmla="*/ 420 w 242663"/>
              <a:gd name="connsiteY0" fmla="*/ 657 h 335865"/>
              <a:gd name="connsiteX1" fmla="*/ 225845 w 242663"/>
              <a:gd name="connsiteY1" fmla="*/ 19707 h 335865"/>
              <a:gd name="connsiteX2" fmla="*/ 222670 w 242663"/>
              <a:gd name="connsiteY2" fmla="*/ 60982 h 335865"/>
              <a:gd name="connsiteX3" fmla="*/ 194095 w 242663"/>
              <a:gd name="connsiteY3" fmla="*/ 194332 h 335865"/>
              <a:gd name="connsiteX4" fmla="*/ 175045 w 242663"/>
              <a:gd name="connsiteY4" fmla="*/ 327682 h 335865"/>
              <a:gd name="connsiteX5" fmla="*/ 143295 w 242663"/>
              <a:gd name="connsiteY5" fmla="*/ 321332 h 335865"/>
              <a:gd name="connsiteX6" fmla="*/ 420 w 242663"/>
              <a:gd name="connsiteY6" fmla="*/ 321332 h 335865"/>
              <a:gd name="connsiteX7" fmla="*/ 117895 w 242663"/>
              <a:gd name="connsiteY7" fmla="*/ 311807 h 335865"/>
              <a:gd name="connsiteX8" fmla="*/ 136945 w 242663"/>
              <a:gd name="connsiteY8" fmla="*/ 276882 h 335865"/>
              <a:gd name="connsiteX9" fmla="*/ 171870 w 242663"/>
              <a:gd name="connsiteY9" fmla="*/ 60982 h 335865"/>
              <a:gd name="connsiteX10" fmla="*/ 162345 w 242663"/>
              <a:gd name="connsiteY10" fmla="*/ 95907 h 335865"/>
              <a:gd name="connsiteX11" fmla="*/ 168695 w 242663"/>
              <a:gd name="connsiteY11" fmla="*/ 41932 h 335865"/>
              <a:gd name="connsiteX12" fmla="*/ 420 w 242663"/>
              <a:gd name="connsiteY12" fmla="*/ 657 h 33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663" h="335865">
                <a:moveTo>
                  <a:pt x="420" y="657"/>
                </a:moveTo>
                <a:cubicBezTo>
                  <a:pt x="9945" y="-3047"/>
                  <a:pt x="188803" y="9653"/>
                  <a:pt x="225845" y="19707"/>
                </a:cubicBezTo>
                <a:cubicBezTo>
                  <a:pt x="262887" y="29761"/>
                  <a:pt x="227962" y="31878"/>
                  <a:pt x="222670" y="60982"/>
                </a:cubicBezTo>
                <a:cubicBezTo>
                  <a:pt x="217378" y="90086"/>
                  <a:pt x="202032" y="149882"/>
                  <a:pt x="194095" y="194332"/>
                </a:cubicBezTo>
                <a:cubicBezTo>
                  <a:pt x="186158" y="238782"/>
                  <a:pt x="183512" y="306515"/>
                  <a:pt x="175045" y="327682"/>
                </a:cubicBezTo>
                <a:cubicBezTo>
                  <a:pt x="166578" y="348849"/>
                  <a:pt x="172399" y="322390"/>
                  <a:pt x="143295" y="321332"/>
                </a:cubicBezTo>
                <a:cubicBezTo>
                  <a:pt x="114191" y="320274"/>
                  <a:pt x="4653" y="322919"/>
                  <a:pt x="420" y="321332"/>
                </a:cubicBezTo>
                <a:cubicBezTo>
                  <a:pt x="-3813" y="319745"/>
                  <a:pt x="95141" y="319215"/>
                  <a:pt x="117895" y="311807"/>
                </a:cubicBezTo>
                <a:cubicBezTo>
                  <a:pt x="140649" y="304399"/>
                  <a:pt x="127949" y="318686"/>
                  <a:pt x="136945" y="276882"/>
                </a:cubicBezTo>
                <a:cubicBezTo>
                  <a:pt x="145941" y="235078"/>
                  <a:pt x="167637" y="91144"/>
                  <a:pt x="171870" y="60982"/>
                </a:cubicBezTo>
                <a:cubicBezTo>
                  <a:pt x="176103" y="30820"/>
                  <a:pt x="162874" y="99082"/>
                  <a:pt x="162345" y="95907"/>
                </a:cubicBezTo>
                <a:cubicBezTo>
                  <a:pt x="161816" y="92732"/>
                  <a:pt x="191449" y="53044"/>
                  <a:pt x="168695" y="41932"/>
                </a:cubicBezTo>
                <a:cubicBezTo>
                  <a:pt x="145941" y="30820"/>
                  <a:pt x="-9105" y="4361"/>
                  <a:pt x="420" y="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B932967F-815D-58B5-53DE-00CAA577CF21}"/>
              </a:ext>
            </a:extLst>
          </p:cNvPr>
          <p:cNvSpPr/>
          <p:nvPr/>
        </p:nvSpPr>
        <p:spPr>
          <a:xfrm>
            <a:off x="2091574" y="1132599"/>
            <a:ext cx="188198" cy="230536"/>
          </a:xfrm>
          <a:custGeom>
            <a:avLst/>
            <a:gdLst>
              <a:gd name="connsiteX0" fmla="*/ 19801 w 188198"/>
              <a:gd name="connsiteY0" fmla="*/ 4051 h 230536"/>
              <a:gd name="connsiteX1" fmla="*/ 751 w 188198"/>
              <a:gd name="connsiteY1" fmla="*/ 216776 h 230536"/>
              <a:gd name="connsiteX2" fmla="*/ 10276 w 188198"/>
              <a:gd name="connsiteY2" fmla="*/ 204076 h 230536"/>
              <a:gd name="connsiteX3" fmla="*/ 67426 w 188198"/>
              <a:gd name="connsiteY3" fmla="*/ 219951 h 230536"/>
              <a:gd name="connsiteX4" fmla="*/ 181726 w 188198"/>
              <a:gd name="connsiteY4" fmla="*/ 229476 h 230536"/>
              <a:gd name="connsiteX5" fmla="*/ 159501 w 188198"/>
              <a:gd name="connsiteY5" fmla="*/ 194551 h 230536"/>
              <a:gd name="connsiteX6" fmla="*/ 38851 w 188198"/>
              <a:gd name="connsiteY6" fmla="*/ 191376 h 230536"/>
              <a:gd name="connsiteX7" fmla="*/ 42026 w 188198"/>
              <a:gd name="connsiteY7" fmla="*/ 118351 h 230536"/>
              <a:gd name="connsiteX8" fmla="*/ 48376 w 188198"/>
              <a:gd name="connsiteY8" fmla="*/ 77076 h 230536"/>
              <a:gd name="connsiteX9" fmla="*/ 19801 w 188198"/>
              <a:gd name="connsiteY9" fmla="*/ 4051 h 23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198" h="230536">
                <a:moveTo>
                  <a:pt x="19801" y="4051"/>
                </a:moveTo>
                <a:cubicBezTo>
                  <a:pt x="11863" y="27334"/>
                  <a:pt x="751" y="216776"/>
                  <a:pt x="751" y="216776"/>
                </a:cubicBezTo>
                <a:cubicBezTo>
                  <a:pt x="-836" y="250113"/>
                  <a:pt x="-836" y="203547"/>
                  <a:pt x="10276" y="204076"/>
                </a:cubicBezTo>
                <a:cubicBezTo>
                  <a:pt x="21388" y="204605"/>
                  <a:pt x="38851" y="215718"/>
                  <a:pt x="67426" y="219951"/>
                </a:cubicBezTo>
                <a:cubicBezTo>
                  <a:pt x="96001" y="224184"/>
                  <a:pt x="166380" y="233709"/>
                  <a:pt x="181726" y="229476"/>
                </a:cubicBezTo>
                <a:cubicBezTo>
                  <a:pt x="197072" y="225243"/>
                  <a:pt x="183313" y="200901"/>
                  <a:pt x="159501" y="194551"/>
                </a:cubicBezTo>
                <a:cubicBezTo>
                  <a:pt x="135689" y="188201"/>
                  <a:pt x="58430" y="204076"/>
                  <a:pt x="38851" y="191376"/>
                </a:cubicBezTo>
                <a:cubicBezTo>
                  <a:pt x="19272" y="178676"/>
                  <a:pt x="40439" y="137401"/>
                  <a:pt x="42026" y="118351"/>
                </a:cubicBezTo>
                <a:cubicBezTo>
                  <a:pt x="43613" y="99301"/>
                  <a:pt x="48905" y="89247"/>
                  <a:pt x="48376" y="77076"/>
                </a:cubicBezTo>
                <a:cubicBezTo>
                  <a:pt x="47847" y="64905"/>
                  <a:pt x="27739" y="-19232"/>
                  <a:pt x="19801" y="4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2D19D24E-9B37-DFB7-E214-A7C6AB112989}"/>
              </a:ext>
            </a:extLst>
          </p:cNvPr>
          <p:cNvSpPr/>
          <p:nvPr/>
        </p:nvSpPr>
        <p:spPr>
          <a:xfrm>
            <a:off x="2116498" y="1173583"/>
            <a:ext cx="165068" cy="204589"/>
          </a:xfrm>
          <a:custGeom>
            <a:avLst/>
            <a:gdLst>
              <a:gd name="connsiteX0" fmla="*/ 1227 w 165068"/>
              <a:gd name="connsiteY0" fmla="*/ 1167 h 204589"/>
              <a:gd name="connsiteX1" fmla="*/ 131402 w 165068"/>
              <a:gd name="connsiteY1" fmla="*/ 20217 h 204589"/>
              <a:gd name="connsiteX2" fmla="*/ 144102 w 165068"/>
              <a:gd name="connsiteY2" fmla="*/ 45617 h 204589"/>
              <a:gd name="connsiteX3" fmla="*/ 156802 w 165068"/>
              <a:gd name="connsiteY3" fmla="*/ 121817 h 204589"/>
              <a:gd name="connsiteX4" fmla="*/ 163152 w 165068"/>
              <a:gd name="connsiteY4" fmla="*/ 204367 h 204589"/>
              <a:gd name="connsiteX5" fmla="*/ 121877 w 165068"/>
              <a:gd name="connsiteY5" fmla="*/ 144042 h 204589"/>
              <a:gd name="connsiteX6" fmla="*/ 118702 w 165068"/>
              <a:gd name="connsiteY6" fmla="*/ 80542 h 204589"/>
              <a:gd name="connsiteX7" fmla="*/ 67902 w 165068"/>
              <a:gd name="connsiteY7" fmla="*/ 55142 h 204589"/>
              <a:gd name="connsiteX8" fmla="*/ 1227 w 165068"/>
              <a:gd name="connsiteY8" fmla="*/ 1167 h 20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068" h="204589">
                <a:moveTo>
                  <a:pt x="1227" y="1167"/>
                </a:moveTo>
                <a:cubicBezTo>
                  <a:pt x="11810" y="-4654"/>
                  <a:pt x="107590" y="12809"/>
                  <a:pt x="131402" y="20217"/>
                </a:cubicBezTo>
                <a:cubicBezTo>
                  <a:pt x="155215" y="27625"/>
                  <a:pt x="139869" y="28684"/>
                  <a:pt x="144102" y="45617"/>
                </a:cubicBezTo>
                <a:cubicBezTo>
                  <a:pt x="148335" y="62550"/>
                  <a:pt x="153627" y="95359"/>
                  <a:pt x="156802" y="121817"/>
                </a:cubicBezTo>
                <a:cubicBezTo>
                  <a:pt x="159977" y="148275"/>
                  <a:pt x="168973" y="200663"/>
                  <a:pt x="163152" y="204367"/>
                </a:cubicBezTo>
                <a:cubicBezTo>
                  <a:pt x="157331" y="208071"/>
                  <a:pt x="129285" y="164679"/>
                  <a:pt x="121877" y="144042"/>
                </a:cubicBezTo>
                <a:cubicBezTo>
                  <a:pt x="114469" y="123405"/>
                  <a:pt x="127698" y="95359"/>
                  <a:pt x="118702" y="80542"/>
                </a:cubicBezTo>
                <a:cubicBezTo>
                  <a:pt x="109706" y="65725"/>
                  <a:pt x="84306" y="63609"/>
                  <a:pt x="67902" y="55142"/>
                </a:cubicBezTo>
                <a:cubicBezTo>
                  <a:pt x="51498" y="46675"/>
                  <a:pt x="-9356" y="6988"/>
                  <a:pt x="1227" y="1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9D133AA8-58D8-9916-481F-0772CF96601A}"/>
              </a:ext>
            </a:extLst>
          </p:cNvPr>
          <p:cNvSpPr/>
          <p:nvPr/>
        </p:nvSpPr>
        <p:spPr>
          <a:xfrm>
            <a:off x="3343190" y="5292507"/>
            <a:ext cx="489039" cy="508567"/>
          </a:xfrm>
          <a:custGeom>
            <a:avLst/>
            <a:gdLst>
              <a:gd name="connsiteX0" fmla="*/ 241385 w 489039"/>
              <a:gd name="connsiteY0" fmla="*/ 218 h 508567"/>
              <a:gd name="connsiteX1" fmla="*/ 247735 w 489039"/>
              <a:gd name="connsiteY1" fmla="*/ 219293 h 508567"/>
              <a:gd name="connsiteX2" fmla="*/ 409660 w 489039"/>
              <a:gd name="connsiteY2" fmla="*/ 409793 h 508567"/>
              <a:gd name="connsiteX3" fmla="*/ 362035 w 489039"/>
              <a:gd name="connsiteY3" fmla="*/ 378043 h 508567"/>
              <a:gd name="connsiteX4" fmla="*/ 489035 w 489039"/>
              <a:gd name="connsiteY4" fmla="*/ 508218 h 508567"/>
              <a:gd name="connsiteX5" fmla="*/ 365210 w 489039"/>
              <a:gd name="connsiteY5" fmla="*/ 412968 h 508567"/>
              <a:gd name="connsiteX6" fmla="*/ 6435 w 489039"/>
              <a:gd name="connsiteY6" fmla="*/ 311368 h 508567"/>
              <a:gd name="connsiteX7" fmla="*/ 133435 w 489039"/>
              <a:gd name="connsiteY7" fmla="*/ 330418 h 508567"/>
              <a:gd name="connsiteX8" fmla="*/ 117560 w 489039"/>
              <a:gd name="connsiteY8" fmla="*/ 270093 h 508567"/>
              <a:gd name="connsiteX9" fmla="*/ 114385 w 489039"/>
              <a:gd name="connsiteY9" fmla="*/ 292318 h 508567"/>
              <a:gd name="connsiteX10" fmla="*/ 174710 w 489039"/>
              <a:gd name="connsiteY10" fmla="*/ 136743 h 508567"/>
              <a:gd name="connsiteX11" fmla="*/ 101685 w 489039"/>
              <a:gd name="connsiteY11" fmla="*/ 260568 h 508567"/>
              <a:gd name="connsiteX12" fmla="*/ 241385 w 489039"/>
              <a:gd name="connsiteY12" fmla="*/ 218 h 50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9039" h="508567">
                <a:moveTo>
                  <a:pt x="241385" y="218"/>
                </a:moveTo>
                <a:cubicBezTo>
                  <a:pt x="265727" y="-6661"/>
                  <a:pt x="219689" y="151031"/>
                  <a:pt x="247735" y="219293"/>
                </a:cubicBezTo>
                <a:cubicBezTo>
                  <a:pt x="275781" y="287555"/>
                  <a:pt x="390610" y="383335"/>
                  <a:pt x="409660" y="409793"/>
                </a:cubicBezTo>
                <a:cubicBezTo>
                  <a:pt x="428710" y="436251"/>
                  <a:pt x="348806" y="361639"/>
                  <a:pt x="362035" y="378043"/>
                </a:cubicBezTo>
                <a:cubicBezTo>
                  <a:pt x="375264" y="394447"/>
                  <a:pt x="488506" y="502397"/>
                  <a:pt x="489035" y="508218"/>
                </a:cubicBezTo>
                <a:cubicBezTo>
                  <a:pt x="489564" y="514039"/>
                  <a:pt x="445643" y="445776"/>
                  <a:pt x="365210" y="412968"/>
                </a:cubicBezTo>
                <a:cubicBezTo>
                  <a:pt x="284777" y="380160"/>
                  <a:pt x="45064" y="325126"/>
                  <a:pt x="6435" y="311368"/>
                </a:cubicBezTo>
                <a:cubicBezTo>
                  <a:pt x="-32194" y="297610"/>
                  <a:pt x="114914" y="337297"/>
                  <a:pt x="133435" y="330418"/>
                </a:cubicBezTo>
                <a:cubicBezTo>
                  <a:pt x="151956" y="323539"/>
                  <a:pt x="120735" y="276443"/>
                  <a:pt x="117560" y="270093"/>
                </a:cubicBezTo>
                <a:cubicBezTo>
                  <a:pt x="114385" y="263743"/>
                  <a:pt x="104860" y="314543"/>
                  <a:pt x="114385" y="292318"/>
                </a:cubicBezTo>
                <a:cubicBezTo>
                  <a:pt x="123910" y="270093"/>
                  <a:pt x="176827" y="142035"/>
                  <a:pt x="174710" y="136743"/>
                </a:cubicBezTo>
                <a:cubicBezTo>
                  <a:pt x="172593" y="131451"/>
                  <a:pt x="93218" y="276972"/>
                  <a:pt x="101685" y="260568"/>
                </a:cubicBezTo>
                <a:cubicBezTo>
                  <a:pt x="110152" y="244164"/>
                  <a:pt x="217043" y="7097"/>
                  <a:pt x="241385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5FF8ED84-A82E-FCAF-A1FB-491742798DB8}"/>
              </a:ext>
            </a:extLst>
          </p:cNvPr>
          <p:cNvSpPr/>
          <p:nvPr/>
        </p:nvSpPr>
        <p:spPr>
          <a:xfrm>
            <a:off x="6270490" y="4005426"/>
            <a:ext cx="254207" cy="499017"/>
          </a:xfrm>
          <a:custGeom>
            <a:avLst/>
            <a:gdLst>
              <a:gd name="connsiteX0" fmla="*/ 135 w 254207"/>
              <a:gd name="connsiteY0" fmla="*/ 1424 h 499017"/>
              <a:gd name="connsiteX1" fmla="*/ 111260 w 254207"/>
              <a:gd name="connsiteY1" fmla="*/ 369724 h 499017"/>
              <a:gd name="connsiteX2" fmla="*/ 120785 w 254207"/>
              <a:gd name="connsiteY2" fmla="*/ 271299 h 499017"/>
              <a:gd name="connsiteX3" fmla="*/ 139835 w 254207"/>
              <a:gd name="connsiteY3" fmla="*/ 496724 h 499017"/>
              <a:gd name="connsiteX4" fmla="*/ 136660 w 254207"/>
              <a:gd name="connsiteY4" fmla="*/ 369724 h 499017"/>
              <a:gd name="connsiteX5" fmla="*/ 254135 w 254207"/>
              <a:gd name="connsiteY5" fmla="*/ 83974 h 499017"/>
              <a:gd name="connsiteX6" fmla="*/ 117610 w 254207"/>
              <a:gd name="connsiteY6" fmla="*/ 366549 h 499017"/>
              <a:gd name="connsiteX7" fmla="*/ 89035 w 254207"/>
              <a:gd name="connsiteY7" fmla="*/ 245899 h 499017"/>
              <a:gd name="connsiteX8" fmla="*/ 135 w 254207"/>
              <a:gd name="connsiteY8" fmla="*/ 1424 h 49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207" h="499017">
                <a:moveTo>
                  <a:pt x="135" y="1424"/>
                </a:moveTo>
                <a:cubicBezTo>
                  <a:pt x="3839" y="22062"/>
                  <a:pt x="91152" y="324745"/>
                  <a:pt x="111260" y="369724"/>
                </a:cubicBezTo>
                <a:cubicBezTo>
                  <a:pt x="131368" y="414703"/>
                  <a:pt x="116023" y="250132"/>
                  <a:pt x="120785" y="271299"/>
                </a:cubicBezTo>
                <a:cubicBezTo>
                  <a:pt x="125547" y="292466"/>
                  <a:pt x="137189" y="480320"/>
                  <a:pt x="139835" y="496724"/>
                </a:cubicBezTo>
                <a:cubicBezTo>
                  <a:pt x="142481" y="513128"/>
                  <a:pt x="117610" y="438516"/>
                  <a:pt x="136660" y="369724"/>
                </a:cubicBezTo>
                <a:cubicBezTo>
                  <a:pt x="155710" y="300932"/>
                  <a:pt x="257310" y="84503"/>
                  <a:pt x="254135" y="83974"/>
                </a:cubicBezTo>
                <a:cubicBezTo>
                  <a:pt x="250960" y="83445"/>
                  <a:pt x="145127" y="339562"/>
                  <a:pt x="117610" y="366549"/>
                </a:cubicBezTo>
                <a:cubicBezTo>
                  <a:pt x="90093" y="393537"/>
                  <a:pt x="108085" y="301462"/>
                  <a:pt x="89035" y="245899"/>
                </a:cubicBezTo>
                <a:cubicBezTo>
                  <a:pt x="69985" y="190337"/>
                  <a:pt x="-3569" y="-19214"/>
                  <a:pt x="135" y="1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30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河合優実、坂元愛登が出演 阿部サダヲ主演新ドラマ『不適切にもほどがある！』 – Page 2 – Sirabee">
            <a:extLst>
              <a:ext uri="{FF2B5EF4-FFF2-40B4-BE49-F238E27FC236}">
                <a16:creationId xmlns:a16="http://schemas.microsoft.com/office/drawing/2014/main" id="{128C3B4B-F992-A60D-7238-234DE7ABC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601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86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河合優実、坂元愛登が出演 阿部サダヲ主演新ドラマ『不適切にもほどがある！』 – Page 2 – Sirabee">
            <a:extLst>
              <a:ext uri="{FF2B5EF4-FFF2-40B4-BE49-F238E27FC236}">
                <a16:creationId xmlns:a16="http://schemas.microsoft.com/office/drawing/2014/main" id="{128C3B4B-F992-A60D-7238-234DE7ABC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t="9643" r="29762"/>
          <a:stretch/>
        </p:blipFill>
        <p:spPr bwMode="auto">
          <a:xfrm>
            <a:off x="0" y="589547"/>
            <a:ext cx="9601200" cy="1162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B2BB5089-B591-A50F-0CA7-211CF43EAC91}"/>
              </a:ext>
            </a:extLst>
          </p:cNvPr>
          <p:cNvSpPr/>
          <p:nvPr/>
        </p:nvSpPr>
        <p:spPr>
          <a:xfrm>
            <a:off x="2148097" y="8193495"/>
            <a:ext cx="2691824" cy="1518158"/>
          </a:xfrm>
          <a:custGeom>
            <a:avLst/>
            <a:gdLst>
              <a:gd name="connsiteX0" fmla="*/ 39291 w 2691824"/>
              <a:gd name="connsiteY0" fmla="*/ 36105 h 1518158"/>
              <a:gd name="connsiteX1" fmla="*/ 182727 w 2691824"/>
              <a:gd name="connsiteY1" fmla="*/ 54034 h 1518158"/>
              <a:gd name="connsiteX2" fmla="*/ 1742585 w 2691824"/>
              <a:gd name="connsiteY2" fmla="*/ 556058 h 1518158"/>
              <a:gd name="connsiteX3" fmla="*/ 2674915 w 2691824"/>
              <a:gd name="connsiteY3" fmla="*/ 1488387 h 1518158"/>
              <a:gd name="connsiteX4" fmla="*/ 2262538 w 2691824"/>
              <a:gd name="connsiteY4" fmla="*/ 1237376 h 1518158"/>
              <a:gd name="connsiteX5" fmla="*/ 1258491 w 2691824"/>
              <a:gd name="connsiteY5" fmla="*/ 735352 h 1518158"/>
              <a:gd name="connsiteX6" fmla="*/ 756468 w 2691824"/>
              <a:gd name="connsiteY6" fmla="*/ 573987 h 1518158"/>
              <a:gd name="connsiteX7" fmla="*/ 200656 w 2691824"/>
              <a:gd name="connsiteY7" fmla="*/ 233329 h 1518158"/>
              <a:gd name="connsiteX8" fmla="*/ 254444 w 2691824"/>
              <a:gd name="connsiteY8" fmla="*/ 251258 h 1518158"/>
              <a:gd name="connsiteX9" fmla="*/ 39291 w 2691824"/>
              <a:gd name="connsiteY9" fmla="*/ 36105 h 151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1824" h="1518158">
                <a:moveTo>
                  <a:pt x="39291" y="36105"/>
                </a:moveTo>
                <a:cubicBezTo>
                  <a:pt x="27338" y="3234"/>
                  <a:pt x="-101155" y="-32625"/>
                  <a:pt x="182727" y="54034"/>
                </a:cubicBezTo>
                <a:cubicBezTo>
                  <a:pt x="466609" y="140693"/>
                  <a:pt x="1327220" y="316999"/>
                  <a:pt x="1742585" y="556058"/>
                </a:cubicBezTo>
                <a:cubicBezTo>
                  <a:pt x="2157950" y="795117"/>
                  <a:pt x="2588256" y="1374834"/>
                  <a:pt x="2674915" y="1488387"/>
                </a:cubicBezTo>
                <a:cubicBezTo>
                  <a:pt x="2761574" y="1601940"/>
                  <a:pt x="2498608" y="1362882"/>
                  <a:pt x="2262538" y="1237376"/>
                </a:cubicBezTo>
                <a:cubicBezTo>
                  <a:pt x="2026468" y="1111870"/>
                  <a:pt x="1509503" y="845917"/>
                  <a:pt x="1258491" y="735352"/>
                </a:cubicBezTo>
                <a:cubicBezTo>
                  <a:pt x="1007479" y="624787"/>
                  <a:pt x="932774" y="657657"/>
                  <a:pt x="756468" y="573987"/>
                </a:cubicBezTo>
                <a:cubicBezTo>
                  <a:pt x="580162" y="490317"/>
                  <a:pt x="284327" y="287117"/>
                  <a:pt x="200656" y="233329"/>
                </a:cubicBezTo>
                <a:cubicBezTo>
                  <a:pt x="116985" y="179541"/>
                  <a:pt x="281338" y="290105"/>
                  <a:pt x="254444" y="251258"/>
                </a:cubicBezTo>
                <a:cubicBezTo>
                  <a:pt x="227550" y="212411"/>
                  <a:pt x="51244" y="68976"/>
                  <a:pt x="39291" y="36105"/>
                </a:cubicBezTo>
                <a:close/>
              </a:path>
            </a:pathLst>
          </a:custGeom>
          <a:solidFill>
            <a:srgbClr val="E4AE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7EDD63AC-6514-DB8F-862A-07333B8619FF}"/>
              </a:ext>
            </a:extLst>
          </p:cNvPr>
          <p:cNvSpPr/>
          <p:nvPr/>
        </p:nvSpPr>
        <p:spPr>
          <a:xfrm>
            <a:off x="4743161" y="4447933"/>
            <a:ext cx="997519" cy="235201"/>
          </a:xfrm>
          <a:custGeom>
            <a:avLst/>
            <a:gdLst>
              <a:gd name="connsiteX0" fmla="*/ 3464 w 997519"/>
              <a:gd name="connsiteY0" fmla="*/ 206617 h 235201"/>
              <a:gd name="connsiteX1" fmla="*/ 476539 w 997519"/>
              <a:gd name="connsiteY1" fmla="*/ 6592 h 235201"/>
              <a:gd name="connsiteX2" fmla="*/ 343189 w 997519"/>
              <a:gd name="connsiteY2" fmla="*/ 44692 h 235201"/>
              <a:gd name="connsiteX3" fmla="*/ 552739 w 997519"/>
              <a:gd name="connsiteY3" fmla="*/ 9767 h 235201"/>
              <a:gd name="connsiteX4" fmla="*/ 730539 w 997519"/>
              <a:gd name="connsiteY4" fmla="*/ 66917 h 235201"/>
              <a:gd name="connsiteX5" fmla="*/ 692439 w 997519"/>
              <a:gd name="connsiteY5" fmla="*/ 41517 h 235201"/>
              <a:gd name="connsiteX6" fmla="*/ 851189 w 997519"/>
              <a:gd name="connsiteY6" fmla="*/ 120892 h 235201"/>
              <a:gd name="connsiteX7" fmla="*/ 838489 w 997519"/>
              <a:gd name="connsiteY7" fmla="*/ 105017 h 235201"/>
              <a:gd name="connsiteX8" fmla="*/ 997239 w 997519"/>
              <a:gd name="connsiteY8" fmla="*/ 235192 h 235201"/>
              <a:gd name="connsiteX9" fmla="*/ 794039 w 997519"/>
              <a:gd name="connsiteY9" fmla="*/ 111367 h 235201"/>
              <a:gd name="connsiteX10" fmla="*/ 552739 w 997519"/>
              <a:gd name="connsiteY10" fmla="*/ 31992 h 235201"/>
              <a:gd name="connsiteX11" fmla="*/ 393989 w 997519"/>
              <a:gd name="connsiteY11" fmla="*/ 54217 h 235201"/>
              <a:gd name="connsiteX12" fmla="*/ 184439 w 997519"/>
              <a:gd name="connsiteY12" fmla="*/ 200267 h 235201"/>
              <a:gd name="connsiteX13" fmla="*/ 257464 w 997519"/>
              <a:gd name="connsiteY13" fmla="*/ 101842 h 235201"/>
              <a:gd name="connsiteX14" fmla="*/ 3464 w 997519"/>
              <a:gd name="connsiteY14" fmla="*/ 206617 h 23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7519" h="235201">
                <a:moveTo>
                  <a:pt x="3464" y="206617"/>
                </a:moveTo>
                <a:cubicBezTo>
                  <a:pt x="39977" y="190742"/>
                  <a:pt x="419918" y="33579"/>
                  <a:pt x="476539" y="6592"/>
                </a:cubicBezTo>
                <a:cubicBezTo>
                  <a:pt x="533160" y="-20395"/>
                  <a:pt x="330489" y="44163"/>
                  <a:pt x="343189" y="44692"/>
                </a:cubicBezTo>
                <a:cubicBezTo>
                  <a:pt x="355889" y="45221"/>
                  <a:pt x="488181" y="6063"/>
                  <a:pt x="552739" y="9767"/>
                </a:cubicBezTo>
                <a:cubicBezTo>
                  <a:pt x="617297" y="13471"/>
                  <a:pt x="707256" y="61625"/>
                  <a:pt x="730539" y="66917"/>
                </a:cubicBezTo>
                <a:cubicBezTo>
                  <a:pt x="753822" y="72209"/>
                  <a:pt x="672331" y="32521"/>
                  <a:pt x="692439" y="41517"/>
                </a:cubicBezTo>
                <a:cubicBezTo>
                  <a:pt x="712547" y="50513"/>
                  <a:pt x="826847" y="110309"/>
                  <a:pt x="851189" y="120892"/>
                </a:cubicBezTo>
                <a:cubicBezTo>
                  <a:pt x="875531" y="131475"/>
                  <a:pt x="814147" y="85967"/>
                  <a:pt x="838489" y="105017"/>
                </a:cubicBezTo>
                <a:cubicBezTo>
                  <a:pt x="862831" y="124067"/>
                  <a:pt x="1004647" y="234134"/>
                  <a:pt x="997239" y="235192"/>
                </a:cubicBezTo>
                <a:cubicBezTo>
                  <a:pt x="989831" y="236250"/>
                  <a:pt x="868122" y="145234"/>
                  <a:pt x="794039" y="111367"/>
                </a:cubicBezTo>
                <a:cubicBezTo>
                  <a:pt x="719956" y="77500"/>
                  <a:pt x="619414" y="41517"/>
                  <a:pt x="552739" y="31992"/>
                </a:cubicBezTo>
                <a:cubicBezTo>
                  <a:pt x="486064" y="22467"/>
                  <a:pt x="455372" y="26171"/>
                  <a:pt x="393989" y="54217"/>
                </a:cubicBezTo>
                <a:cubicBezTo>
                  <a:pt x="332606" y="82263"/>
                  <a:pt x="207193" y="192329"/>
                  <a:pt x="184439" y="200267"/>
                </a:cubicBezTo>
                <a:cubicBezTo>
                  <a:pt x="161685" y="208205"/>
                  <a:pt x="284451" y="101842"/>
                  <a:pt x="257464" y="101842"/>
                </a:cubicBezTo>
                <a:cubicBezTo>
                  <a:pt x="230477" y="101842"/>
                  <a:pt x="-33049" y="222492"/>
                  <a:pt x="3464" y="206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82A0778E-BE9B-1126-D497-FA5716C6087F}"/>
              </a:ext>
            </a:extLst>
          </p:cNvPr>
          <p:cNvSpPr/>
          <p:nvPr/>
        </p:nvSpPr>
        <p:spPr>
          <a:xfrm>
            <a:off x="4821239" y="4441131"/>
            <a:ext cx="738307" cy="172354"/>
          </a:xfrm>
          <a:custGeom>
            <a:avLst/>
            <a:gdLst>
              <a:gd name="connsiteX0" fmla="*/ 1586 w 738307"/>
              <a:gd name="connsiteY0" fmla="*/ 172144 h 172354"/>
              <a:gd name="connsiteX1" fmla="*/ 373061 w 738307"/>
              <a:gd name="connsiteY1" fmla="*/ 32444 h 172354"/>
              <a:gd name="connsiteX2" fmla="*/ 576261 w 738307"/>
              <a:gd name="connsiteY2" fmla="*/ 41969 h 172354"/>
              <a:gd name="connsiteX3" fmla="*/ 531811 w 738307"/>
              <a:gd name="connsiteY3" fmla="*/ 41969 h 172354"/>
              <a:gd name="connsiteX4" fmla="*/ 649286 w 738307"/>
              <a:gd name="connsiteY4" fmla="*/ 80069 h 172354"/>
              <a:gd name="connsiteX5" fmla="*/ 585786 w 738307"/>
              <a:gd name="connsiteY5" fmla="*/ 54669 h 172354"/>
              <a:gd name="connsiteX6" fmla="*/ 661986 w 738307"/>
              <a:gd name="connsiteY6" fmla="*/ 108644 h 172354"/>
              <a:gd name="connsiteX7" fmla="*/ 738186 w 738307"/>
              <a:gd name="connsiteY7" fmla="*/ 149919 h 172354"/>
              <a:gd name="connsiteX8" fmla="*/ 677861 w 738307"/>
              <a:gd name="connsiteY8" fmla="*/ 102294 h 172354"/>
              <a:gd name="connsiteX9" fmla="*/ 608011 w 738307"/>
              <a:gd name="connsiteY9" fmla="*/ 45144 h 172354"/>
              <a:gd name="connsiteX10" fmla="*/ 446086 w 738307"/>
              <a:gd name="connsiteY10" fmla="*/ 694 h 172354"/>
              <a:gd name="connsiteX11" fmla="*/ 284161 w 738307"/>
              <a:gd name="connsiteY11" fmla="*/ 22919 h 172354"/>
              <a:gd name="connsiteX12" fmla="*/ 163511 w 738307"/>
              <a:gd name="connsiteY12" fmla="*/ 86419 h 172354"/>
              <a:gd name="connsiteX13" fmla="*/ 236536 w 738307"/>
              <a:gd name="connsiteY13" fmla="*/ 64194 h 172354"/>
              <a:gd name="connsiteX14" fmla="*/ 1586 w 738307"/>
              <a:gd name="connsiteY14" fmla="*/ 172144 h 17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8307" h="172354">
                <a:moveTo>
                  <a:pt x="1586" y="172144"/>
                </a:moveTo>
                <a:cubicBezTo>
                  <a:pt x="24340" y="166852"/>
                  <a:pt x="277282" y="54140"/>
                  <a:pt x="373061" y="32444"/>
                </a:cubicBezTo>
                <a:cubicBezTo>
                  <a:pt x="468840" y="10748"/>
                  <a:pt x="549803" y="40381"/>
                  <a:pt x="576261" y="41969"/>
                </a:cubicBezTo>
                <a:cubicBezTo>
                  <a:pt x="602719" y="43556"/>
                  <a:pt x="519640" y="35619"/>
                  <a:pt x="531811" y="41969"/>
                </a:cubicBezTo>
                <a:cubicBezTo>
                  <a:pt x="543982" y="48319"/>
                  <a:pt x="640290" y="77952"/>
                  <a:pt x="649286" y="80069"/>
                </a:cubicBezTo>
                <a:cubicBezTo>
                  <a:pt x="658282" y="82186"/>
                  <a:pt x="583669" y="49907"/>
                  <a:pt x="585786" y="54669"/>
                </a:cubicBezTo>
                <a:cubicBezTo>
                  <a:pt x="587903" y="59431"/>
                  <a:pt x="636586" y="92769"/>
                  <a:pt x="661986" y="108644"/>
                </a:cubicBezTo>
                <a:cubicBezTo>
                  <a:pt x="687386" y="124519"/>
                  <a:pt x="735540" y="150977"/>
                  <a:pt x="738186" y="149919"/>
                </a:cubicBezTo>
                <a:cubicBezTo>
                  <a:pt x="740832" y="148861"/>
                  <a:pt x="699557" y="119756"/>
                  <a:pt x="677861" y="102294"/>
                </a:cubicBezTo>
                <a:cubicBezTo>
                  <a:pt x="656165" y="84832"/>
                  <a:pt x="646640" y="62077"/>
                  <a:pt x="608011" y="45144"/>
                </a:cubicBezTo>
                <a:cubicBezTo>
                  <a:pt x="569382" y="28211"/>
                  <a:pt x="500061" y="4398"/>
                  <a:pt x="446086" y="694"/>
                </a:cubicBezTo>
                <a:cubicBezTo>
                  <a:pt x="392111" y="-3010"/>
                  <a:pt x="331257" y="8632"/>
                  <a:pt x="284161" y="22919"/>
                </a:cubicBezTo>
                <a:cubicBezTo>
                  <a:pt x="237065" y="37206"/>
                  <a:pt x="171449" y="79540"/>
                  <a:pt x="163511" y="86419"/>
                </a:cubicBezTo>
                <a:cubicBezTo>
                  <a:pt x="155573" y="93298"/>
                  <a:pt x="265111" y="47261"/>
                  <a:pt x="236536" y="64194"/>
                </a:cubicBezTo>
                <a:cubicBezTo>
                  <a:pt x="207961" y="81127"/>
                  <a:pt x="-21168" y="177436"/>
                  <a:pt x="1586" y="172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87D9E02-3038-2E67-9A4C-166854CF269A}"/>
              </a:ext>
            </a:extLst>
          </p:cNvPr>
          <p:cNvSpPr/>
          <p:nvPr/>
        </p:nvSpPr>
        <p:spPr>
          <a:xfrm>
            <a:off x="5441693" y="4489450"/>
            <a:ext cx="129043" cy="195144"/>
          </a:xfrm>
          <a:custGeom>
            <a:avLst/>
            <a:gdLst>
              <a:gd name="connsiteX0" fmla="*/ 257 w 129043"/>
              <a:gd name="connsiteY0" fmla="*/ 0 h 195144"/>
              <a:gd name="connsiteX1" fmla="*/ 92332 w 129043"/>
              <a:gd name="connsiteY1" fmla="*/ 95250 h 195144"/>
              <a:gd name="connsiteX2" fmla="*/ 117732 w 129043"/>
              <a:gd name="connsiteY2" fmla="*/ 149225 h 195144"/>
              <a:gd name="connsiteX3" fmla="*/ 111382 w 129043"/>
              <a:gd name="connsiteY3" fmla="*/ 104775 h 195144"/>
              <a:gd name="connsiteX4" fmla="*/ 127257 w 129043"/>
              <a:gd name="connsiteY4" fmla="*/ 193675 h 195144"/>
              <a:gd name="connsiteX5" fmla="*/ 117732 w 129043"/>
              <a:gd name="connsiteY5" fmla="*/ 155575 h 195144"/>
              <a:gd name="connsiteX6" fmla="*/ 124082 w 129043"/>
              <a:gd name="connsiteY6" fmla="*/ 95250 h 195144"/>
              <a:gd name="connsiteX7" fmla="*/ 257 w 129043"/>
              <a:gd name="connsiteY7" fmla="*/ 0 h 19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43" h="195144">
                <a:moveTo>
                  <a:pt x="257" y="0"/>
                </a:moveTo>
                <a:cubicBezTo>
                  <a:pt x="-5035" y="0"/>
                  <a:pt x="72753" y="70379"/>
                  <a:pt x="92332" y="95250"/>
                </a:cubicBezTo>
                <a:cubicBezTo>
                  <a:pt x="111911" y="120121"/>
                  <a:pt x="114557" y="147638"/>
                  <a:pt x="117732" y="149225"/>
                </a:cubicBezTo>
                <a:cubicBezTo>
                  <a:pt x="120907" y="150812"/>
                  <a:pt x="109795" y="97367"/>
                  <a:pt x="111382" y="104775"/>
                </a:cubicBezTo>
                <a:cubicBezTo>
                  <a:pt x="112969" y="112183"/>
                  <a:pt x="126199" y="185208"/>
                  <a:pt x="127257" y="193675"/>
                </a:cubicBezTo>
                <a:cubicBezTo>
                  <a:pt x="128315" y="202142"/>
                  <a:pt x="118261" y="171979"/>
                  <a:pt x="117732" y="155575"/>
                </a:cubicBezTo>
                <a:cubicBezTo>
                  <a:pt x="117203" y="139171"/>
                  <a:pt x="138369" y="118533"/>
                  <a:pt x="124082" y="95250"/>
                </a:cubicBezTo>
                <a:cubicBezTo>
                  <a:pt x="109795" y="71967"/>
                  <a:pt x="5549" y="0"/>
                  <a:pt x="2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01A28A0-D17F-03B2-7EE6-2E4631A116C5}"/>
              </a:ext>
            </a:extLst>
          </p:cNvPr>
          <p:cNvSpPr/>
          <p:nvPr/>
        </p:nvSpPr>
        <p:spPr>
          <a:xfrm>
            <a:off x="5314729" y="4562458"/>
            <a:ext cx="308752" cy="209570"/>
          </a:xfrm>
          <a:custGeom>
            <a:avLst/>
            <a:gdLst>
              <a:gd name="connsiteX0" fmla="*/ 308196 w 308752"/>
              <a:gd name="connsiteY0" fmla="*/ 17 h 209570"/>
              <a:gd name="connsiteX1" fmla="*/ 292321 w 308752"/>
              <a:gd name="connsiteY1" fmla="*/ 63517 h 209570"/>
              <a:gd name="connsiteX2" fmla="*/ 285971 w 308752"/>
              <a:gd name="connsiteY2" fmla="*/ 101617 h 209570"/>
              <a:gd name="connsiteX3" fmla="*/ 127221 w 308752"/>
              <a:gd name="connsiteY3" fmla="*/ 152417 h 209570"/>
              <a:gd name="connsiteX4" fmla="*/ 219296 w 308752"/>
              <a:gd name="connsiteY4" fmla="*/ 123842 h 209570"/>
              <a:gd name="connsiteX5" fmla="*/ 76421 w 308752"/>
              <a:gd name="connsiteY5" fmla="*/ 158767 h 209570"/>
              <a:gd name="connsiteX6" fmla="*/ 221 w 308752"/>
              <a:gd name="connsiteY6" fmla="*/ 206392 h 209570"/>
              <a:gd name="connsiteX7" fmla="*/ 98646 w 308752"/>
              <a:gd name="connsiteY7" fmla="*/ 168292 h 209570"/>
              <a:gd name="connsiteX8" fmla="*/ 305021 w 308752"/>
              <a:gd name="connsiteY8" fmla="*/ 117492 h 209570"/>
              <a:gd name="connsiteX9" fmla="*/ 35146 w 308752"/>
              <a:gd name="connsiteY9" fmla="*/ 209567 h 209570"/>
              <a:gd name="connsiteX10" fmla="*/ 282796 w 308752"/>
              <a:gd name="connsiteY10" fmla="*/ 120667 h 209570"/>
              <a:gd name="connsiteX11" fmla="*/ 270096 w 308752"/>
              <a:gd name="connsiteY11" fmla="*/ 69867 h 209570"/>
              <a:gd name="connsiteX12" fmla="*/ 308196 w 308752"/>
              <a:gd name="connsiteY12" fmla="*/ 17 h 20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752" h="209570">
                <a:moveTo>
                  <a:pt x="308196" y="17"/>
                </a:moveTo>
                <a:cubicBezTo>
                  <a:pt x="311900" y="-1041"/>
                  <a:pt x="296025" y="46584"/>
                  <a:pt x="292321" y="63517"/>
                </a:cubicBezTo>
                <a:cubicBezTo>
                  <a:pt x="288617" y="80450"/>
                  <a:pt x="313488" y="86800"/>
                  <a:pt x="285971" y="101617"/>
                </a:cubicBezTo>
                <a:cubicBezTo>
                  <a:pt x="258454" y="116434"/>
                  <a:pt x="138333" y="148713"/>
                  <a:pt x="127221" y="152417"/>
                </a:cubicBezTo>
                <a:cubicBezTo>
                  <a:pt x="116109" y="156121"/>
                  <a:pt x="227763" y="122784"/>
                  <a:pt x="219296" y="123842"/>
                </a:cubicBezTo>
                <a:cubicBezTo>
                  <a:pt x="210829" y="124900"/>
                  <a:pt x="112933" y="145009"/>
                  <a:pt x="76421" y="158767"/>
                </a:cubicBezTo>
                <a:cubicBezTo>
                  <a:pt x="39909" y="172525"/>
                  <a:pt x="-3483" y="204805"/>
                  <a:pt x="221" y="206392"/>
                </a:cubicBezTo>
                <a:cubicBezTo>
                  <a:pt x="3925" y="207979"/>
                  <a:pt x="47846" y="183109"/>
                  <a:pt x="98646" y="168292"/>
                </a:cubicBezTo>
                <a:cubicBezTo>
                  <a:pt x="149446" y="153475"/>
                  <a:pt x="315604" y="110613"/>
                  <a:pt x="305021" y="117492"/>
                </a:cubicBezTo>
                <a:cubicBezTo>
                  <a:pt x="294438" y="124371"/>
                  <a:pt x="38850" y="209038"/>
                  <a:pt x="35146" y="209567"/>
                </a:cubicBezTo>
                <a:cubicBezTo>
                  <a:pt x="31442" y="210096"/>
                  <a:pt x="243638" y="143950"/>
                  <a:pt x="282796" y="120667"/>
                </a:cubicBezTo>
                <a:cubicBezTo>
                  <a:pt x="321954" y="97384"/>
                  <a:pt x="266921" y="86271"/>
                  <a:pt x="270096" y="69867"/>
                </a:cubicBezTo>
                <a:cubicBezTo>
                  <a:pt x="273271" y="53463"/>
                  <a:pt x="304492" y="1075"/>
                  <a:pt x="30819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9D6F98E-846B-1CE1-4C54-9D25B146A62B}"/>
              </a:ext>
            </a:extLst>
          </p:cNvPr>
          <p:cNvSpPr/>
          <p:nvPr/>
        </p:nvSpPr>
        <p:spPr>
          <a:xfrm>
            <a:off x="5555865" y="4489291"/>
            <a:ext cx="134122" cy="229404"/>
          </a:xfrm>
          <a:custGeom>
            <a:avLst/>
            <a:gdLst>
              <a:gd name="connsiteX0" fmla="*/ 385 w 134122"/>
              <a:gd name="connsiteY0" fmla="*/ 159 h 229404"/>
              <a:gd name="connsiteX1" fmla="*/ 86110 w 134122"/>
              <a:gd name="connsiteY1" fmla="*/ 123984 h 229404"/>
              <a:gd name="connsiteX2" fmla="*/ 121035 w 134122"/>
              <a:gd name="connsiteY2" fmla="*/ 158909 h 229404"/>
              <a:gd name="connsiteX3" fmla="*/ 133735 w 134122"/>
              <a:gd name="connsiteY3" fmla="*/ 206534 h 229404"/>
              <a:gd name="connsiteX4" fmla="*/ 108335 w 134122"/>
              <a:gd name="connsiteY4" fmla="*/ 158909 h 229404"/>
              <a:gd name="connsiteX5" fmla="*/ 130560 w 134122"/>
              <a:gd name="connsiteY5" fmla="*/ 228759 h 229404"/>
              <a:gd name="connsiteX6" fmla="*/ 86110 w 134122"/>
              <a:gd name="connsiteY6" fmla="*/ 190659 h 229404"/>
              <a:gd name="connsiteX7" fmla="*/ 57535 w 134122"/>
              <a:gd name="connsiteY7" fmla="*/ 139859 h 229404"/>
              <a:gd name="connsiteX8" fmla="*/ 54360 w 134122"/>
              <a:gd name="connsiteY8" fmla="*/ 98584 h 229404"/>
              <a:gd name="connsiteX9" fmla="*/ 385 w 134122"/>
              <a:gd name="connsiteY9" fmla="*/ 159 h 22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22" h="229404">
                <a:moveTo>
                  <a:pt x="385" y="159"/>
                </a:moveTo>
                <a:cubicBezTo>
                  <a:pt x="5677" y="4392"/>
                  <a:pt x="66002" y="97526"/>
                  <a:pt x="86110" y="123984"/>
                </a:cubicBezTo>
                <a:cubicBezTo>
                  <a:pt x="106218" y="150442"/>
                  <a:pt x="113098" y="145151"/>
                  <a:pt x="121035" y="158909"/>
                </a:cubicBezTo>
                <a:cubicBezTo>
                  <a:pt x="128973" y="172667"/>
                  <a:pt x="135852" y="206534"/>
                  <a:pt x="133735" y="206534"/>
                </a:cubicBezTo>
                <a:cubicBezTo>
                  <a:pt x="131618" y="206534"/>
                  <a:pt x="108864" y="155205"/>
                  <a:pt x="108335" y="158909"/>
                </a:cubicBezTo>
                <a:cubicBezTo>
                  <a:pt x="107806" y="162613"/>
                  <a:pt x="134264" y="223467"/>
                  <a:pt x="130560" y="228759"/>
                </a:cubicBezTo>
                <a:cubicBezTo>
                  <a:pt x="126856" y="234051"/>
                  <a:pt x="98281" y="205476"/>
                  <a:pt x="86110" y="190659"/>
                </a:cubicBezTo>
                <a:cubicBezTo>
                  <a:pt x="73939" y="175842"/>
                  <a:pt x="62827" y="155205"/>
                  <a:pt x="57535" y="139859"/>
                </a:cubicBezTo>
                <a:cubicBezTo>
                  <a:pt x="52243" y="124513"/>
                  <a:pt x="62827" y="119751"/>
                  <a:pt x="54360" y="98584"/>
                </a:cubicBezTo>
                <a:cubicBezTo>
                  <a:pt x="45893" y="77417"/>
                  <a:pt x="-4907" y="-4074"/>
                  <a:pt x="385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336E4AE-9AB7-B239-1EE0-ECED87A77408}"/>
              </a:ext>
            </a:extLst>
          </p:cNvPr>
          <p:cNvSpPr/>
          <p:nvPr/>
        </p:nvSpPr>
        <p:spPr>
          <a:xfrm>
            <a:off x="5066811" y="4745869"/>
            <a:ext cx="317692" cy="15043"/>
          </a:xfrm>
          <a:custGeom>
            <a:avLst/>
            <a:gdLst>
              <a:gd name="connsiteX0" fmla="*/ 489 w 317692"/>
              <a:gd name="connsiteY0" fmla="*/ 13456 h 15043"/>
              <a:gd name="connsiteX1" fmla="*/ 305289 w 317692"/>
              <a:gd name="connsiteY1" fmla="*/ 13456 h 15043"/>
              <a:gd name="connsiteX2" fmla="*/ 235439 w 317692"/>
              <a:gd name="connsiteY2" fmla="*/ 756 h 15043"/>
              <a:gd name="connsiteX3" fmla="*/ 489 w 317692"/>
              <a:gd name="connsiteY3" fmla="*/ 13456 h 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692" h="15043">
                <a:moveTo>
                  <a:pt x="489" y="13456"/>
                </a:moveTo>
                <a:cubicBezTo>
                  <a:pt x="12131" y="15573"/>
                  <a:pt x="266131" y="15573"/>
                  <a:pt x="305289" y="13456"/>
                </a:cubicBezTo>
                <a:cubicBezTo>
                  <a:pt x="344447" y="11339"/>
                  <a:pt x="282535" y="-3477"/>
                  <a:pt x="235439" y="756"/>
                </a:cubicBezTo>
                <a:cubicBezTo>
                  <a:pt x="188343" y="4989"/>
                  <a:pt x="-11153" y="11339"/>
                  <a:pt x="489" y="13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C5F3066-9D5F-8645-51A4-DA48EA0EA977}"/>
              </a:ext>
            </a:extLst>
          </p:cNvPr>
          <p:cNvSpPr/>
          <p:nvPr/>
        </p:nvSpPr>
        <p:spPr>
          <a:xfrm>
            <a:off x="4878845" y="4666906"/>
            <a:ext cx="268221" cy="105732"/>
          </a:xfrm>
          <a:custGeom>
            <a:avLst/>
            <a:gdLst>
              <a:gd name="connsiteX0" fmla="*/ 1130 w 268221"/>
              <a:gd name="connsiteY0" fmla="*/ 344 h 105732"/>
              <a:gd name="connsiteX1" fmla="*/ 147180 w 268221"/>
              <a:gd name="connsiteY1" fmla="*/ 82894 h 105732"/>
              <a:gd name="connsiteX2" fmla="*/ 128130 w 268221"/>
              <a:gd name="connsiteY2" fmla="*/ 76544 h 105732"/>
              <a:gd name="connsiteX3" fmla="*/ 267830 w 268221"/>
              <a:gd name="connsiteY3" fmla="*/ 105119 h 105732"/>
              <a:gd name="connsiteX4" fmla="*/ 166230 w 268221"/>
              <a:gd name="connsiteY4" fmla="*/ 95594 h 105732"/>
              <a:gd name="connsiteX5" fmla="*/ 55105 w 268221"/>
              <a:gd name="connsiteY5" fmla="*/ 89244 h 105732"/>
              <a:gd name="connsiteX6" fmla="*/ 99555 w 268221"/>
              <a:gd name="connsiteY6" fmla="*/ 82894 h 105732"/>
              <a:gd name="connsiteX7" fmla="*/ 80505 w 268221"/>
              <a:gd name="connsiteY7" fmla="*/ 54319 h 105732"/>
              <a:gd name="connsiteX8" fmla="*/ 1130 w 268221"/>
              <a:gd name="connsiteY8" fmla="*/ 344 h 10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221" h="105732">
                <a:moveTo>
                  <a:pt x="1130" y="344"/>
                </a:moveTo>
                <a:cubicBezTo>
                  <a:pt x="12242" y="5106"/>
                  <a:pt x="126013" y="70194"/>
                  <a:pt x="147180" y="82894"/>
                </a:cubicBezTo>
                <a:cubicBezTo>
                  <a:pt x="168347" y="95594"/>
                  <a:pt x="108022" y="72840"/>
                  <a:pt x="128130" y="76544"/>
                </a:cubicBezTo>
                <a:cubicBezTo>
                  <a:pt x="148238" y="80248"/>
                  <a:pt x="261480" y="101944"/>
                  <a:pt x="267830" y="105119"/>
                </a:cubicBezTo>
                <a:cubicBezTo>
                  <a:pt x="274180" y="108294"/>
                  <a:pt x="201684" y="98240"/>
                  <a:pt x="166230" y="95594"/>
                </a:cubicBezTo>
                <a:cubicBezTo>
                  <a:pt x="130776" y="92948"/>
                  <a:pt x="66217" y="91361"/>
                  <a:pt x="55105" y="89244"/>
                </a:cubicBezTo>
                <a:cubicBezTo>
                  <a:pt x="43993" y="87127"/>
                  <a:pt x="95322" y="88715"/>
                  <a:pt x="99555" y="82894"/>
                </a:cubicBezTo>
                <a:cubicBezTo>
                  <a:pt x="103788" y="77073"/>
                  <a:pt x="96909" y="67019"/>
                  <a:pt x="80505" y="54319"/>
                </a:cubicBezTo>
                <a:cubicBezTo>
                  <a:pt x="64101" y="41619"/>
                  <a:pt x="-9982" y="-4418"/>
                  <a:pt x="1130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9C0056C-A361-E5C2-971D-40F791B9A2E4}"/>
              </a:ext>
            </a:extLst>
          </p:cNvPr>
          <p:cNvSpPr/>
          <p:nvPr/>
        </p:nvSpPr>
        <p:spPr>
          <a:xfrm>
            <a:off x="4727575" y="4492618"/>
            <a:ext cx="381766" cy="280006"/>
          </a:xfrm>
          <a:custGeom>
            <a:avLst/>
            <a:gdLst>
              <a:gd name="connsiteX0" fmla="*/ 381000 w 381766"/>
              <a:gd name="connsiteY0" fmla="*/ 7 h 280006"/>
              <a:gd name="connsiteX1" fmla="*/ 120650 w 381766"/>
              <a:gd name="connsiteY1" fmla="*/ 133357 h 280006"/>
              <a:gd name="connsiteX2" fmla="*/ 19050 w 381766"/>
              <a:gd name="connsiteY2" fmla="*/ 187332 h 280006"/>
              <a:gd name="connsiteX3" fmla="*/ 120650 w 381766"/>
              <a:gd name="connsiteY3" fmla="*/ 136532 h 280006"/>
              <a:gd name="connsiteX4" fmla="*/ 0 w 381766"/>
              <a:gd name="connsiteY4" fmla="*/ 279407 h 280006"/>
              <a:gd name="connsiteX5" fmla="*/ 120650 w 381766"/>
              <a:gd name="connsiteY5" fmla="*/ 190507 h 280006"/>
              <a:gd name="connsiteX6" fmla="*/ 66675 w 381766"/>
              <a:gd name="connsiteY6" fmla="*/ 263532 h 280006"/>
              <a:gd name="connsiteX7" fmla="*/ 273050 w 381766"/>
              <a:gd name="connsiteY7" fmla="*/ 101607 h 280006"/>
              <a:gd name="connsiteX8" fmla="*/ 203200 w 381766"/>
              <a:gd name="connsiteY8" fmla="*/ 127007 h 280006"/>
              <a:gd name="connsiteX9" fmla="*/ 381000 w 381766"/>
              <a:gd name="connsiteY9" fmla="*/ 7 h 28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766" h="280006">
                <a:moveTo>
                  <a:pt x="381000" y="7"/>
                </a:moveTo>
                <a:cubicBezTo>
                  <a:pt x="367242" y="1065"/>
                  <a:pt x="180975" y="102136"/>
                  <a:pt x="120650" y="133357"/>
                </a:cubicBezTo>
                <a:cubicBezTo>
                  <a:pt x="60325" y="164578"/>
                  <a:pt x="19050" y="186803"/>
                  <a:pt x="19050" y="187332"/>
                </a:cubicBezTo>
                <a:cubicBezTo>
                  <a:pt x="19050" y="187861"/>
                  <a:pt x="123825" y="121186"/>
                  <a:pt x="120650" y="136532"/>
                </a:cubicBezTo>
                <a:cubicBezTo>
                  <a:pt x="117475" y="151878"/>
                  <a:pt x="0" y="270411"/>
                  <a:pt x="0" y="279407"/>
                </a:cubicBezTo>
                <a:cubicBezTo>
                  <a:pt x="0" y="288403"/>
                  <a:pt x="109537" y="193153"/>
                  <a:pt x="120650" y="190507"/>
                </a:cubicBezTo>
                <a:cubicBezTo>
                  <a:pt x="131763" y="187861"/>
                  <a:pt x="41275" y="278349"/>
                  <a:pt x="66675" y="263532"/>
                </a:cubicBezTo>
                <a:cubicBezTo>
                  <a:pt x="92075" y="248715"/>
                  <a:pt x="250296" y="124361"/>
                  <a:pt x="273050" y="101607"/>
                </a:cubicBezTo>
                <a:cubicBezTo>
                  <a:pt x="295804" y="78853"/>
                  <a:pt x="187325" y="143411"/>
                  <a:pt x="203200" y="127007"/>
                </a:cubicBezTo>
                <a:cubicBezTo>
                  <a:pt x="219075" y="110603"/>
                  <a:pt x="394758" y="-1051"/>
                  <a:pt x="38100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DDB899E-2DD1-D456-7A2D-F9F25F651F26}"/>
              </a:ext>
            </a:extLst>
          </p:cNvPr>
          <p:cNvSpPr/>
          <p:nvPr/>
        </p:nvSpPr>
        <p:spPr>
          <a:xfrm>
            <a:off x="4698515" y="4467178"/>
            <a:ext cx="454626" cy="208158"/>
          </a:xfrm>
          <a:custGeom>
            <a:avLst/>
            <a:gdLst>
              <a:gd name="connsiteX0" fmla="*/ 6835 w 454626"/>
              <a:gd name="connsiteY0" fmla="*/ 200072 h 208158"/>
              <a:gd name="connsiteX1" fmla="*/ 381485 w 454626"/>
              <a:gd name="connsiteY1" fmla="*/ 15922 h 208158"/>
              <a:gd name="connsiteX2" fmla="*/ 289410 w 454626"/>
              <a:gd name="connsiteY2" fmla="*/ 69897 h 208158"/>
              <a:gd name="connsiteX3" fmla="*/ 454510 w 454626"/>
              <a:gd name="connsiteY3" fmla="*/ 47 h 208158"/>
              <a:gd name="connsiteX4" fmla="*/ 311635 w 454626"/>
              <a:gd name="connsiteY4" fmla="*/ 82597 h 208158"/>
              <a:gd name="connsiteX5" fmla="*/ 86210 w 454626"/>
              <a:gd name="connsiteY5" fmla="*/ 203247 h 208158"/>
              <a:gd name="connsiteX6" fmla="*/ 133835 w 454626"/>
              <a:gd name="connsiteY6" fmla="*/ 177847 h 208158"/>
              <a:gd name="connsiteX7" fmla="*/ 6835 w 454626"/>
              <a:gd name="connsiteY7" fmla="*/ 200072 h 20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626" h="208158">
                <a:moveTo>
                  <a:pt x="6835" y="200072"/>
                </a:moveTo>
                <a:cubicBezTo>
                  <a:pt x="48110" y="173085"/>
                  <a:pt x="334389" y="37618"/>
                  <a:pt x="381485" y="15922"/>
                </a:cubicBezTo>
                <a:cubicBezTo>
                  <a:pt x="428581" y="-5774"/>
                  <a:pt x="277239" y="72543"/>
                  <a:pt x="289410" y="69897"/>
                </a:cubicBezTo>
                <a:cubicBezTo>
                  <a:pt x="301581" y="67251"/>
                  <a:pt x="450806" y="-2070"/>
                  <a:pt x="454510" y="47"/>
                </a:cubicBezTo>
                <a:cubicBezTo>
                  <a:pt x="458214" y="2164"/>
                  <a:pt x="373018" y="48730"/>
                  <a:pt x="311635" y="82597"/>
                </a:cubicBezTo>
                <a:cubicBezTo>
                  <a:pt x="250252" y="116464"/>
                  <a:pt x="86210" y="203247"/>
                  <a:pt x="86210" y="203247"/>
                </a:cubicBezTo>
                <a:cubicBezTo>
                  <a:pt x="56577" y="219122"/>
                  <a:pt x="143360" y="177847"/>
                  <a:pt x="133835" y="177847"/>
                </a:cubicBezTo>
                <a:cubicBezTo>
                  <a:pt x="124310" y="177847"/>
                  <a:pt x="-34440" y="227059"/>
                  <a:pt x="6835" y="200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8772443-F728-6832-9E11-F113E92016AA}"/>
              </a:ext>
            </a:extLst>
          </p:cNvPr>
          <p:cNvSpPr/>
          <p:nvPr/>
        </p:nvSpPr>
        <p:spPr>
          <a:xfrm>
            <a:off x="4795949" y="4378500"/>
            <a:ext cx="811787" cy="193759"/>
          </a:xfrm>
          <a:custGeom>
            <a:avLst/>
            <a:gdLst>
              <a:gd name="connsiteX0" fmla="*/ 4651 w 811787"/>
              <a:gd name="connsiteY0" fmla="*/ 193500 h 193759"/>
              <a:gd name="connsiteX1" fmla="*/ 404701 w 811787"/>
              <a:gd name="connsiteY1" fmla="*/ 34750 h 193759"/>
              <a:gd name="connsiteX2" fmla="*/ 582501 w 811787"/>
              <a:gd name="connsiteY2" fmla="*/ 37925 h 193759"/>
              <a:gd name="connsiteX3" fmla="*/ 547576 w 811787"/>
              <a:gd name="connsiteY3" fmla="*/ 18875 h 193759"/>
              <a:gd name="connsiteX4" fmla="*/ 744426 w 811787"/>
              <a:gd name="connsiteY4" fmla="*/ 91900 h 193759"/>
              <a:gd name="connsiteX5" fmla="*/ 655526 w 811787"/>
              <a:gd name="connsiteY5" fmla="*/ 69675 h 193759"/>
              <a:gd name="connsiteX6" fmla="*/ 811101 w 811787"/>
              <a:gd name="connsiteY6" fmla="*/ 149050 h 193759"/>
              <a:gd name="connsiteX7" fmla="*/ 703151 w 811787"/>
              <a:gd name="connsiteY7" fmla="*/ 72850 h 193759"/>
              <a:gd name="connsiteX8" fmla="*/ 490426 w 811787"/>
              <a:gd name="connsiteY8" fmla="*/ 6175 h 193759"/>
              <a:gd name="connsiteX9" fmla="*/ 528526 w 811787"/>
              <a:gd name="connsiteY9" fmla="*/ 6175 h 193759"/>
              <a:gd name="connsiteX10" fmla="*/ 646001 w 811787"/>
              <a:gd name="connsiteY10" fmla="*/ 34750 h 193759"/>
              <a:gd name="connsiteX11" fmla="*/ 366601 w 811787"/>
              <a:gd name="connsiteY11" fmla="*/ 6175 h 193759"/>
              <a:gd name="connsiteX12" fmla="*/ 306276 w 811787"/>
              <a:gd name="connsiteY12" fmla="*/ 9350 h 193759"/>
              <a:gd name="connsiteX13" fmla="*/ 366601 w 811787"/>
              <a:gd name="connsiteY13" fmla="*/ 9350 h 193759"/>
              <a:gd name="connsiteX14" fmla="*/ 122126 w 811787"/>
              <a:gd name="connsiteY14" fmla="*/ 91900 h 193759"/>
              <a:gd name="connsiteX15" fmla="*/ 182451 w 811787"/>
              <a:gd name="connsiteY15" fmla="*/ 72850 h 193759"/>
              <a:gd name="connsiteX16" fmla="*/ 4651 w 811787"/>
              <a:gd name="connsiteY16" fmla="*/ 193500 h 19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1787" h="193759">
                <a:moveTo>
                  <a:pt x="4651" y="193500"/>
                </a:moveTo>
                <a:cubicBezTo>
                  <a:pt x="41693" y="187150"/>
                  <a:pt x="308393" y="60679"/>
                  <a:pt x="404701" y="34750"/>
                </a:cubicBezTo>
                <a:cubicBezTo>
                  <a:pt x="501009" y="8821"/>
                  <a:pt x="558689" y="40571"/>
                  <a:pt x="582501" y="37925"/>
                </a:cubicBezTo>
                <a:cubicBezTo>
                  <a:pt x="606313" y="35279"/>
                  <a:pt x="520589" y="9879"/>
                  <a:pt x="547576" y="18875"/>
                </a:cubicBezTo>
                <a:cubicBezTo>
                  <a:pt x="574563" y="27871"/>
                  <a:pt x="726434" y="83433"/>
                  <a:pt x="744426" y="91900"/>
                </a:cubicBezTo>
                <a:cubicBezTo>
                  <a:pt x="762418" y="100367"/>
                  <a:pt x="644414" y="60150"/>
                  <a:pt x="655526" y="69675"/>
                </a:cubicBezTo>
                <a:cubicBezTo>
                  <a:pt x="666639" y="79200"/>
                  <a:pt x="803164" y="148521"/>
                  <a:pt x="811101" y="149050"/>
                </a:cubicBezTo>
                <a:cubicBezTo>
                  <a:pt x="819039" y="149579"/>
                  <a:pt x="756597" y="96663"/>
                  <a:pt x="703151" y="72850"/>
                </a:cubicBezTo>
                <a:cubicBezTo>
                  <a:pt x="649705" y="49037"/>
                  <a:pt x="519530" y="17287"/>
                  <a:pt x="490426" y="6175"/>
                </a:cubicBezTo>
                <a:cubicBezTo>
                  <a:pt x="461322" y="-4938"/>
                  <a:pt x="502597" y="1413"/>
                  <a:pt x="528526" y="6175"/>
                </a:cubicBezTo>
                <a:cubicBezTo>
                  <a:pt x="554455" y="10937"/>
                  <a:pt x="672988" y="34750"/>
                  <a:pt x="646001" y="34750"/>
                </a:cubicBezTo>
                <a:cubicBezTo>
                  <a:pt x="619014" y="34750"/>
                  <a:pt x="423222" y="10408"/>
                  <a:pt x="366601" y="6175"/>
                </a:cubicBezTo>
                <a:cubicBezTo>
                  <a:pt x="309980" y="1942"/>
                  <a:pt x="306276" y="8821"/>
                  <a:pt x="306276" y="9350"/>
                </a:cubicBezTo>
                <a:cubicBezTo>
                  <a:pt x="306276" y="9879"/>
                  <a:pt x="397293" y="-4408"/>
                  <a:pt x="366601" y="9350"/>
                </a:cubicBezTo>
                <a:cubicBezTo>
                  <a:pt x="335909" y="23108"/>
                  <a:pt x="152818" y="81317"/>
                  <a:pt x="122126" y="91900"/>
                </a:cubicBezTo>
                <a:cubicBezTo>
                  <a:pt x="91434" y="102483"/>
                  <a:pt x="201501" y="58033"/>
                  <a:pt x="182451" y="72850"/>
                </a:cubicBezTo>
                <a:cubicBezTo>
                  <a:pt x="163401" y="87667"/>
                  <a:pt x="-32391" y="199850"/>
                  <a:pt x="4651" y="193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A3B88E3D-9D87-1307-2ACD-18A91A5C857F}"/>
              </a:ext>
            </a:extLst>
          </p:cNvPr>
          <p:cNvSpPr/>
          <p:nvPr/>
        </p:nvSpPr>
        <p:spPr>
          <a:xfrm>
            <a:off x="5096326" y="4428272"/>
            <a:ext cx="406629" cy="61403"/>
          </a:xfrm>
          <a:custGeom>
            <a:avLst/>
            <a:gdLst>
              <a:gd name="connsiteX0" fmla="*/ 2724 w 406629"/>
              <a:gd name="connsiteY0" fmla="*/ 7203 h 61403"/>
              <a:gd name="connsiteX1" fmla="*/ 282124 w 406629"/>
              <a:gd name="connsiteY1" fmla="*/ 4028 h 61403"/>
              <a:gd name="connsiteX2" fmla="*/ 405949 w 406629"/>
              <a:gd name="connsiteY2" fmla="*/ 61178 h 61403"/>
              <a:gd name="connsiteX3" fmla="*/ 323399 w 406629"/>
              <a:gd name="connsiteY3" fmla="*/ 23078 h 61403"/>
              <a:gd name="connsiteX4" fmla="*/ 148774 w 406629"/>
              <a:gd name="connsiteY4" fmla="*/ 853 h 61403"/>
              <a:gd name="connsiteX5" fmla="*/ 2724 w 406629"/>
              <a:gd name="connsiteY5" fmla="*/ 7203 h 6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629" h="61403">
                <a:moveTo>
                  <a:pt x="2724" y="7203"/>
                </a:moveTo>
                <a:cubicBezTo>
                  <a:pt x="24949" y="7732"/>
                  <a:pt x="214920" y="-4968"/>
                  <a:pt x="282124" y="4028"/>
                </a:cubicBezTo>
                <a:cubicBezTo>
                  <a:pt x="349328" y="13024"/>
                  <a:pt x="405949" y="61178"/>
                  <a:pt x="405949" y="61178"/>
                </a:cubicBezTo>
                <a:cubicBezTo>
                  <a:pt x="412828" y="64353"/>
                  <a:pt x="366262" y="33132"/>
                  <a:pt x="323399" y="23078"/>
                </a:cubicBezTo>
                <a:cubicBezTo>
                  <a:pt x="280537" y="13024"/>
                  <a:pt x="197457" y="4557"/>
                  <a:pt x="148774" y="853"/>
                </a:cubicBezTo>
                <a:cubicBezTo>
                  <a:pt x="100091" y="-2851"/>
                  <a:pt x="-19501" y="6674"/>
                  <a:pt x="2724" y="7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D010806-798D-CB41-4BCF-3178DF525343}"/>
              </a:ext>
            </a:extLst>
          </p:cNvPr>
          <p:cNvSpPr/>
          <p:nvPr/>
        </p:nvSpPr>
        <p:spPr>
          <a:xfrm>
            <a:off x="4721092" y="4657654"/>
            <a:ext cx="267183" cy="68647"/>
          </a:xfrm>
          <a:custGeom>
            <a:avLst/>
            <a:gdLst>
              <a:gd name="connsiteX0" fmla="*/ 133 w 267183"/>
              <a:gd name="connsiteY0" fmla="*/ 71 h 68647"/>
              <a:gd name="connsiteX1" fmla="*/ 181108 w 267183"/>
              <a:gd name="connsiteY1" fmla="*/ 63571 h 68647"/>
              <a:gd name="connsiteX2" fmla="*/ 266833 w 267183"/>
              <a:gd name="connsiteY2" fmla="*/ 63571 h 68647"/>
              <a:gd name="connsiteX3" fmla="*/ 209683 w 267183"/>
              <a:gd name="connsiteY3" fmla="*/ 54046 h 68647"/>
              <a:gd name="connsiteX4" fmla="*/ 165233 w 267183"/>
              <a:gd name="connsiteY4" fmla="*/ 12771 h 68647"/>
              <a:gd name="connsiteX5" fmla="*/ 212858 w 267183"/>
              <a:gd name="connsiteY5" fmla="*/ 57221 h 68647"/>
              <a:gd name="connsiteX6" fmla="*/ 152533 w 267183"/>
              <a:gd name="connsiteY6" fmla="*/ 50871 h 68647"/>
              <a:gd name="connsiteX7" fmla="*/ 133 w 267183"/>
              <a:gd name="connsiteY7" fmla="*/ 71 h 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183" h="68647">
                <a:moveTo>
                  <a:pt x="133" y="71"/>
                </a:moveTo>
                <a:cubicBezTo>
                  <a:pt x="4895" y="2188"/>
                  <a:pt x="136658" y="52988"/>
                  <a:pt x="181108" y="63571"/>
                </a:cubicBezTo>
                <a:cubicBezTo>
                  <a:pt x="225558" y="74154"/>
                  <a:pt x="262071" y="65158"/>
                  <a:pt x="266833" y="63571"/>
                </a:cubicBezTo>
                <a:cubicBezTo>
                  <a:pt x="271595" y="61984"/>
                  <a:pt x="226616" y="62513"/>
                  <a:pt x="209683" y="54046"/>
                </a:cubicBezTo>
                <a:cubicBezTo>
                  <a:pt x="192750" y="45579"/>
                  <a:pt x="164704" y="12242"/>
                  <a:pt x="165233" y="12771"/>
                </a:cubicBezTo>
                <a:cubicBezTo>
                  <a:pt x="165762" y="13300"/>
                  <a:pt x="214975" y="50871"/>
                  <a:pt x="212858" y="57221"/>
                </a:cubicBezTo>
                <a:cubicBezTo>
                  <a:pt x="210741" y="63571"/>
                  <a:pt x="185870" y="58279"/>
                  <a:pt x="152533" y="50871"/>
                </a:cubicBezTo>
                <a:cubicBezTo>
                  <a:pt x="119196" y="43463"/>
                  <a:pt x="-4629" y="-2046"/>
                  <a:pt x="133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BBD0782-8EF8-82BA-7E21-F729668CDD08}"/>
              </a:ext>
            </a:extLst>
          </p:cNvPr>
          <p:cNvSpPr/>
          <p:nvPr/>
        </p:nvSpPr>
        <p:spPr>
          <a:xfrm>
            <a:off x="4797195" y="4714859"/>
            <a:ext cx="629105" cy="74042"/>
          </a:xfrm>
          <a:custGeom>
            <a:avLst/>
            <a:gdLst>
              <a:gd name="connsiteX0" fmla="*/ 230 w 629105"/>
              <a:gd name="connsiteY0" fmla="*/ 16 h 74042"/>
              <a:gd name="connsiteX1" fmla="*/ 133580 w 629105"/>
              <a:gd name="connsiteY1" fmla="*/ 53991 h 74042"/>
              <a:gd name="connsiteX2" fmla="*/ 498705 w 629105"/>
              <a:gd name="connsiteY2" fmla="*/ 63516 h 74042"/>
              <a:gd name="connsiteX3" fmla="*/ 266930 w 629105"/>
              <a:gd name="connsiteY3" fmla="*/ 73041 h 74042"/>
              <a:gd name="connsiteX4" fmla="*/ 628880 w 629105"/>
              <a:gd name="connsiteY4" fmla="*/ 73041 h 74042"/>
              <a:gd name="connsiteX5" fmla="*/ 317730 w 629105"/>
              <a:gd name="connsiteY5" fmla="*/ 66691 h 74042"/>
              <a:gd name="connsiteX6" fmla="*/ 101830 w 629105"/>
              <a:gd name="connsiteY6" fmla="*/ 22241 h 74042"/>
              <a:gd name="connsiteX7" fmla="*/ 158980 w 629105"/>
              <a:gd name="connsiteY7" fmla="*/ 47641 h 74042"/>
              <a:gd name="connsiteX8" fmla="*/ 230 w 629105"/>
              <a:gd name="connsiteY8" fmla="*/ 16 h 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105" h="74042">
                <a:moveTo>
                  <a:pt x="230" y="16"/>
                </a:moveTo>
                <a:cubicBezTo>
                  <a:pt x="-4003" y="1074"/>
                  <a:pt x="50501" y="43408"/>
                  <a:pt x="133580" y="53991"/>
                </a:cubicBezTo>
                <a:cubicBezTo>
                  <a:pt x="216659" y="64574"/>
                  <a:pt x="476480" y="60341"/>
                  <a:pt x="498705" y="63516"/>
                </a:cubicBezTo>
                <a:cubicBezTo>
                  <a:pt x="520930" y="66691"/>
                  <a:pt x="245234" y="71454"/>
                  <a:pt x="266930" y="73041"/>
                </a:cubicBezTo>
                <a:cubicBezTo>
                  <a:pt x="288626" y="74628"/>
                  <a:pt x="620413" y="74099"/>
                  <a:pt x="628880" y="73041"/>
                </a:cubicBezTo>
                <a:cubicBezTo>
                  <a:pt x="637347" y="71983"/>
                  <a:pt x="405572" y="75158"/>
                  <a:pt x="317730" y="66691"/>
                </a:cubicBezTo>
                <a:cubicBezTo>
                  <a:pt x="229888" y="58224"/>
                  <a:pt x="128288" y="25416"/>
                  <a:pt x="101830" y="22241"/>
                </a:cubicBezTo>
                <a:cubicBezTo>
                  <a:pt x="75372" y="19066"/>
                  <a:pt x="170622" y="47641"/>
                  <a:pt x="158980" y="47641"/>
                </a:cubicBezTo>
                <a:cubicBezTo>
                  <a:pt x="147338" y="47641"/>
                  <a:pt x="4463" y="-1042"/>
                  <a:pt x="23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EFABE8A-2860-099E-99CC-9E20AD4D12DB}"/>
              </a:ext>
            </a:extLst>
          </p:cNvPr>
          <p:cNvSpPr/>
          <p:nvPr/>
        </p:nvSpPr>
        <p:spPr>
          <a:xfrm>
            <a:off x="5204684" y="4692219"/>
            <a:ext cx="486408" cy="127528"/>
          </a:xfrm>
          <a:custGeom>
            <a:avLst/>
            <a:gdLst>
              <a:gd name="connsiteX0" fmla="*/ 484916 w 486408"/>
              <a:gd name="connsiteY0" fmla="*/ 431 h 127528"/>
              <a:gd name="connsiteX1" fmla="*/ 2316 w 486408"/>
              <a:gd name="connsiteY1" fmla="*/ 127431 h 127528"/>
              <a:gd name="connsiteX2" fmla="*/ 294416 w 486408"/>
              <a:gd name="connsiteY2" fmla="*/ 22656 h 127528"/>
              <a:gd name="connsiteX3" fmla="*/ 116616 w 486408"/>
              <a:gd name="connsiteY3" fmla="*/ 95681 h 127528"/>
              <a:gd name="connsiteX4" fmla="*/ 361091 w 486408"/>
              <a:gd name="connsiteY4" fmla="*/ 9956 h 127528"/>
              <a:gd name="connsiteX5" fmla="*/ 161066 w 486408"/>
              <a:gd name="connsiteY5" fmla="*/ 82981 h 127528"/>
              <a:gd name="connsiteX6" fmla="*/ 484916 w 486408"/>
              <a:gd name="connsiteY6" fmla="*/ 431 h 1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408" h="127528">
                <a:moveTo>
                  <a:pt x="484916" y="431"/>
                </a:moveTo>
                <a:cubicBezTo>
                  <a:pt x="458458" y="7839"/>
                  <a:pt x="34066" y="123727"/>
                  <a:pt x="2316" y="127431"/>
                </a:cubicBezTo>
                <a:cubicBezTo>
                  <a:pt x="-29434" y="131135"/>
                  <a:pt x="275366" y="27948"/>
                  <a:pt x="294416" y="22656"/>
                </a:cubicBezTo>
                <a:cubicBezTo>
                  <a:pt x="313466" y="17364"/>
                  <a:pt x="105504" y="97798"/>
                  <a:pt x="116616" y="95681"/>
                </a:cubicBezTo>
                <a:cubicBezTo>
                  <a:pt x="127728" y="93564"/>
                  <a:pt x="353683" y="12073"/>
                  <a:pt x="361091" y="9956"/>
                </a:cubicBezTo>
                <a:cubicBezTo>
                  <a:pt x="368499" y="7839"/>
                  <a:pt x="144662" y="82452"/>
                  <a:pt x="161066" y="82981"/>
                </a:cubicBezTo>
                <a:cubicBezTo>
                  <a:pt x="177470" y="83510"/>
                  <a:pt x="511374" y="-6977"/>
                  <a:pt x="484916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072D7F5-1C72-AEEC-C588-B07DDF01E058}"/>
              </a:ext>
            </a:extLst>
          </p:cNvPr>
          <p:cNvSpPr/>
          <p:nvPr/>
        </p:nvSpPr>
        <p:spPr>
          <a:xfrm>
            <a:off x="5198661" y="4450047"/>
            <a:ext cx="313418" cy="99762"/>
          </a:xfrm>
          <a:custGeom>
            <a:avLst/>
            <a:gdLst>
              <a:gd name="connsiteX0" fmla="*/ 5164 w 313418"/>
              <a:gd name="connsiteY0" fmla="*/ 4478 h 99762"/>
              <a:gd name="connsiteX1" fmla="*/ 59139 w 313418"/>
              <a:gd name="connsiteY1" fmla="*/ 4478 h 99762"/>
              <a:gd name="connsiteX2" fmla="*/ 233764 w 313418"/>
              <a:gd name="connsiteY2" fmla="*/ 61628 h 99762"/>
              <a:gd name="connsiteX3" fmla="*/ 313139 w 313418"/>
              <a:gd name="connsiteY3" fmla="*/ 99728 h 99762"/>
              <a:gd name="connsiteX4" fmla="*/ 259164 w 313418"/>
              <a:gd name="connsiteY4" fmla="*/ 55278 h 99762"/>
              <a:gd name="connsiteX5" fmla="*/ 233764 w 313418"/>
              <a:gd name="connsiteY5" fmla="*/ 10828 h 99762"/>
              <a:gd name="connsiteX6" fmla="*/ 170264 w 313418"/>
              <a:gd name="connsiteY6" fmla="*/ 10828 h 99762"/>
              <a:gd name="connsiteX7" fmla="*/ 5164 w 313418"/>
              <a:gd name="connsiteY7" fmla="*/ 4478 h 9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418" h="99762">
                <a:moveTo>
                  <a:pt x="5164" y="4478"/>
                </a:moveTo>
                <a:cubicBezTo>
                  <a:pt x="-13357" y="3420"/>
                  <a:pt x="21039" y="-5047"/>
                  <a:pt x="59139" y="4478"/>
                </a:cubicBezTo>
                <a:cubicBezTo>
                  <a:pt x="97239" y="14003"/>
                  <a:pt x="191431" y="45753"/>
                  <a:pt x="233764" y="61628"/>
                </a:cubicBezTo>
                <a:cubicBezTo>
                  <a:pt x="276097" y="77503"/>
                  <a:pt x="308906" y="100786"/>
                  <a:pt x="313139" y="99728"/>
                </a:cubicBezTo>
                <a:cubicBezTo>
                  <a:pt x="317372" y="98670"/>
                  <a:pt x="272393" y="70095"/>
                  <a:pt x="259164" y="55278"/>
                </a:cubicBezTo>
                <a:cubicBezTo>
                  <a:pt x="245935" y="40461"/>
                  <a:pt x="248581" y="18236"/>
                  <a:pt x="233764" y="10828"/>
                </a:cubicBezTo>
                <a:cubicBezTo>
                  <a:pt x="218947" y="3420"/>
                  <a:pt x="208364" y="11886"/>
                  <a:pt x="170264" y="10828"/>
                </a:cubicBezTo>
                <a:cubicBezTo>
                  <a:pt x="132164" y="9770"/>
                  <a:pt x="23685" y="5536"/>
                  <a:pt x="5164" y="4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554FB07-A144-2812-77EA-73EADBA3DBB6}"/>
              </a:ext>
            </a:extLst>
          </p:cNvPr>
          <p:cNvSpPr/>
          <p:nvPr/>
        </p:nvSpPr>
        <p:spPr>
          <a:xfrm>
            <a:off x="4918047" y="4457340"/>
            <a:ext cx="631969" cy="310915"/>
          </a:xfrm>
          <a:custGeom>
            <a:avLst/>
            <a:gdLst>
              <a:gd name="connsiteX0" fmla="*/ 28 w 631969"/>
              <a:gd name="connsiteY0" fmla="*/ 146410 h 310915"/>
              <a:gd name="connsiteX1" fmla="*/ 139728 w 631969"/>
              <a:gd name="connsiteY1" fmla="*/ 105135 h 310915"/>
              <a:gd name="connsiteX2" fmla="*/ 142903 w 631969"/>
              <a:gd name="connsiteY2" fmla="*/ 82910 h 310915"/>
              <a:gd name="connsiteX3" fmla="*/ 123853 w 631969"/>
              <a:gd name="connsiteY3" fmla="*/ 136885 h 310915"/>
              <a:gd name="connsiteX4" fmla="*/ 155603 w 631969"/>
              <a:gd name="connsiteY4" fmla="*/ 216260 h 310915"/>
              <a:gd name="connsiteX5" fmla="*/ 234978 w 631969"/>
              <a:gd name="connsiteY5" fmla="*/ 292460 h 310915"/>
              <a:gd name="connsiteX6" fmla="*/ 336578 w 631969"/>
              <a:gd name="connsiteY6" fmla="*/ 308335 h 310915"/>
              <a:gd name="connsiteX7" fmla="*/ 435003 w 631969"/>
              <a:gd name="connsiteY7" fmla="*/ 251185 h 310915"/>
              <a:gd name="connsiteX8" fmla="*/ 488978 w 631969"/>
              <a:gd name="connsiteY8" fmla="*/ 162285 h 310915"/>
              <a:gd name="connsiteX9" fmla="*/ 485803 w 631969"/>
              <a:gd name="connsiteY9" fmla="*/ 101960 h 310915"/>
              <a:gd name="connsiteX10" fmla="*/ 476278 w 631969"/>
              <a:gd name="connsiteY10" fmla="*/ 70210 h 310915"/>
              <a:gd name="connsiteX11" fmla="*/ 523903 w 631969"/>
              <a:gd name="connsiteY11" fmla="*/ 95610 h 310915"/>
              <a:gd name="connsiteX12" fmla="*/ 631853 w 631969"/>
              <a:gd name="connsiteY12" fmla="*/ 114660 h 310915"/>
              <a:gd name="connsiteX13" fmla="*/ 501678 w 631969"/>
              <a:gd name="connsiteY13" fmla="*/ 28935 h 310915"/>
              <a:gd name="connsiteX14" fmla="*/ 308003 w 631969"/>
              <a:gd name="connsiteY14" fmla="*/ 360 h 310915"/>
              <a:gd name="connsiteX15" fmla="*/ 152428 w 631969"/>
              <a:gd name="connsiteY15" fmla="*/ 44810 h 310915"/>
              <a:gd name="connsiteX16" fmla="*/ 28 w 631969"/>
              <a:gd name="connsiteY16" fmla="*/ 146410 h 31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1969" h="310915">
                <a:moveTo>
                  <a:pt x="28" y="146410"/>
                </a:moveTo>
                <a:cubicBezTo>
                  <a:pt x="-2089" y="156464"/>
                  <a:pt x="115916" y="115718"/>
                  <a:pt x="139728" y="105135"/>
                </a:cubicBezTo>
                <a:cubicBezTo>
                  <a:pt x="163540" y="94552"/>
                  <a:pt x="145549" y="77618"/>
                  <a:pt x="142903" y="82910"/>
                </a:cubicBezTo>
                <a:cubicBezTo>
                  <a:pt x="140257" y="88202"/>
                  <a:pt x="121736" y="114660"/>
                  <a:pt x="123853" y="136885"/>
                </a:cubicBezTo>
                <a:cubicBezTo>
                  <a:pt x="125970" y="159110"/>
                  <a:pt x="137082" y="190331"/>
                  <a:pt x="155603" y="216260"/>
                </a:cubicBezTo>
                <a:cubicBezTo>
                  <a:pt x="174124" y="242189"/>
                  <a:pt x="204816" y="277114"/>
                  <a:pt x="234978" y="292460"/>
                </a:cubicBezTo>
                <a:cubicBezTo>
                  <a:pt x="265141" y="307806"/>
                  <a:pt x="303240" y="315214"/>
                  <a:pt x="336578" y="308335"/>
                </a:cubicBezTo>
                <a:cubicBezTo>
                  <a:pt x="369916" y="301456"/>
                  <a:pt x="409603" y="275527"/>
                  <a:pt x="435003" y="251185"/>
                </a:cubicBezTo>
                <a:cubicBezTo>
                  <a:pt x="460403" y="226843"/>
                  <a:pt x="480511" y="187156"/>
                  <a:pt x="488978" y="162285"/>
                </a:cubicBezTo>
                <a:cubicBezTo>
                  <a:pt x="497445" y="137414"/>
                  <a:pt x="487920" y="117306"/>
                  <a:pt x="485803" y="101960"/>
                </a:cubicBezTo>
                <a:cubicBezTo>
                  <a:pt x="483686" y="86614"/>
                  <a:pt x="469928" y="71268"/>
                  <a:pt x="476278" y="70210"/>
                </a:cubicBezTo>
                <a:cubicBezTo>
                  <a:pt x="482628" y="69152"/>
                  <a:pt x="497974" y="88202"/>
                  <a:pt x="523903" y="95610"/>
                </a:cubicBezTo>
                <a:cubicBezTo>
                  <a:pt x="549832" y="103018"/>
                  <a:pt x="635557" y="125772"/>
                  <a:pt x="631853" y="114660"/>
                </a:cubicBezTo>
                <a:cubicBezTo>
                  <a:pt x="628149" y="103548"/>
                  <a:pt x="555653" y="47985"/>
                  <a:pt x="501678" y="28935"/>
                </a:cubicBezTo>
                <a:cubicBezTo>
                  <a:pt x="447703" y="9885"/>
                  <a:pt x="366211" y="-2286"/>
                  <a:pt x="308003" y="360"/>
                </a:cubicBezTo>
                <a:cubicBezTo>
                  <a:pt x="249795" y="3006"/>
                  <a:pt x="202170" y="18352"/>
                  <a:pt x="152428" y="44810"/>
                </a:cubicBezTo>
                <a:cubicBezTo>
                  <a:pt x="102686" y="71268"/>
                  <a:pt x="2145" y="136356"/>
                  <a:pt x="28" y="1464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348CE949-4B1D-F904-5DB5-7115F05D73A7}"/>
              </a:ext>
            </a:extLst>
          </p:cNvPr>
          <p:cNvSpPr/>
          <p:nvPr/>
        </p:nvSpPr>
        <p:spPr>
          <a:xfrm>
            <a:off x="5239812" y="4515164"/>
            <a:ext cx="91539" cy="915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ACFF145A-C46D-DEE9-8DFA-873219374BFC}"/>
              </a:ext>
            </a:extLst>
          </p:cNvPr>
          <p:cNvSpPr/>
          <p:nvPr/>
        </p:nvSpPr>
        <p:spPr>
          <a:xfrm>
            <a:off x="4568233" y="4495706"/>
            <a:ext cx="432435" cy="280096"/>
          </a:xfrm>
          <a:custGeom>
            <a:avLst/>
            <a:gdLst>
              <a:gd name="connsiteX0" fmla="*/ 432392 w 432435"/>
              <a:gd name="connsiteY0" fmla="*/ 94 h 280096"/>
              <a:gd name="connsiteX1" fmla="*/ 83142 w 432435"/>
              <a:gd name="connsiteY1" fmla="*/ 174719 h 280096"/>
              <a:gd name="connsiteX2" fmla="*/ 149817 w 432435"/>
              <a:gd name="connsiteY2" fmla="*/ 136619 h 280096"/>
              <a:gd name="connsiteX3" fmla="*/ 25992 w 432435"/>
              <a:gd name="connsiteY3" fmla="*/ 228694 h 280096"/>
              <a:gd name="connsiteX4" fmla="*/ 187917 w 432435"/>
              <a:gd name="connsiteY4" fmla="*/ 162019 h 280096"/>
              <a:gd name="connsiteX5" fmla="*/ 592 w 432435"/>
              <a:gd name="connsiteY5" fmla="*/ 279494 h 280096"/>
              <a:gd name="connsiteX6" fmla="*/ 264117 w 432435"/>
              <a:gd name="connsiteY6" fmla="*/ 101694 h 280096"/>
              <a:gd name="connsiteX7" fmla="*/ 57742 w 432435"/>
              <a:gd name="connsiteY7" fmla="*/ 149319 h 280096"/>
              <a:gd name="connsiteX8" fmla="*/ 432392 w 432435"/>
              <a:gd name="connsiteY8" fmla="*/ 94 h 28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435" h="280096">
                <a:moveTo>
                  <a:pt x="432392" y="94"/>
                </a:moveTo>
                <a:cubicBezTo>
                  <a:pt x="436625" y="4327"/>
                  <a:pt x="130238" y="151965"/>
                  <a:pt x="83142" y="174719"/>
                </a:cubicBezTo>
                <a:cubicBezTo>
                  <a:pt x="36046" y="197473"/>
                  <a:pt x="159342" y="127623"/>
                  <a:pt x="149817" y="136619"/>
                </a:cubicBezTo>
                <a:cubicBezTo>
                  <a:pt x="140292" y="145615"/>
                  <a:pt x="19642" y="224461"/>
                  <a:pt x="25992" y="228694"/>
                </a:cubicBezTo>
                <a:cubicBezTo>
                  <a:pt x="32342" y="232927"/>
                  <a:pt x="192150" y="153552"/>
                  <a:pt x="187917" y="162019"/>
                </a:cubicBezTo>
                <a:cubicBezTo>
                  <a:pt x="183684" y="170486"/>
                  <a:pt x="-12108" y="289548"/>
                  <a:pt x="592" y="279494"/>
                </a:cubicBezTo>
                <a:cubicBezTo>
                  <a:pt x="13292" y="269440"/>
                  <a:pt x="254592" y="123390"/>
                  <a:pt x="264117" y="101694"/>
                </a:cubicBezTo>
                <a:cubicBezTo>
                  <a:pt x="273642" y="79998"/>
                  <a:pt x="32342" y="163077"/>
                  <a:pt x="57742" y="149319"/>
                </a:cubicBezTo>
                <a:cubicBezTo>
                  <a:pt x="83142" y="135561"/>
                  <a:pt x="428159" y="-4139"/>
                  <a:pt x="432392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104BB88-77E0-AC6F-12A3-134CE04D64D2}"/>
              </a:ext>
            </a:extLst>
          </p:cNvPr>
          <p:cNvSpPr/>
          <p:nvPr/>
        </p:nvSpPr>
        <p:spPr>
          <a:xfrm>
            <a:off x="5221721" y="4699126"/>
            <a:ext cx="473719" cy="146542"/>
          </a:xfrm>
          <a:custGeom>
            <a:avLst/>
            <a:gdLst>
              <a:gd name="connsiteX0" fmla="*/ 467879 w 473719"/>
              <a:gd name="connsiteY0" fmla="*/ 3049 h 146542"/>
              <a:gd name="connsiteX1" fmla="*/ 4329 w 473719"/>
              <a:gd name="connsiteY1" fmla="*/ 145924 h 146542"/>
              <a:gd name="connsiteX2" fmla="*/ 248804 w 473719"/>
              <a:gd name="connsiteY2" fmla="*/ 53849 h 146542"/>
              <a:gd name="connsiteX3" fmla="*/ 467879 w 473719"/>
              <a:gd name="connsiteY3" fmla="*/ 3049 h 14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719" h="146542">
                <a:moveTo>
                  <a:pt x="467879" y="3049"/>
                </a:moveTo>
                <a:cubicBezTo>
                  <a:pt x="427133" y="18395"/>
                  <a:pt x="40841" y="137457"/>
                  <a:pt x="4329" y="145924"/>
                </a:cubicBezTo>
                <a:cubicBezTo>
                  <a:pt x="-32184" y="154391"/>
                  <a:pt x="172075" y="73428"/>
                  <a:pt x="248804" y="53849"/>
                </a:cubicBezTo>
                <a:cubicBezTo>
                  <a:pt x="325533" y="34270"/>
                  <a:pt x="508625" y="-12297"/>
                  <a:pt x="467879" y="3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C2A586F-D1F9-617F-BFE0-58420048F1D9}"/>
              </a:ext>
            </a:extLst>
          </p:cNvPr>
          <p:cNvSpPr/>
          <p:nvPr/>
        </p:nvSpPr>
        <p:spPr>
          <a:xfrm>
            <a:off x="4667026" y="4730747"/>
            <a:ext cx="650861" cy="96019"/>
          </a:xfrm>
          <a:custGeom>
            <a:avLst/>
            <a:gdLst>
              <a:gd name="connsiteX0" fmla="*/ 224 w 650861"/>
              <a:gd name="connsiteY0" fmla="*/ 6353 h 96019"/>
              <a:gd name="connsiteX1" fmla="*/ 397099 w 650861"/>
              <a:gd name="connsiteY1" fmla="*/ 95253 h 96019"/>
              <a:gd name="connsiteX2" fmla="*/ 358999 w 650861"/>
              <a:gd name="connsiteY2" fmla="*/ 50803 h 96019"/>
              <a:gd name="connsiteX3" fmla="*/ 647924 w 650861"/>
              <a:gd name="connsiteY3" fmla="*/ 76203 h 96019"/>
              <a:gd name="connsiteX4" fmla="*/ 501874 w 650861"/>
              <a:gd name="connsiteY4" fmla="*/ 66678 h 96019"/>
              <a:gd name="connsiteX5" fmla="*/ 393924 w 650861"/>
              <a:gd name="connsiteY5" fmla="*/ 73028 h 96019"/>
              <a:gd name="connsiteX6" fmla="*/ 409799 w 650861"/>
              <a:gd name="connsiteY6" fmla="*/ 73028 h 96019"/>
              <a:gd name="connsiteX7" fmla="*/ 117699 w 650861"/>
              <a:gd name="connsiteY7" fmla="*/ 3 h 96019"/>
              <a:gd name="connsiteX8" fmla="*/ 336774 w 650861"/>
              <a:gd name="connsiteY8" fmla="*/ 69853 h 96019"/>
              <a:gd name="connsiteX9" fmla="*/ 224 w 650861"/>
              <a:gd name="connsiteY9" fmla="*/ 6353 h 9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0861" h="96019">
                <a:moveTo>
                  <a:pt x="224" y="6353"/>
                </a:moveTo>
                <a:cubicBezTo>
                  <a:pt x="10278" y="10586"/>
                  <a:pt x="337303" y="87845"/>
                  <a:pt x="397099" y="95253"/>
                </a:cubicBezTo>
                <a:cubicBezTo>
                  <a:pt x="456895" y="102661"/>
                  <a:pt x="317195" y="53978"/>
                  <a:pt x="358999" y="50803"/>
                </a:cubicBezTo>
                <a:cubicBezTo>
                  <a:pt x="400803" y="47628"/>
                  <a:pt x="624112" y="73557"/>
                  <a:pt x="647924" y="76203"/>
                </a:cubicBezTo>
                <a:cubicBezTo>
                  <a:pt x="671736" y="78849"/>
                  <a:pt x="544207" y="67207"/>
                  <a:pt x="501874" y="66678"/>
                </a:cubicBezTo>
                <a:cubicBezTo>
                  <a:pt x="459541" y="66149"/>
                  <a:pt x="409270" y="71970"/>
                  <a:pt x="393924" y="73028"/>
                </a:cubicBezTo>
                <a:cubicBezTo>
                  <a:pt x="378578" y="74086"/>
                  <a:pt x="455837" y="85199"/>
                  <a:pt x="409799" y="73028"/>
                </a:cubicBezTo>
                <a:cubicBezTo>
                  <a:pt x="363761" y="60857"/>
                  <a:pt x="129870" y="532"/>
                  <a:pt x="117699" y="3"/>
                </a:cubicBezTo>
                <a:cubicBezTo>
                  <a:pt x="105528" y="-526"/>
                  <a:pt x="353178" y="67736"/>
                  <a:pt x="336774" y="69853"/>
                </a:cubicBezTo>
                <a:cubicBezTo>
                  <a:pt x="320370" y="71970"/>
                  <a:pt x="-9830" y="2120"/>
                  <a:pt x="224" y="6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B6ACAE9-4E95-8283-CA11-E05C9048123A}"/>
              </a:ext>
            </a:extLst>
          </p:cNvPr>
          <p:cNvSpPr/>
          <p:nvPr/>
        </p:nvSpPr>
        <p:spPr>
          <a:xfrm>
            <a:off x="4794223" y="4733918"/>
            <a:ext cx="851278" cy="123330"/>
          </a:xfrm>
          <a:custGeom>
            <a:avLst/>
            <a:gdLst>
              <a:gd name="connsiteX0" fmla="*/ 27 w 851278"/>
              <a:gd name="connsiteY0" fmla="*/ 57157 h 123330"/>
              <a:gd name="connsiteX1" fmla="*/ 352452 w 851278"/>
              <a:gd name="connsiteY1" fmla="*/ 107957 h 123330"/>
              <a:gd name="connsiteX2" fmla="*/ 498502 w 851278"/>
              <a:gd name="connsiteY2" fmla="*/ 50807 h 123330"/>
              <a:gd name="connsiteX3" fmla="*/ 381027 w 851278"/>
              <a:gd name="connsiteY3" fmla="*/ 114307 h 123330"/>
              <a:gd name="connsiteX4" fmla="*/ 850927 w 851278"/>
              <a:gd name="connsiteY4" fmla="*/ 7 h 123330"/>
              <a:gd name="connsiteX5" fmla="*/ 295302 w 851278"/>
              <a:gd name="connsiteY5" fmla="*/ 120657 h 123330"/>
              <a:gd name="connsiteX6" fmla="*/ 387377 w 851278"/>
              <a:gd name="connsiteY6" fmla="*/ 82557 h 123330"/>
              <a:gd name="connsiteX7" fmla="*/ 165127 w 851278"/>
              <a:gd name="connsiteY7" fmla="*/ 69857 h 123330"/>
              <a:gd name="connsiteX8" fmla="*/ 371502 w 851278"/>
              <a:gd name="connsiteY8" fmla="*/ 85732 h 123330"/>
              <a:gd name="connsiteX9" fmla="*/ 27 w 851278"/>
              <a:gd name="connsiteY9" fmla="*/ 57157 h 1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1278" h="123330">
                <a:moveTo>
                  <a:pt x="27" y="57157"/>
                </a:moveTo>
                <a:cubicBezTo>
                  <a:pt x="-3148" y="60861"/>
                  <a:pt x="269373" y="109015"/>
                  <a:pt x="352452" y="107957"/>
                </a:cubicBezTo>
                <a:cubicBezTo>
                  <a:pt x="435531" y="106899"/>
                  <a:pt x="493740" y="49749"/>
                  <a:pt x="498502" y="50807"/>
                </a:cubicBezTo>
                <a:cubicBezTo>
                  <a:pt x="503264" y="51865"/>
                  <a:pt x="322290" y="122774"/>
                  <a:pt x="381027" y="114307"/>
                </a:cubicBezTo>
                <a:cubicBezTo>
                  <a:pt x="439764" y="105840"/>
                  <a:pt x="865214" y="-1051"/>
                  <a:pt x="850927" y="7"/>
                </a:cubicBezTo>
                <a:cubicBezTo>
                  <a:pt x="836640" y="1065"/>
                  <a:pt x="372560" y="106899"/>
                  <a:pt x="295302" y="120657"/>
                </a:cubicBezTo>
                <a:cubicBezTo>
                  <a:pt x="218044" y="134415"/>
                  <a:pt x="409073" y="91024"/>
                  <a:pt x="387377" y="82557"/>
                </a:cubicBezTo>
                <a:cubicBezTo>
                  <a:pt x="365681" y="74090"/>
                  <a:pt x="167773" y="69328"/>
                  <a:pt x="165127" y="69857"/>
                </a:cubicBezTo>
                <a:cubicBezTo>
                  <a:pt x="162481" y="70386"/>
                  <a:pt x="394785" y="88907"/>
                  <a:pt x="371502" y="85732"/>
                </a:cubicBezTo>
                <a:cubicBezTo>
                  <a:pt x="348219" y="82557"/>
                  <a:pt x="3202" y="53453"/>
                  <a:pt x="27" y="57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143C3847-8773-47AC-63EC-FB1EABE2B2B2}"/>
              </a:ext>
            </a:extLst>
          </p:cNvPr>
          <p:cNvSpPr/>
          <p:nvPr/>
        </p:nvSpPr>
        <p:spPr>
          <a:xfrm>
            <a:off x="4785042" y="4740185"/>
            <a:ext cx="929658" cy="159638"/>
          </a:xfrm>
          <a:custGeom>
            <a:avLst/>
            <a:gdLst>
              <a:gd name="connsiteX0" fmla="*/ 2858 w 929658"/>
              <a:gd name="connsiteY0" fmla="*/ 92165 h 159638"/>
              <a:gd name="connsiteX1" fmla="*/ 53658 w 929658"/>
              <a:gd name="connsiteY1" fmla="*/ 95340 h 159638"/>
              <a:gd name="connsiteX2" fmla="*/ 517208 w 929658"/>
              <a:gd name="connsiteY2" fmla="*/ 152490 h 159638"/>
              <a:gd name="connsiteX3" fmla="*/ 482283 w 929658"/>
              <a:gd name="connsiteY3" fmla="*/ 149315 h 159638"/>
              <a:gd name="connsiteX4" fmla="*/ 701358 w 929658"/>
              <a:gd name="connsiteY4" fmla="*/ 66765 h 159638"/>
              <a:gd name="connsiteX5" fmla="*/ 647383 w 929658"/>
              <a:gd name="connsiteY5" fmla="*/ 88990 h 159638"/>
              <a:gd name="connsiteX6" fmla="*/ 926783 w 929658"/>
              <a:gd name="connsiteY6" fmla="*/ 90 h 159638"/>
              <a:gd name="connsiteX7" fmla="*/ 444183 w 929658"/>
              <a:gd name="connsiteY7" fmla="*/ 108040 h 159638"/>
              <a:gd name="connsiteX8" fmla="*/ 774383 w 929658"/>
              <a:gd name="connsiteY8" fmla="*/ 54065 h 159638"/>
              <a:gd name="connsiteX9" fmla="*/ 425133 w 929658"/>
              <a:gd name="connsiteY9" fmla="*/ 146140 h 159638"/>
              <a:gd name="connsiteX10" fmla="*/ 228283 w 929658"/>
              <a:gd name="connsiteY10" fmla="*/ 108040 h 159638"/>
              <a:gd name="connsiteX11" fmla="*/ 2858 w 929658"/>
              <a:gd name="connsiteY11" fmla="*/ 92165 h 15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9658" h="159638">
                <a:moveTo>
                  <a:pt x="2858" y="92165"/>
                </a:moveTo>
                <a:cubicBezTo>
                  <a:pt x="-14605" y="88725"/>
                  <a:pt x="53658" y="95340"/>
                  <a:pt x="53658" y="95340"/>
                </a:cubicBezTo>
                <a:lnTo>
                  <a:pt x="517208" y="152490"/>
                </a:lnTo>
                <a:cubicBezTo>
                  <a:pt x="588645" y="161486"/>
                  <a:pt x="451591" y="163602"/>
                  <a:pt x="482283" y="149315"/>
                </a:cubicBezTo>
                <a:cubicBezTo>
                  <a:pt x="512975" y="135028"/>
                  <a:pt x="673841" y="76819"/>
                  <a:pt x="701358" y="66765"/>
                </a:cubicBezTo>
                <a:cubicBezTo>
                  <a:pt x="728875" y="56711"/>
                  <a:pt x="609812" y="100103"/>
                  <a:pt x="647383" y="88990"/>
                </a:cubicBezTo>
                <a:cubicBezTo>
                  <a:pt x="684954" y="77877"/>
                  <a:pt x="960650" y="-3085"/>
                  <a:pt x="926783" y="90"/>
                </a:cubicBezTo>
                <a:cubicBezTo>
                  <a:pt x="892916" y="3265"/>
                  <a:pt x="469583" y="99044"/>
                  <a:pt x="444183" y="108040"/>
                </a:cubicBezTo>
                <a:cubicBezTo>
                  <a:pt x="418783" y="117036"/>
                  <a:pt x="777558" y="47715"/>
                  <a:pt x="774383" y="54065"/>
                </a:cubicBezTo>
                <a:cubicBezTo>
                  <a:pt x="771208" y="60415"/>
                  <a:pt x="516150" y="137144"/>
                  <a:pt x="425133" y="146140"/>
                </a:cubicBezTo>
                <a:cubicBezTo>
                  <a:pt x="334116" y="155136"/>
                  <a:pt x="294429" y="115977"/>
                  <a:pt x="228283" y="108040"/>
                </a:cubicBezTo>
                <a:cubicBezTo>
                  <a:pt x="162137" y="100103"/>
                  <a:pt x="95197" y="99309"/>
                  <a:pt x="2858" y="92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640904B9-8EB7-42EF-653C-78A84838DBEE}"/>
              </a:ext>
            </a:extLst>
          </p:cNvPr>
          <p:cNvSpPr/>
          <p:nvPr/>
        </p:nvSpPr>
        <p:spPr>
          <a:xfrm>
            <a:off x="4511656" y="4618791"/>
            <a:ext cx="210037" cy="74802"/>
          </a:xfrm>
          <a:custGeom>
            <a:avLst/>
            <a:gdLst>
              <a:gd name="connsiteX0" fmla="*/ 19 w 210037"/>
              <a:gd name="connsiteY0" fmla="*/ 32584 h 74802"/>
              <a:gd name="connsiteX1" fmla="*/ 196869 w 210037"/>
              <a:gd name="connsiteY1" fmla="*/ 38934 h 74802"/>
              <a:gd name="connsiteX2" fmla="*/ 146069 w 210037"/>
              <a:gd name="connsiteY2" fmla="*/ 42109 h 74802"/>
              <a:gd name="connsiteX3" fmla="*/ 69869 w 210037"/>
              <a:gd name="connsiteY3" fmla="*/ 73859 h 74802"/>
              <a:gd name="connsiteX4" fmla="*/ 209569 w 210037"/>
              <a:gd name="connsiteY4" fmla="*/ 834 h 74802"/>
              <a:gd name="connsiteX5" fmla="*/ 19 w 210037"/>
              <a:gd name="connsiteY5" fmla="*/ 32584 h 7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037" h="74802">
                <a:moveTo>
                  <a:pt x="19" y="32584"/>
                </a:moveTo>
                <a:cubicBezTo>
                  <a:pt x="-2098" y="38934"/>
                  <a:pt x="172527" y="37347"/>
                  <a:pt x="196869" y="38934"/>
                </a:cubicBezTo>
                <a:cubicBezTo>
                  <a:pt x="221211" y="40522"/>
                  <a:pt x="167236" y="36288"/>
                  <a:pt x="146069" y="42109"/>
                </a:cubicBezTo>
                <a:cubicBezTo>
                  <a:pt x="124902" y="47930"/>
                  <a:pt x="59286" y="80738"/>
                  <a:pt x="69869" y="73859"/>
                </a:cubicBezTo>
                <a:cubicBezTo>
                  <a:pt x="80452" y="66980"/>
                  <a:pt x="219094" y="7184"/>
                  <a:pt x="209569" y="834"/>
                </a:cubicBezTo>
                <a:cubicBezTo>
                  <a:pt x="200044" y="-5516"/>
                  <a:pt x="2136" y="26234"/>
                  <a:pt x="19" y="32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87020882-BA46-6EE1-B64C-952CF26675A3}"/>
              </a:ext>
            </a:extLst>
          </p:cNvPr>
          <p:cNvSpPr/>
          <p:nvPr/>
        </p:nvSpPr>
        <p:spPr>
          <a:xfrm>
            <a:off x="5215922" y="4604872"/>
            <a:ext cx="615315" cy="314601"/>
          </a:xfrm>
          <a:custGeom>
            <a:avLst/>
            <a:gdLst>
              <a:gd name="connsiteX0" fmla="*/ 610203 w 615315"/>
              <a:gd name="connsiteY0" fmla="*/ 2053 h 314601"/>
              <a:gd name="connsiteX1" fmla="*/ 486378 w 615315"/>
              <a:gd name="connsiteY1" fmla="*/ 122703 h 314601"/>
              <a:gd name="connsiteX2" fmla="*/ 197453 w 615315"/>
              <a:gd name="connsiteY2" fmla="*/ 310028 h 314601"/>
              <a:gd name="connsiteX3" fmla="*/ 270478 w 615315"/>
              <a:gd name="connsiteY3" fmla="*/ 259228 h 314601"/>
              <a:gd name="connsiteX4" fmla="*/ 13303 w 615315"/>
              <a:gd name="connsiteY4" fmla="*/ 284628 h 314601"/>
              <a:gd name="connsiteX5" fmla="*/ 67278 w 615315"/>
              <a:gd name="connsiteY5" fmla="*/ 268753 h 314601"/>
              <a:gd name="connsiteX6" fmla="*/ 327628 w 615315"/>
              <a:gd name="connsiteY6" fmla="*/ 221128 h 314601"/>
              <a:gd name="connsiteX7" fmla="*/ 610203 w 615315"/>
              <a:gd name="connsiteY7" fmla="*/ 2053 h 31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315" h="314601">
                <a:moveTo>
                  <a:pt x="610203" y="2053"/>
                </a:moveTo>
                <a:cubicBezTo>
                  <a:pt x="636661" y="-14351"/>
                  <a:pt x="555170" y="71374"/>
                  <a:pt x="486378" y="122703"/>
                </a:cubicBezTo>
                <a:cubicBezTo>
                  <a:pt x="417586" y="174032"/>
                  <a:pt x="233436" y="287274"/>
                  <a:pt x="197453" y="310028"/>
                </a:cubicBezTo>
                <a:cubicBezTo>
                  <a:pt x="161470" y="332782"/>
                  <a:pt x="301170" y="263461"/>
                  <a:pt x="270478" y="259228"/>
                </a:cubicBezTo>
                <a:cubicBezTo>
                  <a:pt x="239786" y="254995"/>
                  <a:pt x="47170" y="283041"/>
                  <a:pt x="13303" y="284628"/>
                </a:cubicBezTo>
                <a:cubicBezTo>
                  <a:pt x="-20564" y="286215"/>
                  <a:pt x="14890" y="279336"/>
                  <a:pt x="67278" y="268753"/>
                </a:cubicBezTo>
                <a:cubicBezTo>
                  <a:pt x="119666" y="258170"/>
                  <a:pt x="232378" y="268224"/>
                  <a:pt x="327628" y="221128"/>
                </a:cubicBezTo>
                <a:cubicBezTo>
                  <a:pt x="422878" y="174032"/>
                  <a:pt x="583745" y="18457"/>
                  <a:pt x="610203" y="2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3F25D12B-CFDE-564E-C868-5865C212EF6A}"/>
              </a:ext>
            </a:extLst>
          </p:cNvPr>
          <p:cNvSpPr/>
          <p:nvPr/>
        </p:nvSpPr>
        <p:spPr>
          <a:xfrm>
            <a:off x="5466539" y="4392895"/>
            <a:ext cx="287639" cy="316674"/>
          </a:xfrm>
          <a:custGeom>
            <a:avLst/>
            <a:gdLst>
              <a:gd name="connsiteX0" fmla="*/ 811 w 287639"/>
              <a:gd name="connsiteY0" fmla="*/ 1305 h 316674"/>
              <a:gd name="connsiteX1" fmla="*/ 223061 w 287639"/>
              <a:gd name="connsiteY1" fmla="*/ 204505 h 316674"/>
              <a:gd name="connsiteX2" fmla="*/ 175436 w 287639"/>
              <a:gd name="connsiteY2" fmla="*/ 153705 h 316674"/>
              <a:gd name="connsiteX3" fmla="*/ 286561 w 287639"/>
              <a:gd name="connsiteY3" fmla="*/ 315630 h 316674"/>
              <a:gd name="connsiteX4" fmla="*/ 226236 w 287639"/>
              <a:gd name="connsiteY4" fmla="*/ 217205 h 316674"/>
              <a:gd name="connsiteX5" fmla="*/ 134161 w 287639"/>
              <a:gd name="connsiteY5" fmla="*/ 96555 h 316674"/>
              <a:gd name="connsiteX6" fmla="*/ 146861 w 287639"/>
              <a:gd name="connsiteY6" fmla="*/ 115605 h 316674"/>
              <a:gd name="connsiteX7" fmla="*/ 811 w 287639"/>
              <a:gd name="connsiteY7" fmla="*/ 1305 h 3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639" h="316674">
                <a:moveTo>
                  <a:pt x="811" y="1305"/>
                </a:moveTo>
                <a:cubicBezTo>
                  <a:pt x="13511" y="16122"/>
                  <a:pt x="193957" y="179105"/>
                  <a:pt x="223061" y="204505"/>
                </a:cubicBezTo>
                <a:cubicBezTo>
                  <a:pt x="252165" y="229905"/>
                  <a:pt x="164853" y="135184"/>
                  <a:pt x="175436" y="153705"/>
                </a:cubicBezTo>
                <a:cubicBezTo>
                  <a:pt x="186019" y="172226"/>
                  <a:pt x="278094" y="305047"/>
                  <a:pt x="286561" y="315630"/>
                </a:cubicBezTo>
                <a:cubicBezTo>
                  <a:pt x="295028" y="326213"/>
                  <a:pt x="251636" y="253717"/>
                  <a:pt x="226236" y="217205"/>
                </a:cubicBezTo>
                <a:cubicBezTo>
                  <a:pt x="200836" y="180693"/>
                  <a:pt x="134161" y="96555"/>
                  <a:pt x="134161" y="96555"/>
                </a:cubicBezTo>
                <a:cubicBezTo>
                  <a:pt x="120932" y="79622"/>
                  <a:pt x="165382" y="128834"/>
                  <a:pt x="146861" y="115605"/>
                </a:cubicBezTo>
                <a:cubicBezTo>
                  <a:pt x="128340" y="102376"/>
                  <a:pt x="-11889" y="-13512"/>
                  <a:pt x="811" y="1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F51E2C48-D31B-7EE5-ECD6-9925FAB35B41}"/>
              </a:ext>
            </a:extLst>
          </p:cNvPr>
          <p:cNvSpPr/>
          <p:nvPr/>
        </p:nvSpPr>
        <p:spPr>
          <a:xfrm>
            <a:off x="6675798" y="4179623"/>
            <a:ext cx="814028" cy="358000"/>
          </a:xfrm>
          <a:custGeom>
            <a:avLst/>
            <a:gdLst>
              <a:gd name="connsiteX0" fmla="*/ 1227 w 814028"/>
              <a:gd name="connsiteY0" fmla="*/ 357452 h 358000"/>
              <a:gd name="connsiteX1" fmla="*/ 172677 w 814028"/>
              <a:gd name="connsiteY1" fmla="*/ 93927 h 358000"/>
              <a:gd name="connsiteX2" fmla="*/ 121877 w 814028"/>
              <a:gd name="connsiteY2" fmla="*/ 147902 h 358000"/>
              <a:gd name="connsiteX3" fmla="*/ 325077 w 814028"/>
              <a:gd name="connsiteY3" fmla="*/ 39952 h 358000"/>
              <a:gd name="connsiteX4" fmla="*/ 531452 w 814028"/>
              <a:gd name="connsiteY4" fmla="*/ 74877 h 358000"/>
              <a:gd name="connsiteX5" fmla="*/ 525102 w 814028"/>
              <a:gd name="connsiteY5" fmla="*/ 49477 h 358000"/>
              <a:gd name="connsiteX6" fmla="*/ 718777 w 814028"/>
              <a:gd name="connsiteY6" fmla="*/ 125677 h 358000"/>
              <a:gd name="connsiteX7" fmla="*/ 652102 w 814028"/>
              <a:gd name="connsiteY7" fmla="*/ 93927 h 358000"/>
              <a:gd name="connsiteX8" fmla="*/ 814027 w 814028"/>
              <a:gd name="connsiteY8" fmla="*/ 122502 h 358000"/>
              <a:gd name="connsiteX9" fmla="*/ 648927 w 814028"/>
              <a:gd name="connsiteY9" fmla="*/ 55827 h 358000"/>
              <a:gd name="connsiteX10" fmla="*/ 588602 w 814028"/>
              <a:gd name="connsiteY10" fmla="*/ 5027 h 358000"/>
              <a:gd name="connsiteX11" fmla="*/ 356827 w 814028"/>
              <a:gd name="connsiteY11" fmla="*/ 1852 h 358000"/>
              <a:gd name="connsiteX12" fmla="*/ 461602 w 814028"/>
              <a:gd name="connsiteY12" fmla="*/ 5027 h 358000"/>
              <a:gd name="connsiteX13" fmla="*/ 302852 w 814028"/>
              <a:gd name="connsiteY13" fmla="*/ 27252 h 358000"/>
              <a:gd name="connsiteX14" fmla="*/ 226652 w 814028"/>
              <a:gd name="connsiteY14" fmla="*/ 62177 h 358000"/>
              <a:gd name="connsiteX15" fmla="*/ 61552 w 814028"/>
              <a:gd name="connsiteY15" fmla="*/ 157427 h 358000"/>
              <a:gd name="connsiteX16" fmla="*/ 45677 w 814028"/>
              <a:gd name="connsiteY16" fmla="*/ 186002 h 358000"/>
              <a:gd name="connsiteX17" fmla="*/ 93302 w 814028"/>
              <a:gd name="connsiteY17" fmla="*/ 163777 h 358000"/>
              <a:gd name="connsiteX18" fmla="*/ 1227 w 814028"/>
              <a:gd name="connsiteY18" fmla="*/ 357452 h 3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14028" h="358000">
                <a:moveTo>
                  <a:pt x="1227" y="357452"/>
                </a:moveTo>
                <a:cubicBezTo>
                  <a:pt x="14456" y="345810"/>
                  <a:pt x="152569" y="128852"/>
                  <a:pt x="172677" y="93927"/>
                </a:cubicBezTo>
                <a:cubicBezTo>
                  <a:pt x="192785" y="59002"/>
                  <a:pt x="96477" y="156898"/>
                  <a:pt x="121877" y="147902"/>
                </a:cubicBezTo>
                <a:cubicBezTo>
                  <a:pt x="147277" y="138906"/>
                  <a:pt x="256815" y="52123"/>
                  <a:pt x="325077" y="39952"/>
                </a:cubicBezTo>
                <a:cubicBezTo>
                  <a:pt x="393340" y="27781"/>
                  <a:pt x="498115" y="73290"/>
                  <a:pt x="531452" y="74877"/>
                </a:cubicBezTo>
                <a:cubicBezTo>
                  <a:pt x="564789" y="76464"/>
                  <a:pt x="493881" y="41010"/>
                  <a:pt x="525102" y="49477"/>
                </a:cubicBezTo>
                <a:cubicBezTo>
                  <a:pt x="556323" y="57944"/>
                  <a:pt x="697610" y="118269"/>
                  <a:pt x="718777" y="125677"/>
                </a:cubicBezTo>
                <a:cubicBezTo>
                  <a:pt x="739944" y="133085"/>
                  <a:pt x="636227" y="94456"/>
                  <a:pt x="652102" y="93927"/>
                </a:cubicBezTo>
                <a:cubicBezTo>
                  <a:pt x="667977" y="93398"/>
                  <a:pt x="814556" y="128852"/>
                  <a:pt x="814027" y="122502"/>
                </a:cubicBezTo>
                <a:cubicBezTo>
                  <a:pt x="813498" y="116152"/>
                  <a:pt x="686498" y="75406"/>
                  <a:pt x="648927" y="55827"/>
                </a:cubicBezTo>
                <a:cubicBezTo>
                  <a:pt x="611356" y="36248"/>
                  <a:pt x="637285" y="14023"/>
                  <a:pt x="588602" y="5027"/>
                </a:cubicBezTo>
                <a:cubicBezTo>
                  <a:pt x="539919" y="-3969"/>
                  <a:pt x="377994" y="1852"/>
                  <a:pt x="356827" y="1852"/>
                </a:cubicBezTo>
                <a:cubicBezTo>
                  <a:pt x="335660" y="1852"/>
                  <a:pt x="470598" y="794"/>
                  <a:pt x="461602" y="5027"/>
                </a:cubicBezTo>
                <a:cubicBezTo>
                  <a:pt x="452606" y="9260"/>
                  <a:pt x="342010" y="17727"/>
                  <a:pt x="302852" y="27252"/>
                </a:cubicBezTo>
                <a:cubicBezTo>
                  <a:pt x="263694" y="36777"/>
                  <a:pt x="266868" y="40481"/>
                  <a:pt x="226652" y="62177"/>
                </a:cubicBezTo>
                <a:cubicBezTo>
                  <a:pt x="186436" y="83873"/>
                  <a:pt x="91714" y="136790"/>
                  <a:pt x="61552" y="157427"/>
                </a:cubicBezTo>
                <a:cubicBezTo>
                  <a:pt x="31390" y="178064"/>
                  <a:pt x="40386" y="184944"/>
                  <a:pt x="45677" y="186002"/>
                </a:cubicBezTo>
                <a:cubicBezTo>
                  <a:pt x="50968" y="187060"/>
                  <a:pt x="100710" y="135731"/>
                  <a:pt x="93302" y="163777"/>
                </a:cubicBezTo>
                <a:cubicBezTo>
                  <a:pt x="85894" y="191823"/>
                  <a:pt x="-12002" y="369094"/>
                  <a:pt x="1227" y="357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B4DFC89-69EF-300A-021A-F937EF7E2EEB}"/>
              </a:ext>
            </a:extLst>
          </p:cNvPr>
          <p:cNvSpPr/>
          <p:nvPr/>
        </p:nvSpPr>
        <p:spPr>
          <a:xfrm>
            <a:off x="6727555" y="4317694"/>
            <a:ext cx="181359" cy="194644"/>
          </a:xfrm>
          <a:custGeom>
            <a:avLst/>
            <a:gdLst>
              <a:gd name="connsiteX0" fmla="*/ 35195 w 181359"/>
              <a:gd name="connsiteY0" fmla="*/ 306 h 194644"/>
              <a:gd name="connsiteX1" fmla="*/ 270 w 181359"/>
              <a:gd name="connsiteY1" fmla="*/ 162231 h 194644"/>
              <a:gd name="connsiteX2" fmla="*/ 57420 w 181359"/>
              <a:gd name="connsiteY2" fmla="*/ 187631 h 194644"/>
              <a:gd name="connsiteX3" fmla="*/ 47895 w 181359"/>
              <a:gd name="connsiteY3" fmla="*/ 193981 h 194644"/>
              <a:gd name="connsiteX4" fmla="*/ 181245 w 181359"/>
              <a:gd name="connsiteY4" fmla="*/ 174931 h 194644"/>
              <a:gd name="connsiteX5" fmla="*/ 70120 w 181359"/>
              <a:gd name="connsiteY5" fmla="*/ 193981 h 194644"/>
              <a:gd name="connsiteX6" fmla="*/ 16145 w 181359"/>
              <a:gd name="connsiteY6" fmla="*/ 171756 h 194644"/>
              <a:gd name="connsiteX7" fmla="*/ 16145 w 181359"/>
              <a:gd name="connsiteY7" fmla="*/ 108256 h 194644"/>
              <a:gd name="connsiteX8" fmla="*/ 19320 w 181359"/>
              <a:gd name="connsiteY8" fmla="*/ 120956 h 194644"/>
              <a:gd name="connsiteX9" fmla="*/ 35195 w 181359"/>
              <a:gd name="connsiteY9" fmla="*/ 306 h 19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359" h="194644">
                <a:moveTo>
                  <a:pt x="35195" y="306"/>
                </a:moveTo>
                <a:cubicBezTo>
                  <a:pt x="32020" y="7185"/>
                  <a:pt x="-3434" y="131010"/>
                  <a:pt x="270" y="162231"/>
                </a:cubicBezTo>
                <a:cubicBezTo>
                  <a:pt x="3974" y="193452"/>
                  <a:pt x="57420" y="187631"/>
                  <a:pt x="57420" y="187631"/>
                </a:cubicBezTo>
                <a:cubicBezTo>
                  <a:pt x="65357" y="192923"/>
                  <a:pt x="27258" y="196098"/>
                  <a:pt x="47895" y="193981"/>
                </a:cubicBezTo>
                <a:cubicBezTo>
                  <a:pt x="68532" y="191864"/>
                  <a:pt x="177541" y="174931"/>
                  <a:pt x="181245" y="174931"/>
                </a:cubicBezTo>
                <a:cubicBezTo>
                  <a:pt x="184949" y="174931"/>
                  <a:pt x="97637" y="194510"/>
                  <a:pt x="70120" y="193981"/>
                </a:cubicBezTo>
                <a:cubicBezTo>
                  <a:pt x="42603" y="193452"/>
                  <a:pt x="25141" y="186043"/>
                  <a:pt x="16145" y="171756"/>
                </a:cubicBezTo>
                <a:cubicBezTo>
                  <a:pt x="7149" y="157469"/>
                  <a:pt x="16145" y="108256"/>
                  <a:pt x="16145" y="108256"/>
                </a:cubicBezTo>
                <a:cubicBezTo>
                  <a:pt x="16674" y="99789"/>
                  <a:pt x="17203" y="137360"/>
                  <a:pt x="19320" y="120956"/>
                </a:cubicBezTo>
                <a:cubicBezTo>
                  <a:pt x="21437" y="104552"/>
                  <a:pt x="38370" y="-6573"/>
                  <a:pt x="35195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9EA619B-0671-E9F4-53E5-CE68E651EE77}"/>
              </a:ext>
            </a:extLst>
          </p:cNvPr>
          <p:cNvSpPr/>
          <p:nvPr/>
        </p:nvSpPr>
        <p:spPr>
          <a:xfrm>
            <a:off x="6679644" y="4484973"/>
            <a:ext cx="468318" cy="74445"/>
          </a:xfrm>
          <a:custGeom>
            <a:avLst/>
            <a:gdLst>
              <a:gd name="connsiteX0" fmla="*/ 556 w 468318"/>
              <a:gd name="connsiteY0" fmla="*/ 74327 h 74445"/>
              <a:gd name="connsiteX1" fmla="*/ 118031 w 468318"/>
              <a:gd name="connsiteY1" fmla="*/ 26702 h 74445"/>
              <a:gd name="connsiteX2" fmla="*/ 330756 w 468318"/>
              <a:gd name="connsiteY2" fmla="*/ 26702 h 74445"/>
              <a:gd name="connsiteX3" fmla="*/ 292656 w 468318"/>
              <a:gd name="connsiteY3" fmla="*/ 17177 h 74445"/>
              <a:gd name="connsiteX4" fmla="*/ 467281 w 468318"/>
              <a:gd name="connsiteY4" fmla="*/ 4477 h 74445"/>
              <a:gd name="connsiteX5" fmla="*/ 359331 w 468318"/>
              <a:gd name="connsiteY5" fmla="*/ 1302 h 74445"/>
              <a:gd name="connsiteX6" fmla="*/ 238681 w 468318"/>
              <a:gd name="connsiteY6" fmla="*/ 1302 h 74445"/>
              <a:gd name="connsiteX7" fmla="*/ 114856 w 468318"/>
              <a:gd name="connsiteY7" fmla="*/ 17177 h 74445"/>
              <a:gd name="connsiteX8" fmla="*/ 51356 w 468318"/>
              <a:gd name="connsiteY8" fmla="*/ 36227 h 74445"/>
              <a:gd name="connsiteX9" fmla="*/ 73581 w 468318"/>
              <a:gd name="connsiteY9" fmla="*/ 10827 h 74445"/>
              <a:gd name="connsiteX10" fmla="*/ 556 w 468318"/>
              <a:gd name="connsiteY10" fmla="*/ 74327 h 7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8318" h="74445">
                <a:moveTo>
                  <a:pt x="556" y="74327"/>
                </a:moveTo>
                <a:cubicBezTo>
                  <a:pt x="7964" y="76973"/>
                  <a:pt x="62998" y="34639"/>
                  <a:pt x="118031" y="26702"/>
                </a:cubicBezTo>
                <a:cubicBezTo>
                  <a:pt x="173064" y="18765"/>
                  <a:pt x="301652" y="28289"/>
                  <a:pt x="330756" y="26702"/>
                </a:cubicBezTo>
                <a:cubicBezTo>
                  <a:pt x="359860" y="25115"/>
                  <a:pt x="269902" y="20881"/>
                  <a:pt x="292656" y="17177"/>
                </a:cubicBezTo>
                <a:cubicBezTo>
                  <a:pt x="315410" y="13473"/>
                  <a:pt x="456168" y="7123"/>
                  <a:pt x="467281" y="4477"/>
                </a:cubicBezTo>
                <a:cubicBezTo>
                  <a:pt x="478394" y="1831"/>
                  <a:pt x="397431" y="1831"/>
                  <a:pt x="359331" y="1302"/>
                </a:cubicBezTo>
                <a:cubicBezTo>
                  <a:pt x="321231" y="773"/>
                  <a:pt x="279427" y="-1344"/>
                  <a:pt x="238681" y="1302"/>
                </a:cubicBezTo>
                <a:cubicBezTo>
                  <a:pt x="197935" y="3948"/>
                  <a:pt x="146077" y="11356"/>
                  <a:pt x="114856" y="17177"/>
                </a:cubicBezTo>
                <a:cubicBezTo>
                  <a:pt x="83635" y="22998"/>
                  <a:pt x="58235" y="37285"/>
                  <a:pt x="51356" y="36227"/>
                </a:cubicBezTo>
                <a:cubicBezTo>
                  <a:pt x="44477" y="35169"/>
                  <a:pt x="85223" y="5006"/>
                  <a:pt x="73581" y="10827"/>
                </a:cubicBezTo>
                <a:cubicBezTo>
                  <a:pt x="61939" y="16648"/>
                  <a:pt x="-6852" y="71681"/>
                  <a:pt x="556" y="74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426847E7-D0D1-C8AE-24B2-9CA2506B1C93}"/>
              </a:ext>
            </a:extLst>
          </p:cNvPr>
          <p:cNvSpPr/>
          <p:nvPr/>
        </p:nvSpPr>
        <p:spPr>
          <a:xfrm>
            <a:off x="7038803" y="4317795"/>
            <a:ext cx="333748" cy="172434"/>
          </a:xfrm>
          <a:custGeom>
            <a:avLst/>
            <a:gdLst>
              <a:gd name="connsiteX0" fmla="*/ 333547 w 333748"/>
              <a:gd name="connsiteY0" fmla="*/ 205 h 172434"/>
              <a:gd name="connsiteX1" fmla="*/ 206547 w 333748"/>
              <a:gd name="connsiteY1" fmla="*/ 117680 h 172434"/>
              <a:gd name="connsiteX2" fmla="*/ 314497 w 333748"/>
              <a:gd name="connsiteY2" fmla="*/ 66880 h 172434"/>
              <a:gd name="connsiteX3" fmla="*/ 165272 w 333748"/>
              <a:gd name="connsiteY3" fmla="*/ 136730 h 172434"/>
              <a:gd name="connsiteX4" fmla="*/ 172 w 333748"/>
              <a:gd name="connsiteY4" fmla="*/ 171655 h 172434"/>
              <a:gd name="connsiteX5" fmla="*/ 197022 w 333748"/>
              <a:gd name="connsiteY5" fmla="*/ 104980 h 172434"/>
              <a:gd name="connsiteX6" fmla="*/ 235122 w 333748"/>
              <a:gd name="connsiteY6" fmla="*/ 89105 h 172434"/>
              <a:gd name="connsiteX7" fmla="*/ 333547 w 333748"/>
              <a:gd name="connsiteY7" fmla="*/ 205 h 17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748" h="172434">
                <a:moveTo>
                  <a:pt x="333547" y="205"/>
                </a:moveTo>
                <a:cubicBezTo>
                  <a:pt x="328785" y="4967"/>
                  <a:pt x="209722" y="106567"/>
                  <a:pt x="206547" y="117680"/>
                </a:cubicBezTo>
                <a:cubicBezTo>
                  <a:pt x="203372" y="128793"/>
                  <a:pt x="314497" y="66880"/>
                  <a:pt x="314497" y="66880"/>
                </a:cubicBezTo>
                <a:cubicBezTo>
                  <a:pt x="307618" y="70055"/>
                  <a:pt x="217659" y="119268"/>
                  <a:pt x="165272" y="136730"/>
                </a:cubicBezTo>
                <a:cubicBezTo>
                  <a:pt x="112885" y="154192"/>
                  <a:pt x="-5120" y="176947"/>
                  <a:pt x="172" y="171655"/>
                </a:cubicBezTo>
                <a:cubicBezTo>
                  <a:pt x="5464" y="166363"/>
                  <a:pt x="157864" y="118738"/>
                  <a:pt x="197022" y="104980"/>
                </a:cubicBezTo>
                <a:cubicBezTo>
                  <a:pt x="236180" y="91222"/>
                  <a:pt x="212897" y="103393"/>
                  <a:pt x="235122" y="89105"/>
                </a:cubicBezTo>
                <a:cubicBezTo>
                  <a:pt x="257347" y="74817"/>
                  <a:pt x="338309" y="-4557"/>
                  <a:pt x="333547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CA9F14AC-6C1F-9308-051B-6737A0A411DA}"/>
              </a:ext>
            </a:extLst>
          </p:cNvPr>
          <p:cNvSpPr/>
          <p:nvPr/>
        </p:nvSpPr>
        <p:spPr>
          <a:xfrm>
            <a:off x="7153248" y="4206843"/>
            <a:ext cx="152901" cy="273215"/>
          </a:xfrm>
          <a:custGeom>
            <a:avLst/>
            <a:gdLst>
              <a:gd name="connsiteX0" fmla="*/ 27 w 152901"/>
              <a:gd name="connsiteY0" fmla="*/ 32 h 273215"/>
              <a:gd name="connsiteX1" fmla="*/ 136552 w 152901"/>
              <a:gd name="connsiteY1" fmla="*/ 139732 h 273215"/>
              <a:gd name="connsiteX2" fmla="*/ 98452 w 152901"/>
              <a:gd name="connsiteY2" fmla="*/ 168307 h 273215"/>
              <a:gd name="connsiteX3" fmla="*/ 114327 w 152901"/>
              <a:gd name="connsiteY3" fmla="*/ 155607 h 273215"/>
              <a:gd name="connsiteX4" fmla="*/ 63527 w 152901"/>
              <a:gd name="connsiteY4" fmla="*/ 273082 h 273215"/>
              <a:gd name="connsiteX5" fmla="*/ 107977 w 152901"/>
              <a:gd name="connsiteY5" fmla="*/ 177832 h 273215"/>
              <a:gd name="connsiteX6" fmla="*/ 149252 w 152901"/>
              <a:gd name="connsiteY6" fmla="*/ 127032 h 273215"/>
              <a:gd name="connsiteX7" fmla="*/ 27 w 152901"/>
              <a:gd name="connsiteY7" fmla="*/ 32 h 2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901" h="273215">
                <a:moveTo>
                  <a:pt x="27" y="32"/>
                </a:moveTo>
                <a:cubicBezTo>
                  <a:pt x="-2090" y="2149"/>
                  <a:pt x="120148" y="111686"/>
                  <a:pt x="136552" y="139732"/>
                </a:cubicBezTo>
                <a:cubicBezTo>
                  <a:pt x="152956" y="167778"/>
                  <a:pt x="98452" y="168307"/>
                  <a:pt x="98452" y="168307"/>
                </a:cubicBezTo>
                <a:cubicBezTo>
                  <a:pt x="94748" y="170953"/>
                  <a:pt x="120148" y="138145"/>
                  <a:pt x="114327" y="155607"/>
                </a:cubicBezTo>
                <a:cubicBezTo>
                  <a:pt x="108506" y="173069"/>
                  <a:pt x="64585" y="269378"/>
                  <a:pt x="63527" y="273082"/>
                </a:cubicBezTo>
                <a:cubicBezTo>
                  <a:pt x="62469" y="276786"/>
                  <a:pt x="93690" y="202174"/>
                  <a:pt x="107977" y="177832"/>
                </a:cubicBezTo>
                <a:cubicBezTo>
                  <a:pt x="122264" y="153490"/>
                  <a:pt x="165656" y="154549"/>
                  <a:pt x="149252" y="127032"/>
                </a:cubicBezTo>
                <a:cubicBezTo>
                  <a:pt x="132848" y="99515"/>
                  <a:pt x="2144" y="-2085"/>
                  <a:pt x="27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90646172-F8FD-9BCF-67C0-EBA805EAE4CC}"/>
              </a:ext>
            </a:extLst>
          </p:cNvPr>
          <p:cNvSpPr/>
          <p:nvPr/>
        </p:nvSpPr>
        <p:spPr>
          <a:xfrm>
            <a:off x="7172321" y="4228881"/>
            <a:ext cx="314833" cy="119220"/>
          </a:xfrm>
          <a:custGeom>
            <a:avLst/>
            <a:gdLst>
              <a:gd name="connsiteX0" fmla="*/ 4 w 314833"/>
              <a:gd name="connsiteY0" fmla="*/ 219 h 119220"/>
              <a:gd name="connsiteX1" fmla="*/ 219079 w 314833"/>
              <a:gd name="connsiteY1" fmla="*/ 114519 h 119220"/>
              <a:gd name="connsiteX2" fmla="*/ 190504 w 314833"/>
              <a:gd name="connsiteY2" fmla="*/ 98644 h 119220"/>
              <a:gd name="connsiteX3" fmla="*/ 314329 w 314833"/>
              <a:gd name="connsiteY3" fmla="*/ 111344 h 119220"/>
              <a:gd name="connsiteX4" fmla="*/ 225429 w 314833"/>
              <a:gd name="connsiteY4" fmla="*/ 85944 h 119220"/>
              <a:gd name="connsiteX5" fmla="*/ 4 w 314833"/>
              <a:gd name="connsiteY5" fmla="*/ 219 h 11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833" h="119220">
                <a:moveTo>
                  <a:pt x="4" y="219"/>
                </a:moveTo>
                <a:cubicBezTo>
                  <a:pt x="-1054" y="4981"/>
                  <a:pt x="187329" y="98115"/>
                  <a:pt x="219079" y="114519"/>
                </a:cubicBezTo>
                <a:cubicBezTo>
                  <a:pt x="250829" y="130923"/>
                  <a:pt x="174629" y="99173"/>
                  <a:pt x="190504" y="98644"/>
                </a:cubicBezTo>
                <a:cubicBezTo>
                  <a:pt x="206379" y="98115"/>
                  <a:pt x="308508" y="113461"/>
                  <a:pt x="314329" y="111344"/>
                </a:cubicBezTo>
                <a:cubicBezTo>
                  <a:pt x="320150" y="109227"/>
                  <a:pt x="274642" y="102348"/>
                  <a:pt x="225429" y="85944"/>
                </a:cubicBezTo>
                <a:cubicBezTo>
                  <a:pt x="176217" y="69540"/>
                  <a:pt x="1062" y="-4543"/>
                  <a:pt x="4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A8014F48-873A-A6C4-B0BF-17FF38F8128A}"/>
              </a:ext>
            </a:extLst>
          </p:cNvPr>
          <p:cNvSpPr/>
          <p:nvPr/>
        </p:nvSpPr>
        <p:spPr>
          <a:xfrm>
            <a:off x="7082850" y="4259785"/>
            <a:ext cx="299782" cy="236077"/>
          </a:xfrm>
          <a:custGeom>
            <a:avLst/>
            <a:gdLst>
              <a:gd name="connsiteX0" fmla="*/ 133925 w 299782"/>
              <a:gd name="connsiteY0" fmla="*/ 1065 h 236077"/>
              <a:gd name="connsiteX1" fmla="*/ 289500 w 299782"/>
              <a:gd name="connsiteY1" fmla="*/ 131240 h 236077"/>
              <a:gd name="connsiteX2" fmla="*/ 241875 w 299782"/>
              <a:gd name="connsiteY2" fmla="*/ 80440 h 236077"/>
              <a:gd name="connsiteX3" fmla="*/ 279975 w 299782"/>
              <a:gd name="connsiteY3" fmla="*/ 112190 h 236077"/>
              <a:gd name="connsiteX4" fmla="*/ 245050 w 299782"/>
              <a:gd name="connsiteY4" fmla="*/ 147115 h 236077"/>
              <a:gd name="connsiteX5" fmla="*/ 200600 w 299782"/>
              <a:gd name="connsiteY5" fmla="*/ 169340 h 236077"/>
              <a:gd name="connsiteX6" fmla="*/ 276800 w 299782"/>
              <a:gd name="connsiteY6" fmla="*/ 153465 h 236077"/>
              <a:gd name="connsiteX7" fmla="*/ 575 w 299782"/>
              <a:gd name="connsiteY7" fmla="*/ 236015 h 236077"/>
              <a:gd name="connsiteX8" fmla="*/ 206950 w 299782"/>
              <a:gd name="connsiteY8" fmla="*/ 166165 h 236077"/>
              <a:gd name="connsiteX9" fmla="*/ 299025 w 299782"/>
              <a:gd name="connsiteY9" fmla="*/ 115365 h 236077"/>
              <a:gd name="connsiteX10" fmla="*/ 245050 w 299782"/>
              <a:gd name="connsiteY10" fmla="*/ 70915 h 236077"/>
              <a:gd name="connsiteX11" fmla="*/ 133925 w 299782"/>
              <a:gd name="connsiteY11" fmla="*/ 1065 h 23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782" h="236077">
                <a:moveTo>
                  <a:pt x="133925" y="1065"/>
                </a:moveTo>
                <a:cubicBezTo>
                  <a:pt x="141333" y="11119"/>
                  <a:pt x="271508" y="118011"/>
                  <a:pt x="289500" y="131240"/>
                </a:cubicBezTo>
                <a:cubicBezTo>
                  <a:pt x="307492" y="144469"/>
                  <a:pt x="243462" y="83615"/>
                  <a:pt x="241875" y="80440"/>
                </a:cubicBezTo>
                <a:cubicBezTo>
                  <a:pt x="240288" y="77265"/>
                  <a:pt x="279446" y="101078"/>
                  <a:pt x="279975" y="112190"/>
                </a:cubicBezTo>
                <a:cubicBezTo>
                  <a:pt x="280504" y="123302"/>
                  <a:pt x="258279" y="137590"/>
                  <a:pt x="245050" y="147115"/>
                </a:cubicBezTo>
                <a:cubicBezTo>
                  <a:pt x="231821" y="156640"/>
                  <a:pt x="195309" y="168282"/>
                  <a:pt x="200600" y="169340"/>
                </a:cubicBezTo>
                <a:cubicBezTo>
                  <a:pt x="205891" y="170398"/>
                  <a:pt x="310137" y="142353"/>
                  <a:pt x="276800" y="153465"/>
                </a:cubicBezTo>
                <a:cubicBezTo>
                  <a:pt x="243463" y="164577"/>
                  <a:pt x="12217" y="233898"/>
                  <a:pt x="575" y="236015"/>
                </a:cubicBezTo>
                <a:cubicBezTo>
                  <a:pt x="-11067" y="238132"/>
                  <a:pt x="157208" y="186273"/>
                  <a:pt x="206950" y="166165"/>
                </a:cubicBezTo>
                <a:cubicBezTo>
                  <a:pt x="256692" y="146057"/>
                  <a:pt x="292675" y="131240"/>
                  <a:pt x="299025" y="115365"/>
                </a:cubicBezTo>
                <a:cubicBezTo>
                  <a:pt x="305375" y="99490"/>
                  <a:pt x="270450" y="86790"/>
                  <a:pt x="245050" y="70915"/>
                </a:cubicBezTo>
                <a:cubicBezTo>
                  <a:pt x="219650" y="55040"/>
                  <a:pt x="126517" y="-8989"/>
                  <a:pt x="133925" y="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505FFEB-564F-2DEE-7D5A-F86D65B57076}"/>
              </a:ext>
            </a:extLst>
          </p:cNvPr>
          <p:cNvSpPr/>
          <p:nvPr/>
        </p:nvSpPr>
        <p:spPr>
          <a:xfrm>
            <a:off x="6904534" y="4396729"/>
            <a:ext cx="544389" cy="118530"/>
          </a:xfrm>
          <a:custGeom>
            <a:avLst/>
            <a:gdLst>
              <a:gd name="connsiteX0" fmla="*/ 1091 w 544389"/>
              <a:gd name="connsiteY0" fmla="*/ 118121 h 118530"/>
              <a:gd name="connsiteX1" fmla="*/ 429716 w 544389"/>
              <a:gd name="connsiteY1" fmla="*/ 41921 h 118530"/>
              <a:gd name="connsiteX2" fmla="*/ 363041 w 544389"/>
              <a:gd name="connsiteY2" fmla="*/ 67321 h 118530"/>
              <a:gd name="connsiteX3" fmla="*/ 544016 w 544389"/>
              <a:gd name="connsiteY3" fmla="*/ 646 h 118530"/>
              <a:gd name="connsiteX4" fmla="*/ 407491 w 544389"/>
              <a:gd name="connsiteY4" fmla="*/ 35571 h 118530"/>
              <a:gd name="connsiteX5" fmla="*/ 309066 w 544389"/>
              <a:gd name="connsiteY5" fmla="*/ 70496 h 118530"/>
              <a:gd name="connsiteX6" fmla="*/ 1091 w 544389"/>
              <a:gd name="connsiteY6" fmla="*/ 118121 h 11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89" h="118530">
                <a:moveTo>
                  <a:pt x="1091" y="118121"/>
                </a:moveTo>
                <a:cubicBezTo>
                  <a:pt x="21199" y="113359"/>
                  <a:pt x="369391" y="50388"/>
                  <a:pt x="429716" y="41921"/>
                </a:cubicBezTo>
                <a:cubicBezTo>
                  <a:pt x="490041" y="33454"/>
                  <a:pt x="363041" y="67321"/>
                  <a:pt x="363041" y="67321"/>
                </a:cubicBezTo>
                <a:cubicBezTo>
                  <a:pt x="382091" y="60442"/>
                  <a:pt x="536608" y="5938"/>
                  <a:pt x="544016" y="646"/>
                </a:cubicBezTo>
                <a:cubicBezTo>
                  <a:pt x="551424" y="-4646"/>
                  <a:pt x="446649" y="23929"/>
                  <a:pt x="407491" y="35571"/>
                </a:cubicBezTo>
                <a:cubicBezTo>
                  <a:pt x="368333" y="47213"/>
                  <a:pt x="373624" y="56209"/>
                  <a:pt x="309066" y="70496"/>
                </a:cubicBezTo>
                <a:cubicBezTo>
                  <a:pt x="244508" y="84783"/>
                  <a:pt x="-19017" y="122883"/>
                  <a:pt x="1091" y="118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C3D4708-2983-4A02-A345-2BC6E17981BF}"/>
              </a:ext>
            </a:extLst>
          </p:cNvPr>
          <p:cNvSpPr/>
          <p:nvPr/>
        </p:nvSpPr>
        <p:spPr>
          <a:xfrm>
            <a:off x="6693139" y="4314373"/>
            <a:ext cx="738585" cy="251767"/>
          </a:xfrm>
          <a:custGeom>
            <a:avLst/>
            <a:gdLst>
              <a:gd name="connsiteX0" fmla="*/ 736361 w 738585"/>
              <a:gd name="connsiteY0" fmla="*/ 452 h 251767"/>
              <a:gd name="connsiteX1" fmla="*/ 672861 w 738585"/>
              <a:gd name="connsiteY1" fmla="*/ 102052 h 251767"/>
              <a:gd name="connsiteX2" fmla="*/ 510936 w 738585"/>
              <a:gd name="connsiteY2" fmla="*/ 165552 h 251767"/>
              <a:gd name="connsiteX3" fmla="*/ 583961 w 738585"/>
              <a:gd name="connsiteY3" fmla="*/ 156027 h 251767"/>
              <a:gd name="connsiteX4" fmla="*/ 437911 w 738585"/>
              <a:gd name="connsiteY4" fmla="*/ 194127 h 251767"/>
              <a:gd name="connsiteX5" fmla="*/ 275986 w 738585"/>
              <a:gd name="connsiteY5" fmla="*/ 200477 h 251767"/>
              <a:gd name="connsiteX6" fmla="*/ 133111 w 738585"/>
              <a:gd name="connsiteY6" fmla="*/ 222702 h 251767"/>
              <a:gd name="connsiteX7" fmla="*/ 6111 w 738585"/>
              <a:gd name="connsiteY7" fmla="*/ 251277 h 251767"/>
              <a:gd name="connsiteX8" fmla="*/ 336311 w 738585"/>
              <a:gd name="connsiteY8" fmla="*/ 197302 h 251767"/>
              <a:gd name="connsiteX9" fmla="*/ 571261 w 738585"/>
              <a:gd name="connsiteY9" fmla="*/ 178252 h 251767"/>
              <a:gd name="connsiteX10" fmla="*/ 660161 w 738585"/>
              <a:gd name="connsiteY10" fmla="*/ 121102 h 251767"/>
              <a:gd name="connsiteX11" fmla="*/ 564911 w 738585"/>
              <a:gd name="connsiteY11" fmla="*/ 146502 h 251767"/>
              <a:gd name="connsiteX12" fmla="*/ 710961 w 738585"/>
              <a:gd name="connsiteY12" fmla="*/ 67127 h 251767"/>
              <a:gd name="connsiteX13" fmla="*/ 736361 w 738585"/>
              <a:gd name="connsiteY13" fmla="*/ 452 h 2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8585" h="251767">
                <a:moveTo>
                  <a:pt x="736361" y="452"/>
                </a:moveTo>
                <a:cubicBezTo>
                  <a:pt x="730011" y="6273"/>
                  <a:pt x="710432" y="74535"/>
                  <a:pt x="672861" y="102052"/>
                </a:cubicBezTo>
                <a:cubicBezTo>
                  <a:pt x="635290" y="129569"/>
                  <a:pt x="525753" y="156556"/>
                  <a:pt x="510936" y="165552"/>
                </a:cubicBezTo>
                <a:cubicBezTo>
                  <a:pt x="496119" y="174548"/>
                  <a:pt x="596132" y="151265"/>
                  <a:pt x="583961" y="156027"/>
                </a:cubicBezTo>
                <a:cubicBezTo>
                  <a:pt x="571790" y="160789"/>
                  <a:pt x="489240" y="186719"/>
                  <a:pt x="437911" y="194127"/>
                </a:cubicBezTo>
                <a:cubicBezTo>
                  <a:pt x="386582" y="201535"/>
                  <a:pt x="326786" y="195715"/>
                  <a:pt x="275986" y="200477"/>
                </a:cubicBezTo>
                <a:cubicBezTo>
                  <a:pt x="225186" y="205239"/>
                  <a:pt x="178090" y="214235"/>
                  <a:pt x="133111" y="222702"/>
                </a:cubicBezTo>
                <a:cubicBezTo>
                  <a:pt x="88132" y="231169"/>
                  <a:pt x="-27756" y="255510"/>
                  <a:pt x="6111" y="251277"/>
                </a:cubicBezTo>
                <a:cubicBezTo>
                  <a:pt x="39978" y="247044"/>
                  <a:pt x="242119" y="209473"/>
                  <a:pt x="336311" y="197302"/>
                </a:cubicBezTo>
                <a:cubicBezTo>
                  <a:pt x="430503" y="185131"/>
                  <a:pt x="517286" y="190952"/>
                  <a:pt x="571261" y="178252"/>
                </a:cubicBezTo>
                <a:cubicBezTo>
                  <a:pt x="625236" y="165552"/>
                  <a:pt x="661219" y="126393"/>
                  <a:pt x="660161" y="121102"/>
                </a:cubicBezTo>
                <a:cubicBezTo>
                  <a:pt x="659103" y="115811"/>
                  <a:pt x="556444" y="155498"/>
                  <a:pt x="564911" y="146502"/>
                </a:cubicBezTo>
                <a:cubicBezTo>
                  <a:pt x="573378" y="137506"/>
                  <a:pt x="686090" y="87764"/>
                  <a:pt x="710961" y="67127"/>
                </a:cubicBezTo>
                <a:cubicBezTo>
                  <a:pt x="735832" y="46490"/>
                  <a:pt x="742711" y="-5369"/>
                  <a:pt x="736361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5C6CC4D5-87CF-C84A-4D43-4F36D17BCCF9}"/>
              </a:ext>
            </a:extLst>
          </p:cNvPr>
          <p:cNvSpPr/>
          <p:nvPr/>
        </p:nvSpPr>
        <p:spPr>
          <a:xfrm>
            <a:off x="6762747" y="4138280"/>
            <a:ext cx="730273" cy="144865"/>
          </a:xfrm>
          <a:custGeom>
            <a:avLst/>
            <a:gdLst>
              <a:gd name="connsiteX0" fmla="*/ 3 w 730273"/>
              <a:gd name="connsiteY0" fmla="*/ 144795 h 144865"/>
              <a:gd name="connsiteX1" fmla="*/ 260353 w 730273"/>
              <a:gd name="connsiteY1" fmla="*/ 11445 h 144865"/>
              <a:gd name="connsiteX2" fmla="*/ 457203 w 730273"/>
              <a:gd name="connsiteY2" fmla="*/ 11445 h 144865"/>
              <a:gd name="connsiteX3" fmla="*/ 212728 w 730273"/>
              <a:gd name="connsiteY3" fmla="*/ 49545 h 144865"/>
              <a:gd name="connsiteX4" fmla="*/ 473078 w 730273"/>
              <a:gd name="connsiteY4" fmla="*/ 5095 h 144865"/>
              <a:gd name="connsiteX5" fmla="*/ 571503 w 730273"/>
              <a:gd name="connsiteY5" fmla="*/ 46370 h 144865"/>
              <a:gd name="connsiteX6" fmla="*/ 542928 w 730273"/>
              <a:gd name="connsiteY6" fmla="*/ 14620 h 144865"/>
              <a:gd name="connsiteX7" fmla="*/ 727078 w 730273"/>
              <a:gd name="connsiteY7" fmla="*/ 103520 h 144865"/>
              <a:gd name="connsiteX8" fmla="*/ 650878 w 730273"/>
              <a:gd name="connsiteY8" fmla="*/ 68595 h 144865"/>
              <a:gd name="connsiteX9" fmla="*/ 536578 w 730273"/>
              <a:gd name="connsiteY9" fmla="*/ 49545 h 144865"/>
              <a:gd name="connsiteX10" fmla="*/ 612778 w 730273"/>
              <a:gd name="connsiteY10" fmla="*/ 74945 h 144865"/>
              <a:gd name="connsiteX11" fmla="*/ 482603 w 730273"/>
              <a:gd name="connsiteY11" fmla="*/ 24145 h 144865"/>
              <a:gd name="connsiteX12" fmla="*/ 323853 w 730273"/>
              <a:gd name="connsiteY12" fmla="*/ 30495 h 144865"/>
              <a:gd name="connsiteX13" fmla="*/ 155578 w 730273"/>
              <a:gd name="connsiteY13" fmla="*/ 65420 h 144865"/>
              <a:gd name="connsiteX14" fmla="*/ 254003 w 730273"/>
              <a:gd name="connsiteY14" fmla="*/ 30495 h 144865"/>
              <a:gd name="connsiteX15" fmla="*/ 3 w 730273"/>
              <a:gd name="connsiteY15" fmla="*/ 144795 h 14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0273" h="144865">
                <a:moveTo>
                  <a:pt x="3" y="144795"/>
                </a:moveTo>
                <a:cubicBezTo>
                  <a:pt x="1061" y="141620"/>
                  <a:pt x="184153" y="33670"/>
                  <a:pt x="260353" y="11445"/>
                </a:cubicBezTo>
                <a:cubicBezTo>
                  <a:pt x="336553" y="-10780"/>
                  <a:pt x="465140" y="5095"/>
                  <a:pt x="457203" y="11445"/>
                </a:cubicBezTo>
                <a:cubicBezTo>
                  <a:pt x="449266" y="17795"/>
                  <a:pt x="210082" y="50603"/>
                  <a:pt x="212728" y="49545"/>
                </a:cubicBezTo>
                <a:cubicBezTo>
                  <a:pt x="215374" y="48487"/>
                  <a:pt x="413282" y="5624"/>
                  <a:pt x="473078" y="5095"/>
                </a:cubicBezTo>
                <a:cubicBezTo>
                  <a:pt x="532874" y="4566"/>
                  <a:pt x="559861" y="44783"/>
                  <a:pt x="571503" y="46370"/>
                </a:cubicBezTo>
                <a:cubicBezTo>
                  <a:pt x="583145" y="47957"/>
                  <a:pt x="516999" y="5095"/>
                  <a:pt x="542928" y="14620"/>
                </a:cubicBezTo>
                <a:cubicBezTo>
                  <a:pt x="568857" y="24145"/>
                  <a:pt x="709086" y="94524"/>
                  <a:pt x="727078" y="103520"/>
                </a:cubicBezTo>
                <a:cubicBezTo>
                  <a:pt x="745070" y="112516"/>
                  <a:pt x="682628" y="77591"/>
                  <a:pt x="650878" y="68595"/>
                </a:cubicBezTo>
                <a:cubicBezTo>
                  <a:pt x="619128" y="59599"/>
                  <a:pt x="542928" y="48487"/>
                  <a:pt x="536578" y="49545"/>
                </a:cubicBezTo>
                <a:cubicBezTo>
                  <a:pt x="530228" y="50603"/>
                  <a:pt x="621774" y="79178"/>
                  <a:pt x="612778" y="74945"/>
                </a:cubicBezTo>
                <a:cubicBezTo>
                  <a:pt x="603782" y="70712"/>
                  <a:pt x="530757" y="31553"/>
                  <a:pt x="482603" y="24145"/>
                </a:cubicBezTo>
                <a:cubicBezTo>
                  <a:pt x="434449" y="16737"/>
                  <a:pt x="378357" y="23616"/>
                  <a:pt x="323853" y="30495"/>
                </a:cubicBezTo>
                <a:cubicBezTo>
                  <a:pt x="269349" y="37374"/>
                  <a:pt x="167220" y="65420"/>
                  <a:pt x="155578" y="65420"/>
                </a:cubicBezTo>
                <a:cubicBezTo>
                  <a:pt x="143936" y="65420"/>
                  <a:pt x="279403" y="18324"/>
                  <a:pt x="254003" y="30495"/>
                </a:cubicBezTo>
                <a:cubicBezTo>
                  <a:pt x="228603" y="42666"/>
                  <a:pt x="-1055" y="147970"/>
                  <a:pt x="3" y="144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1EB4E82-C15D-4C46-B48F-734445434939}"/>
              </a:ext>
            </a:extLst>
          </p:cNvPr>
          <p:cNvSpPr/>
          <p:nvPr/>
        </p:nvSpPr>
        <p:spPr>
          <a:xfrm>
            <a:off x="6748348" y="4200512"/>
            <a:ext cx="517219" cy="305136"/>
          </a:xfrm>
          <a:custGeom>
            <a:avLst/>
            <a:gdLst>
              <a:gd name="connsiteX0" fmla="*/ 516052 w 517219"/>
              <a:gd name="connsiteY0" fmla="*/ 79388 h 305136"/>
              <a:gd name="connsiteX1" fmla="*/ 344602 w 517219"/>
              <a:gd name="connsiteY1" fmla="*/ 53988 h 305136"/>
              <a:gd name="connsiteX2" fmla="*/ 357302 w 517219"/>
              <a:gd name="connsiteY2" fmla="*/ 123838 h 305136"/>
              <a:gd name="connsiteX3" fmla="*/ 354127 w 517219"/>
              <a:gd name="connsiteY3" fmla="*/ 196863 h 305136"/>
              <a:gd name="connsiteX4" fmla="*/ 296977 w 517219"/>
              <a:gd name="connsiteY4" fmla="*/ 266713 h 305136"/>
              <a:gd name="connsiteX5" fmla="*/ 169977 w 517219"/>
              <a:gd name="connsiteY5" fmla="*/ 301638 h 305136"/>
              <a:gd name="connsiteX6" fmla="*/ 71552 w 517219"/>
              <a:gd name="connsiteY6" fmla="*/ 295288 h 305136"/>
              <a:gd name="connsiteX7" fmla="*/ 17577 w 517219"/>
              <a:gd name="connsiteY7" fmla="*/ 225438 h 305136"/>
              <a:gd name="connsiteX8" fmla="*/ 1702 w 517219"/>
              <a:gd name="connsiteY8" fmla="*/ 241313 h 305136"/>
              <a:gd name="connsiteX9" fmla="*/ 52502 w 517219"/>
              <a:gd name="connsiteY9" fmla="*/ 92088 h 305136"/>
              <a:gd name="connsiteX10" fmla="*/ 147752 w 517219"/>
              <a:gd name="connsiteY10" fmla="*/ 31763 h 305136"/>
              <a:gd name="connsiteX11" fmla="*/ 100127 w 517219"/>
              <a:gd name="connsiteY11" fmla="*/ 66688 h 305136"/>
              <a:gd name="connsiteX12" fmla="*/ 246177 w 517219"/>
              <a:gd name="connsiteY12" fmla="*/ 13 h 305136"/>
              <a:gd name="connsiteX13" fmla="*/ 516052 w 517219"/>
              <a:gd name="connsiteY13" fmla="*/ 79388 h 30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7219" h="305136">
                <a:moveTo>
                  <a:pt x="516052" y="79388"/>
                </a:moveTo>
                <a:cubicBezTo>
                  <a:pt x="532456" y="88384"/>
                  <a:pt x="371060" y="46580"/>
                  <a:pt x="344602" y="53988"/>
                </a:cubicBezTo>
                <a:cubicBezTo>
                  <a:pt x="318144" y="61396"/>
                  <a:pt x="355714" y="100025"/>
                  <a:pt x="357302" y="123838"/>
                </a:cubicBezTo>
                <a:cubicBezTo>
                  <a:pt x="358890" y="147651"/>
                  <a:pt x="364181" y="173051"/>
                  <a:pt x="354127" y="196863"/>
                </a:cubicBezTo>
                <a:cubicBezTo>
                  <a:pt x="344073" y="220675"/>
                  <a:pt x="327669" y="249251"/>
                  <a:pt x="296977" y="266713"/>
                </a:cubicBezTo>
                <a:cubicBezTo>
                  <a:pt x="266285" y="284176"/>
                  <a:pt x="207548" y="296876"/>
                  <a:pt x="169977" y="301638"/>
                </a:cubicBezTo>
                <a:cubicBezTo>
                  <a:pt x="132406" y="306400"/>
                  <a:pt x="96952" y="307988"/>
                  <a:pt x="71552" y="295288"/>
                </a:cubicBezTo>
                <a:cubicBezTo>
                  <a:pt x="46152" y="282588"/>
                  <a:pt x="17577" y="225438"/>
                  <a:pt x="17577" y="225438"/>
                </a:cubicBezTo>
                <a:cubicBezTo>
                  <a:pt x="5935" y="216442"/>
                  <a:pt x="-4119" y="263538"/>
                  <a:pt x="1702" y="241313"/>
                </a:cubicBezTo>
                <a:cubicBezTo>
                  <a:pt x="7523" y="219088"/>
                  <a:pt x="28160" y="127013"/>
                  <a:pt x="52502" y="92088"/>
                </a:cubicBezTo>
                <a:cubicBezTo>
                  <a:pt x="76844" y="57163"/>
                  <a:pt x="139815" y="35996"/>
                  <a:pt x="147752" y="31763"/>
                </a:cubicBezTo>
                <a:cubicBezTo>
                  <a:pt x="155689" y="27530"/>
                  <a:pt x="83723" y="71980"/>
                  <a:pt x="100127" y="66688"/>
                </a:cubicBezTo>
                <a:cubicBezTo>
                  <a:pt x="116531" y="61396"/>
                  <a:pt x="182148" y="-1045"/>
                  <a:pt x="246177" y="13"/>
                </a:cubicBezTo>
                <a:cubicBezTo>
                  <a:pt x="310206" y="1071"/>
                  <a:pt x="499648" y="70392"/>
                  <a:pt x="516052" y="79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B2BF7DE1-7BCF-CC15-FE20-2C96145C00FB}"/>
              </a:ext>
            </a:extLst>
          </p:cNvPr>
          <p:cNvSpPr/>
          <p:nvPr/>
        </p:nvSpPr>
        <p:spPr>
          <a:xfrm>
            <a:off x="6950729" y="4261268"/>
            <a:ext cx="91539" cy="915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DCC0F29-4E77-1336-9EAC-95AA2319CCB8}"/>
              </a:ext>
            </a:extLst>
          </p:cNvPr>
          <p:cNvSpPr/>
          <p:nvPr/>
        </p:nvSpPr>
        <p:spPr>
          <a:xfrm>
            <a:off x="6686504" y="4435475"/>
            <a:ext cx="730651" cy="162069"/>
          </a:xfrm>
          <a:custGeom>
            <a:avLst/>
            <a:gdLst>
              <a:gd name="connsiteX0" fmla="*/ 46 w 730651"/>
              <a:gd name="connsiteY0" fmla="*/ 161925 h 162069"/>
              <a:gd name="connsiteX1" fmla="*/ 333421 w 730651"/>
              <a:gd name="connsiteY1" fmla="*/ 104775 h 162069"/>
              <a:gd name="connsiteX2" fmla="*/ 304846 w 730651"/>
              <a:gd name="connsiteY2" fmla="*/ 101600 h 162069"/>
              <a:gd name="connsiteX3" fmla="*/ 574721 w 730651"/>
              <a:gd name="connsiteY3" fmla="*/ 88900 h 162069"/>
              <a:gd name="connsiteX4" fmla="*/ 536621 w 730651"/>
              <a:gd name="connsiteY4" fmla="*/ 88900 h 162069"/>
              <a:gd name="connsiteX5" fmla="*/ 676321 w 730651"/>
              <a:gd name="connsiteY5" fmla="*/ 50800 h 162069"/>
              <a:gd name="connsiteX6" fmla="*/ 587421 w 730651"/>
              <a:gd name="connsiteY6" fmla="*/ 0 h 162069"/>
              <a:gd name="connsiteX7" fmla="*/ 730296 w 730651"/>
              <a:gd name="connsiteY7" fmla="*/ 50800 h 162069"/>
              <a:gd name="connsiteX8" fmla="*/ 619171 w 730651"/>
              <a:gd name="connsiteY8" fmla="*/ 47625 h 162069"/>
              <a:gd name="connsiteX9" fmla="*/ 358821 w 730651"/>
              <a:gd name="connsiteY9" fmla="*/ 85725 h 162069"/>
              <a:gd name="connsiteX10" fmla="*/ 46 w 730651"/>
              <a:gd name="connsiteY10" fmla="*/ 161925 h 16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651" h="162069">
                <a:moveTo>
                  <a:pt x="46" y="161925"/>
                </a:moveTo>
                <a:cubicBezTo>
                  <a:pt x="-4187" y="165100"/>
                  <a:pt x="282621" y="114829"/>
                  <a:pt x="333421" y="104775"/>
                </a:cubicBezTo>
                <a:cubicBezTo>
                  <a:pt x="384221" y="94721"/>
                  <a:pt x="264629" y="104246"/>
                  <a:pt x="304846" y="101600"/>
                </a:cubicBezTo>
                <a:cubicBezTo>
                  <a:pt x="345063" y="98954"/>
                  <a:pt x="536092" y="91017"/>
                  <a:pt x="574721" y="88900"/>
                </a:cubicBezTo>
                <a:cubicBezTo>
                  <a:pt x="613350" y="86783"/>
                  <a:pt x="519688" y="95250"/>
                  <a:pt x="536621" y="88900"/>
                </a:cubicBezTo>
                <a:cubicBezTo>
                  <a:pt x="553554" y="82550"/>
                  <a:pt x="667854" y="65617"/>
                  <a:pt x="676321" y="50800"/>
                </a:cubicBezTo>
                <a:cubicBezTo>
                  <a:pt x="684788" y="35983"/>
                  <a:pt x="578425" y="0"/>
                  <a:pt x="587421" y="0"/>
                </a:cubicBezTo>
                <a:cubicBezTo>
                  <a:pt x="596417" y="0"/>
                  <a:pt x="725004" y="42863"/>
                  <a:pt x="730296" y="50800"/>
                </a:cubicBezTo>
                <a:cubicBezTo>
                  <a:pt x="735588" y="58737"/>
                  <a:pt x="681083" y="41804"/>
                  <a:pt x="619171" y="47625"/>
                </a:cubicBezTo>
                <a:cubicBezTo>
                  <a:pt x="557259" y="53446"/>
                  <a:pt x="464654" y="65617"/>
                  <a:pt x="358821" y="85725"/>
                </a:cubicBezTo>
                <a:cubicBezTo>
                  <a:pt x="252988" y="105833"/>
                  <a:pt x="4279" y="158750"/>
                  <a:pt x="46" y="161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23720C0B-0456-93B8-5E9B-3B247E883EED}"/>
              </a:ext>
            </a:extLst>
          </p:cNvPr>
          <p:cNvSpPr/>
          <p:nvPr/>
        </p:nvSpPr>
        <p:spPr>
          <a:xfrm>
            <a:off x="6617289" y="4171663"/>
            <a:ext cx="187097" cy="486786"/>
          </a:xfrm>
          <a:custGeom>
            <a:avLst/>
            <a:gdLst>
              <a:gd name="connsiteX0" fmla="*/ 186736 w 187097"/>
              <a:gd name="connsiteY0" fmla="*/ 287 h 486786"/>
              <a:gd name="connsiteX1" fmla="*/ 56561 w 187097"/>
              <a:gd name="connsiteY1" fmla="*/ 235237 h 486786"/>
              <a:gd name="connsiteX2" fmla="*/ 12111 w 187097"/>
              <a:gd name="connsiteY2" fmla="*/ 374937 h 486786"/>
              <a:gd name="connsiteX3" fmla="*/ 21636 w 187097"/>
              <a:gd name="connsiteY3" fmla="*/ 333662 h 486786"/>
              <a:gd name="connsiteX4" fmla="*/ 75611 w 187097"/>
              <a:gd name="connsiteY4" fmla="*/ 486062 h 486786"/>
              <a:gd name="connsiteX5" fmla="*/ 37511 w 187097"/>
              <a:gd name="connsiteY5" fmla="*/ 384462 h 486786"/>
              <a:gd name="connsiteX6" fmla="*/ 15286 w 187097"/>
              <a:gd name="connsiteY6" fmla="*/ 232062 h 486786"/>
              <a:gd name="connsiteX7" fmla="*/ 12111 w 187097"/>
              <a:gd name="connsiteY7" fmla="*/ 286037 h 486786"/>
              <a:gd name="connsiteX8" fmla="*/ 186736 w 187097"/>
              <a:gd name="connsiteY8" fmla="*/ 287 h 48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97" h="486786">
                <a:moveTo>
                  <a:pt x="186736" y="287"/>
                </a:moveTo>
                <a:cubicBezTo>
                  <a:pt x="194144" y="-8180"/>
                  <a:pt x="85665" y="172795"/>
                  <a:pt x="56561" y="235237"/>
                </a:cubicBezTo>
                <a:cubicBezTo>
                  <a:pt x="27457" y="297679"/>
                  <a:pt x="17932" y="358533"/>
                  <a:pt x="12111" y="374937"/>
                </a:cubicBezTo>
                <a:cubicBezTo>
                  <a:pt x="6290" y="391341"/>
                  <a:pt x="11053" y="315141"/>
                  <a:pt x="21636" y="333662"/>
                </a:cubicBezTo>
                <a:cubicBezTo>
                  <a:pt x="32219" y="352183"/>
                  <a:pt x="72965" y="477595"/>
                  <a:pt x="75611" y="486062"/>
                </a:cubicBezTo>
                <a:cubicBezTo>
                  <a:pt x="78257" y="494529"/>
                  <a:pt x="47565" y="426795"/>
                  <a:pt x="37511" y="384462"/>
                </a:cubicBezTo>
                <a:cubicBezTo>
                  <a:pt x="27457" y="342129"/>
                  <a:pt x="19519" y="248466"/>
                  <a:pt x="15286" y="232062"/>
                </a:cubicBezTo>
                <a:cubicBezTo>
                  <a:pt x="11053" y="215658"/>
                  <a:pt x="-14876" y="320433"/>
                  <a:pt x="12111" y="286037"/>
                </a:cubicBezTo>
                <a:cubicBezTo>
                  <a:pt x="39098" y="251641"/>
                  <a:pt x="179328" y="8754"/>
                  <a:pt x="186736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BAB0896-1EFD-2DA2-0AC7-F21D227DE1A8}"/>
              </a:ext>
            </a:extLst>
          </p:cNvPr>
          <p:cNvSpPr/>
          <p:nvPr/>
        </p:nvSpPr>
        <p:spPr>
          <a:xfrm>
            <a:off x="6691519" y="4509196"/>
            <a:ext cx="798636" cy="126677"/>
          </a:xfrm>
          <a:custGeom>
            <a:avLst/>
            <a:gdLst>
              <a:gd name="connsiteX0" fmla="*/ 4556 w 798636"/>
              <a:gd name="connsiteY0" fmla="*/ 126304 h 126677"/>
              <a:gd name="connsiteX1" fmla="*/ 455406 w 798636"/>
              <a:gd name="connsiteY1" fmla="*/ 31054 h 126677"/>
              <a:gd name="connsiteX2" fmla="*/ 366506 w 798636"/>
              <a:gd name="connsiteY2" fmla="*/ 56454 h 126677"/>
              <a:gd name="connsiteX3" fmla="*/ 566531 w 798636"/>
              <a:gd name="connsiteY3" fmla="*/ 12004 h 126677"/>
              <a:gd name="connsiteX4" fmla="*/ 795131 w 798636"/>
              <a:gd name="connsiteY4" fmla="*/ 12004 h 126677"/>
              <a:gd name="connsiteX5" fmla="*/ 674481 w 798636"/>
              <a:gd name="connsiteY5" fmla="*/ 5654 h 126677"/>
              <a:gd name="connsiteX6" fmla="*/ 280781 w 798636"/>
              <a:gd name="connsiteY6" fmla="*/ 104079 h 126677"/>
              <a:gd name="connsiteX7" fmla="*/ 604631 w 798636"/>
              <a:gd name="connsiteY7" fmla="*/ 24704 h 126677"/>
              <a:gd name="connsiteX8" fmla="*/ 245856 w 798636"/>
              <a:gd name="connsiteY8" fmla="*/ 62804 h 126677"/>
              <a:gd name="connsiteX9" fmla="*/ 4556 w 798636"/>
              <a:gd name="connsiteY9" fmla="*/ 126304 h 12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8636" h="126677">
                <a:moveTo>
                  <a:pt x="4556" y="126304"/>
                </a:moveTo>
                <a:cubicBezTo>
                  <a:pt x="39481" y="121012"/>
                  <a:pt x="395081" y="42696"/>
                  <a:pt x="455406" y="31054"/>
                </a:cubicBezTo>
                <a:cubicBezTo>
                  <a:pt x="515731" y="19412"/>
                  <a:pt x="347985" y="59629"/>
                  <a:pt x="366506" y="56454"/>
                </a:cubicBezTo>
                <a:cubicBezTo>
                  <a:pt x="385027" y="53279"/>
                  <a:pt x="495094" y="19412"/>
                  <a:pt x="566531" y="12004"/>
                </a:cubicBezTo>
                <a:cubicBezTo>
                  <a:pt x="637968" y="4596"/>
                  <a:pt x="777140" y="13062"/>
                  <a:pt x="795131" y="12004"/>
                </a:cubicBezTo>
                <a:cubicBezTo>
                  <a:pt x="813122" y="10946"/>
                  <a:pt x="760206" y="-9692"/>
                  <a:pt x="674481" y="5654"/>
                </a:cubicBezTo>
                <a:cubicBezTo>
                  <a:pt x="588756" y="21000"/>
                  <a:pt x="292423" y="100904"/>
                  <a:pt x="280781" y="104079"/>
                </a:cubicBezTo>
                <a:cubicBezTo>
                  <a:pt x="269139" y="107254"/>
                  <a:pt x="610452" y="31583"/>
                  <a:pt x="604631" y="24704"/>
                </a:cubicBezTo>
                <a:cubicBezTo>
                  <a:pt x="598810" y="17825"/>
                  <a:pt x="347985" y="46400"/>
                  <a:pt x="245856" y="62804"/>
                </a:cubicBezTo>
                <a:cubicBezTo>
                  <a:pt x="143727" y="79208"/>
                  <a:pt x="-30369" y="131596"/>
                  <a:pt x="4556" y="126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53953EE-CB04-178D-F55D-4FA96DEE99F5}"/>
              </a:ext>
            </a:extLst>
          </p:cNvPr>
          <p:cNvSpPr/>
          <p:nvPr/>
        </p:nvSpPr>
        <p:spPr>
          <a:xfrm>
            <a:off x="6657177" y="4198620"/>
            <a:ext cx="172563" cy="336910"/>
          </a:xfrm>
          <a:custGeom>
            <a:avLst/>
            <a:gdLst>
              <a:gd name="connsiteX0" fmla="*/ 172248 w 172563"/>
              <a:gd name="connsiteY0" fmla="*/ 1905 h 336910"/>
              <a:gd name="connsiteX1" fmla="*/ 798 w 172563"/>
              <a:gd name="connsiteY1" fmla="*/ 335280 h 336910"/>
              <a:gd name="connsiteX2" fmla="*/ 105573 w 172563"/>
              <a:gd name="connsiteY2" fmla="*/ 132080 h 336910"/>
              <a:gd name="connsiteX3" fmla="*/ 45248 w 172563"/>
              <a:gd name="connsiteY3" fmla="*/ 195580 h 336910"/>
              <a:gd name="connsiteX4" fmla="*/ 172248 w 172563"/>
              <a:gd name="connsiteY4" fmla="*/ 1905 h 33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63" h="336910">
                <a:moveTo>
                  <a:pt x="172248" y="1905"/>
                </a:moveTo>
                <a:cubicBezTo>
                  <a:pt x="164840" y="25188"/>
                  <a:pt x="11910" y="313584"/>
                  <a:pt x="798" y="335280"/>
                </a:cubicBezTo>
                <a:cubicBezTo>
                  <a:pt x="-10314" y="356976"/>
                  <a:pt x="98165" y="155363"/>
                  <a:pt x="105573" y="132080"/>
                </a:cubicBezTo>
                <a:cubicBezTo>
                  <a:pt x="112981" y="108797"/>
                  <a:pt x="36252" y="215159"/>
                  <a:pt x="45248" y="195580"/>
                </a:cubicBezTo>
                <a:cubicBezTo>
                  <a:pt x="54244" y="176001"/>
                  <a:pt x="179656" y="-21378"/>
                  <a:pt x="172248" y="1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B8B43A43-51B0-5B3B-A2B7-DC7C41315866}"/>
              </a:ext>
            </a:extLst>
          </p:cNvPr>
          <p:cNvSpPr/>
          <p:nvPr/>
        </p:nvSpPr>
        <p:spPr>
          <a:xfrm>
            <a:off x="6756313" y="4114522"/>
            <a:ext cx="343085" cy="165436"/>
          </a:xfrm>
          <a:custGeom>
            <a:avLst/>
            <a:gdLst>
              <a:gd name="connsiteX0" fmla="*/ 87 w 343085"/>
              <a:gd name="connsiteY0" fmla="*/ 165378 h 165436"/>
              <a:gd name="connsiteX1" fmla="*/ 187412 w 343085"/>
              <a:gd name="connsiteY1" fmla="*/ 41553 h 165436"/>
              <a:gd name="connsiteX2" fmla="*/ 342987 w 343085"/>
              <a:gd name="connsiteY2" fmla="*/ 278 h 165436"/>
              <a:gd name="connsiteX3" fmla="*/ 165187 w 343085"/>
              <a:gd name="connsiteY3" fmla="*/ 57428 h 165436"/>
              <a:gd name="connsiteX4" fmla="*/ 87 w 343085"/>
              <a:gd name="connsiteY4" fmla="*/ 165378 h 16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085" h="165436">
                <a:moveTo>
                  <a:pt x="87" y="165378"/>
                </a:moveTo>
                <a:cubicBezTo>
                  <a:pt x="3791" y="162732"/>
                  <a:pt x="130262" y="69070"/>
                  <a:pt x="187412" y="41553"/>
                </a:cubicBezTo>
                <a:cubicBezTo>
                  <a:pt x="244562" y="14036"/>
                  <a:pt x="346691" y="-2368"/>
                  <a:pt x="342987" y="278"/>
                </a:cubicBezTo>
                <a:cubicBezTo>
                  <a:pt x="339283" y="2924"/>
                  <a:pt x="219162" y="34145"/>
                  <a:pt x="165187" y="57428"/>
                </a:cubicBezTo>
                <a:cubicBezTo>
                  <a:pt x="111212" y="80711"/>
                  <a:pt x="-3617" y="168024"/>
                  <a:pt x="87" y="165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071655C-ECD0-1EC0-AE40-10EF8DF9C047}"/>
              </a:ext>
            </a:extLst>
          </p:cNvPr>
          <p:cNvSpPr/>
          <p:nvPr/>
        </p:nvSpPr>
        <p:spPr>
          <a:xfrm>
            <a:off x="6267579" y="4266764"/>
            <a:ext cx="223891" cy="1141643"/>
          </a:xfrm>
          <a:custGeom>
            <a:avLst/>
            <a:gdLst>
              <a:gd name="connsiteX0" fmla="*/ 598 w 223891"/>
              <a:gd name="connsiteY0" fmla="*/ 8580 h 1141643"/>
              <a:gd name="connsiteX1" fmla="*/ 119261 w 223891"/>
              <a:gd name="connsiteY1" fmla="*/ 748476 h 1141643"/>
              <a:gd name="connsiteX2" fmla="*/ 126241 w 223891"/>
              <a:gd name="connsiteY2" fmla="*/ 685654 h 1141643"/>
              <a:gd name="connsiteX3" fmla="*/ 220473 w 223891"/>
              <a:gd name="connsiteY3" fmla="*/ 1128894 h 1141643"/>
              <a:gd name="connsiteX4" fmla="*/ 192552 w 223891"/>
              <a:gd name="connsiteY4" fmla="*/ 989291 h 1141643"/>
              <a:gd name="connsiteX5" fmla="*/ 91340 w 223891"/>
              <a:gd name="connsiteY5" fmla="*/ 654244 h 1141643"/>
              <a:gd name="connsiteX6" fmla="*/ 87850 w 223891"/>
              <a:gd name="connsiteY6" fmla="*/ 214494 h 1141643"/>
              <a:gd name="connsiteX7" fmla="*/ 73890 w 223891"/>
              <a:gd name="connsiteY7" fmla="*/ 336647 h 1141643"/>
              <a:gd name="connsiteX8" fmla="*/ 598 w 223891"/>
              <a:gd name="connsiteY8" fmla="*/ 8580 h 114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891" h="1141643">
                <a:moveTo>
                  <a:pt x="598" y="8580"/>
                </a:moveTo>
                <a:cubicBezTo>
                  <a:pt x="8160" y="77218"/>
                  <a:pt x="98321" y="635630"/>
                  <a:pt x="119261" y="748476"/>
                </a:cubicBezTo>
                <a:cubicBezTo>
                  <a:pt x="140201" y="861322"/>
                  <a:pt x="109372" y="622251"/>
                  <a:pt x="126241" y="685654"/>
                </a:cubicBezTo>
                <a:cubicBezTo>
                  <a:pt x="143110" y="749057"/>
                  <a:pt x="209421" y="1078288"/>
                  <a:pt x="220473" y="1128894"/>
                </a:cubicBezTo>
                <a:cubicBezTo>
                  <a:pt x="231525" y="1179500"/>
                  <a:pt x="214074" y="1068399"/>
                  <a:pt x="192552" y="989291"/>
                </a:cubicBezTo>
                <a:cubicBezTo>
                  <a:pt x="171030" y="910183"/>
                  <a:pt x="108790" y="783377"/>
                  <a:pt x="91340" y="654244"/>
                </a:cubicBezTo>
                <a:cubicBezTo>
                  <a:pt x="73890" y="525111"/>
                  <a:pt x="90758" y="267427"/>
                  <a:pt x="87850" y="214494"/>
                </a:cubicBezTo>
                <a:cubicBezTo>
                  <a:pt x="84942" y="161561"/>
                  <a:pt x="88432" y="368639"/>
                  <a:pt x="73890" y="336647"/>
                </a:cubicBezTo>
                <a:cubicBezTo>
                  <a:pt x="59348" y="304655"/>
                  <a:pt x="-6964" y="-60058"/>
                  <a:pt x="598" y="8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8EE5DB56-91B1-A052-4583-8F990F8FA901}"/>
              </a:ext>
            </a:extLst>
          </p:cNvPr>
          <p:cNvSpPr/>
          <p:nvPr/>
        </p:nvSpPr>
        <p:spPr>
          <a:xfrm>
            <a:off x="6219214" y="4355427"/>
            <a:ext cx="184929" cy="1110466"/>
          </a:xfrm>
          <a:custGeom>
            <a:avLst/>
            <a:gdLst>
              <a:gd name="connsiteX0" fmla="*/ 69904 w 184929"/>
              <a:gd name="connsiteY0" fmla="*/ 3678 h 1110466"/>
              <a:gd name="connsiteX1" fmla="*/ 45473 w 184929"/>
              <a:gd name="connsiteY1" fmla="*/ 603971 h 1110466"/>
              <a:gd name="connsiteX2" fmla="*/ 59433 w 184929"/>
              <a:gd name="connsiteY2" fmla="*/ 579541 h 1110466"/>
              <a:gd name="connsiteX3" fmla="*/ 143195 w 184929"/>
              <a:gd name="connsiteY3" fmla="*/ 851767 h 1110466"/>
              <a:gd name="connsiteX4" fmla="*/ 160646 w 184929"/>
              <a:gd name="connsiteY4" fmla="*/ 1036741 h 1110466"/>
              <a:gd name="connsiteX5" fmla="*/ 153665 w 184929"/>
              <a:gd name="connsiteY5" fmla="*/ 980900 h 1110466"/>
              <a:gd name="connsiteX6" fmla="*/ 181586 w 184929"/>
              <a:gd name="connsiteY6" fmla="*/ 1110033 h 1110466"/>
              <a:gd name="connsiteX7" fmla="*/ 171116 w 184929"/>
              <a:gd name="connsiteY7" fmla="*/ 928549 h 1110466"/>
              <a:gd name="connsiteX8" fmla="*/ 62923 w 184929"/>
              <a:gd name="connsiteY8" fmla="*/ 645852 h 1110466"/>
              <a:gd name="connsiteX9" fmla="*/ 41983 w 184929"/>
              <a:gd name="connsiteY9" fmla="*/ 352686 h 1110466"/>
              <a:gd name="connsiteX10" fmla="*/ 102 w 184929"/>
              <a:gd name="connsiteY10" fmla="*/ 146771 h 1110466"/>
              <a:gd name="connsiteX11" fmla="*/ 31513 w 184929"/>
              <a:gd name="connsiteY11" fmla="*/ 342216 h 1110466"/>
              <a:gd name="connsiteX12" fmla="*/ 69904 w 184929"/>
              <a:gd name="connsiteY12" fmla="*/ 3678 h 111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929" h="1110466">
                <a:moveTo>
                  <a:pt x="69904" y="3678"/>
                </a:moveTo>
                <a:cubicBezTo>
                  <a:pt x="72231" y="47304"/>
                  <a:pt x="47218" y="507994"/>
                  <a:pt x="45473" y="603971"/>
                </a:cubicBezTo>
                <a:cubicBezTo>
                  <a:pt x="43728" y="699948"/>
                  <a:pt x="43146" y="538242"/>
                  <a:pt x="59433" y="579541"/>
                </a:cubicBezTo>
                <a:cubicBezTo>
                  <a:pt x="75720" y="620840"/>
                  <a:pt x="126326" y="775567"/>
                  <a:pt x="143195" y="851767"/>
                </a:cubicBezTo>
                <a:cubicBezTo>
                  <a:pt x="160064" y="927967"/>
                  <a:pt x="158901" y="1015219"/>
                  <a:pt x="160646" y="1036741"/>
                </a:cubicBezTo>
                <a:cubicBezTo>
                  <a:pt x="162391" y="1058263"/>
                  <a:pt x="150175" y="968685"/>
                  <a:pt x="153665" y="980900"/>
                </a:cubicBezTo>
                <a:cubicBezTo>
                  <a:pt x="157155" y="993115"/>
                  <a:pt x="178678" y="1118758"/>
                  <a:pt x="181586" y="1110033"/>
                </a:cubicBezTo>
                <a:cubicBezTo>
                  <a:pt x="184494" y="1101308"/>
                  <a:pt x="190893" y="1005912"/>
                  <a:pt x="171116" y="928549"/>
                </a:cubicBezTo>
                <a:cubicBezTo>
                  <a:pt x="151339" y="851186"/>
                  <a:pt x="84445" y="741829"/>
                  <a:pt x="62923" y="645852"/>
                </a:cubicBezTo>
                <a:cubicBezTo>
                  <a:pt x="41401" y="549875"/>
                  <a:pt x="52453" y="435866"/>
                  <a:pt x="41983" y="352686"/>
                </a:cubicBezTo>
                <a:cubicBezTo>
                  <a:pt x="31513" y="269506"/>
                  <a:pt x="1847" y="148516"/>
                  <a:pt x="102" y="146771"/>
                </a:cubicBezTo>
                <a:cubicBezTo>
                  <a:pt x="-1643" y="145026"/>
                  <a:pt x="19298" y="366065"/>
                  <a:pt x="31513" y="342216"/>
                </a:cubicBezTo>
                <a:cubicBezTo>
                  <a:pt x="43728" y="318367"/>
                  <a:pt x="67577" y="-39948"/>
                  <a:pt x="69904" y="3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02859A6D-7F31-4940-E019-CB5345EC92AC}"/>
              </a:ext>
            </a:extLst>
          </p:cNvPr>
          <p:cNvSpPr/>
          <p:nvPr/>
        </p:nvSpPr>
        <p:spPr>
          <a:xfrm>
            <a:off x="6292340" y="5178893"/>
            <a:ext cx="87567" cy="325135"/>
          </a:xfrm>
          <a:custGeom>
            <a:avLst/>
            <a:gdLst>
              <a:gd name="connsiteX0" fmla="*/ 35168 w 87567"/>
              <a:gd name="connsiteY0" fmla="*/ 73672 h 325135"/>
              <a:gd name="connsiteX1" fmla="*/ 31678 w 87567"/>
              <a:gd name="connsiteY1" fmla="*/ 258646 h 325135"/>
              <a:gd name="connsiteX2" fmla="*/ 87520 w 87567"/>
              <a:gd name="connsiteY2" fmla="*/ 324957 h 325135"/>
              <a:gd name="connsiteX3" fmla="*/ 42149 w 87567"/>
              <a:gd name="connsiteY3" fmla="*/ 279586 h 325135"/>
              <a:gd name="connsiteX4" fmla="*/ 268 w 87567"/>
              <a:gd name="connsiteY4" fmla="*/ 237705 h 325135"/>
              <a:gd name="connsiteX5" fmla="*/ 24698 w 87567"/>
              <a:gd name="connsiteY5" fmla="*/ 174884 h 325135"/>
              <a:gd name="connsiteX6" fmla="*/ 35168 w 87567"/>
              <a:gd name="connsiteY6" fmla="*/ 3870 h 325135"/>
              <a:gd name="connsiteX7" fmla="*/ 35168 w 87567"/>
              <a:gd name="connsiteY7" fmla="*/ 73672 h 32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567" h="325135">
                <a:moveTo>
                  <a:pt x="35168" y="73672"/>
                </a:moveTo>
                <a:cubicBezTo>
                  <a:pt x="34586" y="116135"/>
                  <a:pt x="22953" y="216765"/>
                  <a:pt x="31678" y="258646"/>
                </a:cubicBezTo>
                <a:cubicBezTo>
                  <a:pt x="40403" y="300527"/>
                  <a:pt x="85775" y="321467"/>
                  <a:pt x="87520" y="324957"/>
                </a:cubicBezTo>
                <a:cubicBezTo>
                  <a:pt x="89265" y="328447"/>
                  <a:pt x="42149" y="279586"/>
                  <a:pt x="42149" y="279586"/>
                </a:cubicBezTo>
                <a:cubicBezTo>
                  <a:pt x="27607" y="265044"/>
                  <a:pt x="3176" y="255155"/>
                  <a:pt x="268" y="237705"/>
                </a:cubicBezTo>
                <a:cubicBezTo>
                  <a:pt x="-2640" y="220255"/>
                  <a:pt x="18881" y="213856"/>
                  <a:pt x="24698" y="174884"/>
                </a:cubicBezTo>
                <a:cubicBezTo>
                  <a:pt x="30515" y="135912"/>
                  <a:pt x="34005" y="21320"/>
                  <a:pt x="35168" y="3870"/>
                </a:cubicBezTo>
                <a:cubicBezTo>
                  <a:pt x="36331" y="-13580"/>
                  <a:pt x="35750" y="31209"/>
                  <a:pt x="35168" y="73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FB07409B-F1BB-6C14-6E1A-E45BD9516869}"/>
              </a:ext>
            </a:extLst>
          </p:cNvPr>
          <p:cNvSpPr/>
          <p:nvPr/>
        </p:nvSpPr>
        <p:spPr>
          <a:xfrm>
            <a:off x="6106422" y="4239435"/>
            <a:ext cx="123681" cy="753259"/>
          </a:xfrm>
          <a:custGeom>
            <a:avLst/>
            <a:gdLst>
              <a:gd name="connsiteX0" fmla="*/ 46583 w 123681"/>
              <a:gd name="connsiteY0" fmla="*/ 1008 h 753259"/>
              <a:gd name="connsiteX1" fmla="*/ 46583 w 123681"/>
              <a:gd name="connsiteY1" fmla="*/ 454718 h 753259"/>
              <a:gd name="connsiteX2" fmla="*/ 123364 w 123681"/>
              <a:gd name="connsiteY2" fmla="*/ 747884 h 753259"/>
              <a:gd name="connsiteX3" fmla="*/ 71013 w 123681"/>
              <a:gd name="connsiteY3" fmla="*/ 611771 h 753259"/>
              <a:gd name="connsiteX4" fmla="*/ 1212 w 123681"/>
              <a:gd name="connsiteY4" fmla="*/ 213902 h 753259"/>
              <a:gd name="connsiteX5" fmla="*/ 29132 w 123681"/>
              <a:gd name="connsiteY5" fmla="*/ 329075 h 753259"/>
              <a:gd name="connsiteX6" fmla="*/ 46583 w 123681"/>
              <a:gd name="connsiteY6" fmla="*/ 1008 h 75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681" h="753259">
                <a:moveTo>
                  <a:pt x="46583" y="1008"/>
                </a:moveTo>
                <a:cubicBezTo>
                  <a:pt x="49492" y="21949"/>
                  <a:pt x="33786" y="330239"/>
                  <a:pt x="46583" y="454718"/>
                </a:cubicBezTo>
                <a:cubicBezTo>
                  <a:pt x="59380" y="579197"/>
                  <a:pt x="119292" y="721709"/>
                  <a:pt x="123364" y="747884"/>
                </a:cubicBezTo>
                <a:cubicBezTo>
                  <a:pt x="127436" y="774060"/>
                  <a:pt x="91372" y="700768"/>
                  <a:pt x="71013" y="611771"/>
                </a:cubicBezTo>
                <a:cubicBezTo>
                  <a:pt x="50654" y="522774"/>
                  <a:pt x="8192" y="261018"/>
                  <a:pt x="1212" y="213902"/>
                </a:cubicBezTo>
                <a:cubicBezTo>
                  <a:pt x="-5768" y="166786"/>
                  <a:pt x="19243" y="366302"/>
                  <a:pt x="29132" y="329075"/>
                </a:cubicBezTo>
                <a:cubicBezTo>
                  <a:pt x="39020" y="291848"/>
                  <a:pt x="43674" y="-19933"/>
                  <a:pt x="46583" y="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D575BD1A-7C15-2840-F678-400D349D361C}"/>
              </a:ext>
            </a:extLst>
          </p:cNvPr>
          <p:cNvSpPr/>
          <p:nvPr/>
        </p:nvSpPr>
        <p:spPr>
          <a:xfrm>
            <a:off x="6140884" y="5234895"/>
            <a:ext cx="260869" cy="483531"/>
          </a:xfrm>
          <a:custGeom>
            <a:avLst/>
            <a:gdLst>
              <a:gd name="connsiteX0" fmla="*/ 134273 w 260869"/>
              <a:gd name="connsiteY0" fmla="*/ 220 h 483531"/>
              <a:gd name="connsiteX1" fmla="*/ 102863 w 260869"/>
              <a:gd name="connsiteY1" fmla="*/ 209624 h 483531"/>
              <a:gd name="connsiteX2" fmla="*/ 130783 w 260869"/>
              <a:gd name="connsiteY2" fmla="*/ 335267 h 483531"/>
              <a:gd name="connsiteX3" fmla="*/ 120313 w 260869"/>
              <a:gd name="connsiteY3" fmla="*/ 307346 h 483531"/>
              <a:gd name="connsiteX4" fmla="*/ 259916 w 260869"/>
              <a:gd name="connsiteY4" fmla="*/ 481850 h 483531"/>
              <a:gd name="connsiteX5" fmla="*/ 172664 w 260869"/>
              <a:gd name="connsiteY5" fmla="*/ 380638 h 483531"/>
              <a:gd name="connsiteX6" fmla="*/ 1650 w 260869"/>
              <a:gd name="connsiteY6" fmla="*/ 139823 h 483531"/>
              <a:gd name="connsiteX7" fmla="*/ 88902 w 260869"/>
              <a:gd name="connsiteY7" fmla="*/ 251505 h 483531"/>
              <a:gd name="connsiteX8" fmla="*/ 134273 w 260869"/>
              <a:gd name="connsiteY8" fmla="*/ 220 h 48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869" h="483531">
                <a:moveTo>
                  <a:pt x="134273" y="220"/>
                </a:moveTo>
                <a:cubicBezTo>
                  <a:pt x="136600" y="-6760"/>
                  <a:pt x="103445" y="153783"/>
                  <a:pt x="102863" y="209624"/>
                </a:cubicBezTo>
                <a:cubicBezTo>
                  <a:pt x="102281" y="265465"/>
                  <a:pt x="127875" y="318980"/>
                  <a:pt x="130783" y="335267"/>
                </a:cubicBezTo>
                <a:cubicBezTo>
                  <a:pt x="133691" y="351554"/>
                  <a:pt x="98791" y="282916"/>
                  <a:pt x="120313" y="307346"/>
                </a:cubicBezTo>
                <a:cubicBezTo>
                  <a:pt x="141835" y="331777"/>
                  <a:pt x="251191" y="469635"/>
                  <a:pt x="259916" y="481850"/>
                </a:cubicBezTo>
                <a:cubicBezTo>
                  <a:pt x="268641" y="494065"/>
                  <a:pt x="215708" y="437642"/>
                  <a:pt x="172664" y="380638"/>
                </a:cubicBezTo>
                <a:cubicBezTo>
                  <a:pt x="129620" y="323634"/>
                  <a:pt x="15610" y="161345"/>
                  <a:pt x="1650" y="139823"/>
                </a:cubicBezTo>
                <a:cubicBezTo>
                  <a:pt x="-12310" y="118301"/>
                  <a:pt x="66216" y="273609"/>
                  <a:pt x="88902" y="251505"/>
                </a:cubicBezTo>
                <a:cubicBezTo>
                  <a:pt x="111587" y="229401"/>
                  <a:pt x="131946" y="7200"/>
                  <a:pt x="134273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5229E8AA-A472-5B87-064E-83A7F06ADC12}"/>
              </a:ext>
            </a:extLst>
          </p:cNvPr>
          <p:cNvSpPr/>
          <p:nvPr/>
        </p:nvSpPr>
        <p:spPr>
          <a:xfrm>
            <a:off x="6159881" y="4385917"/>
            <a:ext cx="98058" cy="919014"/>
          </a:xfrm>
          <a:custGeom>
            <a:avLst/>
            <a:gdLst>
              <a:gd name="connsiteX0" fmla="*/ 104 w 98058"/>
              <a:gd name="connsiteY0" fmla="*/ 918999 h 919014"/>
              <a:gd name="connsiteX1" fmla="*/ 69905 w 98058"/>
              <a:gd name="connsiteY1" fmla="*/ 810807 h 919014"/>
              <a:gd name="connsiteX2" fmla="*/ 83866 w 98058"/>
              <a:gd name="connsiteY2" fmla="*/ 702614 h 919014"/>
              <a:gd name="connsiteX3" fmla="*/ 55945 w 98058"/>
              <a:gd name="connsiteY3" fmla="*/ 367567 h 919014"/>
              <a:gd name="connsiteX4" fmla="*/ 52455 w 98058"/>
              <a:gd name="connsiteY4" fmla="*/ 461799 h 919014"/>
              <a:gd name="connsiteX5" fmla="*/ 3594 w 98058"/>
              <a:gd name="connsiteY5" fmla="*/ 1109 h 919014"/>
              <a:gd name="connsiteX6" fmla="*/ 76885 w 98058"/>
              <a:gd name="connsiteY6" fmla="*/ 615362 h 919014"/>
              <a:gd name="connsiteX7" fmla="*/ 94336 w 98058"/>
              <a:gd name="connsiteY7" fmla="*/ 713085 h 919014"/>
              <a:gd name="connsiteX8" fmla="*/ 87356 w 98058"/>
              <a:gd name="connsiteY8" fmla="*/ 817787 h 919014"/>
              <a:gd name="connsiteX9" fmla="*/ 104 w 98058"/>
              <a:gd name="connsiteY9" fmla="*/ 918999 h 91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58" h="919014">
                <a:moveTo>
                  <a:pt x="104" y="918999"/>
                </a:moveTo>
                <a:cubicBezTo>
                  <a:pt x="-2804" y="917836"/>
                  <a:pt x="55945" y="846871"/>
                  <a:pt x="69905" y="810807"/>
                </a:cubicBezTo>
                <a:cubicBezTo>
                  <a:pt x="83865" y="774743"/>
                  <a:pt x="86193" y="776487"/>
                  <a:pt x="83866" y="702614"/>
                </a:cubicBezTo>
                <a:cubicBezTo>
                  <a:pt x="81539" y="628741"/>
                  <a:pt x="61180" y="407703"/>
                  <a:pt x="55945" y="367567"/>
                </a:cubicBezTo>
                <a:cubicBezTo>
                  <a:pt x="50710" y="327431"/>
                  <a:pt x="61180" y="522875"/>
                  <a:pt x="52455" y="461799"/>
                </a:cubicBezTo>
                <a:cubicBezTo>
                  <a:pt x="43730" y="400723"/>
                  <a:pt x="-478" y="-24485"/>
                  <a:pt x="3594" y="1109"/>
                </a:cubicBezTo>
                <a:cubicBezTo>
                  <a:pt x="7666" y="26703"/>
                  <a:pt x="61761" y="496699"/>
                  <a:pt x="76885" y="615362"/>
                </a:cubicBezTo>
                <a:cubicBezTo>
                  <a:pt x="92009" y="734025"/>
                  <a:pt x="92591" y="679348"/>
                  <a:pt x="94336" y="713085"/>
                </a:cubicBezTo>
                <a:cubicBezTo>
                  <a:pt x="96081" y="746822"/>
                  <a:pt x="104806" y="779396"/>
                  <a:pt x="87356" y="817787"/>
                </a:cubicBezTo>
                <a:cubicBezTo>
                  <a:pt x="69906" y="856178"/>
                  <a:pt x="3012" y="920162"/>
                  <a:pt x="104" y="918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24C1E5E-C4F4-FE74-FC35-906602680370}"/>
              </a:ext>
            </a:extLst>
          </p:cNvPr>
          <p:cNvSpPr/>
          <p:nvPr/>
        </p:nvSpPr>
        <p:spPr>
          <a:xfrm>
            <a:off x="6344959" y="4289004"/>
            <a:ext cx="52473" cy="640871"/>
          </a:xfrm>
          <a:custGeom>
            <a:avLst/>
            <a:gdLst>
              <a:gd name="connsiteX0" fmla="*/ 52351 w 52473"/>
              <a:gd name="connsiteY0" fmla="*/ 10770 h 640871"/>
              <a:gd name="connsiteX1" fmla="*/ 31410 w 52473"/>
              <a:gd name="connsiteY1" fmla="*/ 628514 h 640871"/>
              <a:gd name="connsiteX2" fmla="*/ 20940 w 52473"/>
              <a:gd name="connsiteY2" fmla="*/ 391188 h 640871"/>
              <a:gd name="connsiteX3" fmla="*/ 0 w 52473"/>
              <a:gd name="connsiteY3" fmla="*/ 300 h 640871"/>
              <a:gd name="connsiteX4" fmla="*/ 20940 w 52473"/>
              <a:gd name="connsiteY4" fmla="*/ 457500 h 640871"/>
              <a:gd name="connsiteX5" fmla="*/ 52351 w 52473"/>
              <a:gd name="connsiteY5" fmla="*/ 10770 h 6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73" h="640871">
                <a:moveTo>
                  <a:pt x="52351" y="10770"/>
                </a:moveTo>
                <a:cubicBezTo>
                  <a:pt x="54096" y="39272"/>
                  <a:pt x="36645" y="565111"/>
                  <a:pt x="31410" y="628514"/>
                </a:cubicBezTo>
                <a:cubicBezTo>
                  <a:pt x="26175" y="691917"/>
                  <a:pt x="26175" y="495890"/>
                  <a:pt x="20940" y="391188"/>
                </a:cubicBezTo>
                <a:cubicBezTo>
                  <a:pt x="15705" y="286486"/>
                  <a:pt x="0" y="-10752"/>
                  <a:pt x="0" y="300"/>
                </a:cubicBezTo>
                <a:cubicBezTo>
                  <a:pt x="0" y="11352"/>
                  <a:pt x="16287" y="456918"/>
                  <a:pt x="20940" y="457500"/>
                </a:cubicBezTo>
                <a:cubicBezTo>
                  <a:pt x="25593" y="458082"/>
                  <a:pt x="50606" y="-17732"/>
                  <a:pt x="52351" y="10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5C3113F-8A22-4C00-62EF-9929024E337D}"/>
              </a:ext>
            </a:extLst>
          </p:cNvPr>
          <p:cNvSpPr/>
          <p:nvPr/>
        </p:nvSpPr>
        <p:spPr>
          <a:xfrm>
            <a:off x="6419550" y="4922899"/>
            <a:ext cx="82702" cy="339053"/>
          </a:xfrm>
          <a:custGeom>
            <a:avLst/>
            <a:gdLst>
              <a:gd name="connsiteX0" fmla="*/ 2190 w 82702"/>
              <a:gd name="connsiteY0" fmla="*/ 5089 h 339053"/>
              <a:gd name="connsiteX1" fmla="*/ 82462 w 82702"/>
              <a:gd name="connsiteY1" fmla="*/ 336646 h 339053"/>
              <a:gd name="connsiteX2" fmla="*/ 26621 w 82702"/>
              <a:gd name="connsiteY2" fmla="*/ 148182 h 339053"/>
              <a:gd name="connsiteX3" fmla="*/ 2190 w 82702"/>
              <a:gd name="connsiteY3" fmla="*/ 5089 h 33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02" h="339053">
                <a:moveTo>
                  <a:pt x="2190" y="5089"/>
                </a:moveTo>
                <a:cubicBezTo>
                  <a:pt x="11497" y="36500"/>
                  <a:pt x="78390" y="312797"/>
                  <a:pt x="82462" y="336646"/>
                </a:cubicBezTo>
                <a:cubicBezTo>
                  <a:pt x="86534" y="360495"/>
                  <a:pt x="37673" y="200533"/>
                  <a:pt x="26621" y="148182"/>
                </a:cubicBezTo>
                <a:cubicBezTo>
                  <a:pt x="15569" y="95831"/>
                  <a:pt x="-7117" y="-26322"/>
                  <a:pt x="2190" y="5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37DB961-AFF8-FCBE-DDB3-97B8A355977B}"/>
              </a:ext>
            </a:extLst>
          </p:cNvPr>
          <p:cNvSpPr/>
          <p:nvPr/>
        </p:nvSpPr>
        <p:spPr>
          <a:xfrm>
            <a:off x="6494973" y="5210523"/>
            <a:ext cx="100428" cy="392675"/>
          </a:xfrm>
          <a:custGeom>
            <a:avLst/>
            <a:gdLst>
              <a:gd name="connsiteX0" fmla="*/ 59390 w 100428"/>
              <a:gd name="connsiteY0" fmla="*/ 161 h 392675"/>
              <a:gd name="connsiteX1" fmla="*/ 90801 w 100428"/>
              <a:gd name="connsiteY1" fmla="*/ 303798 h 392675"/>
              <a:gd name="connsiteX2" fmla="*/ 97781 w 100428"/>
              <a:gd name="connsiteY2" fmla="*/ 391050 h 392675"/>
              <a:gd name="connsiteX3" fmla="*/ 90801 w 100428"/>
              <a:gd name="connsiteY3" fmla="*/ 335208 h 392675"/>
              <a:gd name="connsiteX4" fmla="*/ 59 w 100428"/>
              <a:gd name="connsiteY4" fmla="*/ 52512 h 392675"/>
              <a:gd name="connsiteX5" fmla="*/ 76841 w 100428"/>
              <a:gd name="connsiteY5" fmla="*/ 258427 h 392675"/>
              <a:gd name="connsiteX6" fmla="*/ 59390 w 100428"/>
              <a:gd name="connsiteY6" fmla="*/ 161 h 3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28" h="392675">
                <a:moveTo>
                  <a:pt x="59390" y="161"/>
                </a:moveTo>
                <a:cubicBezTo>
                  <a:pt x="61717" y="7723"/>
                  <a:pt x="84403" y="238650"/>
                  <a:pt x="90801" y="303798"/>
                </a:cubicBezTo>
                <a:cubicBezTo>
                  <a:pt x="97199" y="368946"/>
                  <a:pt x="97781" y="385815"/>
                  <a:pt x="97781" y="391050"/>
                </a:cubicBezTo>
                <a:cubicBezTo>
                  <a:pt x="97781" y="396285"/>
                  <a:pt x="107088" y="391631"/>
                  <a:pt x="90801" y="335208"/>
                </a:cubicBezTo>
                <a:cubicBezTo>
                  <a:pt x="74514" y="278785"/>
                  <a:pt x="2386" y="65309"/>
                  <a:pt x="59" y="52512"/>
                </a:cubicBezTo>
                <a:cubicBezTo>
                  <a:pt x="-2268" y="39715"/>
                  <a:pt x="64626" y="263662"/>
                  <a:pt x="76841" y="258427"/>
                </a:cubicBezTo>
                <a:cubicBezTo>
                  <a:pt x="89056" y="253192"/>
                  <a:pt x="57063" y="-7401"/>
                  <a:pt x="59390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91A4A04B-C130-5947-139D-9F9A10D875C2}"/>
              </a:ext>
            </a:extLst>
          </p:cNvPr>
          <p:cNvSpPr/>
          <p:nvPr/>
        </p:nvSpPr>
        <p:spPr>
          <a:xfrm>
            <a:off x="6337977" y="5493355"/>
            <a:ext cx="157432" cy="300419"/>
          </a:xfrm>
          <a:custGeom>
            <a:avLst/>
            <a:gdLst>
              <a:gd name="connsiteX0" fmla="*/ 2 w 157432"/>
              <a:gd name="connsiteY0" fmla="*/ 10495 h 300419"/>
              <a:gd name="connsiteX1" fmla="*/ 104704 w 157432"/>
              <a:gd name="connsiteY1" fmla="*/ 184999 h 300419"/>
              <a:gd name="connsiteX2" fmla="*/ 115174 w 157432"/>
              <a:gd name="connsiteY2" fmla="*/ 300172 h 300419"/>
              <a:gd name="connsiteX3" fmla="*/ 111684 w 157432"/>
              <a:gd name="connsiteY3" fmla="*/ 212920 h 300419"/>
              <a:gd name="connsiteX4" fmla="*/ 157055 w 157432"/>
              <a:gd name="connsiteY4" fmla="*/ 122178 h 300419"/>
              <a:gd name="connsiteX5" fmla="*/ 83763 w 157432"/>
              <a:gd name="connsiteY5" fmla="*/ 25 h 300419"/>
              <a:gd name="connsiteX6" fmla="*/ 157055 w 157432"/>
              <a:gd name="connsiteY6" fmla="*/ 132648 h 300419"/>
              <a:gd name="connsiteX7" fmla="*/ 108194 w 157432"/>
              <a:gd name="connsiteY7" fmla="*/ 178019 h 300419"/>
              <a:gd name="connsiteX8" fmla="*/ 2 w 157432"/>
              <a:gd name="connsiteY8" fmla="*/ 10495 h 30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432" h="300419">
                <a:moveTo>
                  <a:pt x="2" y="10495"/>
                </a:moveTo>
                <a:cubicBezTo>
                  <a:pt x="-580" y="11658"/>
                  <a:pt x="85509" y="136720"/>
                  <a:pt x="104704" y="184999"/>
                </a:cubicBezTo>
                <a:cubicBezTo>
                  <a:pt x="123899" y="233278"/>
                  <a:pt x="114011" y="295519"/>
                  <a:pt x="115174" y="300172"/>
                </a:cubicBezTo>
                <a:cubicBezTo>
                  <a:pt x="116337" y="304826"/>
                  <a:pt x="104704" y="242586"/>
                  <a:pt x="111684" y="212920"/>
                </a:cubicBezTo>
                <a:cubicBezTo>
                  <a:pt x="118664" y="183254"/>
                  <a:pt x="161708" y="157660"/>
                  <a:pt x="157055" y="122178"/>
                </a:cubicBezTo>
                <a:cubicBezTo>
                  <a:pt x="152402" y="86696"/>
                  <a:pt x="83763" y="-1720"/>
                  <a:pt x="83763" y="25"/>
                </a:cubicBezTo>
                <a:cubicBezTo>
                  <a:pt x="83763" y="1770"/>
                  <a:pt x="152983" y="102982"/>
                  <a:pt x="157055" y="132648"/>
                </a:cubicBezTo>
                <a:cubicBezTo>
                  <a:pt x="161127" y="162314"/>
                  <a:pt x="131461" y="193724"/>
                  <a:pt x="108194" y="178019"/>
                </a:cubicBezTo>
                <a:cubicBezTo>
                  <a:pt x="84927" y="162314"/>
                  <a:pt x="584" y="9332"/>
                  <a:pt x="2" y="10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4D08D897-65B2-2EBA-435D-4A4B5316BBBF}"/>
              </a:ext>
            </a:extLst>
          </p:cNvPr>
          <p:cNvSpPr/>
          <p:nvPr/>
        </p:nvSpPr>
        <p:spPr>
          <a:xfrm>
            <a:off x="6414223" y="5420069"/>
            <a:ext cx="178650" cy="182664"/>
          </a:xfrm>
          <a:custGeom>
            <a:avLst/>
            <a:gdLst>
              <a:gd name="connsiteX0" fmla="*/ 537 w 178650"/>
              <a:gd name="connsiteY0" fmla="*/ 13980 h 182664"/>
              <a:gd name="connsiteX1" fmla="*/ 171551 w 178650"/>
              <a:gd name="connsiteY1" fmla="*/ 178013 h 182664"/>
              <a:gd name="connsiteX2" fmla="*/ 140140 w 178650"/>
              <a:gd name="connsiteY2" fmla="*/ 125662 h 182664"/>
              <a:gd name="connsiteX3" fmla="*/ 84299 w 178650"/>
              <a:gd name="connsiteY3" fmla="*/ 20 h 182664"/>
              <a:gd name="connsiteX4" fmla="*/ 115710 w 178650"/>
              <a:gd name="connsiteY4" fmla="*/ 115192 h 182664"/>
              <a:gd name="connsiteX5" fmla="*/ 537 w 178650"/>
              <a:gd name="connsiteY5" fmla="*/ 13980 h 18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50" h="182664">
                <a:moveTo>
                  <a:pt x="537" y="13980"/>
                </a:moveTo>
                <a:cubicBezTo>
                  <a:pt x="9844" y="24450"/>
                  <a:pt x="148284" y="159399"/>
                  <a:pt x="171551" y="178013"/>
                </a:cubicBezTo>
                <a:cubicBezTo>
                  <a:pt x="194818" y="196627"/>
                  <a:pt x="154682" y="155327"/>
                  <a:pt x="140140" y="125662"/>
                </a:cubicBezTo>
                <a:cubicBezTo>
                  <a:pt x="125598" y="95997"/>
                  <a:pt x="88371" y="1765"/>
                  <a:pt x="84299" y="20"/>
                </a:cubicBezTo>
                <a:cubicBezTo>
                  <a:pt x="80227" y="-1725"/>
                  <a:pt x="125598" y="108212"/>
                  <a:pt x="115710" y="115192"/>
                </a:cubicBezTo>
                <a:cubicBezTo>
                  <a:pt x="105822" y="122172"/>
                  <a:pt x="-8770" y="3510"/>
                  <a:pt x="537" y="13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97413DA-988A-4536-444F-EDC83EC4D583}"/>
              </a:ext>
            </a:extLst>
          </p:cNvPr>
          <p:cNvSpPr/>
          <p:nvPr/>
        </p:nvSpPr>
        <p:spPr>
          <a:xfrm>
            <a:off x="6218662" y="5458479"/>
            <a:ext cx="206600" cy="390984"/>
          </a:xfrm>
          <a:custGeom>
            <a:avLst/>
            <a:gdLst>
              <a:gd name="connsiteX0" fmla="*/ 654 w 206600"/>
              <a:gd name="connsiteY0" fmla="*/ 0 h 390984"/>
              <a:gd name="connsiteX1" fmla="*/ 14614 w 206600"/>
              <a:gd name="connsiteY1" fmla="*/ 115173 h 390984"/>
              <a:gd name="connsiteX2" fmla="*/ 101866 w 206600"/>
              <a:gd name="connsiteY2" fmla="*/ 219875 h 390984"/>
              <a:gd name="connsiteX3" fmla="*/ 94886 w 206600"/>
              <a:gd name="connsiteY3" fmla="*/ 195445 h 390984"/>
              <a:gd name="connsiteX4" fmla="*/ 157707 w 206600"/>
              <a:gd name="connsiteY4" fmla="*/ 268736 h 390984"/>
              <a:gd name="connsiteX5" fmla="*/ 206569 w 206600"/>
              <a:gd name="connsiteY5" fmla="*/ 390889 h 390984"/>
              <a:gd name="connsiteX6" fmla="*/ 150727 w 206600"/>
              <a:gd name="connsiteY6" fmla="*/ 247796 h 390984"/>
              <a:gd name="connsiteX7" fmla="*/ 77436 w 206600"/>
              <a:gd name="connsiteY7" fmla="*/ 171014 h 390984"/>
              <a:gd name="connsiteX8" fmla="*/ 7634 w 206600"/>
              <a:gd name="connsiteY8" fmla="*/ 115173 h 390984"/>
              <a:gd name="connsiteX9" fmla="*/ 654 w 206600"/>
              <a:gd name="connsiteY9" fmla="*/ 0 h 39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600" h="390984">
                <a:moveTo>
                  <a:pt x="654" y="0"/>
                </a:moveTo>
                <a:cubicBezTo>
                  <a:pt x="1817" y="0"/>
                  <a:pt x="-2255" y="78527"/>
                  <a:pt x="14614" y="115173"/>
                </a:cubicBezTo>
                <a:cubicBezTo>
                  <a:pt x="31483" y="151819"/>
                  <a:pt x="88487" y="206496"/>
                  <a:pt x="101866" y="219875"/>
                </a:cubicBezTo>
                <a:cubicBezTo>
                  <a:pt x="115245" y="233254"/>
                  <a:pt x="85579" y="187302"/>
                  <a:pt x="94886" y="195445"/>
                </a:cubicBezTo>
                <a:cubicBezTo>
                  <a:pt x="104193" y="203588"/>
                  <a:pt x="139093" y="236162"/>
                  <a:pt x="157707" y="268736"/>
                </a:cubicBezTo>
                <a:cubicBezTo>
                  <a:pt x="176321" y="301310"/>
                  <a:pt x="207732" y="394379"/>
                  <a:pt x="206569" y="390889"/>
                </a:cubicBezTo>
                <a:cubicBezTo>
                  <a:pt x="205406" y="387399"/>
                  <a:pt x="172249" y="284442"/>
                  <a:pt x="150727" y="247796"/>
                </a:cubicBezTo>
                <a:cubicBezTo>
                  <a:pt x="129205" y="211150"/>
                  <a:pt x="101285" y="193118"/>
                  <a:pt x="77436" y="171014"/>
                </a:cubicBezTo>
                <a:cubicBezTo>
                  <a:pt x="53587" y="148910"/>
                  <a:pt x="16359" y="144257"/>
                  <a:pt x="7634" y="115173"/>
                </a:cubicBezTo>
                <a:cubicBezTo>
                  <a:pt x="-1091" y="86089"/>
                  <a:pt x="-509" y="0"/>
                  <a:pt x="6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814D93F5-E4D5-6E40-A797-4E0F4DCAAA69}"/>
              </a:ext>
            </a:extLst>
          </p:cNvPr>
          <p:cNvSpPr/>
          <p:nvPr/>
        </p:nvSpPr>
        <p:spPr>
          <a:xfrm>
            <a:off x="6473064" y="5493207"/>
            <a:ext cx="165085" cy="220501"/>
          </a:xfrm>
          <a:custGeom>
            <a:avLst/>
            <a:gdLst>
              <a:gd name="connsiteX0" fmla="*/ 1028 w 165085"/>
              <a:gd name="connsiteY0" fmla="*/ 173 h 220501"/>
              <a:gd name="connsiteX1" fmla="*/ 102240 w 165085"/>
              <a:gd name="connsiteY1" fmla="*/ 157227 h 220501"/>
              <a:gd name="connsiteX2" fmla="*/ 46399 w 165085"/>
              <a:gd name="connsiteY2" fmla="*/ 195617 h 220501"/>
              <a:gd name="connsiteX3" fmla="*/ 1028 w 165085"/>
              <a:gd name="connsiteY3" fmla="*/ 220048 h 220501"/>
              <a:gd name="connsiteX4" fmla="*/ 91770 w 165085"/>
              <a:gd name="connsiteY4" fmla="*/ 174677 h 220501"/>
              <a:gd name="connsiteX5" fmla="*/ 165061 w 165085"/>
              <a:gd name="connsiteY5" fmla="*/ 118836 h 220501"/>
              <a:gd name="connsiteX6" fmla="*/ 98750 w 165085"/>
              <a:gd name="connsiteY6" fmla="*/ 125816 h 220501"/>
              <a:gd name="connsiteX7" fmla="*/ 1028 w 165085"/>
              <a:gd name="connsiteY7" fmla="*/ 173 h 22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085" h="220501">
                <a:moveTo>
                  <a:pt x="1028" y="173"/>
                </a:moveTo>
                <a:cubicBezTo>
                  <a:pt x="1610" y="5408"/>
                  <a:pt x="94678" y="124653"/>
                  <a:pt x="102240" y="157227"/>
                </a:cubicBezTo>
                <a:cubicBezTo>
                  <a:pt x="109802" y="189801"/>
                  <a:pt x="63268" y="185147"/>
                  <a:pt x="46399" y="195617"/>
                </a:cubicBezTo>
                <a:cubicBezTo>
                  <a:pt x="29530" y="206087"/>
                  <a:pt x="-6534" y="223538"/>
                  <a:pt x="1028" y="220048"/>
                </a:cubicBezTo>
                <a:cubicBezTo>
                  <a:pt x="8590" y="216558"/>
                  <a:pt x="64431" y="191546"/>
                  <a:pt x="91770" y="174677"/>
                </a:cubicBezTo>
                <a:cubicBezTo>
                  <a:pt x="119109" y="157808"/>
                  <a:pt x="163898" y="126979"/>
                  <a:pt x="165061" y="118836"/>
                </a:cubicBezTo>
                <a:cubicBezTo>
                  <a:pt x="166224" y="110693"/>
                  <a:pt x="126089" y="142103"/>
                  <a:pt x="98750" y="125816"/>
                </a:cubicBezTo>
                <a:cubicBezTo>
                  <a:pt x="71411" y="109529"/>
                  <a:pt x="446" y="-5062"/>
                  <a:pt x="1028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6411C8A-9AAB-FB52-8C22-50CCCBB52104}"/>
              </a:ext>
            </a:extLst>
          </p:cNvPr>
          <p:cNvSpPr/>
          <p:nvPr/>
        </p:nvSpPr>
        <p:spPr>
          <a:xfrm>
            <a:off x="6460041" y="5610541"/>
            <a:ext cx="118795" cy="243142"/>
          </a:xfrm>
          <a:custGeom>
            <a:avLst/>
            <a:gdLst>
              <a:gd name="connsiteX0" fmla="*/ 118753 w 118795"/>
              <a:gd name="connsiteY0" fmla="*/ 1502 h 243142"/>
              <a:gd name="connsiteX1" fmla="*/ 41971 w 118795"/>
              <a:gd name="connsiteY1" fmla="*/ 130635 h 243142"/>
              <a:gd name="connsiteX2" fmla="*/ 90 w 118795"/>
              <a:gd name="connsiteY2" fmla="*/ 242317 h 243142"/>
              <a:gd name="connsiteX3" fmla="*/ 52441 w 118795"/>
              <a:gd name="connsiteY3" fmla="*/ 71303 h 243142"/>
              <a:gd name="connsiteX4" fmla="*/ 118753 w 118795"/>
              <a:gd name="connsiteY4" fmla="*/ 1502 h 24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95" h="243142">
                <a:moveTo>
                  <a:pt x="118753" y="1502"/>
                </a:moveTo>
                <a:cubicBezTo>
                  <a:pt x="117008" y="11391"/>
                  <a:pt x="61748" y="90499"/>
                  <a:pt x="41971" y="130635"/>
                </a:cubicBezTo>
                <a:cubicBezTo>
                  <a:pt x="22194" y="170771"/>
                  <a:pt x="-1655" y="252206"/>
                  <a:pt x="90" y="242317"/>
                </a:cubicBezTo>
                <a:cubicBezTo>
                  <a:pt x="1835" y="232428"/>
                  <a:pt x="36736" y="110275"/>
                  <a:pt x="52441" y="71303"/>
                </a:cubicBezTo>
                <a:cubicBezTo>
                  <a:pt x="68146" y="32331"/>
                  <a:pt x="120498" y="-8387"/>
                  <a:pt x="118753" y="1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19A5DFA0-CC16-9133-F064-E04630844B63}"/>
              </a:ext>
            </a:extLst>
          </p:cNvPr>
          <p:cNvSpPr/>
          <p:nvPr/>
        </p:nvSpPr>
        <p:spPr>
          <a:xfrm>
            <a:off x="6501878" y="5603875"/>
            <a:ext cx="168452" cy="263298"/>
          </a:xfrm>
          <a:custGeom>
            <a:avLst/>
            <a:gdLst>
              <a:gd name="connsiteX0" fmla="*/ 167658 w 168452"/>
              <a:gd name="connsiteY0" fmla="*/ 1188 h 263298"/>
              <a:gd name="connsiteX1" fmla="*/ 69936 w 168452"/>
              <a:gd name="connsiteY1" fmla="*/ 144281 h 263298"/>
              <a:gd name="connsiteX2" fmla="*/ 134 w 168452"/>
              <a:gd name="connsiteY2" fmla="*/ 262943 h 263298"/>
              <a:gd name="connsiteX3" fmla="*/ 87386 w 168452"/>
              <a:gd name="connsiteY3" fmla="*/ 105890 h 263298"/>
              <a:gd name="connsiteX4" fmla="*/ 10604 w 168452"/>
              <a:gd name="connsiteY4" fmla="*/ 109380 h 263298"/>
              <a:gd name="connsiteX5" fmla="*/ 111817 w 168452"/>
              <a:gd name="connsiteY5" fmla="*/ 77969 h 263298"/>
              <a:gd name="connsiteX6" fmla="*/ 167658 w 168452"/>
              <a:gd name="connsiteY6" fmla="*/ 1188 h 26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452" h="263298">
                <a:moveTo>
                  <a:pt x="167658" y="1188"/>
                </a:moveTo>
                <a:cubicBezTo>
                  <a:pt x="160678" y="12240"/>
                  <a:pt x="97857" y="100655"/>
                  <a:pt x="69936" y="144281"/>
                </a:cubicBezTo>
                <a:cubicBezTo>
                  <a:pt x="42015" y="187907"/>
                  <a:pt x="-2774" y="269341"/>
                  <a:pt x="134" y="262943"/>
                </a:cubicBezTo>
                <a:cubicBezTo>
                  <a:pt x="3042" y="256545"/>
                  <a:pt x="85641" y="131484"/>
                  <a:pt x="87386" y="105890"/>
                </a:cubicBezTo>
                <a:cubicBezTo>
                  <a:pt x="89131" y="80296"/>
                  <a:pt x="6532" y="114034"/>
                  <a:pt x="10604" y="109380"/>
                </a:cubicBezTo>
                <a:cubicBezTo>
                  <a:pt x="14676" y="104726"/>
                  <a:pt x="89713" y="96583"/>
                  <a:pt x="111817" y="77969"/>
                </a:cubicBezTo>
                <a:cubicBezTo>
                  <a:pt x="133921" y="59355"/>
                  <a:pt x="174638" y="-9864"/>
                  <a:pt x="167658" y="1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713A9BE1-3BAE-6BB3-6C49-260928F723C7}"/>
              </a:ext>
            </a:extLst>
          </p:cNvPr>
          <p:cNvSpPr/>
          <p:nvPr/>
        </p:nvSpPr>
        <p:spPr>
          <a:xfrm>
            <a:off x="6598200" y="5258628"/>
            <a:ext cx="16027" cy="290691"/>
          </a:xfrm>
          <a:custGeom>
            <a:avLst/>
            <a:gdLst>
              <a:gd name="connsiteX0" fmla="*/ 15495 w 16027"/>
              <a:gd name="connsiteY0" fmla="*/ 917 h 290691"/>
              <a:gd name="connsiteX1" fmla="*/ 12005 w 16027"/>
              <a:gd name="connsiteY1" fmla="*/ 56758 h 290691"/>
              <a:gd name="connsiteX2" fmla="*/ 1534 w 16027"/>
              <a:gd name="connsiteY2" fmla="*/ 290593 h 290691"/>
              <a:gd name="connsiteX3" fmla="*/ 1534 w 16027"/>
              <a:gd name="connsiteY3" fmla="*/ 84679 h 290691"/>
              <a:gd name="connsiteX4" fmla="*/ 15495 w 16027"/>
              <a:gd name="connsiteY4" fmla="*/ 917 h 29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27" h="290691">
                <a:moveTo>
                  <a:pt x="15495" y="917"/>
                </a:moveTo>
                <a:cubicBezTo>
                  <a:pt x="17240" y="-3736"/>
                  <a:pt x="14332" y="8479"/>
                  <a:pt x="12005" y="56758"/>
                </a:cubicBezTo>
                <a:cubicBezTo>
                  <a:pt x="9678" y="105037"/>
                  <a:pt x="3279" y="285940"/>
                  <a:pt x="1534" y="290593"/>
                </a:cubicBezTo>
                <a:cubicBezTo>
                  <a:pt x="-211" y="295246"/>
                  <a:pt x="-793" y="134122"/>
                  <a:pt x="1534" y="84679"/>
                </a:cubicBezTo>
                <a:cubicBezTo>
                  <a:pt x="3861" y="35236"/>
                  <a:pt x="13750" y="5570"/>
                  <a:pt x="15495" y="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93082534-0CCA-17EB-F67B-D471237B6CA7}"/>
              </a:ext>
            </a:extLst>
          </p:cNvPr>
          <p:cNvSpPr/>
          <p:nvPr/>
        </p:nvSpPr>
        <p:spPr>
          <a:xfrm>
            <a:off x="6634291" y="5440938"/>
            <a:ext cx="147062" cy="143190"/>
          </a:xfrm>
          <a:custGeom>
            <a:avLst/>
            <a:gdLst>
              <a:gd name="connsiteX0" fmla="*/ 31755 w 147062"/>
              <a:gd name="connsiteY0" fmla="*/ 132714 h 143190"/>
              <a:gd name="connsiteX1" fmla="*/ 87596 w 147062"/>
              <a:gd name="connsiteY1" fmla="*/ 104793 h 143190"/>
              <a:gd name="connsiteX2" fmla="*/ 146927 w 147062"/>
              <a:gd name="connsiteY2" fmla="*/ 143184 h 143190"/>
              <a:gd name="connsiteX3" fmla="*/ 105046 w 147062"/>
              <a:gd name="connsiteY3" fmla="*/ 101303 h 143190"/>
              <a:gd name="connsiteX4" fmla="*/ 344 w 147062"/>
              <a:gd name="connsiteY4" fmla="*/ 91 h 143190"/>
              <a:gd name="connsiteX5" fmla="*/ 70146 w 147062"/>
              <a:gd name="connsiteY5" fmla="*/ 83853 h 143190"/>
              <a:gd name="connsiteX6" fmla="*/ 31755 w 147062"/>
              <a:gd name="connsiteY6" fmla="*/ 132714 h 14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062" h="143190">
                <a:moveTo>
                  <a:pt x="31755" y="132714"/>
                </a:moveTo>
                <a:cubicBezTo>
                  <a:pt x="34663" y="136204"/>
                  <a:pt x="68401" y="103048"/>
                  <a:pt x="87596" y="104793"/>
                </a:cubicBezTo>
                <a:cubicBezTo>
                  <a:pt x="106791" y="106538"/>
                  <a:pt x="144019" y="143766"/>
                  <a:pt x="146927" y="143184"/>
                </a:cubicBezTo>
                <a:cubicBezTo>
                  <a:pt x="149835" y="142602"/>
                  <a:pt x="105046" y="101303"/>
                  <a:pt x="105046" y="101303"/>
                </a:cubicBezTo>
                <a:cubicBezTo>
                  <a:pt x="80616" y="77454"/>
                  <a:pt x="6161" y="2999"/>
                  <a:pt x="344" y="91"/>
                </a:cubicBezTo>
                <a:cubicBezTo>
                  <a:pt x="-5473" y="-2817"/>
                  <a:pt x="64329" y="64076"/>
                  <a:pt x="70146" y="83853"/>
                </a:cubicBezTo>
                <a:cubicBezTo>
                  <a:pt x="75963" y="103630"/>
                  <a:pt x="28847" y="129224"/>
                  <a:pt x="31755" y="132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C5C671D6-BC58-4AE8-CDCF-80C9FDFCE73A}"/>
              </a:ext>
            </a:extLst>
          </p:cNvPr>
          <p:cNvSpPr/>
          <p:nvPr/>
        </p:nvSpPr>
        <p:spPr>
          <a:xfrm>
            <a:off x="5915019" y="5638667"/>
            <a:ext cx="82580" cy="238258"/>
          </a:xfrm>
          <a:custGeom>
            <a:avLst/>
            <a:gdLst>
              <a:gd name="connsiteX0" fmla="*/ 50806 w 82580"/>
              <a:gd name="connsiteY0" fmla="*/ 133 h 238258"/>
              <a:gd name="connsiteX1" fmla="*/ 41281 w 82580"/>
              <a:gd name="connsiteY1" fmla="*/ 101733 h 238258"/>
              <a:gd name="connsiteX2" fmla="*/ 66681 w 82580"/>
              <a:gd name="connsiteY2" fmla="*/ 184283 h 238258"/>
              <a:gd name="connsiteX3" fmla="*/ 47631 w 82580"/>
              <a:gd name="connsiteY3" fmla="*/ 168408 h 238258"/>
              <a:gd name="connsiteX4" fmla="*/ 82556 w 82580"/>
              <a:gd name="connsiteY4" fmla="*/ 238258 h 238258"/>
              <a:gd name="connsiteX5" fmla="*/ 41281 w 82580"/>
              <a:gd name="connsiteY5" fmla="*/ 168408 h 238258"/>
              <a:gd name="connsiteX6" fmla="*/ 6 w 82580"/>
              <a:gd name="connsiteY6" fmla="*/ 79508 h 238258"/>
              <a:gd name="connsiteX7" fmla="*/ 38106 w 82580"/>
              <a:gd name="connsiteY7" fmla="*/ 123958 h 238258"/>
              <a:gd name="connsiteX8" fmla="*/ 50806 w 82580"/>
              <a:gd name="connsiteY8" fmla="*/ 133 h 23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580" h="238258">
                <a:moveTo>
                  <a:pt x="50806" y="133"/>
                </a:moveTo>
                <a:cubicBezTo>
                  <a:pt x="51335" y="-3571"/>
                  <a:pt x="38635" y="71041"/>
                  <a:pt x="41281" y="101733"/>
                </a:cubicBezTo>
                <a:cubicBezTo>
                  <a:pt x="43927" y="132425"/>
                  <a:pt x="65623" y="173171"/>
                  <a:pt x="66681" y="184283"/>
                </a:cubicBezTo>
                <a:cubicBezTo>
                  <a:pt x="67739" y="195395"/>
                  <a:pt x="44985" y="159412"/>
                  <a:pt x="47631" y="168408"/>
                </a:cubicBezTo>
                <a:cubicBezTo>
                  <a:pt x="50277" y="177404"/>
                  <a:pt x="83614" y="238258"/>
                  <a:pt x="82556" y="238258"/>
                </a:cubicBezTo>
                <a:cubicBezTo>
                  <a:pt x="81498" y="238258"/>
                  <a:pt x="55039" y="194866"/>
                  <a:pt x="41281" y="168408"/>
                </a:cubicBezTo>
                <a:cubicBezTo>
                  <a:pt x="27523" y="141950"/>
                  <a:pt x="535" y="86916"/>
                  <a:pt x="6" y="79508"/>
                </a:cubicBezTo>
                <a:cubicBezTo>
                  <a:pt x="-523" y="72100"/>
                  <a:pt x="29639" y="130837"/>
                  <a:pt x="38106" y="123958"/>
                </a:cubicBezTo>
                <a:cubicBezTo>
                  <a:pt x="46573" y="117079"/>
                  <a:pt x="50277" y="3837"/>
                  <a:pt x="50806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6C2965F7-8DFF-D1C6-FBD1-44347CFD50A6}"/>
              </a:ext>
            </a:extLst>
          </p:cNvPr>
          <p:cNvSpPr/>
          <p:nvPr/>
        </p:nvSpPr>
        <p:spPr>
          <a:xfrm>
            <a:off x="5962650" y="5648261"/>
            <a:ext cx="149647" cy="254884"/>
          </a:xfrm>
          <a:custGeom>
            <a:avLst/>
            <a:gdLst>
              <a:gd name="connsiteX0" fmla="*/ 0 w 149647"/>
              <a:gd name="connsiteY0" fmla="*/ 64 h 254884"/>
              <a:gd name="connsiteX1" fmla="*/ 41275 w 149647"/>
              <a:gd name="connsiteY1" fmla="*/ 152464 h 254884"/>
              <a:gd name="connsiteX2" fmla="*/ 73025 w 149647"/>
              <a:gd name="connsiteY2" fmla="*/ 215964 h 254884"/>
              <a:gd name="connsiteX3" fmla="*/ 66675 w 149647"/>
              <a:gd name="connsiteY3" fmla="*/ 161989 h 254884"/>
              <a:gd name="connsiteX4" fmla="*/ 149225 w 149647"/>
              <a:gd name="connsiteY4" fmla="*/ 254064 h 254884"/>
              <a:gd name="connsiteX5" fmla="*/ 98425 w 149647"/>
              <a:gd name="connsiteY5" fmla="*/ 203264 h 254884"/>
              <a:gd name="connsiteX6" fmla="*/ 88900 w 149647"/>
              <a:gd name="connsiteY6" fmla="*/ 136589 h 254884"/>
              <a:gd name="connsiteX7" fmla="*/ 53975 w 149647"/>
              <a:gd name="connsiteY7" fmla="*/ 95314 h 254884"/>
              <a:gd name="connsiteX8" fmla="*/ 79375 w 149647"/>
              <a:gd name="connsiteY8" fmla="*/ 161989 h 254884"/>
              <a:gd name="connsiteX9" fmla="*/ 41275 w 149647"/>
              <a:gd name="connsiteY9" fmla="*/ 133414 h 254884"/>
              <a:gd name="connsiteX10" fmla="*/ 0 w 149647"/>
              <a:gd name="connsiteY10" fmla="*/ 64 h 25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647" h="254884">
                <a:moveTo>
                  <a:pt x="0" y="64"/>
                </a:moveTo>
                <a:cubicBezTo>
                  <a:pt x="0" y="3239"/>
                  <a:pt x="29104" y="116481"/>
                  <a:pt x="41275" y="152464"/>
                </a:cubicBezTo>
                <a:cubicBezTo>
                  <a:pt x="53446" y="188447"/>
                  <a:pt x="68792" y="214377"/>
                  <a:pt x="73025" y="215964"/>
                </a:cubicBezTo>
                <a:cubicBezTo>
                  <a:pt x="77258" y="217551"/>
                  <a:pt x="53975" y="155639"/>
                  <a:pt x="66675" y="161989"/>
                </a:cubicBezTo>
                <a:cubicBezTo>
                  <a:pt x="79375" y="168339"/>
                  <a:pt x="143933" y="247185"/>
                  <a:pt x="149225" y="254064"/>
                </a:cubicBezTo>
                <a:cubicBezTo>
                  <a:pt x="154517" y="260943"/>
                  <a:pt x="108479" y="222843"/>
                  <a:pt x="98425" y="203264"/>
                </a:cubicBezTo>
                <a:cubicBezTo>
                  <a:pt x="88371" y="183685"/>
                  <a:pt x="96308" y="154581"/>
                  <a:pt x="88900" y="136589"/>
                </a:cubicBezTo>
                <a:cubicBezTo>
                  <a:pt x="81492" y="118597"/>
                  <a:pt x="55562" y="91081"/>
                  <a:pt x="53975" y="95314"/>
                </a:cubicBezTo>
                <a:cubicBezTo>
                  <a:pt x="52388" y="99547"/>
                  <a:pt x="81492" y="155639"/>
                  <a:pt x="79375" y="161989"/>
                </a:cubicBezTo>
                <a:cubicBezTo>
                  <a:pt x="77258" y="168339"/>
                  <a:pt x="53975" y="154581"/>
                  <a:pt x="41275" y="133414"/>
                </a:cubicBezTo>
                <a:cubicBezTo>
                  <a:pt x="28575" y="112247"/>
                  <a:pt x="0" y="-3111"/>
                  <a:pt x="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3181230D-140A-4B80-C9B1-599771DE1678}"/>
              </a:ext>
            </a:extLst>
          </p:cNvPr>
          <p:cNvSpPr/>
          <p:nvPr/>
        </p:nvSpPr>
        <p:spPr>
          <a:xfrm>
            <a:off x="6060948" y="5553020"/>
            <a:ext cx="351414" cy="276533"/>
          </a:xfrm>
          <a:custGeom>
            <a:avLst/>
            <a:gdLst>
              <a:gd name="connsiteX0" fmla="*/ 127 w 351414"/>
              <a:gd name="connsiteY0" fmla="*/ 34980 h 276533"/>
              <a:gd name="connsiteX1" fmla="*/ 130302 w 351414"/>
              <a:gd name="connsiteY1" fmla="*/ 111180 h 276533"/>
              <a:gd name="connsiteX2" fmla="*/ 190627 w 351414"/>
              <a:gd name="connsiteY2" fmla="*/ 120705 h 276533"/>
              <a:gd name="connsiteX3" fmla="*/ 200152 w 351414"/>
              <a:gd name="connsiteY3" fmla="*/ 120705 h 276533"/>
              <a:gd name="connsiteX4" fmla="*/ 314452 w 351414"/>
              <a:gd name="connsiteY4" fmla="*/ 203255 h 276533"/>
              <a:gd name="connsiteX5" fmla="*/ 282702 w 351414"/>
              <a:gd name="connsiteY5" fmla="*/ 155630 h 276533"/>
              <a:gd name="connsiteX6" fmla="*/ 349377 w 351414"/>
              <a:gd name="connsiteY6" fmla="*/ 276280 h 276533"/>
              <a:gd name="connsiteX7" fmla="*/ 190627 w 351414"/>
              <a:gd name="connsiteY7" fmla="*/ 117530 h 276533"/>
              <a:gd name="connsiteX8" fmla="*/ 44577 w 351414"/>
              <a:gd name="connsiteY8" fmla="*/ 55 h 276533"/>
              <a:gd name="connsiteX9" fmla="*/ 155702 w 351414"/>
              <a:gd name="connsiteY9" fmla="*/ 101655 h 276533"/>
              <a:gd name="connsiteX10" fmla="*/ 127 w 351414"/>
              <a:gd name="connsiteY10" fmla="*/ 34980 h 27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1414" h="276533">
                <a:moveTo>
                  <a:pt x="127" y="34980"/>
                </a:moveTo>
                <a:cubicBezTo>
                  <a:pt x="-4106" y="36567"/>
                  <a:pt x="98552" y="96893"/>
                  <a:pt x="130302" y="111180"/>
                </a:cubicBezTo>
                <a:cubicBezTo>
                  <a:pt x="162052" y="125468"/>
                  <a:pt x="178985" y="119118"/>
                  <a:pt x="190627" y="120705"/>
                </a:cubicBezTo>
                <a:cubicBezTo>
                  <a:pt x="202269" y="122292"/>
                  <a:pt x="179514" y="106947"/>
                  <a:pt x="200152" y="120705"/>
                </a:cubicBezTo>
                <a:cubicBezTo>
                  <a:pt x="220790" y="134463"/>
                  <a:pt x="300694" y="197434"/>
                  <a:pt x="314452" y="203255"/>
                </a:cubicBezTo>
                <a:cubicBezTo>
                  <a:pt x="328210" y="209076"/>
                  <a:pt x="276881" y="143459"/>
                  <a:pt x="282702" y="155630"/>
                </a:cubicBezTo>
                <a:cubicBezTo>
                  <a:pt x="288523" y="167801"/>
                  <a:pt x="364723" y="282630"/>
                  <a:pt x="349377" y="276280"/>
                </a:cubicBezTo>
                <a:cubicBezTo>
                  <a:pt x="334031" y="269930"/>
                  <a:pt x="241427" y="163568"/>
                  <a:pt x="190627" y="117530"/>
                </a:cubicBezTo>
                <a:cubicBezTo>
                  <a:pt x="139827" y="71493"/>
                  <a:pt x="50398" y="2701"/>
                  <a:pt x="44577" y="55"/>
                </a:cubicBezTo>
                <a:cubicBezTo>
                  <a:pt x="38756" y="-2591"/>
                  <a:pt x="165227" y="90543"/>
                  <a:pt x="155702" y="101655"/>
                </a:cubicBezTo>
                <a:cubicBezTo>
                  <a:pt x="146177" y="112768"/>
                  <a:pt x="4360" y="33393"/>
                  <a:pt x="127" y="34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417F5BD8-9FF6-6A50-EC21-D843BF91157A}"/>
              </a:ext>
            </a:extLst>
          </p:cNvPr>
          <p:cNvSpPr/>
          <p:nvPr/>
        </p:nvSpPr>
        <p:spPr>
          <a:xfrm>
            <a:off x="5974896" y="5465533"/>
            <a:ext cx="276686" cy="164045"/>
          </a:xfrm>
          <a:custGeom>
            <a:avLst/>
            <a:gdLst>
              <a:gd name="connsiteX0" fmla="*/ 454 w 276686"/>
              <a:gd name="connsiteY0" fmla="*/ 90717 h 164045"/>
              <a:gd name="connsiteX1" fmla="*/ 95704 w 276686"/>
              <a:gd name="connsiteY1" fmla="*/ 46267 h 164045"/>
              <a:gd name="connsiteX2" fmla="*/ 175079 w 276686"/>
              <a:gd name="connsiteY2" fmla="*/ 74842 h 164045"/>
              <a:gd name="connsiteX3" fmla="*/ 143329 w 276686"/>
              <a:gd name="connsiteY3" fmla="*/ 1817 h 164045"/>
              <a:gd name="connsiteX4" fmla="*/ 276679 w 276686"/>
              <a:gd name="connsiteY4" fmla="*/ 163742 h 164045"/>
              <a:gd name="connsiteX5" fmla="*/ 136979 w 276686"/>
              <a:gd name="connsiteY5" fmla="*/ 43092 h 164045"/>
              <a:gd name="connsiteX6" fmla="*/ 454 w 276686"/>
              <a:gd name="connsiteY6" fmla="*/ 90717 h 16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686" h="164045">
                <a:moveTo>
                  <a:pt x="454" y="90717"/>
                </a:moveTo>
                <a:cubicBezTo>
                  <a:pt x="-6425" y="91246"/>
                  <a:pt x="66600" y="48913"/>
                  <a:pt x="95704" y="46267"/>
                </a:cubicBezTo>
                <a:cubicBezTo>
                  <a:pt x="124808" y="43621"/>
                  <a:pt x="167142" y="82250"/>
                  <a:pt x="175079" y="74842"/>
                </a:cubicBezTo>
                <a:cubicBezTo>
                  <a:pt x="183017" y="67434"/>
                  <a:pt x="126396" y="-13000"/>
                  <a:pt x="143329" y="1817"/>
                </a:cubicBezTo>
                <a:cubicBezTo>
                  <a:pt x="160262" y="16634"/>
                  <a:pt x="277737" y="156863"/>
                  <a:pt x="276679" y="163742"/>
                </a:cubicBezTo>
                <a:cubicBezTo>
                  <a:pt x="275621" y="170621"/>
                  <a:pt x="176666" y="58438"/>
                  <a:pt x="136979" y="43092"/>
                </a:cubicBezTo>
                <a:cubicBezTo>
                  <a:pt x="97292" y="27746"/>
                  <a:pt x="7333" y="90188"/>
                  <a:pt x="454" y="90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66F054E7-35BB-FE3F-D17F-F2BC59B33630}"/>
              </a:ext>
            </a:extLst>
          </p:cNvPr>
          <p:cNvSpPr/>
          <p:nvPr/>
        </p:nvSpPr>
        <p:spPr>
          <a:xfrm>
            <a:off x="5910877" y="5495901"/>
            <a:ext cx="67651" cy="215932"/>
          </a:xfrm>
          <a:custGeom>
            <a:avLst/>
            <a:gdLst>
              <a:gd name="connsiteX0" fmla="*/ 64473 w 67651"/>
              <a:gd name="connsiteY0" fmla="*/ 24 h 215932"/>
              <a:gd name="connsiteX1" fmla="*/ 16848 w 67651"/>
              <a:gd name="connsiteY1" fmla="*/ 111149 h 215932"/>
              <a:gd name="connsiteX2" fmla="*/ 7323 w 67651"/>
              <a:gd name="connsiteY2" fmla="*/ 215924 h 215932"/>
              <a:gd name="connsiteX3" fmla="*/ 4148 w 67651"/>
              <a:gd name="connsiteY3" fmla="*/ 117499 h 215932"/>
              <a:gd name="connsiteX4" fmla="*/ 67648 w 67651"/>
              <a:gd name="connsiteY4" fmla="*/ 206399 h 215932"/>
              <a:gd name="connsiteX5" fmla="*/ 973 w 67651"/>
              <a:gd name="connsiteY5" fmla="*/ 120674 h 215932"/>
              <a:gd name="connsiteX6" fmla="*/ 64473 w 67651"/>
              <a:gd name="connsiteY6" fmla="*/ 24 h 21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51" h="215932">
                <a:moveTo>
                  <a:pt x="64473" y="24"/>
                </a:moveTo>
                <a:cubicBezTo>
                  <a:pt x="67119" y="-1564"/>
                  <a:pt x="26373" y="75166"/>
                  <a:pt x="16848" y="111149"/>
                </a:cubicBezTo>
                <a:cubicBezTo>
                  <a:pt x="7323" y="147132"/>
                  <a:pt x="9440" y="214866"/>
                  <a:pt x="7323" y="215924"/>
                </a:cubicBezTo>
                <a:cubicBezTo>
                  <a:pt x="5206" y="216982"/>
                  <a:pt x="-5906" y="119086"/>
                  <a:pt x="4148" y="117499"/>
                </a:cubicBezTo>
                <a:cubicBezTo>
                  <a:pt x="14202" y="115912"/>
                  <a:pt x="68177" y="205870"/>
                  <a:pt x="67648" y="206399"/>
                </a:cubicBezTo>
                <a:cubicBezTo>
                  <a:pt x="67119" y="206928"/>
                  <a:pt x="5735" y="150307"/>
                  <a:pt x="973" y="120674"/>
                </a:cubicBezTo>
                <a:cubicBezTo>
                  <a:pt x="-3789" y="91041"/>
                  <a:pt x="61827" y="1612"/>
                  <a:pt x="6447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C95B7EFB-3EFB-35A3-C53F-493A88CCEECE}"/>
              </a:ext>
            </a:extLst>
          </p:cNvPr>
          <p:cNvSpPr/>
          <p:nvPr/>
        </p:nvSpPr>
        <p:spPr>
          <a:xfrm>
            <a:off x="5943431" y="5546634"/>
            <a:ext cx="139871" cy="258721"/>
          </a:xfrm>
          <a:custGeom>
            <a:avLst/>
            <a:gdLst>
              <a:gd name="connsiteX0" fmla="*/ 139869 w 139871"/>
              <a:gd name="connsiteY0" fmla="*/ 91 h 258721"/>
              <a:gd name="connsiteX1" fmla="*/ 47794 w 139871"/>
              <a:gd name="connsiteY1" fmla="*/ 85816 h 258721"/>
              <a:gd name="connsiteX2" fmla="*/ 50969 w 139871"/>
              <a:gd name="connsiteY2" fmla="*/ 101691 h 258721"/>
              <a:gd name="connsiteX3" fmla="*/ 63669 w 139871"/>
              <a:gd name="connsiteY3" fmla="*/ 82641 h 258721"/>
              <a:gd name="connsiteX4" fmla="*/ 50969 w 139871"/>
              <a:gd name="connsiteY4" fmla="*/ 257266 h 258721"/>
              <a:gd name="connsiteX5" fmla="*/ 50969 w 139871"/>
              <a:gd name="connsiteY5" fmla="*/ 158841 h 258721"/>
              <a:gd name="connsiteX6" fmla="*/ 169 w 139871"/>
              <a:gd name="connsiteY6" fmla="*/ 31841 h 258721"/>
              <a:gd name="connsiteX7" fmla="*/ 35094 w 139871"/>
              <a:gd name="connsiteY7" fmla="*/ 114391 h 258721"/>
              <a:gd name="connsiteX8" fmla="*/ 50969 w 139871"/>
              <a:gd name="connsiteY8" fmla="*/ 69941 h 258721"/>
              <a:gd name="connsiteX9" fmla="*/ 139869 w 139871"/>
              <a:gd name="connsiteY9" fmla="*/ 91 h 25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871" h="258721">
                <a:moveTo>
                  <a:pt x="139869" y="91"/>
                </a:moveTo>
                <a:cubicBezTo>
                  <a:pt x="139340" y="2737"/>
                  <a:pt x="62611" y="68883"/>
                  <a:pt x="47794" y="85816"/>
                </a:cubicBezTo>
                <a:cubicBezTo>
                  <a:pt x="32977" y="102749"/>
                  <a:pt x="48323" y="102220"/>
                  <a:pt x="50969" y="101691"/>
                </a:cubicBezTo>
                <a:cubicBezTo>
                  <a:pt x="53615" y="101162"/>
                  <a:pt x="63669" y="56712"/>
                  <a:pt x="63669" y="82641"/>
                </a:cubicBezTo>
                <a:cubicBezTo>
                  <a:pt x="63669" y="108570"/>
                  <a:pt x="53086" y="244566"/>
                  <a:pt x="50969" y="257266"/>
                </a:cubicBezTo>
                <a:cubicBezTo>
                  <a:pt x="48852" y="269966"/>
                  <a:pt x="59436" y="196412"/>
                  <a:pt x="50969" y="158841"/>
                </a:cubicBezTo>
                <a:cubicBezTo>
                  <a:pt x="42502" y="121270"/>
                  <a:pt x="2815" y="39249"/>
                  <a:pt x="169" y="31841"/>
                </a:cubicBezTo>
                <a:cubicBezTo>
                  <a:pt x="-2477" y="24433"/>
                  <a:pt x="26627" y="108041"/>
                  <a:pt x="35094" y="114391"/>
                </a:cubicBezTo>
                <a:cubicBezTo>
                  <a:pt x="43561" y="120741"/>
                  <a:pt x="36682" y="86874"/>
                  <a:pt x="50969" y="69941"/>
                </a:cubicBezTo>
                <a:cubicBezTo>
                  <a:pt x="65256" y="53008"/>
                  <a:pt x="140398" y="-2555"/>
                  <a:pt x="139869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611201E6-FFB7-1E57-CE50-723CE5655543}"/>
              </a:ext>
            </a:extLst>
          </p:cNvPr>
          <p:cNvSpPr/>
          <p:nvPr/>
        </p:nvSpPr>
        <p:spPr>
          <a:xfrm>
            <a:off x="6006869" y="5622412"/>
            <a:ext cx="212977" cy="238639"/>
          </a:xfrm>
          <a:custGeom>
            <a:avLst/>
            <a:gdLst>
              <a:gd name="connsiteX0" fmla="*/ 231 w 212977"/>
              <a:gd name="connsiteY0" fmla="*/ 513 h 238639"/>
              <a:gd name="connsiteX1" fmla="*/ 47856 w 212977"/>
              <a:gd name="connsiteY1" fmla="*/ 67188 h 238639"/>
              <a:gd name="connsiteX2" fmla="*/ 57381 w 212977"/>
              <a:gd name="connsiteY2" fmla="*/ 165613 h 238639"/>
              <a:gd name="connsiteX3" fmla="*/ 95481 w 212977"/>
              <a:gd name="connsiteY3" fmla="*/ 92588 h 238639"/>
              <a:gd name="connsiteX4" fmla="*/ 31981 w 212977"/>
              <a:gd name="connsiteY4" fmla="*/ 238638 h 238639"/>
              <a:gd name="connsiteX5" fmla="*/ 98656 w 212977"/>
              <a:gd name="connsiteY5" fmla="*/ 89413 h 238639"/>
              <a:gd name="connsiteX6" fmla="*/ 212956 w 212977"/>
              <a:gd name="connsiteY6" fmla="*/ 60838 h 238639"/>
              <a:gd name="connsiteX7" fmla="*/ 89131 w 212977"/>
              <a:gd name="connsiteY7" fmla="*/ 83063 h 238639"/>
              <a:gd name="connsiteX8" fmla="*/ 66906 w 212977"/>
              <a:gd name="connsiteY8" fmla="*/ 10038 h 238639"/>
              <a:gd name="connsiteX9" fmla="*/ 70081 w 212977"/>
              <a:gd name="connsiteY9" fmla="*/ 102113 h 238639"/>
              <a:gd name="connsiteX10" fmla="*/ 231 w 212977"/>
              <a:gd name="connsiteY10" fmla="*/ 513 h 23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2977" h="238639">
                <a:moveTo>
                  <a:pt x="231" y="513"/>
                </a:moveTo>
                <a:cubicBezTo>
                  <a:pt x="-3473" y="-5308"/>
                  <a:pt x="38331" y="39671"/>
                  <a:pt x="47856" y="67188"/>
                </a:cubicBezTo>
                <a:cubicBezTo>
                  <a:pt x="57381" y="94705"/>
                  <a:pt x="49444" y="161380"/>
                  <a:pt x="57381" y="165613"/>
                </a:cubicBezTo>
                <a:cubicBezTo>
                  <a:pt x="65318" y="169846"/>
                  <a:pt x="99714" y="80417"/>
                  <a:pt x="95481" y="92588"/>
                </a:cubicBezTo>
                <a:cubicBezTo>
                  <a:pt x="91248" y="104759"/>
                  <a:pt x="31452" y="239167"/>
                  <a:pt x="31981" y="238638"/>
                </a:cubicBezTo>
                <a:cubicBezTo>
                  <a:pt x="32510" y="238109"/>
                  <a:pt x="68494" y="119046"/>
                  <a:pt x="98656" y="89413"/>
                </a:cubicBezTo>
                <a:cubicBezTo>
                  <a:pt x="128819" y="59780"/>
                  <a:pt x="214544" y="61896"/>
                  <a:pt x="212956" y="60838"/>
                </a:cubicBezTo>
                <a:cubicBezTo>
                  <a:pt x="211368" y="59780"/>
                  <a:pt x="113473" y="91530"/>
                  <a:pt x="89131" y="83063"/>
                </a:cubicBezTo>
                <a:cubicBezTo>
                  <a:pt x="64789" y="74596"/>
                  <a:pt x="70081" y="6863"/>
                  <a:pt x="66906" y="10038"/>
                </a:cubicBezTo>
                <a:cubicBezTo>
                  <a:pt x="63731" y="13213"/>
                  <a:pt x="80135" y="102113"/>
                  <a:pt x="70081" y="102113"/>
                </a:cubicBezTo>
                <a:cubicBezTo>
                  <a:pt x="60027" y="102113"/>
                  <a:pt x="3935" y="6334"/>
                  <a:pt x="231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1CAD1307-11B1-7541-6485-6789A78C69F5}"/>
              </a:ext>
            </a:extLst>
          </p:cNvPr>
          <p:cNvSpPr/>
          <p:nvPr/>
        </p:nvSpPr>
        <p:spPr>
          <a:xfrm>
            <a:off x="6130788" y="5707847"/>
            <a:ext cx="200363" cy="67513"/>
          </a:xfrm>
          <a:custGeom>
            <a:avLst/>
            <a:gdLst>
              <a:gd name="connsiteX0" fmla="*/ 137 w 200363"/>
              <a:gd name="connsiteY0" fmla="*/ 29378 h 67513"/>
              <a:gd name="connsiteX1" fmla="*/ 101737 w 200363"/>
              <a:gd name="connsiteY1" fmla="*/ 10328 h 67513"/>
              <a:gd name="connsiteX2" fmla="*/ 200162 w 200363"/>
              <a:gd name="connsiteY2" fmla="*/ 67478 h 67513"/>
              <a:gd name="connsiteX3" fmla="*/ 123962 w 200363"/>
              <a:gd name="connsiteY3" fmla="*/ 803 h 67513"/>
              <a:gd name="connsiteX4" fmla="*/ 137 w 200363"/>
              <a:gd name="connsiteY4" fmla="*/ 29378 h 6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363" h="67513">
                <a:moveTo>
                  <a:pt x="137" y="29378"/>
                </a:moveTo>
                <a:cubicBezTo>
                  <a:pt x="-3567" y="30965"/>
                  <a:pt x="68400" y="3978"/>
                  <a:pt x="101737" y="10328"/>
                </a:cubicBezTo>
                <a:cubicBezTo>
                  <a:pt x="135075" y="16678"/>
                  <a:pt x="196458" y="69065"/>
                  <a:pt x="200162" y="67478"/>
                </a:cubicBezTo>
                <a:cubicBezTo>
                  <a:pt x="203866" y="65891"/>
                  <a:pt x="155712" y="7153"/>
                  <a:pt x="123962" y="803"/>
                </a:cubicBezTo>
                <a:cubicBezTo>
                  <a:pt x="92212" y="-5547"/>
                  <a:pt x="3841" y="27791"/>
                  <a:pt x="137" y="29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976BABC9-7527-2EE1-B7B0-73B145EED3EC}"/>
              </a:ext>
            </a:extLst>
          </p:cNvPr>
          <p:cNvSpPr/>
          <p:nvPr/>
        </p:nvSpPr>
        <p:spPr>
          <a:xfrm>
            <a:off x="6088459" y="5702264"/>
            <a:ext cx="141135" cy="122528"/>
          </a:xfrm>
          <a:custGeom>
            <a:avLst/>
            <a:gdLst>
              <a:gd name="connsiteX0" fmla="*/ 102791 w 141135"/>
              <a:gd name="connsiteY0" fmla="*/ 36 h 122528"/>
              <a:gd name="connsiteX1" fmla="*/ 4366 w 141135"/>
              <a:gd name="connsiteY1" fmla="*/ 117511 h 122528"/>
              <a:gd name="connsiteX2" fmla="*/ 29766 w 141135"/>
              <a:gd name="connsiteY2" fmla="*/ 101636 h 122528"/>
              <a:gd name="connsiteX3" fmla="*/ 140891 w 141135"/>
              <a:gd name="connsiteY3" fmla="*/ 107986 h 122528"/>
              <a:gd name="connsiteX4" fmla="*/ 58341 w 141135"/>
              <a:gd name="connsiteY4" fmla="*/ 111161 h 122528"/>
              <a:gd name="connsiteX5" fmla="*/ 13891 w 141135"/>
              <a:gd name="connsiteY5" fmla="*/ 104811 h 122528"/>
              <a:gd name="connsiteX6" fmla="*/ 102791 w 141135"/>
              <a:gd name="connsiteY6" fmla="*/ 36 h 1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135" h="122528">
                <a:moveTo>
                  <a:pt x="102791" y="36"/>
                </a:moveTo>
                <a:cubicBezTo>
                  <a:pt x="101203" y="2153"/>
                  <a:pt x="4366" y="117511"/>
                  <a:pt x="4366" y="117511"/>
                </a:cubicBezTo>
                <a:cubicBezTo>
                  <a:pt x="-7805" y="134444"/>
                  <a:pt x="7012" y="103223"/>
                  <a:pt x="29766" y="101636"/>
                </a:cubicBezTo>
                <a:cubicBezTo>
                  <a:pt x="52520" y="100049"/>
                  <a:pt x="136129" y="106399"/>
                  <a:pt x="140891" y="107986"/>
                </a:cubicBezTo>
                <a:cubicBezTo>
                  <a:pt x="145653" y="109573"/>
                  <a:pt x="79508" y="111690"/>
                  <a:pt x="58341" y="111161"/>
                </a:cubicBezTo>
                <a:cubicBezTo>
                  <a:pt x="37174" y="110632"/>
                  <a:pt x="11774" y="120157"/>
                  <a:pt x="13891" y="104811"/>
                </a:cubicBezTo>
                <a:cubicBezTo>
                  <a:pt x="16008" y="89465"/>
                  <a:pt x="104379" y="-2081"/>
                  <a:pt x="10279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117F77FA-BADE-114B-9677-70374329F709}"/>
              </a:ext>
            </a:extLst>
          </p:cNvPr>
          <p:cNvSpPr/>
          <p:nvPr/>
        </p:nvSpPr>
        <p:spPr>
          <a:xfrm>
            <a:off x="6178914" y="5697119"/>
            <a:ext cx="273060" cy="202034"/>
          </a:xfrm>
          <a:custGeom>
            <a:avLst/>
            <a:gdLst>
              <a:gd name="connsiteX0" fmla="*/ 2811 w 273060"/>
              <a:gd name="connsiteY0" fmla="*/ 2006 h 202034"/>
              <a:gd name="connsiteX1" fmla="*/ 193311 w 273060"/>
              <a:gd name="connsiteY1" fmla="*/ 135356 h 202034"/>
              <a:gd name="connsiteX2" fmla="*/ 212361 w 273060"/>
              <a:gd name="connsiteY2" fmla="*/ 109956 h 202034"/>
              <a:gd name="connsiteX3" fmla="*/ 272686 w 273060"/>
              <a:gd name="connsiteY3" fmla="*/ 202031 h 202034"/>
              <a:gd name="connsiteX4" fmla="*/ 180611 w 273060"/>
              <a:gd name="connsiteY4" fmla="*/ 113131 h 202034"/>
              <a:gd name="connsiteX5" fmla="*/ 117111 w 273060"/>
              <a:gd name="connsiteY5" fmla="*/ 24231 h 202034"/>
              <a:gd name="connsiteX6" fmla="*/ 152036 w 273060"/>
              <a:gd name="connsiteY6" fmla="*/ 81381 h 202034"/>
              <a:gd name="connsiteX7" fmla="*/ 82186 w 273060"/>
              <a:gd name="connsiteY7" fmla="*/ 55981 h 202034"/>
              <a:gd name="connsiteX8" fmla="*/ 2811 w 273060"/>
              <a:gd name="connsiteY8" fmla="*/ 2006 h 20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060" h="202034">
                <a:moveTo>
                  <a:pt x="2811" y="2006"/>
                </a:moveTo>
                <a:cubicBezTo>
                  <a:pt x="21332" y="15235"/>
                  <a:pt x="158386" y="117364"/>
                  <a:pt x="193311" y="135356"/>
                </a:cubicBezTo>
                <a:cubicBezTo>
                  <a:pt x="228236" y="153348"/>
                  <a:pt x="199132" y="98844"/>
                  <a:pt x="212361" y="109956"/>
                </a:cubicBezTo>
                <a:cubicBezTo>
                  <a:pt x="225590" y="121068"/>
                  <a:pt x="277978" y="201502"/>
                  <a:pt x="272686" y="202031"/>
                </a:cubicBezTo>
                <a:cubicBezTo>
                  <a:pt x="267394" y="202560"/>
                  <a:pt x="206540" y="142764"/>
                  <a:pt x="180611" y="113131"/>
                </a:cubicBezTo>
                <a:cubicBezTo>
                  <a:pt x="154682" y="83498"/>
                  <a:pt x="121874" y="29523"/>
                  <a:pt x="117111" y="24231"/>
                </a:cubicBezTo>
                <a:cubicBezTo>
                  <a:pt x="112349" y="18939"/>
                  <a:pt x="157857" y="76089"/>
                  <a:pt x="152036" y="81381"/>
                </a:cubicBezTo>
                <a:cubicBezTo>
                  <a:pt x="146215" y="86673"/>
                  <a:pt x="101765" y="67093"/>
                  <a:pt x="82186" y="55981"/>
                </a:cubicBezTo>
                <a:cubicBezTo>
                  <a:pt x="62607" y="44869"/>
                  <a:pt x="-15710" y="-11223"/>
                  <a:pt x="2811" y="2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07B1EA2B-EC47-F0C5-D51E-2741F7030C1E}"/>
              </a:ext>
            </a:extLst>
          </p:cNvPr>
          <p:cNvSpPr/>
          <p:nvPr/>
        </p:nvSpPr>
        <p:spPr>
          <a:xfrm>
            <a:off x="6121255" y="5781323"/>
            <a:ext cx="295503" cy="100914"/>
          </a:xfrm>
          <a:custGeom>
            <a:avLst/>
            <a:gdLst>
              <a:gd name="connsiteX0" fmla="*/ 145 w 295503"/>
              <a:gd name="connsiteY0" fmla="*/ 44802 h 100914"/>
              <a:gd name="connsiteX1" fmla="*/ 196995 w 295503"/>
              <a:gd name="connsiteY1" fmla="*/ 95602 h 100914"/>
              <a:gd name="connsiteX2" fmla="*/ 193820 w 295503"/>
              <a:gd name="connsiteY2" fmla="*/ 70202 h 100914"/>
              <a:gd name="connsiteX3" fmla="*/ 295420 w 295503"/>
              <a:gd name="connsiteY3" fmla="*/ 98777 h 100914"/>
              <a:gd name="connsiteX4" fmla="*/ 174770 w 295503"/>
              <a:gd name="connsiteY4" fmla="*/ 352 h 100914"/>
              <a:gd name="connsiteX5" fmla="*/ 244620 w 295503"/>
              <a:gd name="connsiteY5" fmla="*/ 63852 h 100914"/>
              <a:gd name="connsiteX6" fmla="*/ 136670 w 295503"/>
              <a:gd name="connsiteY6" fmla="*/ 6702 h 100914"/>
              <a:gd name="connsiteX7" fmla="*/ 219220 w 295503"/>
              <a:gd name="connsiteY7" fmla="*/ 79727 h 100914"/>
              <a:gd name="connsiteX8" fmla="*/ 181120 w 295503"/>
              <a:gd name="connsiteY8" fmla="*/ 54327 h 100914"/>
              <a:gd name="connsiteX9" fmla="*/ 98570 w 295503"/>
              <a:gd name="connsiteY9" fmla="*/ 41627 h 100914"/>
              <a:gd name="connsiteX10" fmla="*/ 231920 w 295503"/>
              <a:gd name="connsiteY10" fmla="*/ 67027 h 100914"/>
              <a:gd name="connsiteX11" fmla="*/ 145 w 295503"/>
              <a:gd name="connsiteY11" fmla="*/ 44802 h 10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5503" h="100914">
                <a:moveTo>
                  <a:pt x="145" y="44802"/>
                </a:moveTo>
                <a:cubicBezTo>
                  <a:pt x="-5676" y="49564"/>
                  <a:pt x="164716" y="91369"/>
                  <a:pt x="196995" y="95602"/>
                </a:cubicBezTo>
                <a:cubicBezTo>
                  <a:pt x="229274" y="99835"/>
                  <a:pt x="177416" y="69673"/>
                  <a:pt x="193820" y="70202"/>
                </a:cubicBezTo>
                <a:cubicBezTo>
                  <a:pt x="210224" y="70731"/>
                  <a:pt x="298595" y="110419"/>
                  <a:pt x="295420" y="98777"/>
                </a:cubicBezTo>
                <a:cubicBezTo>
                  <a:pt x="292245" y="87135"/>
                  <a:pt x="183237" y="6173"/>
                  <a:pt x="174770" y="352"/>
                </a:cubicBezTo>
                <a:cubicBezTo>
                  <a:pt x="166303" y="-5469"/>
                  <a:pt x="250970" y="62794"/>
                  <a:pt x="244620" y="63852"/>
                </a:cubicBezTo>
                <a:cubicBezTo>
                  <a:pt x="238270" y="64910"/>
                  <a:pt x="140903" y="4056"/>
                  <a:pt x="136670" y="6702"/>
                </a:cubicBezTo>
                <a:cubicBezTo>
                  <a:pt x="132437" y="9348"/>
                  <a:pt x="211812" y="71790"/>
                  <a:pt x="219220" y="79727"/>
                </a:cubicBezTo>
                <a:cubicBezTo>
                  <a:pt x="226628" y="87665"/>
                  <a:pt x="201228" y="60677"/>
                  <a:pt x="181120" y="54327"/>
                </a:cubicBezTo>
                <a:cubicBezTo>
                  <a:pt x="161012" y="47977"/>
                  <a:pt x="90103" y="39510"/>
                  <a:pt x="98570" y="41627"/>
                </a:cubicBezTo>
                <a:cubicBezTo>
                  <a:pt x="107037" y="43744"/>
                  <a:pt x="244620" y="63323"/>
                  <a:pt x="231920" y="67027"/>
                </a:cubicBezTo>
                <a:cubicBezTo>
                  <a:pt x="219220" y="70731"/>
                  <a:pt x="5966" y="40040"/>
                  <a:pt x="145" y="44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70F725F9-77B6-A9BD-1CA3-55854EC4A537}"/>
              </a:ext>
            </a:extLst>
          </p:cNvPr>
          <p:cNvSpPr/>
          <p:nvPr/>
        </p:nvSpPr>
        <p:spPr>
          <a:xfrm>
            <a:off x="6107589" y="5809766"/>
            <a:ext cx="221038" cy="13201"/>
          </a:xfrm>
          <a:custGeom>
            <a:avLst/>
            <a:gdLst>
              <a:gd name="connsiteX0" fmla="*/ 1111 w 221038"/>
              <a:gd name="connsiteY0" fmla="*/ 484 h 13201"/>
              <a:gd name="connsiteX1" fmla="*/ 217011 w 221038"/>
              <a:gd name="connsiteY1" fmla="*/ 3659 h 13201"/>
              <a:gd name="connsiteX2" fmla="*/ 134461 w 221038"/>
              <a:gd name="connsiteY2" fmla="*/ 13184 h 13201"/>
              <a:gd name="connsiteX3" fmla="*/ 1111 w 221038"/>
              <a:gd name="connsiteY3" fmla="*/ 484 h 1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38" h="13201">
                <a:moveTo>
                  <a:pt x="1111" y="484"/>
                </a:moveTo>
                <a:cubicBezTo>
                  <a:pt x="14869" y="-1103"/>
                  <a:pt x="194786" y="1542"/>
                  <a:pt x="217011" y="3659"/>
                </a:cubicBezTo>
                <a:cubicBezTo>
                  <a:pt x="239236" y="5776"/>
                  <a:pt x="163565" y="12655"/>
                  <a:pt x="134461" y="13184"/>
                </a:cubicBezTo>
                <a:cubicBezTo>
                  <a:pt x="105357" y="13713"/>
                  <a:pt x="-12647" y="2071"/>
                  <a:pt x="1111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56AB9827-62C3-C5DE-FA89-F9B68F6B703D}"/>
              </a:ext>
            </a:extLst>
          </p:cNvPr>
          <p:cNvSpPr/>
          <p:nvPr/>
        </p:nvSpPr>
        <p:spPr>
          <a:xfrm>
            <a:off x="6050321" y="5699961"/>
            <a:ext cx="103706" cy="149298"/>
          </a:xfrm>
          <a:custGeom>
            <a:avLst/>
            <a:gdLst>
              <a:gd name="connsiteX0" fmla="*/ 102829 w 103706"/>
              <a:gd name="connsiteY0" fmla="*/ 2339 h 149298"/>
              <a:gd name="connsiteX1" fmla="*/ 1229 w 103706"/>
              <a:gd name="connsiteY1" fmla="*/ 148389 h 149298"/>
              <a:gd name="connsiteX2" fmla="*/ 48854 w 103706"/>
              <a:gd name="connsiteY2" fmla="*/ 62664 h 149298"/>
              <a:gd name="connsiteX3" fmla="*/ 102829 w 103706"/>
              <a:gd name="connsiteY3" fmla="*/ 2339 h 14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706" h="149298">
                <a:moveTo>
                  <a:pt x="102829" y="2339"/>
                </a:moveTo>
                <a:cubicBezTo>
                  <a:pt x="94892" y="16626"/>
                  <a:pt x="10225" y="138335"/>
                  <a:pt x="1229" y="148389"/>
                </a:cubicBezTo>
                <a:cubicBezTo>
                  <a:pt x="-7767" y="158443"/>
                  <a:pt x="35096" y="82243"/>
                  <a:pt x="48854" y="62664"/>
                </a:cubicBezTo>
                <a:cubicBezTo>
                  <a:pt x="62612" y="43085"/>
                  <a:pt x="110766" y="-11948"/>
                  <a:pt x="102829" y="2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6244B187-DDD4-4E9A-3448-740DAD2A2763}"/>
              </a:ext>
            </a:extLst>
          </p:cNvPr>
          <p:cNvSpPr/>
          <p:nvPr/>
        </p:nvSpPr>
        <p:spPr>
          <a:xfrm>
            <a:off x="6277428" y="5235575"/>
            <a:ext cx="167910" cy="657530"/>
          </a:xfrm>
          <a:custGeom>
            <a:avLst/>
            <a:gdLst>
              <a:gd name="connsiteX0" fmla="*/ 31297 w 167910"/>
              <a:gd name="connsiteY0" fmla="*/ 0 h 657530"/>
              <a:gd name="connsiteX1" fmla="*/ 24947 w 167910"/>
              <a:gd name="connsiteY1" fmla="*/ 234950 h 657530"/>
              <a:gd name="connsiteX2" fmla="*/ 113847 w 167910"/>
              <a:gd name="connsiteY2" fmla="*/ 403225 h 657530"/>
              <a:gd name="connsiteX3" fmla="*/ 110672 w 167910"/>
              <a:gd name="connsiteY3" fmla="*/ 381000 h 657530"/>
              <a:gd name="connsiteX4" fmla="*/ 139247 w 167910"/>
              <a:gd name="connsiteY4" fmla="*/ 482600 h 657530"/>
              <a:gd name="connsiteX5" fmla="*/ 167822 w 167910"/>
              <a:gd name="connsiteY5" fmla="*/ 657225 h 657530"/>
              <a:gd name="connsiteX6" fmla="*/ 145597 w 167910"/>
              <a:gd name="connsiteY6" fmla="*/ 520700 h 657530"/>
              <a:gd name="connsiteX7" fmla="*/ 78922 w 167910"/>
              <a:gd name="connsiteY7" fmla="*/ 365125 h 657530"/>
              <a:gd name="connsiteX8" fmla="*/ 2722 w 167910"/>
              <a:gd name="connsiteY8" fmla="*/ 244475 h 657530"/>
              <a:gd name="connsiteX9" fmla="*/ 18597 w 167910"/>
              <a:gd name="connsiteY9" fmla="*/ 234950 h 657530"/>
              <a:gd name="connsiteX10" fmla="*/ 31297 w 167910"/>
              <a:gd name="connsiteY10" fmla="*/ 0 h 65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910" h="657530">
                <a:moveTo>
                  <a:pt x="31297" y="0"/>
                </a:moveTo>
                <a:cubicBezTo>
                  <a:pt x="32355" y="0"/>
                  <a:pt x="11189" y="167746"/>
                  <a:pt x="24947" y="234950"/>
                </a:cubicBezTo>
                <a:cubicBezTo>
                  <a:pt x="38705" y="302154"/>
                  <a:pt x="99560" y="378883"/>
                  <a:pt x="113847" y="403225"/>
                </a:cubicBezTo>
                <a:cubicBezTo>
                  <a:pt x="128134" y="427567"/>
                  <a:pt x="106439" y="367771"/>
                  <a:pt x="110672" y="381000"/>
                </a:cubicBezTo>
                <a:cubicBezTo>
                  <a:pt x="114905" y="394229"/>
                  <a:pt x="129722" y="436563"/>
                  <a:pt x="139247" y="482600"/>
                </a:cubicBezTo>
                <a:cubicBezTo>
                  <a:pt x="148772" y="528638"/>
                  <a:pt x="166764" y="650875"/>
                  <a:pt x="167822" y="657225"/>
                </a:cubicBezTo>
                <a:cubicBezTo>
                  <a:pt x="168880" y="663575"/>
                  <a:pt x="160414" y="569383"/>
                  <a:pt x="145597" y="520700"/>
                </a:cubicBezTo>
                <a:cubicBezTo>
                  <a:pt x="130780" y="472017"/>
                  <a:pt x="102735" y="411163"/>
                  <a:pt x="78922" y="365125"/>
                </a:cubicBezTo>
                <a:cubicBezTo>
                  <a:pt x="55110" y="319088"/>
                  <a:pt x="12776" y="266171"/>
                  <a:pt x="2722" y="244475"/>
                </a:cubicBezTo>
                <a:cubicBezTo>
                  <a:pt x="-7332" y="222779"/>
                  <a:pt x="13305" y="279929"/>
                  <a:pt x="18597" y="234950"/>
                </a:cubicBezTo>
                <a:cubicBezTo>
                  <a:pt x="23889" y="189971"/>
                  <a:pt x="30239" y="0"/>
                  <a:pt x="312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C41C6FA4-1C89-0124-65B4-047DE424D773}"/>
              </a:ext>
            </a:extLst>
          </p:cNvPr>
          <p:cNvSpPr/>
          <p:nvPr/>
        </p:nvSpPr>
        <p:spPr>
          <a:xfrm>
            <a:off x="6460104" y="5483199"/>
            <a:ext cx="179396" cy="391101"/>
          </a:xfrm>
          <a:custGeom>
            <a:avLst/>
            <a:gdLst>
              <a:gd name="connsiteX0" fmla="*/ 1021 w 179396"/>
              <a:gd name="connsiteY0" fmla="*/ 136551 h 391101"/>
              <a:gd name="connsiteX1" fmla="*/ 102621 w 179396"/>
              <a:gd name="connsiteY1" fmla="*/ 276251 h 391101"/>
              <a:gd name="connsiteX2" fmla="*/ 86746 w 179396"/>
              <a:gd name="connsiteY2" fmla="*/ 250851 h 391101"/>
              <a:gd name="connsiteX3" fmla="*/ 16896 w 179396"/>
              <a:gd name="connsiteY3" fmla="*/ 390551 h 391101"/>
              <a:gd name="connsiteX4" fmla="*/ 124846 w 179396"/>
              <a:gd name="connsiteY4" fmla="*/ 190526 h 391101"/>
              <a:gd name="connsiteX5" fmla="*/ 178821 w 179396"/>
              <a:gd name="connsiteY5" fmla="*/ 101626 h 391101"/>
              <a:gd name="connsiteX6" fmla="*/ 93096 w 179396"/>
              <a:gd name="connsiteY6" fmla="*/ 26 h 391101"/>
              <a:gd name="connsiteX7" fmla="*/ 172471 w 179396"/>
              <a:gd name="connsiteY7" fmla="*/ 111151 h 391101"/>
              <a:gd name="connsiteX8" fmla="*/ 83571 w 179396"/>
              <a:gd name="connsiteY8" fmla="*/ 206401 h 391101"/>
              <a:gd name="connsiteX9" fmla="*/ 51821 w 179396"/>
              <a:gd name="connsiteY9" fmla="*/ 196876 h 391101"/>
              <a:gd name="connsiteX10" fmla="*/ 1021 w 179396"/>
              <a:gd name="connsiteY10" fmla="*/ 136551 h 39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96" h="391101">
                <a:moveTo>
                  <a:pt x="1021" y="136551"/>
                </a:moveTo>
                <a:cubicBezTo>
                  <a:pt x="9488" y="149780"/>
                  <a:pt x="88334" y="257201"/>
                  <a:pt x="102621" y="276251"/>
                </a:cubicBezTo>
                <a:cubicBezTo>
                  <a:pt x="116909" y="295301"/>
                  <a:pt x="101034" y="231801"/>
                  <a:pt x="86746" y="250851"/>
                </a:cubicBezTo>
                <a:cubicBezTo>
                  <a:pt x="72459" y="269901"/>
                  <a:pt x="10546" y="400605"/>
                  <a:pt x="16896" y="390551"/>
                </a:cubicBezTo>
                <a:cubicBezTo>
                  <a:pt x="23246" y="380497"/>
                  <a:pt x="97859" y="238680"/>
                  <a:pt x="124846" y="190526"/>
                </a:cubicBezTo>
                <a:cubicBezTo>
                  <a:pt x="151834" y="142372"/>
                  <a:pt x="184113" y="133376"/>
                  <a:pt x="178821" y="101626"/>
                </a:cubicBezTo>
                <a:cubicBezTo>
                  <a:pt x="173529" y="69876"/>
                  <a:pt x="94154" y="-1562"/>
                  <a:pt x="93096" y="26"/>
                </a:cubicBezTo>
                <a:cubicBezTo>
                  <a:pt x="92038" y="1614"/>
                  <a:pt x="174059" y="76755"/>
                  <a:pt x="172471" y="111151"/>
                </a:cubicBezTo>
                <a:cubicBezTo>
                  <a:pt x="170884" y="145547"/>
                  <a:pt x="103679" y="192114"/>
                  <a:pt x="83571" y="206401"/>
                </a:cubicBezTo>
                <a:cubicBezTo>
                  <a:pt x="63463" y="220688"/>
                  <a:pt x="64521" y="206930"/>
                  <a:pt x="51821" y="196876"/>
                </a:cubicBezTo>
                <a:cubicBezTo>
                  <a:pt x="39121" y="186822"/>
                  <a:pt x="-7446" y="123322"/>
                  <a:pt x="1021" y="136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7ECC5FD-98F3-A56D-C700-1C67B6D42981}"/>
              </a:ext>
            </a:extLst>
          </p:cNvPr>
          <p:cNvSpPr/>
          <p:nvPr/>
        </p:nvSpPr>
        <p:spPr>
          <a:xfrm>
            <a:off x="6305367" y="4673185"/>
            <a:ext cx="222525" cy="970922"/>
          </a:xfrm>
          <a:custGeom>
            <a:avLst/>
            <a:gdLst>
              <a:gd name="connsiteX0" fmla="*/ 183 w 222525"/>
              <a:gd name="connsiteY0" fmla="*/ 415 h 970922"/>
              <a:gd name="connsiteX1" fmla="*/ 73208 w 222525"/>
              <a:gd name="connsiteY1" fmla="*/ 470315 h 970922"/>
              <a:gd name="connsiteX2" fmla="*/ 143058 w 222525"/>
              <a:gd name="connsiteY2" fmla="*/ 784640 h 970922"/>
              <a:gd name="connsiteX3" fmla="*/ 143058 w 222525"/>
              <a:gd name="connsiteY3" fmla="*/ 730665 h 970922"/>
              <a:gd name="connsiteX4" fmla="*/ 222433 w 222525"/>
              <a:gd name="connsiteY4" fmla="*/ 968790 h 970922"/>
              <a:gd name="connsiteX5" fmla="*/ 155758 w 222525"/>
              <a:gd name="connsiteY5" fmla="*/ 813215 h 970922"/>
              <a:gd name="connsiteX6" fmla="*/ 16058 w 222525"/>
              <a:gd name="connsiteY6" fmla="*/ 270290 h 970922"/>
              <a:gd name="connsiteX7" fmla="*/ 50983 w 222525"/>
              <a:gd name="connsiteY7" fmla="*/ 384590 h 970922"/>
              <a:gd name="connsiteX8" fmla="*/ 183 w 222525"/>
              <a:gd name="connsiteY8" fmla="*/ 415 h 97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525" h="970922">
                <a:moveTo>
                  <a:pt x="183" y="415"/>
                </a:moveTo>
                <a:cubicBezTo>
                  <a:pt x="3887" y="14702"/>
                  <a:pt x="49396" y="339611"/>
                  <a:pt x="73208" y="470315"/>
                </a:cubicBezTo>
                <a:cubicBezTo>
                  <a:pt x="97020" y="601019"/>
                  <a:pt x="131416" y="741248"/>
                  <a:pt x="143058" y="784640"/>
                </a:cubicBezTo>
                <a:cubicBezTo>
                  <a:pt x="154700" y="828032"/>
                  <a:pt x="129829" y="699973"/>
                  <a:pt x="143058" y="730665"/>
                </a:cubicBezTo>
                <a:cubicBezTo>
                  <a:pt x="156287" y="761357"/>
                  <a:pt x="220316" y="955032"/>
                  <a:pt x="222433" y="968790"/>
                </a:cubicBezTo>
                <a:cubicBezTo>
                  <a:pt x="224550" y="982548"/>
                  <a:pt x="190154" y="929632"/>
                  <a:pt x="155758" y="813215"/>
                </a:cubicBezTo>
                <a:cubicBezTo>
                  <a:pt x="121362" y="696798"/>
                  <a:pt x="33520" y="341727"/>
                  <a:pt x="16058" y="270290"/>
                </a:cubicBezTo>
                <a:cubicBezTo>
                  <a:pt x="-1404" y="198853"/>
                  <a:pt x="52041" y="424807"/>
                  <a:pt x="50983" y="384590"/>
                </a:cubicBezTo>
                <a:cubicBezTo>
                  <a:pt x="49925" y="344373"/>
                  <a:pt x="-3521" y="-13872"/>
                  <a:pt x="183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5D4F0E0A-C8C9-C948-44A4-B59AF47AAB49}"/>
              </a:ext>
            </a:extLst>
          </p:cNvPr>
          <p:cNvSpPr/>
          <p:nvPr/>
        </p:nvSpPr>
        <p:spPr>
          <a:xfrm>
            <a:off x="6472482" y="5597125"/>
            <a:ext cx="233137" cy="361980"/>
          </a:xfrm>
          <a:custGeom>
            <a:avLst/>
            <a:gdLst>
              <a:gd name="connsiteX0" fmla="*/ 233118 w 233137"/>
              <a:gd name="connsiteY0" fmla="*/ 400 h 361980"/>
              <a:gd name="connsiteX1" fmla="*/ 144218 w 233137"/>
              <a:gd name="connsiteY1" fmla="*/ 121050 h 361980"/>
              <a:gd name="connsiteX2" fmla="*/ 80718 w 233137"/>
              <a:gd name="connsiteY2" fmla="*/ 225825 h 361980"/>
              <a:gd name="connsiteX3" fmla="*/ 1343 w 233137"/>
              <a:gd name="connsiteY3" fmla="*/ 359175 h 361980"/>
              <a:gd name="connsiteX4" fmla="*/ 150568 w 233137"/>
              <a:gd name="connsiteY4" fmla="*/ 92475 h 361980"/>
              <a:gd name="connsiteX5" fmla="*/ 233118 w 233137"/>
              <a:gd name="connsiteY5" fmla="*/ 400 h 36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37" h="361980">
                <a:moveTo>
                  <a:pt x="233118" y="400"/>
                </a:moveTo>
                <a:cubicBezTo>
                  <a:pt x="232060" y="5162"/>
                  <a:pt x="169618" y="83479"/>
                  <a:pt x="144218" y="121050"/>
                </a:cubicBezTo>
                <a:cubicBezTo>
                  <a:pt x="118818" y="158621"/>
                  <a:pt x="104530" y="186138"/>
                  <a:pt x="80718" y="225825"/>
                </a:cubicBezTo>
                <a:cubicBezTo>
                  <a:pt x="56905" y="265513"/>
                  <a:pt x="-10299" y="381400"/>
                  <a:pt x="1343" y="359175"/>
                </a:cubicBezTo>
                <a:cubicBezTo>
                  <a:pt x="12985" y="336950"/>
                  <a:pt x="108764" y="151212"/>
                  <a:pt x="150568" y="92475"/>
                </a:cubicBezTo>
                <a:cubicBezTo>
                  <a:pt x="192372" y="33738"/>
                  <a:pt x="234176" y="-4362"/>
                  <a:pt x="233118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8701EF62-9C7F-18F0-7F2A-7BCADF166A95}"/>
              </a:ext>
            </a:extLst>
          </p:cNvPr>
          <p:cNvSpPr/>
          <p:nvPr/>
        </p:nvSpPr>
        <p:spPr>
          <a:xfrm>
            <a:off x="6651621" y="5569390"/>
            <a:ext cx="184452" cy="63064"/>
          </a:xfrm>
          <a:custGeom>
            <a:avLst/>
            <a:gdLst>
              <a:gd name="connsiteX0" fmla="*/ 4 w 184452"/>
              <a:gd name="connsiteY0" fmla="*/ 31310 h 63064"/>
              <a:gd name="connsiteX1" fmla="*/ 73029 w 184452"/>
              <a:gd name="connsiteY1" fmla="*/ 12260 h 63064"/>
              <a:gd name="connsiteX2" fmla="*/ 184154 w 184452"/>
              <a:gd name="connsiteY2" fmla="*/ 63060 h 63064"/>
              <a:gd name="connsiteX3" fmla="*/ 104779 w 184452"/>
              <a:gd name="connsiteY3" fmla="*/ 9085 h 63064"/>
              <a:gd name="connsiteX4" fmla="*/ 76204 w 184452"/>
              <a:gd name="connsiteY4" fmla="*/ 2735 h 63064"/>
              <a:gd name="connsiteX5" fmla="*/ 4 w 184452"/>
              <a:gd name="connsiteY5" fmla="*/ 31310 h 6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452" h="63064">
                <a:moveTo>
                  <a:pt x="4" y="31310"/>
                </a:moveTo>
                <a:cubicBezTo>
                  <a:pt x="-525" y="32897"/>
                  <a:pt x="42337" y="6968"/>
                  <a:pt x="73029" y="12260"/>
                </a:cubicBezTo>
                <a:cubicBezTo>
                  <a:pt x="103721" y="17552"/>
                  <a:pt x="178862" y="63589"/>
                  <a:pt x="184154" y="63060"/>
                </a:cubicBezTo>
                <a:cubicBezTo>
                  <a:pt x="189446" y="62531"/>
                  <a:pt x="122771" y="19139"/>
                  <a:pt x="104779" y="9085"/>
                </a:cubicBezTo>
                <a:cubicBezTo>
                  <a:pt x="86787" y="-969"/>
                  <a:pt x="98429" y="-2028"/>
                  <a:pt x="76204" y="2735"/>
                </a:cubicBezTo>
                <a:cubicBezTo>
                  <a:pt x="53979" y="7497"/>
                  <a:pt x="533" y="29723"/>
                  <a:pt x="4" y="31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AECE35F0-734B-E4E2-679A-36773BA7F425}"/>
              </a:ext>
            </a:extLst>
          </p:cNvPr>
          <p:cNvSpPr/>
          <p:nvPr/>
        </p:nvSpPr>
        <p:spPr>
          <a:xfrm>
            <a:off x="6784934" y="5635621"/>
            <a:ext cx="58802" cy="130184"/>
          </a:xfrm>
          <a:custGeom>
            <a:avLst/>
            <a:gdLst>
              <a:gd name="connsiteX0" fmla="*/ 25441 w 58802"/>
              <a:gd name="connsiteY0" fmla="*/ 4 h 130184"/>
              <a:gd name="connsiteX1" fmla="*/ 47666 w 58802"/>
              <a:gd name="connsiteY1" fmla="*/ 73029 h 130184"/>
              <a:gd name="connsiteX2" fmla="*/ 41 w 58802"/>
              <a:gd name="connsiteY2" fmla="*/ 130179 h 130184"/>
              <a:gd name="connsiteX3" fmla="*/ 57191 w 58802"/>
              <a:gd name="connsiteY3" fmla="*/ 76204 h 130184"/>
              <a:gd name="connsiteX4" fmla="*/ 25441 w 58802"/>
              <a:gd name="connsiteY4" fmla="*/ 4 h 13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2" h="130184">
                <a:moveTo>
                  <a:pt x="25441" y="4"/>
                </a:moveTo>
                <a:cubicBezTo>
                  <a:pt x="23854" y="-525"/>
                  <a:pt x="51899" y="51333"/>
                  <a:pt x="47666" y="73029"/>
                </a:cubicBezTo>
                <a:cubicBezTo>
                  <a:pt x="43433" y="94725"/>
                  <a:pt x="-1546" y="129650"/>
                  <a:pt x="41" y="130179"/>
                </a:cubicBezTo>
                <a:cubicBezTo>
                  <a:pt x="1628" y="130708"/>
                  <a:pt x="47137" y="92079"/>
                  <a:pt x="57191" y="76204"/>
                </a:cubicBezTo>
                <a:cubicBezTo>
                  <a:pt x="67245" y="60329"/>
                  <a:pt x="27028" y="533"/>
                  <a:pt x="2544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08EABBC6-EA9D-6142-06F3-04BBF7525B6F}"/>
              </a:ext>
            </a:extLst>
          </p:cNvPr>
          <p:cNvSpPr/>
          <p:nvPr/>
        </p:nvSpPr>
        <p:spPr>
          <a:xfrm>
            <a:off x="6460558" y="5600282"/>
            <a:ext cx="264098" cy="383189"/>
          </a:xfrm>
          <a:custGeom>
            <a:avLst/>
            <a:gdLst>
              <a:gd name="connsiteX0" fmla="*/ 264092 w 264098"/>
              <a:gd name="connsiteY0" fmla="*/ 418 h 383189"/>
              <a:gd name="connsiteX1" fmla="*/ 124392 w 264098"/>
              <a:gd name="connsiteY1" fmla="*/ 219493 h 383189"/>
              <a:gd name="connsiteX2" fmla="*/ 567 w 264098"/>
              <a:gd name="connsiteY2" fmla="*/ 381418 h 383189"/>
              <a:gd name="connsiteX3" fmla="*/ 175192 w 264098"/>
              <a:gd name="connsiteY3" fmla="*/ 114718 h 383189"/>
              <a:gd name="connsiteX4" fmla="*/ 130742 w 264098"/>
              <a:gd name="connsiteY4" fmla="*/ 162343 h 383189"/>
              <a:gd name="connsiteX5" fmla="*/ 264092 w 264098"/>
              <a:gd name="connsiteY5" fmla="*/ 418 h 38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098" h="383189">
                <a:moveTo>
                  <a:pt x="264092" y="418"/>
                </a:moveTo>
                <a:cubicBezTo>
                  <a:pt x="263034" y="9943"/>
                  <a:pt x="168313" y="155993"/>
                  <a:pt x="124392" y="219493"/>
                </a:cubicBezTo>
                <a:cubicBezTo>
                  <a:pt x="80471" y="282993"/>
                  <a:pt x="-7900" y="398880"/>
                  <a:pt x="567" y="381418"/>
                </a:cubicBezTo>
                <a:cubicBezTo>
                  <a:pt x="9034" y="363956"/>
                  <a:pt x="153496" y="151230"/>
                  <a:pt x="175192" y="114718"/>
                </a:cubicBezTo>
                <a:cubicBezTo>
                  <a:pt x="196888" y="78206"/>
                  <a:pt x="120159" y="177689"/>
                  <a:pt x="130742" y="162343"/>
                </a:cubicBezTo>
                <a:cubicBezTo>
                  <a:pt x="141325" y="146997"/>
                  <a:pt x="265150" y="-9107"/>
                  <a:pt x="264092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1CE3770-672C-FE53-8E12-917D581943C9}"/>
              </a:ext>
            </a:extLst>
          </p:cNvPr>
          <p:cNvSpPr/>
          <p:nvPr/>
        </p:nvSpPr>
        <p:spPr>
          <a:xfrm>
            <a:off x="6670546" y="5559413"/>
            <a:ext cx="139838" cy="193687"/>
          </a:xfrm>
          <a:custGeom>
            <a:avLst/>
            <a:gdLst>
              <a:gd name="connsiteX0" fmla="*/ 129 w 139838"/>
              <a:gd name="connsiteY0" fmla="*/ 12 h 193687"/>
              <a:gd name="connsiteX1" fmla="*/ 92204 w 139838"/>
              <a:gd name="connsiteY1" fmla="*/ 79387 h 193687"/>
              <a:gd name="connsiteX2" fmla="*/ 114429 w 139838"/>
              <a:gd name="connsiteY2" fmla="*/ 136537 h 193687"/>
              <a:gd name="connsiteX3" fmla="*/ 114429 w 139838"/>
              <a:gd name="connsiteY3" fmla="*/ 79387 h 193687"/>
              <a:gd name="connsiteX4" fmla="*/ 139829 w 139838"/>
              <a:gd name="connsiteY4" fmla="*/ 193687 h 193687"/>
              <a:gd name="connsiteX5" fmla="*/ 117604 w 139838"/>
              <a:gd name="connsiteY5" fmla="*/ 79387 h 193687"/>
              <a:gd name="connsiteX6" fmla="*/ 139829 w 139838"/>
              <a:gd name="connsiteY6" fmla="*/ 66687 h 193687"/>
              <a:gd name="connsiteX7" fmla="*/ 114429 w 139838"/>
              <a:gd name="connsiteY7" fmla="*/ 73037 h 193687"/>
              <a:gd name="connsiteX8" fmla="*/ 129 w 139838"/>
              <a:gd name="connsiteY8" fmla="*/ 12 h 19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838" h="193687">
                <a:moveTo>
                  <a:pt x="129" y="12"/>
                </a:moveTo>
                <a:cubicBezTo>
                  <a:pt x="-3575" y="1070"/>
                  <a:pt x="73154" y="56633"/>
                  <a:pt x="92204" y="79387"/>
                </a:cubicBezTo>
                <a:cubicBezTo>
                  <a:pt x="111254" y="102141"/>
                  <a:pt x="110725" y="136537"/>
                  <a:pt x="114429" y="136537"/>
                </a:cubicBezTo>
                <a:cubicBezTo>
                  <a:pt x="118133" y="136537"/>
                  <a:pt x="110196" y="69862"/>
                  <a:pt x="114429" y="79387"/>
                </a:cubicBezTo>
                <a:cubicBezTo>
                  <a:pt x="118662" y="88912"/>
                  <a:pt x="139300" y="193687"/>
                  <a:pt x="139829" y="193687"/>
                </a:cubicBezTo>
                <a:cubicBezTo>
                  <a:pt x="140358" y="193687"/>
                  <a:pt x="117604" y="100554"/>
                  <a:pt x="117604" y="79387"/>
                </a:cubicBezTo>
                <a:cubicBezTo>
                  <a:pt x="117604" y="58220"/>
                  <a:pt x="140358" y="67745"/>
                  <a:pt x="139829" y="66687"/>
                </a:cubicBezTo>
                <a:cubicBezTo>
                  <a:pt x="139300" y="65629"/>
                  <a:pt x="131362" y="79387"/>
                  <a:pt x="114429" y="73037"/>
                </a:cubicBezTo>
                <a:cubicBezTo>
                  <a:pt x="97496" y="66687"/>
                  <a:pt x="3833" y="-1046"/>
                  <a:pt x="12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BB24974D-489B-EBD2-DF70-0B36F081B341}"/>
              </a:ext>
            </a:extLst>
          </p:cNvPr>
          <p:cNvSpPr/>
          <p:nvPr/>
        </p:nvSpPr>
        <p:spPr>
          <a:xfrm>
            <a:off x="6616479" y="5632435"/>
            <a:ext cx="156048" cy="111969"/>
          </a:xfrm>
          <a:custGeom>
            <a:avLst/>
            <a:gdLst>
              <a:gd name="connsiteX0" fmla="*/ 221 w 156048"/>
              <a:gd name="connsiteY0" fmla="*/ 111140 h 111969"/>
              <a:gd name="connsiteX1" fmla="*/ 98646 w 156048"/>
              <a:gd name="connsiteY1" fmla="*/ 19065 h 111969"/>
              <a:gd name="connsiteX2" fmla="*/ 155796 w 156048"/>
              <a:gd name="connsiteY2" fmla="*/ 53990 h 111969"/>
              <a:gd name="connsiteX3" fmla="*/ 117696 w 156048"/>
              <a:gd name="connsiteY3" fmla="*/ 15 h 111969"/>
              <a:gd name="connsiteX4" fmla="*/ 73246 w 156048"/>
              <a:gd name="connsiteY4" fmla="*/ 60340 h 111969"/>
              <a:gd name="connsiteX5" fmla="*/ 221 w 156048"/>
              <a:gd name="connsiteY5" fmla="*/ 111140 h 1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048" h="111969">
                <a:moveTo>
                  <a:pt x="221" y="111140"/>
                </a:moveTo>
                <a:cubicBezTo>
                  <a:pt x="4454" y="104261"/>
                  <a:pt x="72717" y="28590"/>
                  <a:pt x="98646" y="19065"/>
                </a:cubicBezTo>
                <a:cubicBezTo>
                  <a:pt x="124575" y="9540"/>
                  <a:pt x="152621" y="57165"/>
                  <a:pt x="155796" y="53990"/>
                </a:cubicBezTo>
                <a:cubicBezTo>
                  <a:pt x="158971" y="50815"/>
                  <a:pt x="131454" y="-1043"/>
                  <a:pt x="117696" y="15"/>
                </a:cubicBezTo>
                <a:cubicBezTo>
                  <a:pt x="103938" y="1073"/>
                  <a:pt x="92825" y="40232"/>
                  <a:pt x="73246" y="60340"/>
                </a:cubicBezTo>
                <a:cubicBezTo>
                  <a:pt x="53667" y="80448"/>
                  <a:pt x="-4012" y="118019"/>
                  <a:pt x="221" y="111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FF90CED6-37A0-D432-4F6D-FA272BB511D3}"/>
              </a:ext>
            </a:extLst>
          </p:cNvPr>
          <p:cNvSpPr/>
          <p:nvPr/>
        </p:nvSpPr>
        <p:spPr>
          <a:xfrm>
            <a:off x="6083246" y="4095338"/>
            <a:ext cx="61802" cy="570273"/>
          </a:xfrm>
          <a:custGeom>
            <a:avLst/>
            <a:gdLst>
              <a:gd name="connsiteX0" fmla="*/ 34979 w 61802"/>
              <a:gd name="connsiteY0" fmla="*/ 412 h 570273"/>
              <a:gd name="connsiteX1" fmla="*/ 54 w 61802"/>
              <a:gd name="connsiteY1" fmla="*/ 260762 h 570273"/>
              <a:gd name="connsiteX2" fmla="*/ 44504 w 61802"/>
              <a:gd name="connsiteY2" fmla="*/ 171862 h 570273"/>
              <a:gd name="connsiteX3" fmla="*/ 19104 w 61802"/>
              <a:gd name="connsiteY3" fmla="*/ 292512 h 570273"/>
              <a:gd name="connsiteX4" fmla="*/ 60379 w 61802"/>
              <a:gd name="connsiteY4" fmla="*/ 568737 h 570273"/>
              <a:gd name="connsiteX5" fmla="*/ 47679 w 61802"/>
              <a:gd name="connsiteY5" fmla="*/ 403637 h 570273"/>
              <a:gd name="connsiteX6" fmla="*/ 3229 w 61802"/>
              <a:gd name="connsiteY6" fmla="*/ 394112 h 570273"/>
              <a:gd name="connsiteX7" fmla="*/ 31804 w 61802"/>
              <a:gd name="connsiteY7" fmla="*/ 181387 h 570273"/>
              <a:gd name="connsiteX8" fmla="*/ 19104 w 61802"/>
              <a:gd name="connsiteY8" fmla="*/ 200437 h 570273"/>
              <a:gd name="connsiteX9" fmla="*/ 34979 w 61802"/>
              <a:gd name="connsiteY9" fmla="*/ 412 h 57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02" h="570273">
                <a:moveTo>
                  <a:pt x="34979" y="412"/>
                </a:moveTo>
                <a:cubicBezTo>
                  <a:pt x="31804" y="10466"/>
                  <a:pt x="-1534" y="232187"/>
                  <a:pt x="54" y="260762"/>
                </a:cubicBezTo>
                <a:cubicBezTo>
                  <a:pt x="1641" y="289337"/>
                  <a:pt x="41329" y="166570"/>
                  <a:pt x="44504" y="171862"/>
                </a:cubicBezTo>
                <a:cubicBezTo>
                  <a:pt x="47679" y="177154"/>
                  <a:pt x="16458" y="226366"/>
                  <a:pt x="19104" y="292512"/>
                </a:cubicBezTo>
                <a:cubicBezTo>
                  <a:pt x="21750" y="358658"/>
                  <a:pt x="55616" y="550216"/>
                  <a:pt x="60379" y="568737"/>
                </a:cubicBezTo>
                <a:cubicBezTo>
                  <a:pt x="65142" y="587258"/>
                  <a:pt x="57204" y="432741"/>
                  <a:pt x="47679" y="403637"/>
                </a:cubicBezTo>
                <a:cubicBezTo>
                  <a:pt x="38154" y="374533"/>
                  <a:pt x="5875" y="431154"/>
                  <a:pt x="3229" y="394112"/>
                </a:cubicBezTo>
                <a:cubicBezTo>
                  <a:pt x="583" y="357070"/>
                  <a:pt x="29158" y="213666"/>
                  <a:pt x="31804" y="181387"/>
                </a:cubicBezTo>
                <a:cubicBezTo>
                  <a:pt x="34450" y="149108"/>
                  <a:pt x="20691" y="233774"/>
                  <a:pt x="19104" y="200437"/>
                </a:cubicBezTo>
                <a:cubicBezTo>
                  <a:pt x="17517" y="167100"/>
                  <a:pt x="38154" y="-9642"/>
                  <a:pt x="34979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146A902E-1CD0-8321-9081-C5B32732BE3A}"/>
              </a:ext>
            </a:extLst>
          </p:cNvPr>
          <p:cNvSpPr/>
          <p:nvPr/>
        </p:nvSpPr>
        <p:spPr>
          <a:xfrm>
            <a:off x="6133962" y="4653651"/>
            <a:ext cx="35463" cy="637288"/>
          </a:xfrm>
          <a:custGeom>
            <a:avLst/>
            <a:gdLst>
              <a:gd name="connsiteX0" fmla="*/ 16013 w 35463"/>
              <a:gd name="connsiteY0" fmla="*/ 4074 h 637288"/>
              <a:gd name="connsiteX1" fmla="*/ 35063 w 35463"/>
              <a:gd name="connsiteY1" fmla="*/ 613674 h 637288"/>
              <a:gd name="connsiteX2" fmla="*/ 28713 w 35463"/>
              <a:gd name="connsiteY2" fmla="*/ 489849 h 637288"/>
              <a:gd name="connsiteX3" fmla="*/ 25538 w 35463"/>
              <a:gd name="connsiteY3" fmla="*/ 277124 h 637288"/>
              <a:gd name="connsiteX4" fmla="*/ 138 w 35463"/>
              <a:gd name="connsiteY4" fmla="*/ 343799 h 637288"/>
              <a:gd name="connsiteX5" fmla="*/ 16013 w 35463"/>
              <a:gd name="connsiteY5" fmla="*/ 4074 h 63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63" h="637288">
                <a:moveTo>
                  <a:pt x="16013" y="4074"/>
                </a:moveTo>
                <a:cubicBezTo>
                  <a:pt x="21834" y="49053"/>
                  <a:pt x="32946" y="532712"/>
                  <a:pt x="35063" y="613674"/>
                </a:cubicBezTo>
                <a:cubicBezTo>
                  <a:pt x="37180" y="694636"/>
                  <a:pt x="30300" y="545941"/>
                  <a:pt x="28713" y="489849"/>
                </a:cubicBezTo>
                <a:cubicBezTo>
                  <a:pt x="27126" y="433757"/>
                  <a:pt x="30300" y="301466"/>
                  <a:pt x="25538" y="277124"/>
                </a:cubicBezTo>
                <a:cubicBezTo>
                  <a:pt x="20776" y="252782"/>
                  <a:pt x="-1979" y="387191"/>
                  <a:pt x="138" y="343799"/>
                </a:cubicBezTo>
                <a:cubicBezTo>
                  <a:pt x="2255" y="300407"/>
                  <a:pt x="10192" y="-40905"/>
                  <a:pt x="16013" y="4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5F856E1D-A4E3-C15C-1508-DD6AFF35C6A8}"/>
              </a:ext>
            </a:extLst>
          </p:cNvPr>
          <p:cNvSpPr/>
          <p:nvPr/>
        </p:nvSpPr>
        <p:spPr>
          <a:xfrm>
            <a:off x="6120878" y="5237990"/>
            <a:ext cx="70450" cy="248778"/>
          </a:xfrm>
          <a:custGeom>
            <a:avLst/>
            <a:gdLst>
              <a:gd name="connsiteX0" fmla="*/ 70372 w 70450"/>
              <a:gd name="connsiteY0" fmla="*/ 760 h 248778"/>
              <a:gd name="connsiteX1" fmla="*/ 6872 w 70450"/>
              <a:gd name="connsiteY1" fmla="*/ 134110 h 248778"/>
              <a:gd name="connsiteX2" fmla="*/ 22747 w 70450"/>
              <a:gd name="connsiteY2" fmla="*/ 248410 h 248778"/>
              <a:gd name="connsiteX3" fmla="*/ 6872 w 70450"/>
              <a:gd name="connsiteY3" fmla="*/ 165860 h 248778"/>
              <a:gd name="connsiteX4" fmla="*/ 522 w 70450"/>
              <a:gd name="connsiteY4" fmla="*/ 38860 h 248778"/>
              <a:gd name="connsiteX5" fmla="*/ 19572 w 70450"/>
              <a:gd name="connsiteY5" fmla="*/ 76960 h 248778"/>
              <a:gd name="connsiteX6" fmla="*/ 70372 w 70450"/>
              <a:gd name="connsiteY6" fmla="*/ 760 h 24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50" h="248778">
                <a:moveTo>
                  <a:pt x="70372" y="760"/>
                </a:moveTo>
                <a:cubicBezTo>
                  <a:pt x="68255" y="10285"/>
                  <a:pt x="14809" y="92835"/>
                  <a:pt x="6872" y="134110"/>
                </a:cubicBezTo>
                <a:cubicBezTo>
                  <a:pt x="-1065" y="175385"/>
                  <a:pt x="22747" y="243118"/>
                  <a:pt x="22747" y="248410"/>
                </a:cubicBezTo>
                <a:cubicBezTo>
                  <a:pt x="22747" y="253702"/>
                  <a:pt x="10576" y="200785"/>
                  <a:pt x="6872" y="165860"/>
                </a:cubicBezTo>
                <a:cubicBezTo>
                  <a:pt x="3168" y="130935"/>
                  <a:pt x="-1595" y="53677"/>
                  <a:pt x="522" y="38860"/>
                </a:cubicBezTo>
                <a:cubicBezTo>
                  <a:pt x="2639" y="24043"/>
                  <a:pt x="7930" y="79606"/>
                  <a:pt x="19572" y="76960"/>
                </a:cubicBezTo>
                <a:cubicBezTo>
                  <a:pt x="31214" y="74314"/>
                  <a:pt x="72489" y="-8765"/>
                  <a:pt x="70372" y="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390A1469-A1C7-F478-7322-3682E0998C9E}"/>
              </a:ext>
            </a:extLst>
          </p:cNvPr>
          <p:cNvSpPr/>
          <p:nvPr/>
        </p:nvSpPr>
        <p:spPr>
          <a:xfrm>
            <a:off x="5988002" y="5289541"/>
            <a:ext cx="308322" cy="197032"/>
          </a:xfrm>
          <a:custGeom>
            <a:avLst/>
            <a:gdLst>
              <a:gd name="connsiteX0" fmla="*/ 48 w 308322"/>
              <a:gd name="connsiteY0" fmla="*/ 196859 h 197032"/>
              <a:gd name="connsiteX1" fmla="*/ 155623 w 308322"/>
              <a:gd name="connsiteY1" fmla="*/ 133359 h 197032"/>
              <a:gd name="connsiteX2" fmla="*/ 304848 w 308322"/>
              <a:gd name="connsiteY2" fmla="*/ 133359 h 197032"/>
              <a:gd name="connsiteX3" fmla="*/ 244523 w 308322"/>
              <a:gd name="connsiteY3" fmla="*/ 114309 h 197032"/>
              <a:gd name="connsiteX4" fmla="*/ 63548 w 308322"/>
              <a:gd name="connsiteY4" fmla="*/ 9 h 197032"/>
              <a:gd name="connsiteX5" fmla="*/ 241348 w 308322"/>
              <a:gd name="connsiteY5" fmla="*/ 107959 h 197032"/>
              <a:gd name="connsiteX6" fmla="*/ 98473 w 308322"/>
              <a:gd name="connsiteY6" fmla="*/ 114309 h 197032"/>
              <a:gd name="connsiteX7" fmla="*/ 171498 w 308322"/>
              <a:gd name="connsiteY7" fmla="*/ 111134 h 197032"/>
              <a:gd name="connsiteX8" fmla="*/ 48 w 308322"/>
              <a:gd name="connsiteY8" fmla="*/ 196859 h 19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322" h="197032">
                <a:moveTo>
                  <a:pt x="48" y="196859"/>
                </a:moveTo>
                <a:cubicBezTo>
                  <a:pt x="-2598" y="200563"/>
                  <a:pt x="104823" y="143942"/>
                  <a:pt x="155623" y="133359"/>
                </a:cubicBezTo>
                <a:cubicBezTo>
                  <a:pt x="206423" y="122776"/>
                  <a:pt x="290031" y="136534"/>
                  <a:pt x="304848" y="133359"/>
                </a:cubicBezTo>
                <a:cubicBezTo>
                  <a:pt x="319665" y="130184"/>
                  <a:pt x="284740" y="136534"/>
                  <a:pt x="244523" y="114309"/>
                </a:cubicBezTo>
                <a:cubicBezTo>
                  <a:pt x="204306" y="92084"/>
                  <a:pt x="64077" y="1067"/>
                  <a:pt x="63548" y="9"/>
                </a:cubicBezTo>
                <a:cubicBezTo>
                  <a:pt x="63019" y="-1049"/>
                  <a:pt x="235527" y="88909"/>
                  <a:pt x="241348" y="107959"/>
                </a:cubicBezTo>
                <a:cubicBezTo>
                  <a:pt x="247169" y="127009"/>
                  <a:pt x="98473" y="114309"/>
                  <a:pt x="98473" y="114309"/>
                </a:cubicBezTo>
                <a:cubicBezTo>
                  <a:pt x="86831" y="114838"/>
                  <a:pt x="190019" y="103726"/>
                  <a:pt x="171498" y="111134"/>
                </a:cubicBezTo>
                <a:cubicBezTo>
                  <a:pt x="152977" y="118542"/>
                  <a:pt x="2694" y="193155"/>
                  <a:pt x="48" y="196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BCCCC79D-8BFE-CA63-EE83-364C10C82DFD}"/>
              </a:ext>
            </a:extLst>
          </p:cNvPr>
          <p:cNvSpPr/>
          <p:nvPr/>
        </p:nvSpPr>
        <p:spPr>
          <a:xfrm>
            <a:off x="6051170" y="4889235"/>
            <a:ext cx="160184" cy="463930"/>
          </a:xfrm>
          <a:custGeom>
            <a:avLst/>
            <a:gdLst>
              <a:gd name="connsiteX0" fmla="*/ 143255 w 160184"/>
              <a:gd name="connsiteY0" fmla="*/ 265 h 463930"/>
              <a:gd name="connsiteX1" fmla="*/ 159130 w 160184"/>
              <a:gd name="connsiteY1" fmla="*/ 241565 h 463930"/>
              <a:gd name="connsiteX2" fmla="*/ 108330 w 160184"/>
              <a:gd name="connsiteY2" fmla="*/ 317765 h 463930"/>
              <a:gd name="connsiteX3" fmla="*/ 380 w 160184"/>
              <a:gd name="connsiteY3" fmla="*/ 463815 h 463930"/>
              <a:gd name="connsiteX4" fmla="*/ 149605 w 160184"/>
              <a:gd name="connsiteY4" fmla="*/ 292365 h 463930"/>
              <a:gd name="connsiteX5" fmla="*/ 143255 w 160184"/>
              <a:gd name="connsiteY5" fmla="*/ 265 h 46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84" h="463930">
                <a:moveTo>
                  <a:pt x="143255" y="265"/>
                </a:moveTo>
                <a:cubicBezTo>
                  <a:pt x="144842" y="-8202"/>
                  <a:pt x="164951" y="188648"/>
                  <a:pt x="159130" y="241565"/>
                </a:cubicBezTo>
                <a:cubicBezTo>
                  <a:pt x="153309" y="294482"/>
                  <a:pt x="134788" y="280723"/>
                  <a:pt x="108330" y="317765"/>
                </a:cubicBezTo>
                <a:cubicBezTo>
                  <a:pt x="81872" y="354807"/>
                  <a:pt x="-6499" y="468048"/>
                  <a:pt x="380" y="463815"/>
                </a:cubicBezTo>
                <a:cubicBezTo>
                  <a:pt x="7259" y="459582"/>
                  <a:pt x="126322" y="364332"/>
                  <a:pt x="149605" y="292365"/>
                </a:cubicBezTo>
                <a:cubicBezTo>
                  <a:pt x="172888" y="220398"/>
                  <a:pt x="141668" y="8732"/>
                  <a:pt x="143255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E63CAE1A-7A14-0C9B-4ABD-95C277F944AE}"/>
              </a:ext>
            </a:extLst>
          </p:cNvPr>
          <p:cNvSpPr/>
          <p:nvPr/>
        </p:nvSpPr>
        <p:spPr>
          <a:xfrm>
            <a:off x="5872486" y="5536470"/>
            <a:ext cx="93539" cy="328343"/>
          </a:xfrm>
          <a:custGeom>
            <a:avLst/>
            <a:gdLst>
              <a:gd name="connsiteX0" fmla="*/ 52064 w 93539"/>
              <a:gd name="connsiteY0" fmla="*/ 730 h 328343"/>
              <a:gd name="connsiteX1" fmla="*/ 20314 w 93539"/>
              <a:gd name="connsiteY1" fmla="*/ 95980 h 328343"/>
              <a:gd name="connsiteX2" fmla="*/ 39364 w 93539"/>
              <a:gd name="connsiteY2" fmla="*/ 219805 h 328343"/>
              <a:gd name="connsiteX3" fmla="*/ 26664 w 93539"/>
              <a:gd name="connsiteY3" fmla="*/ 203930 h 328343"/>
              <a:gd name="connsiteX4" fmla="*/ 93339 w 93539"/>
              <a:gd name="connsiteY4" fmla="*/ 327755 h 328343"/>
              <a:gd name="connsiteX5" fmla="*/ 45714 w 93539"/>
              <a:gd name="connsiteY5" fmla="*/ 245205 h 328343"/>
              <a:gd name="connsiteX6" fmla="*/ 1264 w 93539"/>
              <a:gd name="connsiteY6" fmla="*/ 121380 h 328343"/>
              <a:gd name="connsiteX7" fmla="*/ 13964 w 93539"/>
              <a:gd name="connsiteY7" fmla="*/ 146780 h 328343"/>
              <a:gd name="connsiteX8" fmla="*/ 52064 w 93539"/>
              <a:gd name="connsiteY8" fmla="*/ 730 h 32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39" h="328343">
                <a:moveTo>
                  <a:pt x="52064" y="730"/>
                </a:moveTo>
                <a:cubicBezTo>
                  <a:pt x="53122" y="-7737"/>
                  <a:pt x="22431" y="59468"/>
                  <a:pt x="20314" y="95980"/>
                </a:cubicBezTo>
                <a:cubicBezTo>
                  <a:pt x="18197" y="132492"/>
                  <a:pt x="38306" y="201814"/>
                  <a:pt x="39364" y="219805"/>
                </a:cubicBezTo>
                <a:cubicBezTo>
                  <a:pt x="40422" y="237796"/>
                  <a:pt x="17668" y="185938"/>
                  <a:pt x="26664" y="203930"/>
                </a:cubicBezTo>
                <a:cubicBezTo>
                  <a:pt x="35660" y="221922"/>
                  <a:pt x="90164" y="320876"/>
                  <a:pt x="93339" y="327755"/>
                </a:cubicBezTo>
                <a:cubicBezTo>
                  <a:pt x="96514" y="334634"/>
                  <a:pt x="61060" y="279601"/>
                  <a:pt x="45714" y="245205"/>
                </a:cubicBezTo>
                <a:cubicBezTo>
                  <a:pt x="30368" y="210809"/>
                  <a:pt x="6556" y="137784"/>
                  <a:pt x="1264" y="121380"/>
                </a:cubicBezTo>
                <a:cubicBezTo>
                  <a:pt x="-4028" y="104976"/>
                  <a:pt x="8672" y="163713"/>
                  <a:pt x="13964" y="146780"/>
                </a:cubicBezTo>
                <a:cubicBezTo>
                  <a:pt x="19256" y="129847"/>
                  <a:pt x="51006" y="9197"/>
                  <a:pt x="52064" y="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C75DF12-F9A4-5FF6-76D2-7AFD19F60240}"/>
              </a:ext>
            </a:extLst>
          </p:cNvPr>
          <p:cNvSpPr/>
          <p:nvPr/>
        </p:nvSpPr>
        <p:spPr>
          <a:xfrm>
            <a:off x="6118158" y="4399550"/>
            <a:ext cx="19139" cy="648561"/>
          </a:xfrm>
          <a:custGeom>
            <a:avLst/>
            <a:gdLst>
              <a:gd name="connsiteX0" fmla="*/ 67 w 19139"/>
              <a:gd name="connsiteY0" fmla="*/ 1000 h 648561"/>
              <a:gd name="connsiteX1" fmla="*/ 9592 w 19139"/>
              <a:gd name="connsiteY1" fmla="*/ 455025 h 648561"/>
              <a:gd name="connsiteX2" fmla="*/ 3242 w 19139"/>
              <a:gd name="connsiteY2" fmla="*/ 642350 h 648561"/>
              <a:gd name="connsiteX3" fmla="*/ 19117 w 19139"/>
              <a:gd name="connsiteY3" fmla="*/ 248650 h 648561"/>
              <a:gd name="connsiteX4" fmla="*/ 6417 w 19139"/>
              <a:gd name="connsiteY4" fmla="*/ 331200 h 648561"/>
              <a:gd name="connsiteX5" fmla="*/ 67 w 19139"/>
              <a:gd name="connsiteY5" fmla="*/ 1000 h 64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39" h="648561">
                <a:moveTo>
                  <a:pt x="67" y="1000"/>
                </a:moveTo>
                <a:cubicBezTo>
                  <a:pt x="596" y="21637"/>
                  <a:pt x="9063" y="348133"/>
                  <a:pt x="9592" y="455025"/>
                </a:cubicBezTo>
                <a:cubicBezTo>
                  <a:pt x="10121" y="561917"/>
                  <a:pt x="1655" y="676746"/>
                  <a:pt x="3242" y="642350"/>
                </a:cubicBezTo>
                <a:cubicBezTo>
                  <a:pt x="4830" y="607954"/>
                  <a:pt x="18588" y="300508"/>
                  <a:pt x="19117" y="248650"/>
                </a:cubicBezTo>
                <a:cubicBezTo>
                  <a:pt x="19646" y="196792"/>
                  <a:pt x="10650" y="377238"/>
                  <a:pt x="6417" y="331200"/>
                </a:cubicBezTo>
                <a:cubicBezTo>
                  <a:pt x="2184" y="285163"/>
                  <a:pt x="-462" y="-19637"/>
                  <a:pt x="67" y="1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6E201EFF-F66B-E852-313D-1CB929373DF9}"/>
              </a:ext>
            </a:extLst>
          </p:cNvPr>
          <p:cNvSpPr/>
          <p:nvPr/>
        </p:nvSpPr>
        <p:spPr>
          <a:xfrm>
            <a:off x="6200165" y="4038851"/>
            <a:ext cx="64561" cy="485567"/>
          </a:xfrm>
          <a:custGeom>
            <a:avLst/>
            <a:gdLst>
              <a:gd name="connsiteX0" fmla="*/ 610 w 64561"/>
              <a:gd name="connsiteY0" fmla="*/ 6099 h 485567"/>
              <a:gd name="connsiteX1" fmla="*/ 64110 w 64561"/>
              <a:gd name="connsiteY1" fmla="*/ 475999 h 485567"/>
              <a:gd name="connsiteX2" fmla="*/ 29185 w 64561"/>
              <a:gd name="connsiteY2" fmla="*/ 314074 h 485567"/>
              <a:gd name="connsiteX3" fmla="*/ 32360 w 64561"/>
              <a:gd name="connsiteY3" fmla="*/ 215649 h 485567"/>
              <a:gd name="connsiteX4" fmla="*/ 610 w 64561"/>
              <a:gd name="connsiteY4" fmla="*/ 6099 h 48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61" h="485567">
                <a:moveTo>
                  <a:pt x="610" y="6099"/>
                </a:moveTo>
                <a:cubicBezTo>
                  <a:pt x="5902" y="49491"/>
                  <a:pt x="59348" y="424670"/>
                  <a:pt x="64110" y="475999"/>
                </a:cubicBezTo>
                <a:cubicBezTo>
                  <a:pt x="68872" y="527328"/>
                  <a:pt x="34477" y="357466"/>
                  <a:pt x="29185" y="314074"/>
                </a:cubicBezTo>
                <a:cubicBezTo>
                  <a:pt x="23893" y="270682"/>
                  <a:pt x="38710" y="268036"/>
                  <a:pt x="32360" y="215649"/>
                </a:cubicBezTo>
                <a:cubicBezTo>
                  <a:pt x="26010" y="163262"/>
                  <a:pt x="-4682" y="-37293"/>
                  <a:pt x="610" y="6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D49C63E9-0F2B-D191-28C8-7E46A00D2AAA}"/>
              </a:ext>
            </a:extLst>
          </p:cNvPr>
          <p:cNvSpPr/>
          <p:nvPr/>
        </p:nvSpPr>
        <p:spPr>
          <a:xfrm>
            <a:off x="6140442" y="4047374"/>
            <a:ext cx="41487" cy="394630"/>
          </a:xfrm>
          <a:custGeom>
            <a:avLst/>
            <a:gdLst>
              <a:gd name="connsiteX0" fmla="*/ 41283 w 41487"/>
              <a:gd name="connsiteY0" fmla="*/ 751 h 394630"/>
              <a:gd name="connsiteX1" fmla="*/ 34933 w 41487"/>
              <a:gd name="connsiteY1" fmla="*/ 394451 h 394630"/>
              <a:gd name="connsiteX2" fmla="*/ 8 w 41487"/>
              <a:gd name="connsiteY2" fmla="*/ 54726 h 394630"/>
              <a:gd name="connsiteX3" fmla="*/ 31758 w 41487"/>
              <a:gd name="connsiteY3" fmla="*/ 289676 h 394630"/>
              <a:gd name="connsiteX4" fmla="*/ 41283 w 41487"/>
              <a:gd name="connsiteY4" fmla="*/ 751 h 39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87" h="394630">
                <a:moveTo>
                  <a:pt x="41283" y="751"/>
                </a:moveTo>
                <a:cubicBezTo>
                  <a:pt x="41812" y="18213"/>
                  <a:pt x="41812" y="385455"/>
                  <a:pt x="34933" y="394451"/>
                </a:cubicBezTo>
                <a:cubicBezTo>
                  <a:pt x="28054" y="403447"/>
                  <a:pt x="537" y="72188"/>
                  <a:pt x="8" y="54726"/>
                </a:cubicBezTo>
                <a:cubicBezTo>
                  <a:pt x="-521" y="37264"/>
                  <a:pt x="23291" y="303434"/>
                  <a:pt x="31758" y="289676"/>
                </a:cubicBezTo>
                <a:cubicBezTo>
                  <a:pt x="40225" y="275918"/>
                  <a:pt x="40754" y="-16711"/>
                  <a:pt x="41283" y="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00DE28DE-1665-E86D-094B-545FE3D6DE9F}"/>
              </a:ext>
            </a:extLst>
          </p:cNvPr>
          <p:cNvSpPr/>
          <p:nvPr/>
        </p:nvSpPr>
        <p:spPr>
          <a:xfrm>
            <a:off x="6657975" y="5681746"/>
            <a:ext cx="113481" cy="61996"/>
          </a:xfrm>
          <a:custGeom>
            <a:avLst/>
            <a:gdLst>
              <a:gd name="connsiteX0" fmla="*/ 0 w 113481"/>
              <a:gd name="connsiteY0" fmla="*/ 61829 h 61996"/>
              <a:gd name="connsiteX1" fmla="*/ 107950 w 113481"/>
              <a:gd name="connsiteY1" fmla="*/ 1504 h 61996"/>
              <a:gd name="connsiteX2" fmla="*/ 95250 w 113481"/>
              <a:gd name="connsiteY2" fmla="*/ 20554 h 61996"/>
              <a:gd name="connsiteX3" fmla="*/ 73025 w 113481"/>
              <a:gd name="connsiteY3" fmla="*/ 45954 h 61996"/>
              <a:gd name="connsiteX4" fmla="*/ 107950 w 113481"/>
              <a:gd name="connsiteY4" fmla="*/ 20554 h 61996"/>
              <a:gd name="connsiteX5" fmla="*/ 0 w 113481"/>
              <a:gd name="connsiteY5" fmla="*/ 61829 h 6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481" h="61996">
                <a:moveTo>
                  <a:pt x="0" y="61829"/>
                </a:moveTo>
                <a:cubicBezTo>
                  <a:pt x="0" y="58654"/>
                  <a:pt x="107950" y="1504"/>
                  <a:pt x="107950" y="1504"/>
                </a:cubicBezTo>
                <a:cubicBezTo>
                  <a:pt x="123825" y="-5375"/>
                  <a:pt x="101071" y="13146"/>
                  <a:pt x="95250" y="20554"/>
                </a:cubicBezTo>
                <a:cubicBezTo>
                  <a:pt x="89429" y="27962"/>
                  <a:pt x="70908" y="45954"/>
                  <a:pt x="73025" y="45954"/>
                </a:cubicBezTo>
                <a:cubicBezTo>
                  <a:pt x="75142" y="45954"/>
                  <a:pt x="120650" y="18967"/>
                  <a:pt x="107950" y="20554"/>
                </a:cubicBezTo>
                <a:cubicBezTo>
                  <a:pt x="95250" y="22141"/>
                  <a:pt x="0" y="65004"/>
                  <a:pt x="0" y="61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C4BFE53A-2C5D-8792-9279-DE71A570D00F}"/>
              </a:ext>
            </a:extLst>
          </p:cNvPr>
          <p:cNvSpPr/>
          <p:nvPr/>
        </p:nvSpPr>
        <p:spPr>
          <a:xfrm>
            <a:off x="6647779" y="5676811"/>
            <a:ext cx="152741" cy="76443"/>
          </a:xfrm>
          <a:custGeom>
            <a:avLst/>
            <a:gdLst>
              <a:gd name="connsiteX0" fmla="*/ 671 w 152741"/>
              <a:gd name="connsiteY0" fmla="*/ 76289 h 76443"/>
              <a:gd name="connsiteX1" fmla="*/ 108621 w 152741"/>
              <a:gd name="connsiteY1" fmla="*/ 54064 h 76443"/>
              <a:gd name="connsiteX2" fmla="*/ 137196 w 152741"/>
              <a:gd name="connsiteY2" fmla="*/ 57239 h 76443"/>
              <a:gd name="connsiteX3" fmla="*/ 134021 w 152741"/>
              <a:gd name="connsiteY3" fmla="*/ 89 h 76443"/>
              <a:gd name="connsiteX4" fmla="*/ 149896 w 152741"/>
              <a:gd name="connsiteY4" fmla="*/ 44539 h 76443"/>
              <a:gd name="connsiteX5" fmla="*/ 67346 w 152741"/>
              <a:gd name="connsiteY5" fmla="*/ 63589 h 76443"/>
              <a:gd name="connsiteX6" fmla="*/ 671 w 152741"/>
              <a:gd name="connsiteY6" fmla="*/ 76289 h 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41" h="76443">
                <a:moveTo>
                  <a:pt x="671" y="76289"/>
                </a:moveTo>
                <a:cubicBezTo>
                  <a:pt x="7550" y="74702"/>
                  <a:pt x="85867" y="57239"/>
                  <a:pt x="108621" y="54064"/>
                </a:cubicBezTo>
                <a:cubicBezTo>
                  <a:pt x="131375" y="50889"/>
                  <a:pt x="132963" y="66235"/>
                  <a:pt x="137196" y="57239"/>
                </a:cubicBezTo>
                <a:cubicBezTo>
                  <a:pt x="141429" y="48243"/>
                  <a:pt x="131904" y="2206"/>
                  <a:pt x="134021" y="89"/>
                </a:cubicBezTo>
                <a:cubicBezTo>
                  <a:pt x="136138" y="-2028"/>
                  <a:pt x="161008" y="33956"/>
                  <a:pt x="149896" y="44539"/>
                </a:cubicBezTo>
                <a:cubicBezTo>
                  <a:pt x="138784" y="55122"/>
                  <a:pt x="93275" y="60414"/>
                  <a:pt x="67346" y="63589"/>
                </a:cubicBezTo>
                <a:cubicBezTo>
                  <a:pt x="41417" y="66764"/>
                  <a:pt x="-6208" y="77876"/>
                  <a:pt x="671" y="76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4BE5251-955C-AC35-CA95-6B6E286F4B5C}"/>
              </a:ext>
            </a:extLst>
          </p:cNvPr>
          <p:cNvSpPr/>
          <p:nvPr/>
        </p:nvSpPr>
        <p:spPr>
          <a:xfrm>
            <a:off x="6651169" y="5740099"/>
            <a:ext cx="163579" cy="26002"/>
          </a:xfrm>
          <a:custGeom>
            <a:avLst/>
            <a:gdLst>
              <a:gd name="connsiteX0" fmla="*/ 456 w 163579"/>
              <a:gd name="connsiteY0" fmla="*/ 25701 h 26002"/>
              <a:gd name="connsiteX1" fmla="*/ 159206 w 163579"/>
              <a:gd name="connsiteY1" fmla="*/ 301 h 26002"/>
              <a:gd name="connsiteX2" fmla="*/ 111581 w 163579"/>
              <a:gd name="connsiteY2" fmla="*/ 13001 h 26002"/>
              <a:gd name="connsiteX3" fmla="*/ 456 w 163579"/>
              <a:gd name="connsiteY3" fmla="*/ 25701 h 2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79" h="26002">
                <a:moveTo>
                  <a:pt x="456" y="25701"/>
                </a:moveTo>
                <a:cubicBezTo>
                  <a:pt x="8393" y="23584"/>
                  <a:pt x="140685" y="2418"/>
                  <a:pt x="159206" y="301"/>
                </a:cubicBezTo>
                <a:cubicBezTo>
                  <a:pt x="177727" y="-1816"/>
                  <a:pt x="132747" y="7709"/>
                  <a:pt x="111581" y="13001"/>
                </a:cubicBezTo>
                <a:cubicBezTo>
                  <a:pt x="90415" y="18293"/>
                  <a:pt x="-7481" y="27818"/>
                  <a:pt x="456" y="25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B4CD0DEE-C9E5-6E28-F509-1728698351F7}"/>
              </a:ext>
            </a:extLst>
          </p:cNvPr>
          <p:cNvSpPr/>
          <p:nvPr/>
        </p:nvSpPr>
        <p:spPr>
          <a:xfrm>
            <a:off x="6560151" y="5717355"/>
            <a:ext cx="120544" cy="146132"/>
          </a:xfrm>
          <a:custGeom>
            <a:avLst/>
            <a:gdLst>
              <a:gd name="connsiteX0" fmla="*/ 120049 w 120544"/>
              <a:gd name="connsiteY0" fmla="*/ 820 h 146132"/>
              <a:gd name="connsiteX1" fmla="*/ 2574 w 120544"/>
              <a:gd name="connsiteY1" fmla="*/ 143695 h 146132"/>
              <a:gd name="connsiteX2" fmla="*/ 43849 w 120544"/>
              <a:gd name="connsiteY2" fmla="*/ 86545 h 146132"/>
              <a:gd name="connsiteX3" fmla="*/ 120049 w 120544"/>
              <a:gd name="connsiteY3" fmla="*/ 820 h 14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544" h="146132">
                <a:moveTo>
                  <a:pt x="120049" y="820"/>
                </a:moveTo>
                <a:cubicBezTo>
                  <a:pt x="113170" y="10345"/>
                  <a:pt x="15274" y="129408"/>
                  <a:pt x="2574" y="143695"/>
                </a:cubicBezTo>
                <a:cubicBezTo>
                  <a:pt x="-10126" y="157983"/>
                  <a:pt x="27445" y="105595"/>
                  <a:pt x="43849" y="86545"/>
                </a:cubicBezTo>
                <a:cubicBezTo>
                  <a:pt x="60253" y="67495"/>
                  <a:pt x="126928" y="-8705"/>
                  <a:pt x="120049" y="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180B39D0-68E6-D80D-82D9-F7FBE29475DF}"/>
              </a:ext>
            </a:extLst>
          </p:cNvPr>
          <p:cNvSpPr/>
          <p:nvPr/>
        </p:nvSpPr>
        <p:spPr>
          <a:xfrm>
            <a:off x="6118081" y="5727095"/>
            <a:ext cx="184786" cy="45301"/>
          </a:xfrm>
          <a:custGeom>
            <a:avLst/>
            <a:gdLst>
              <a:gd name="connsiteX0" fmla="*/ 144 w 184786"/>
              <a:gd name="connsiteY0" fmla="*/ 45055 h 45301"/>
              <a:gd name="connsiteX1" fmla="*/ 95394 w 184786"/>
              <a:gd name="connsiteY1" fmla="*/ 13305 h 45301"/>
              <a:gd name="connsiteX2" fmla="*/ 184294 w 184786"/>
              <a:gd name="connsiteY2" fmla="*/ 32355 h 45301"/>
              <a:gd name="connsiteX3" fmla="*/ 133494 w 184786"/>
              <a:gd name="connsiteY3" fmla="*/ 16480 h 45301"/>
              <a:gd name="connsiteX4" fmla="*/ 114444 w 184786"/>
              <a:gd name="connsiteY4" fmla="*/ 605 h 45301"/>
              <a:gd name="connsiteX5" fmla="*/ 162069 w 184786"/>
              <a:gd name="connsiteY5" fmla="*/ 38705 h 45301"/>
              <a:gd name="connsiteX6" fmla="*/ 117619 w 184786"/>
              <a:gd name="connsiteY6" fmla="*/ 29180 h 45301"/>
              <a:gd name="connsiteX7" fmla="*/ 144 w 184786"/>
              <a:gd name="connsiteY7" fmla="*/ 45055 h 4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786" h="45301">
                <a:moveTo>
                  <a:pt x="144" y="45055"/>
                </a:moveTo>
                <a:cubicBezTo>
                  <a:pt x="-3560" y="42409"/>
                  <a:pt x="64702" y="15422"/>
                  <a:pt x="95394" y="13305"/>
                </a:cubicBezTo>
                <a:cubicBezTo>
                  <a:pt x="126086" y="11188"/>
                  <a:pt x="177944" y="31826"/>
                  <a:pt x="184294" y="32355"/>
                </a:cubicBezTo>
                <a:cubicBezTo>
                  <a:pt x="190644" y="32884"/>
                  <a:pt x="133494" y="16480"/>
                  <a:pt x="133494" y="16480"/>
                </a:cubicBezTo>
                <a:cubicBezTo>
                  <a:pt x="121852" y="11188"/>
                  <a:pt x="109682" y="-3099"/>
                  <a:pt x="114444" y="605"/>
                </a:cubicBezTo>
                <a:cubicBezTo>
                  <a:pt x="119206" y="4309"/>
                  <a:pt x="161540" y="33942"/>
                  <a:pt x="162069" y="38705"/>
                </a:cubicBezTo>
                <a:cubicBezTo>
                  <a:pt x="162598" y="43467"/>
                  <a:pt x="139315" y="30238"/>
                  <a:pt x="117619" y="29180"/>
                </a:cubicBezTo>
                <a:cubicBezTo>
                  <a:pt x="95923" y="28122"/>
                  <a:pt x="3848" y="47701"/>
                  <a:pt x="144" y="45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18081F37-337E-4729-D724-B41B9F94B5AB}"/>
              </a:ext>
            </a:extLst>
          </p:cNvPr>
          <p:cNvSpPr/>
          <p:nvPr/>
        </p:nvSpPr>
        <p:spPr>
          <a:xfrm>
            <a:off x="6540471" y="5934074"/>
            <a:ext cx="60919" cy="197638"/>
          </a:xfrm>
          <a:custGeom>
            <a:avLst/>
            <a:gdLst>
              <a:gd name="connsiteX0" fmla="*/ 60354 w 60919"/>
              <a:gd name="connsiteY0" fmla="*/ 1 h 197638"/>
              <a:gd name="connsiteX1" fmla="*/ 54004 w 60919"/>
              <a:gd name="connsiteY1" fmla="*/ 114301 h 197638"/>
              <a:gd name="connsiteX2" fmla="*/ 50829 w 60919"/>
              <a:gd name="connsiteY2" fmla="*/ 196851 h 197638"/>
              <a:gd name="connsiteX3" fmla="*/ 44479 w 60919"/>
              <a:gd name="connsiteY3" fmla="*/ 149226 h 197638"/>
              <a:gd name="connsiteX4" fmla="*/ 29 w 60919"/>
              <a:gd name="connsiteY4" fmla="*/ 41276 h 197638"/>
              <a:gd name="connsiteX5" fmla="*/ 38129 w 60919"/>
              <a:gd name="connsiteY5" fmla="*/ 111126 h 197638"/>
              <a:gd name="connsiteX6" fmla="*/ 60354 w 60919"/>
              <a:gd name="connsiteY6" fmla="*/ 1 h 19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19" h="197638">
                <a:moveTo>
                  <a:pt x="60354" y="1"/>
                </a:moveTo>
                <a:cubicBezTo>
                  <a:pt x="63000" y="530"/>
                  <a:pt x="55591" y="81493"/>
                  <a:pt x="54004" y="114301"/>
                </a:cubicBezTo>
                <a:cubicBezTo>
                  <a:pt x="52416" y="147109"/>
                  <a:pt x="52416" y="191030"/>
                  <a:pt x="50829" y="196851"/>
                </a:cubicBezTo>
                <a:cubicBezTo>
                  <a:pt x="49241" y="202672"/>
                  <a:pt x="52946" y="175155"/>
                  <a:pt x="44479" y="149226"/>
                </a:cubicBezTo>
                <a:cubicBezTo>
                  <a:pt x="36012" y="123297"/>
                  <a:pt x="1087" y="47626"/>
                  <a:pt x="29" y="41276"/>
                </a:cubicBezTo>
                <a:cubicBezTo>
                  <a:pt x="-1029" y="34926"/>
                  <a:pt x="27017" y="112713"/>
                  <a:pt x="38129" y="111126"/>
                </a:cubicBezTo>
                <a:cubicBezTo>
                  <a:pt x="49241" y="109539"/>
                  <a:pt x="57708" y="-528"/>
                  <a:pt x="6035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4B11ACB7-9057-DA55-B505-1281661B72C8}"/>
              </a:ext>
            </a:extLst>
          </p:cNvPr>
          <p:cNvSpPr/>
          <p:nvPr/>
        </p:nvSpPr>
        <p:spPr>
          <a:xfrm>
            <a:off x="6352589" y="5928336"/>
            <a:ext cx="139900" cy="223307"/>
          </a:xfrm>
          <a:custGeom>
            <a:avLst/>
            <a:gdLst>
              <a:gd name="connsiteX0" fmla="*/ 22811 w 139900"/>
              <a:gd name="connsiteY0" fmla="*/ 2564 h 223307"/>
              <a:gd name="connsiteX1" fmla="*/ 133936 w 139900"/>
              <a:gd name="connsiteY1" fmla="*/ 212114 h 223307"/>
              <a:gd name="connsiteX2" fmla="*/ 111711 w 139900"/>
              <a:gd name="connsiteY2" fmla="*/ 183539 h 223307"/>
              <a:gd name="connsiteX3" fmla="*/ 586 w 139900"/>
              <a:gd name="connsiteY3" fmla="*/ 88289 h 223307"/>
              <a:gd name="connsiteX4" fmla="*/ 67261 w 139900"/>
              <a:gd name="connsiteY4" fmla="*/ 135914 h 223307"/>
              <a:gd name="connsiteX5" fmla="*/ 54561 w 139900"/>
              <a:gd name="connsiteY5" fmla="*/ 81939 h 223307"/>
              <a:gd name="connsiteX6" fmla="*/ 79961 w 139900"/>
              <a:gd name="connsiteY6" fmla="*/ 158139 h 223307"/>
              <a:gd name="connsiteX7" fmla="*/ 83136 w 139900"/>
              <a:gd name="connsiteY7" fmla="*/ 97814 h 223307"/>
              <a:gd name="connsiteX8" fmla="*/ 22811 w 139900"/>
              <a:gd name="connsiteY8" fmla="*/ 2564 h 22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900" h="223307">
                <a:moveTo>
                  <a:pt x="22811" y="2564"/>
                </a:moveTo>
                <a:cubicBezTo>
                  <a:pt x="31278" y="21614"/>
                  <a:pt x="119119" y="181952"/>
                  <a:pt x="133936" y="212114"/>
                </a:cubicBezTo>
                <a:cubicBezTo>
                  <a:pt x="148753" y="242276"/>
                  <a:pt x="133936" y="204176"/>
                  <a:pt x="111711" y="183539"/>
                </a:cubicBezTo>
                <a:cubicBezTo>
                  <a:pt x="89486" y="162902"/>
                  <a:pt x="7994" y="96227"/>
                  <a:pt x="586" y="88289"/>
                </a:cubicBezTo>
                <a:cubicBezTo>
                  <a:pt x="-6822" y="80352"/>
                  <a:pt x="58265" y="136972"/>
                  <a:pt x="67261" y="135914"/>
                </a:cubicBezTo>
                <a:cubicBezTo>
                  <a:pt x="76257" y="134856"/>
                  <a:pt x="52444" y="78235"/>
                  <a:pt x="54561" y="81939"/>
                </a:cubicBezTo>
                <a:cubicBezTo>
                  <a:pt x="56678" y="85643"/>
                  <a:pt x="75199" y="155493"/>
                  <a:pt x="79961" y="158139"/>
                </a:cubicBezTo>
                <a:cubicBezTo>
                  <a:pt x="84723" y="160785"/>
                  <a:pt x="93190" y="119510"/>
                  <a:pt x="83136" y="97814"/>
                </a:cubicBezTo>
                <a:cubicBezTo>
                  <a:pt x="73082" y="76118"/>
                  <a:pt x="14344" y="-16486"/>
                  <a:pt x="22811" y="2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567A6D1E-BB0A-67FB-47C0-E72E499ECBA5}"/>
              </a:ext>
            </a:extLst>
          </p:cNvPr>
          <p:cNvSpPr/>
          <p:nvPr/>
        </p:nvSpPr>
        <p:spPr>
          <a:xfrm>
            <a:off x="6492801" y="5911122"/>
            <a:ext cx="66503" cy="232482"/>
          </a:xfrm>
          <a:custGeom>
            <a:avLst/>
            <a:gdLst>
              <a:gd name="connsiteX0" fmla="*/ 74 w 66503"/>
              <a:gd name="connsiteY0" fmla="*/ 728 h 232482"/>
              <a:gd name="connsiteX1" fmla="*/ 63574 w 66503"/>
              <a:gd name="connsiteY1" fmla="*/ 226153 h 232482"/>
              <a:gd name="connsiteX2" fmla="*/ 50874 w 66503"/>
              <a:gd name="connsiteY2" fmla="*/ 156303 h 232482"/>
              <a:gd name="connsiteX3" fmla="*/ 74 w 66503"/>
              <a:gd name="connsiteY3" fmla="*/ 728 h 23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03" h="232482">
                <a:moveTo>
                  <a:pt x="74" y="728"/>
                </a:moveTo>
                <a:cubicBezTo>
                  <a:pt x="2191" y="12370"/>
                  <a:pt x="55107" y="200224"/>
                  <a:pt x="63574" y="226153"/>
                </a:cubicBezTo>
                <a:cubicBezTo>
                  <a:pt x="72041" y="252082"/>
                  <a:pt x="60399" y="192286"/>
                  <a:pt x="50874" y="156303"/>
                </a:cubicBezTo>
                <a:cubicBezTo>
                  <a:pt x="41349" y="120320"/>
                  <a:pt x="-2043" y="-10914"/>
                  <a:pt x="74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E5CE9FFC-6048-404E-D58E-76165A814C94}"/>
              </a:ext>
            </a:extLst>
          </p:cNvPr>
          <p:cNvSpPr/>
          <p:nvPr/>
        </p:nvSpPr>
        <p:spPr>
          <a:xfrm>
            <a:off x="6426187" y="5911686"/>
            <a:ext cx="117511" cy="244652"/>
          </a:xfrm>
          <a:custGeom>
            <a:avLst/>
            <a:gdLst>
              <a:gd name="connsiteX0" fmla="*/ 13 w 117511"/>
              <a:gd name="connsiteY0" fmla="*/ 164 h 244652"/>
              <a:gd name="connsiteX1" fmla="*/ 76213 w 117511"/>
              <a:gd name="connsiteY1" fmla="*/ 238289 h 244652"/>
              <a:gd name="connsiteX2" fmla="*/ 76213 w 117511"/>
              <a:gd name="connsiteY2" fmla="*/ 181139 h 244652"/>
              <a:gd name="connsiteX3" fmla="*/ 117488 w 117511"/>
              <a:gd name="connsiteY3" fmla="*/ 244639 h 244652"/>
              <a:gd name="connsiteX4" fmla="*/ 69863 w 117511"/>
              <a:gd name="connsiteY4" fmla="*/ 174789 h 244652"/>
              <a:gd name="connsiteX5" fmla="*/ 69863 w 117511"/>
              <a:gd name="connsiteY5" fmla="*/ 200189 h 244652"/>
              <a:gd name="connsiteX6" fmla="*/ 13 w 117511"/>
              <a:gd name="connsiteY6" fmla="*/ 164 h 24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11" h="244652">
                <a:moveTo>
                  <a:pt x="13" y="164"/>
                </a:moveTo>
                <a:cubicBezTo>
                  <a:pt x="1071" y="6514"/>
                  <a:pt x="63513" y="208127"/>
                  <a:pt x="76213" y="238289"/>
                </a:cubicBezTo>
                <a:cubicBezTo>
                  <a:pt x="88913" y="268452"/>
                  <a:pt x="69334" y="180081"/>
                  <a:pt x="76213" y="181139"/>
                </a:cubicBezTo>
                <a:cubicBezTo>
                  <a:pt x="83092" y="182197"/>
                  <a:pt x="118546" y="245697"/>
                  <a:pt x="117488" y="244639"/>
                </a:cubicBezTo>
                <a:cubicBezTo>
                  <a:pt x="116430" y="243581"/>
                  <a:pt x="77801" y="182197"/>
                  <a:pt x="69863" y="174789"/>
                </a:cubicBezTo>
                <a:cubicBezTo>
                  <a:pt x="61926" y="167381"/>
                  <a:pt x="80975" y="227176"/>
                  <a:pt x="69863" y="200189"/>
                </a:cubicBezTo>
                <a:cubicBezTo>
                  <a:pt x="58751" y="173202"/>
                  <a:pt x="-1045" y="-6186"/>
                  <a:pt x="13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B075D1DE-4282-2AF6-EA85-B9A45659D640}"/>
              </a:ext>
            </a:extLst>
          </p:cNvPr>
          <p:cNvSpPr/>
          <p:nvPr/>
        </p:nvSpPr>
        <p:spPr>
          <a:xfrm>
            <a:off x="5763090" y="6196798"/>
            <a:ext cx="847280" cy="242699"/>
          </a:xfrm>
          <a:custGeom>
            <a:avLst/>
            <a:gdLst>
              <a:gd name="connsiteX0" fmla="*/ 2710 w 847280"/>
              <a:gd name="connsiteY0" fmla="*/ 242102 h 242699"/>
              <a:gd name="connsiteX1" fmla="*/ 599610 w 847280"/>
              <a:gd name="connsiteY1" fmla="*/ 35727 h 242699"/>
              <a:gd name="connsiteX2" fmla="*/ 542460 w 847280"/>
              <a:gd name="connsiteY2" fmla="*/ 42077 h 242699"/>
              <a:gd name="connsiteX3" fmla="*/ 669460 w 847280"/>
              <a:gd name="connsiteY3" fmla="*/ 29377 h 242699"/>
              <a:gd name="connsiteX4" fmla="*/ 631360 w 847280"/>
              <a:gd name="connsiteY4" fmla="*/ 802 h 242699"/>
              <a:gd name="connsiteX5" fmla="*/ 847260 w 847280"/>
              <a:gd name="connsiteY5" fmla="*/ 64302 h 242699"/>
              <a:gd name="connsiteX6" fmla="*/ 644060 w 847280"/>
              <a:gd name="connsiteY6" fmla="*/ 7152 h 242699"/>
              <a:gd name="connsiteX7" fmla="*/ 571035 w 847280"/>
              <a:gd name="connsiteY7" fmla="*/ 19852 h 242699"/>
              <a:gd name="connsiteX8" fmla="*/ 386885 w 847280"/>
              <a:gd name="connsiteY8" fmla="*/ 64302 h 242699"/>
              <a:gd name="connsiteX9" fmla="*/ 517060 w 847280"/>
              <a:gd name="connsiteY9" fmla="*/ 35727 h 242699"/>
              <a:gd name="connsiteX10" fmla="*/ 377360 w 847280"/>
              <a:gd name="connsiteY10" fmla="*/ 96052 h 242699"/>
              <a:gd name="connsiteX11" fmla="*/ 164635 w 847280"/>
              <a:gd name="connsiteY11" fmla="*/ 127802 h 242699"/>
              <a:gd name="connsiteX12" fmla="*/ 371010 w 847280"/>
              <a:gd name="connsiteY12" fmla="*/ 99227 h 242699"/>
              <a:gd name="connsiteX13" fmla="*/ 2710 w 847280"/>
              <a:gd name="connsiteY13" fmla="*/ 242102 h 24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7280" h="242699">
                <a:moveTo>
                  <a:pt x="2710" y="242102"/>
                </a:moveTo>
                <a:cubicBezTo>
                  <a:pt x="40810" y="231519"/>
                  <a:pt x="509652" y="69064"/>
                  <a:pt x="599610" y="35727"/>
                </a:cubicBezTo>
                <a:cubicBezTo>
                  <a:pt x="689568" y="2390"/>
                  <a:pt x="542460" y="42077"/>
                  <a:pt x="542460" y="42077"/>
                </a:cubicBezTo>
                <a:cubicBezTo>
                  <a:pt x="554102" y="41019"/>
                  <a:pt x="654643" y="36256"/>
                  <a:pt x="669460" y="29377"/>
                </a:cubicBezTo>
                <a:cubicBezTo>
                  <a:pt x="684277" y="22498"/>
                  <a:pt x="601727" y="-5019"/>
                  <a:pt x="631360" y="802"/>
                </a:cubicBezTo>
                <a:cubicBezTo>
                  <a:pt x="660993" y="6623"/>
                  <a:pt x="845143" y="63244"/>
                  <a:pt x="847260" y="64302"/>
                </a:cubicBezTo>
                <a:cubicBezTo>
                  <a:pt x="849377" y="65360"/>
                  <a:pt x="690098" y="14560"/>
                  <a:pt x="644060" y="7152"/>
                </a:cubicBezTo>
                <a:cubicBezTo>
                  <a:pt x="598023" y="-256"/>
                  <a:pt x="613897" y="10327"/>
                  <a:pt x="571035" y="19852"/>
                </a:cubicBezTo>
                <a:cubicBezTo>
                  <a:pt x="528173" y="29377"/>
                  <a:pt x="395881" y="61656"/>
                  <a:pt x="386885" y="64302"/>
                </a:cubicBezTo>
                <a:cubicBezTo>
                  <a:pt x="377889" y="66948"/>
                  <a:pt x="518647" y="30435"/>
                  <a:pt x="517060" y="35727"/>
                </a:cubicBezTo>
                <a:cubicBezTo>
                  <a:pt x="515473" y="41019"/>
                  <a:pt x="436098" y="80706"/>
                  <a:pt x="377360" y="96052"/>
                </a:cubicBezTo>
                <a:cubicBezTo>
                  <a:pt x="318623" y="111398"/>
                  <a:pt x="165693" y="127273"/>
                  <a:pt x="164635" y="127802"/>
                </a:cubicBezTo>
                <a:cubicBezTo>
                  <a:pt x="163577" y="128331"/>
                  <a:pt x="401702" y="79119"/>
                  <a:pt x="371010" y="99227"/>
                </a:cubicBezTo>
                <a:cubicBezTo>
                  <a:pt x="340318" y="119335"/>
                  <a:pt x="-35390" y="252685"/>
                  <a:pt x="2710" y="242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5AF7F002-1D02-7640-1E7F-BB617707BF5D}"/>
              </a:ext>
            </a:extLst>
          </p:cNvPr>
          <p:cNvSpPr/>
          <p:nvPr/>
        </p:nvSpPr>
        <p:spPr>
          <a:xfrm>
            <a:off x="5646130" y="6340408"/>
            <a:ext cx="351951" cy="200638"/>
          </a:xfrm>
          <a:custGeom>
            <a:avLst/>
            <a:gdLst>
              <a:gd name="connsiteX0" fmla="*/ 351445 w 351951"/>
              <a:gd name="connsiteY0" fmla="*/ 67 h 200638"/>
              <a:gd name="connsiteX1" fmla="*/ 84745 w 351951"/>
              <a:gd name="connsiteY1" fmla="*/ 98492 h 200638"/>
              <a:gd name="connsiteX2" fmla="*/ 52995 w 351951"/>
              <a:gd name="connsiteY2" fmla="*/ 152467 h 200638"/>
              <a:gd name="connsiteX3" fmla="*/ 75220 w 351951"/>
              <a:gd name="connsiteY3" fmla="*/ 108017 h 200638"/>
              <a:gd name="connsiteX4" fmla="*/ 24420 w 351951"/>
              <a:gd name="connsiteY4" fmla="*/ 200092 h 200638"/>
              <a:gd name="connsiteX5" fmla="*/ 113320 w 351951"/>
              <a:gd name="connsiteY5" fmla="*/ 57217 h 200638"/>
              <a:gd name="connsiteX6" fmla="*/ 8545 w 351951"/>
              <a:gd name="connsiteY6" fmla="*/ 114367 h 200638"/>
              <a:gd name="connsiteX7" fmla="*/ 351445 w 351951"/>
              <a:gd name="connsiteY7" fmla="*/ 67 h 2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951" h="200638">
                <a:moveTo>
                  <a:pt x="351445" y="67"/>
                </a:moveTo>
                <a:cubicBezTo>
                  <a:pt x="364145" y="-2579"/>
                  <a:pt x="134487" y="73092"/>
                  <a:pt x="84745" y="98492"/>
                </a:cubicBezTo>
                <a:cubicBezTo>
                  <a:pt x="35003" y="123892"/>
                  <a:pt x="54582" y="150880"/>
                  <a:pt x="52995" y="152467"/>
                </a:cubicBezTo>
                <a:cubicBezTo>
                  <a:pt x="51408" y="154054"/>
                  <a:pt x="79982" y="100080"/>
                  <a:pt x="75220" y="108017"/>
                </a:cubicBezTo>
                <a:cubicBezTo>
                  <a:pt x="70457" y="115955"/>
                  <a:pt x="18070" y="208559"/>
                  <a:pt x="24420" y="200092"/>
                </a:cubicBezTo>
                <a:cubicBezTo>
                  <a:pt x="30770" y="191625"/>
                  <a:pt x="115966" y="71504"/>
                  <a:pt x="113320" y="57217"/>
                </a:cubicBezTo>
                <a:cubicBezTo>
                  <a:pt x="110674" y="42930"/>
                  <a:pt x="-36434" y="123363"/>
                  <a:pt x="8545" y="114367"/>
                </a:cubicBezTo>
                <a:cubicBezTo>
                  <a:pt x="53524" y="105371"/>
                  <a:pt x="338745" y="2713"/>
                  <a:pt x="351445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BA1F41B7-37ED-D861-CAE1-80D9A57EDDF6}"/>
              </a:ext>
            </a:extLst>
          </p:cNvPr>
          <p:cNvSpPr/>
          <p:nvPr/>
        </p:nvSpPr>
        <p:spPr>
          <a:xfrm>
            <a:off x="6295937" y="6162169"/>
            <a:ext cx="367585" cy="94371"/>
          </a:xfrm>
          <a:custGeom>
            <a:avLst/>
            <a:gdLst>
              <a:gd name="connsiteX0" fmla="*/ 88 w 367585"/>
              <a:gd name="connsiteY0" fmla="*/ 86231 h 94371"/>
              <a:gd name="connsiteX1" fmla="*/ 263613 w 367585"/>
              <a:gd name="connsiteY1" fmla="*/ 79881 h 94371"/>
              <a:gd name="connsiteX2" fmla="*/ 365213 w 367585"/>
              <a:gd name="connsiteY2" fmla="*/ 506 h 94371"/>
              <a:gd name="connsiteX3" fmla="*/ 327113 w 367585"/>
              <a:gd name="connsiteY3" fmla="*/ 48131 h 94371"/>
              <a:gd name="connsiteX4" fmla="*/ 235038 w 367585"/>
              <a:gd name="connsiteY4" fmla="*/ 92581 h 94371"/>
              <a:gd name="connsiteX5" fmla="*/ 88 w 367585"/>
              <a:gd name="connsiteY5" fmla="*/ 86231 h 9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585" h="94371">
                <a:moveTo>
                  <a:pt x="88" y="86231"/>
                </a:moveTo>
                <a:cubicBezTo>
                  <a:pt x="4850" y="84114"/>
                  <a:pt x="202759" y="94168"/>
                  <a:pt x="263613" y="79881"/>
                </a:cubicBezTo>
                <a:cubicBezTo>
                  <a:pt x="324467" y="65594"/>
                  <a:pt x="354630" y="5798"/>
                  <a:pt x="365213" y="506"/>
                </a:cubicBezTo>
                <a:cubicBezTo>
                  <a:pt x="375796" y="-4786"/>
                  <a:pt x="348809" y="32785"/>
                  <a:pt x="327113" y="48131"/>
                </a:cubicBezTo>
                <a:cubicBezTo>
                  <a:pt x="305417" y="63477"/>
                  <a:pt x="285309" y="86760"/>
                  <a:pt x="235038" y="92581"/>
                </a:cubicBezTo>
                <a:cubicBezTo>
                  <a:pt x="184767" y="98402"/>
                  <a:pt x="-4674" y="88348"/>
                  <a:pt x="88" y="86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742573B6-7434-4B11-20C6-536D8520BF2A}"/>
              </a:ext>
            </a:extLst>
          </p:cNvPr>
          <p:cNvSpPr/>
          <p:nvPr/>
        </p:nvSpPr>
        <p:spPr>
          <a:xfrm>
            <a:off x="6419747" y="6172185"/>
            <a:ext cx="127644" cy="124370"/>
          </a:xfrm>
          <a:custGeom>
            <a:avLst/>
            <a:gdLst>
              <a:gd name="connsiteX0" fmla="*/ 103 w 127644"/>
              <a:gd name="connsiteY0" fmla="*/ 15 h 124370"/>
              <a:gd name="connsiteX1" fmla="*/ 89003 w 127644"/>
              <a:gd name="connsiteY1" fmla="*/ 57165 h 124370"/>
              <a:gd name="connsiteX2" fmla="*/ 127103 w 127644"/>
              <a:gd name="connsiteY2" fmla="*/ 123840 h 124370"/>
              <a:gd name="connsiteX3" fmla="*/ 111228 w 127644"/>
              <a:gd name="connsiteY3" fmla="*/ 19065 h 124370"/>
              <a:gd name="connsiteX4" fmla="*/ 108053 w 127644"/>
              <a:gd name="connsiteY4" fmla="*/ 50815 h 124370"/>
              <a:gd name="connsiteX5" fmla="*/ 103 w 127644"/>
              <a:gd name="connsiteY5" fmla="*/ 15 h 12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44" h="124370">
                <a:moveTo>
                  <a:pt x="103" y="15"/>
                </a:moveTo>
                <a:cubicBezTo>
                  <a:pt x="-3072" y="1073"/>
                  <a:pt x="67836" y="36528"/>
                  <a:pt x="89003" y="57165"/>
                </a:cubicBezTo>
                <a:cubicBezTo>
                  <a:pt x="110170" y="77803"/>
                  <a:pt x="123399" y="130190"/>
                  <a:pt x="127103" y="123840"/>
                </a:cubicBezTo>
                <a:cubicBezTo>
                  <a:pt x="130807" y="117490"/>
                  <a:pt x="114403" y="31236"/>
                  <a:pt x="111228" y="19065"/>
                </a:cubicBezTo>
                <a:cubicBezTo>
                  <a:pt x="108053" y="6894"/>
                  <a:pt x="129220" y="50815"/>
                  <a:pt x="108053" y="50815"/>
                </a:cubicBezTo>
                <a:cubicBezTo>
                  <a:pt x="86886" y="50815"/>
                  <a:pt x="3278" y="-1043"/>
                  <a:pt x="10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DC57F46F-4F85-995C-3BC5-5DE62D571F50}"/>
              </a:ext>
            </a:extLst>
          </p:cNvPr>
          <p:cNvSpPr/>
          <p:nvPr/>
        </p:nvSpPr>
        <p:spPr>
          <a:xfrm>
            <a:off x="6486459" y="6137746"/>
            <a:ext cx="308566" cy="151945"/>
          </a:xfrm>
          <a:custGeom>
            <a:avLst/>
            <a:gdLst>
              <a:gd name="connsiteX0" fmla="*/ 66 w 308566"/>
              <a:gd name="connsiteY0" fmla="*/ 151929 h 151945"/>
              <a:gd name="connsiteX1" fmla="*/ 155641 w 308566"/>
              <a:gd name="connsiteY1" fmla="*/ 18579 h 151945"/>
              <a:gd name="connsiteX2" fmla="*/ 308041 w 308566"/>
              <a:gd name="connsiteY2" fmla="*/ 34454 h 151945"/>
              <a:gd name="connsiteX3" fmla="*/ 203266 w 308566"/>
              <a:gd name="connsiteY3" fmla="*/ 12229 h 151945"/>
              <a:gd name="connsiteX4" fmla="*/ 136591 w 308566"/>
              <a:gd name="connsiteY4" fmla="*/ 9054 h 151945"/>
              <a:gd name="connsiteX5" fmla="*/ 66 w 308566"/>
              <a:gd name="connsiteY5" fmla="*/ 151929 h 15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566" h="151945">
                <a:moveTo>
                  <a:pt x="66" y="151929"/>
                </a:moveTo>
                <a:cubicBezTo>
                  <a:pt x="3241" y="153516"/>
                  <a:pt x="104312" y="38158"/>
                  <a:pt x="155641" y="18579"/>
                </a:cubicBezTo>
                <a:cubicBezTo>
                  <a:pt x="206970" y="-1000"/>
                  <a:pt x="300104" y="35512"/>
                  <a:pt x="308041" y="34454"/>
                </a:cubicBezTo>
                <a:cubicBezTo>
                  <a:pt x="315978" y="33396"/>
                  <a:pt x="231841" y="16462"/>
                  <a:pt x="203266" y="12229"/>
                </a:cubicBezTo>
                <a:cubicBezTo>
                  <a:pt x="174691" y="7996"/>
                  <a:pt x="164108" y="-11054"/>
                  <a:pt x="136591" y="9054"/>
                </a:cubicBezTo>
                <a:cubicBezTo>
                  <a:pt x="109074" y="29162"/>
                  <a:pt x="-3109" y="150342"/>
                  <a:pt x="66" y="151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2BC6A211-1F79-3C0C-B7E2-E81C17E53FFD}"/>
              </a:ext>
            </a:extLst>
          </p:cNvPr>
          <p:cNvSpPr/>
          <p:nvPr/>
        </p:nvSpPr>
        <p:spPr>
          <a:xfrm>
            <a:off x="6718043" y="6172194"/>
            <a:ext cx="332751" cy="38167"/>
          </a:xfrm>
          <a:custGeom>
            <a:avLst/>
            <a:gdLst>
              <a:gd name="connsiteX0" fmla="*/ 257 w 332751"/>
              <a:gd name="connsiteY0" fmla="*/ 9531 h 38167"/>
              <a:gd name="connsiteX1" fmla="*/ 330457 w 332751"/>
              <a:gd name="connsiteY1" fmla="*/ 38106 h 38167"/>
              <a:gd name="connsiteX2" fmla="*/ 152657 w 332751"/>
              <a:gd name="connsiteY2" fmla="*/ 6 h 38167"/>
              <a:gd name="connsiteX3" fmla="*/ 273307 w 332751"/>
              <a:gd name="connsiteY3" fmla="*/ 34931 h 38167"/>
              <a:gd name="connsiteX4" fmla="*/ 257 w 332751"/>
              <a:gd name="connsiteY4" fmla="*/ 9531 h 3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51" h="38167">
                <a:moveTo>
                  <a:pt x="257" y="9531"/>
                </a:moveTo>
                <a:cubicBezTo>
                  <a:pt x="9782" y="10060"/>
                  <a:pt x="305057" y="39694"/>
                  <a:pt x="330457" y="38106"/>
                </a:cubicBezTo>
                <a:cubicBezTo>
                  <a:pt x="355857" y="36519"/>
                  <a:pt x="162182" y="535"/>
                  <a:pt x="152657" y="6"/>
                </a:cubicBezTo>
                <a:cubicBezTo>
                  <a:pt x="143132" y="-523"/>
                  <a:pt x="298178" y="31756"/>
                  <a:pt x="273307" y="34931"/>
                </a:cubicBezTo>
                <a:cubicBezTo>
                  <a:pt x="248436" y="38106"/>
                  <a:pt x="-9268" y="9002"/>
                  <a:pt x="257" y="9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43535C9B-2476-8B60-3237-D4E5B2C083ED}"/>
              </a:ext>
            </a:extLst>
          </p:cNvPr>
          <p:cNvSpPr/>
          <p:nvPr/>
        </p:nvSpPr>
        <p:spPr>
          <a:xfrm>
            <a:off x="5753022" y="6260901"/>
            <a:ext cx="955766" cy="190710"/>
          </a:xfrm>
          <a:custGeom>
            <a:avLst/>
            <a:gdLst>
              <a:gd name="connsiteX0" fmla="*/ 78 w 955766"/>
              <a:gd name="connsiteY0" fmla="*/ 190699 h 190710"/>
              <a:gd name="connsiteX1" fmla="*/ 574753 w 955766"/>
              <a:gd name="connsiteY1" fmla="*/ 12899 h 190710"/>
              <a:gd name="connsiteX2" fmla="*/ 790653 w 955766"/>
              <a:gd name="connsiteY2" fmla="*/ 19249 h 190710"/>
              <a:gd name="connsiteX3" fmla="*/ 752553 w 955766"/>
              <a:gd name="connsiteY3" fmla="*/ 16074 h 190710"/>
              <a:gd name="connsiteX4" fmla="*/ 955753 w 955766"/>
              <a:gd name="connsiteY4" fmla="*/ 54174 h 190710"/>
              <a:gd name="connsiteX5" fmla="*/ 762078 w 955766"/>
              <a:gd name="connsiteY5" fmla="*/ 6549 h 190710"/>
              <a:gd name="connsiteX6" fmla="*/ 600153 w 955766"/>
              <a:gd name="connsiteY6" fmla="*/ 12899 h 190710"/>
              <a:gd name="connsiteX7" fmla="*/ 200103 w 955766"/>
              <a:gd name="connsiteY7" fmla="*/ 120849 h 190710"/>
              <a:gd name="connsiteX8" fmla="*/ 616028 w 955766"/>
              <a:gd name="connsiteY8" fmla="*/ 22424 h 190710"/>
              <a:gd name="connsiteX9" fmla="*/ 78 w 955766"/>
              <a:gd name="connsiteY9" fmla="*/ 190699 h 19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5766" h="190710">
                <a:moveTo>
                  <a:pt x="78" y="190699"/>
                </a:moveTo>
                <a:cubicBezTo>
                  <a:pt x="-6801" y="189112"/>
                  <a:pt x="442991" y="41474"/>
                  <a:pt x="574753" y="12899"/>
                </a:cubicBezTo>
                <a:cubicBezTo>
                  <a:pt x="706516" y="-15676"/>
                  <a:pt x="761020" y="18720"/>
                  <a:pt x="790653" y="19249"/>
                </a:cubicBezTo>
                <a:cubicBezTo>
                  <a:pt x="820286" y="19778"/>
                  <a:pt x="725036" y="10253"/>
                  <a:pt x="752553" y="16074"/>
                </a:cubicBezTo>
                <a:cubicBezTo>
                  <a:pt x="780070" y="21895"/>
                  <a:pt x="954166" y="55761"/>
                  <a:pt x="955753" y="54174"/>
                </a:cubicBezTo>
                <a:cubicBezTo>
                  <a:pt x="957340" y="52587"/>
                  <a:pt x="821345" y="13428"/>
                  <a:pt x="762078" y="6549"/>
                </a:cubicBezTo>
                <a:cubicBezTo>
                  <a:pt x="702811" y="-330"/>
                  <a:pt x="693815" y="-6151"/>
                  <a:pt x="600153" y="12899"/>
                </a:cubicBezTo>
                <a:cubicBezTo>
                  <a:pt x="506491" y="31949"/>
                  <a:pt x="197457" y="119261"/>
                  <a:pt x="200103" y="120849"/>
                </a:cubicBezTo>
                <a:cubicBezTo>
                  <a:pt x="202749" y="122436"/>
                  <a:pt x="647778" y="10782"/>
                  <a:pt x="616028" y="22424"/>
                </a:cubicBezTo>
                <a:cubicBezTo>
                  <a:pt x="584278" y="34066"/>
                  <a:pt x="6957" y="192286"/>
                  <a:pt x="78" y="190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30FB9080-B7B5-F90C-16EF-04520D1ED8C2}"/>
              </a:ext>
            </a:extLst>
          </p:cNvPr>
          <p:cNvSpPr/>
          <p:nvPr/>
        </p:nvSpPr>
        <p:spPr>
          <a:xfrm>
            <a:off x="6200522" y="6273059"/>
            <a:ext cx="341170" cy="165994"/>
          </a:xfrm>
          <a:custGeom>
            <a:avLst/>
            <a:gdLst>
              <a:gd name="connsiteX0" fmla="*/ 16128 w 341170"/>
              <a:gd name="connsiteY0" fmla="*/ 32491 h 165994"/>
              <a:gd name="connsiteX1" fmla="*/ 308228 w 341170"/>
              <a:gd name="connsiteY1" fmla="*/ 13441 h 165994"/>
              <a:gd name="connsiteX2" fmla="*/ 333628 w 341170"/>
              <a:gd name="connsiteY2" fmla="*/ 741 h 165994"/>
              <a:gd name="connsiteX3" fmla="*/ 301878 w 341170"/>
              <a:gd name="connsiteY3" fmla="*/ 35666 h 165994"/>
              <a:gd name="connsiteX4" fmla="*/ 222503 w 341170"/>
              <a:gd name="connsiteY4" fmla="*/ 165841 h 165994"/>
              <a:gd name="connsiteX5" fmla="*/ 311403 w 341170"/>
              <a:gd name="connsiteY5" fmla="*/ 7091 h 165994"/>
              <a:gd name="connsiteX6" fmla="*/ 66928 w 341170"/>
              <a:gd name="connsiteY6" fmla="*/ 35666 h 165994"/>
              <a:gd name="connsiteX7" fmla="*/ 16128 w 341170"/>
              <a:gd name="connsiteY7" fmla="*/ 32491 h 16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170" h="165994">
                <a:moveTo>
                  <a:pt x="16128" y="32491"/>
                </a:moveTo>
                <a:cubicBezTo>
                  <a:pt x="56345" y="28787"/>
                  <a:pt x="255311" y="18733"/>
                  <a:pt x="308228" y="13441"/>
                </a:cubicBezTo>
                <a:cubicBezTo>
                  <a:pt x="361145" y="8149"/>
                  <a:pt x="334686" y="-2963"/>
                  <a:pt x="333628" y="741"/>
                </a:cubicBezTo>
                <a:cubicBezTo>
                  <a:pt x="332570" y="4445"/>
                  <a:pt x="320399" y="8149"/>
                  <a:pt x="301878" y="35666"/>
                </a:cubicBezTo>
                <a:cubicBezTo>
                  <a:pt x="283357" y="63183"/>
                  <a:pt x="220916" y="170603"/>
                  <a:pt x="222503" y="165841"/>
                </a:cubicBezTo>
                <a:cubicBezTo>
                  <a:pt x="224090" y="161079"/>
                  <a:pt x="337332" y="28787"/>
                  <a:pt x="311403" y="7091"/>
                </a:cubicBezTo>
                <a:cubicBezTo>
                  <a:pt x="285474" y="-14605"/>
                  <a:pt x="116141" y="30903"/>
                  <a:pt x="66928" y="35666"/>
                </a:cubicBezTo>
                <a:cubicBezTo>
                  <a:pt x="17716" y="40429"/>
                  <a:pt x="-24089" y="36195"/>
                  <a:pt x="16128" y="32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D61591E3-0938-6107-8DCE-443E8B9E787F}"/>
              </a:ext>
            </a:extLst>
          </p:cNvPr>
          <p:cNvSpPr/>
          <p:nvPr/>
        </p:nvSpPr>
        <p:spPr>
          <a:xfrm>
            <a:off x="6476974" y="6209956"/>
            <a:ext cx="191135" cy="197307"/>
          </a:xfrm>
          <a:custGeom>
            <a:avLst/>
            <a:gdLst>
              <a:gd name="connsiteX0" fmla="*/ 190526 w 191135"/>
              <a:gd name="connsiteY0" fmla="*/ 344 h 197307"/>
              <a:gd name="connsiteX1" fmla="*/ 63526 w 191135"/>
              <a:gd name="connsiteY1" fmla="*/ 124169 h 197307"/>
              <a:gd name="connsiteX2" fmla="*/ 26 w 191135"/>
              <a:gd name="connsiteY2" fmla="*/ 197194 h 197307"/>
              <a:gd name="connsiteX3" fmla="*/ 57176 w 191135"/>
              <a:gd name="connsiteY3" fmla="*/ 140044 h 197307"/>
              <a:gd name="connsiteX4" fmla="*/ 161951 w 191135"/>
              <a:gd name="connsiteY4" fmla="*/ 105119 h 197307"/>
              <a:gd name="connsiteX5" fmla="*/ 6376 w 191135"/>
              <a:gd name="connsiteY5" fmla="*/ 165444 h 197307"/>
              <a:gd name="connsiteX6" fmla="*/ 190526 w 191135"/>
              <a:gd name="connsiteY6" fmla="*/ 344 h 19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135" h="197307">
                <a:moveTo>
                  <a:pt x="190526" y="344"/>
                </a:moveTo>
                <a:cubicBezTo>
                  <a:pt x="200051" y="-6535"/>
                  <a:pt x="95276" y="91361"/>
                  <a:pt x="63526" y="124169"/>
                </a:cubicBezTo>
                <a:cubicBezTo>
                  <a:pt x="31776" y="156977"/>
                  <a:pt x="1084" y="194548"/>
                  <a:pt x="26" y="197194"/>
                </a:cubicBezTo>
                <a:cubicBezTo>
                  <a:pt x="-1032" y="199840"/>
                  <a:pt x="30189" y="155390"/>
                  <a:pt x="57176" y="140044"/>
                </a:cubicBezTo>
                <a:cubicBezTo>
                  <a:pt x="84163" y="124698"/>
                  <a:pt x="170418" y="100886"/>
                  <a:pt x="161951" y="105119"/>
                </a:cubicBezTo>
                <a:cubicBezTo>
                  <a:pt x="153484" y="109352"/>
                  <a:pt x="26" y="179202"/>
                  <a:pt x="6376" y="165444"/>
                </a:cubicBezTo>
                <a:cubicBezTo>
                  <a:pt x="12726" y="151686"/>
                  <a:pt x="181001" y="7223"/>
                  <a:pt x="190526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2AACC8C8-762B-FF95-7030-37C574C54FBA}"/>
              </a:ext>
            </a:extLst>
          </p:cNvPr>
          <p:cNvSpPr/>
          <p:nvPr/>
        </p:nvSpPr>
        <p:spPr>
          <a:xfrm>
            <a:off x="6530966" y="6168950"/>
            <a:ext cx="539922" cy="155659"/>
          </a:xfrm>
          <a:custGeom>
            <a:avLst/>
            <a:gdLst>
              <a:gd name="connsiteX0" fmla="*/ 9 w 539922"/>
              <a:gd name="connsiteY0" fmla="*/ 155650 h 155659"/>
              <a:gd name="connsiteX1" fmla="*/ 152409 w 539922"/>
              <a:gd name="connsiteY1" fmla="*/ 47700 h 155659"/>
              <a:gd name="connsiteX2" fmla="*/ 400059 w 539922"/>
              <a:gd name="connsiteY2" fmla="*/ 41350 h 155659"/>
              <a:gd name="connsiteX3" fmla="*/ 311159 w 539922"/>
              <a:gd name="connsiteY3" fmla="*/ 41350 h 155659"/>
              <a:gd name="connsiteX4" fmla="*/ 539759 w 539922"/>
              <a:gd name="connsiteY4" fmla="*/ 57225 h 155659"/>
              <a:gd name="connsiteX5" fmla="*/ 269884 w 539922"/>
              <a:gd name="connsiteY5" fmla="*/ 31825 h 155659"/>
              <a:gd name="connsiteX6" fmla="*/ 120659 w 539922"/>
              <a:gd name="connsiteY6" fmla="*/ 75 h 155659"/>
              <a:gd name="connsiteX7" fmla="*/ 320684 w 539922"/>
              <a:gd name="connsiteY7" fmla="*/ 41350 h 155659"/>
              <a:gd name="connsiteX8" fmla="*/ 146059 w 539922"/>
              <a:gd name="connsiteY8" fmla="*/ 41350 h 155659"/>
              <a:gd name="connsiteX9" fmla="*/ 9 w 539922"/>
              <a:gd name="connsiteY9" fmla="*/ 155650 h 15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9922" h="155659">
                <a:moveTo>
                  <a:pt x="9" y="155650"/>
                </a:moveTo>
                <a:cubicBezTo>
                  <a:pt x="1067" y="156708"/>
                  <a:pt x="85734" y="66750"/>
                  <a:pt x="152409" y="47700"/>
                </a:cubicBezTo>
                <a:cubicBezTo>
                  <a:pt x="219084" y="28650"/>
                  <a:pt x="373601" y="42408"/>
                  <a:pt x="400059" y="41350"/>
                </a:cubicBezTo>
                <a:cubicBezTo>
                  <a:pt x="426517" y="40292"/>
                  <a:pt x="287876" y="38704"/>
                  <a:pt x="311159" y="41350"/>
                </a:cubicBezTo>
                <a:cubicBezTo>
                  <a:pt x="334442" y="43996"/>
                  <a:pt x="546638" y="58812"/>
                  <a:pt x="539759" y="57225"/>
                </a:cubicBezTo>
                <a:cubicBezTo>
                  <a:pt x="532880" y="55638"/>
                  <a:pt x="339734" y="41350"/>
                  <a:pt x="269884" y="31825"/>
                </a:cubicBezTo>
                <a:cubicBezTo>
                  <a:pt x="200034" y="22300"/>
                  <a:pt x="112192" y="-1512"/>
                  <a:pt x="120659" y="75"/>
                </a:cubicBezTo>
                <a:cubicBezTo>
                  <a:pt x="129126" y="1662"/>
                  <a:pt x="316451" y="34471"/>
                  <a:pt x="320684" y="41350"/>
                </a:cubicBezTo>
                <a:cubicBezTo>
                  <a:pt x="324917" y="48229"/>
                  <a:pt x="201092" y="21242"/>
                  <a:pt x="146059" y="41350"/>
                </a:cubicBezTo>
                <a:cubicBezTo>
                  <a:pt x="91026" y="61458"/>
                  <a:pt x="-1049" y="154592"/>
                  <a:pt x="9" y="155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C545EA1-9289-6098-DABD-99D11B3408AA}"/>
              </a:ext>
            </a:extLst>
          </p:cNvPr>
          <p:cNvSpPr/>
          <p:nvPr/>
        </p:nvSpPr>
        <p:spPr>
          <a:xfrm>
            <a:off x="5711091" y="6281340"/>
            <a:ext cx="845322" cy="205645"/>
          </a:xfrm>
          <a:custGeom>
            <a:avLst/>
            <a:gdLst>
              <a:gd name="connsiteX0" fmla="*/ 3909 w 845322"/>
              <a:gd name="connsiteY0" fmla="*/ 205185 h 205645"/>
              <a:gd name="connsiteX1" fmla="*/ 807184 w 845322"/>
              <a:gd name="connsiteY1" fmla="*/ 5160 h 205645"/>
              <a:gd name="connsiteX2" fmla="*/ 708759 w 845322"/>
              <a:gd name="connsiteY2" fmla="*/ 68660 h 205645"/>
              <a:gd name="connsiteX3" fmla="*/ 645259 w 845322"/>
              <a:gd name="connsiteY3" fmla="*/ 173435 h 205645"/>
              <a:gd name="connsiteX4" fmla="*/ 715109 w 845322"/>
              <a:gd name="connsiteY4" fmla="*/ 33735 h 205645"/>
              <a:gd name="connsiteX5" fmla="*/ 508734 w 845322"/>
              <a:gd name="connsiteY5" fmla="*/ 59135 h 205645"/>
              <a:gd name="connsiteX6" fmla="*/ 3909 w 845322"/>
              <a:gd name="connsiteY6" fmla="*/ 205185 h 20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322" h="205645">
                <a:moveTo>
                  <a:pt x="3909" y="205185"/>
                </a:moveTo>
                <a:cubicBezTo>
                  <a:pt x="53651" y="196189"/>
                  <a:pt x="689709" y="27914"/>
                  <a:pt x="807184" y="5160"/>
                </a:cubicBezTo>
                <a:cubicBezTo>
                  <a:pt x="924659" y="-17594"/>
                  <a:pt x="735746" y="40614"/>
                  <a:pt x="708759" y="68660"/>
                </a:cubicBezTo>
                <a:cubicBezTo>
                  <a:pt x="681772" y="96706"/>
                  <a:pt x="644201" y="179256"/>
                  <a:pt x="645259" y="173435"/>
                </a:cubicBezTo>
                <a:cubicBezTo>
                  <a:pt x="646317" y="167614"/>
                  <a:pt x="737863" y="52785"/>
                  <a:pt x="715109" y="33735"/>
                </a:cubicBezTo>
                <a:cubicBezTo>
                  <a:pt x="692355" y="14685"/>
                  <a:pt x="624092" y="29502"/>
                  <a:pt x="508734" y="59135"/>
                </a:cubicBezTo>
                <a:cubicBezTo>
                  <a:pt x="393376" y="88768"/>
                  <a:pt x="-45833" y="214181"/>
                  <a:pt x="3909" y="205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F07AF948-FD18-05AD-88EA-0F7549546B92}"/>
              </a:ext>
            </a:extLst>
          </p:cNvPr>
          <p:cNvSpPr/>
          <p:nvPr/>
        </p:nvSpPr>
        <p:spPr>
          <a:xfrm>
            <a:off x="6425977" y="6203950"/>
            <a:ext cx="321041" cy="266763"/>
          </a:xfrm>
          <a:custGeom>
            <a:avLst/>
            <a:gdLst>
              <a:gd name="connsiteX0" fmla="*/ 190723 w 321041"/>
              <a:gd name="connsiteY0" fmla="*/ 0 h 266763"/>
              <a:gd name="connsiteX1" fmla="*/ 257398 w 321041"/>
              <a:gd name="connsiteY1" fmla="*/ 101600 h 266763"/>
              <a:gd name="connsiteX2" fmla="*/ 127223 w 321041"/>
              <a:gd name="connsiteY2" fmla="*/ 171450 h 266763"/>
              <a:gd name="connsiteX3" fmla="*/ 219298 w 321041"/>
              <a:gd name="connsiteY3" fmla="*/ 136525 h 266763"/>
              <a:gd name="connsiteX4" fmla="*/ 223 w 321041"/>
              <a:gd name="connsiteY4" fmla="*/ 266700 h 266763"/>
              <a:gd name="connsiteX5" fmla="*/ 266923 w 321041"/>
              <a:gd name="connsiteY5" fmla="*/ 117475 h 266763"/>
              <a:gd name="connsiteX6" fmla="*/ 320898 w 321041"/>
              <a:gd name="connsiteY6" fmla="*/ 95250 h 266763"/>
              <a:gd name="connsiteX7" fmla="*/ 279623 w 321041"/>
              <a:gd name="connsiteY7" fmla="*/ 101600 h 266763"/>
              <a:gd name="connsiteX8" fmla="*/ 190723 w 321041"/>
              <a:gd name="connsiteY8" fmla="*/ 0 h 26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041" h="266763">
                <a:moveTo>
                  <a:pt x="190723" y="0"/>
                </a:moveTo>
                <a:cubicBezTo>
                  <a:pt x="187019" y="0"/>
                  <a:pt x="267981" y="73025"/>
                  <a:pt x="257398" y="101600"/>
                </a:cubicBezTo>
                <a:cubicBezTo>
                  <a:pt x="246815" y="130175"/>
                  <a:pt x="133573" y="165629"/>
                  <a:pt x="127223" y="171450"/>
                </a:cubicBezTo>
                <a:cubicBezTo>
                  <a:pt x="120873" y="177271"/>
                  <a:pt x="240465" y="120650"/>
                  <a:pt x="219298" y="136525"/>
                </a:cubicBezTo>
                <a:cubicBezTo>
                  <a:pt x="198131" y="152400"/>
                  <a:pt x="-7715" y="269875"/>
                  <a:pt x="223" y="266700"/>
                </a:cubicBezTo>
                <a:cubicBezTo>
                  <a:pt x="8161" y="263525"/>
                  <a:pt x="213477" y="146050"/>
                  <a:pt x="266923" y="117475"/>
                </a:cubicBezTo>
                <a:cubicBezTo>
                  <a:pt x="320369" y="88900"/>
                  <a:pt x="318781" y="97896"/>
                  <a:pt x="320898" y="95250"/>
                </a:cubicBezTo>
                <a:cubicBezTo>
                  <a:pt x="323015" y="92604"/>
                  <a:pt x="301319" y="116417"/>
                  <a:pt x="279623" y="101600"/>
                </a:cubicBezTo>
                <a:cubicBezTo>
                  <a:pt x="257927" y="86783"/>
                  <a:pt x="194427" y="0"/>
                  <a:pt x="1907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CCE960E1-AB44-E080-A31D-27DEBB8381A8}"/>
              </a:ext>
            </a:extLst>
          </p:cNvPr>
          <p:cNvSpPr/>
          <p:nvPr/>
        </p:nvSpPr>
        <p:spPr>
          <a:xfrm>
            <a:off x="6581348" y="6200714"/>
            <a:ext cx="487219" cy="98490"/>
          </a:xfrm>
          <a:custGeom>
            <a:avLst/>
            <a:gdLst>
              <a:gd name="connsiteX0" fmla="*/ 427 w 487219"/>
              <a:gd name="connsiteY0" fmla="*/ 98486 h 98490"/>
              <a:gd name="connsiteX1" fmla="*/ 298877 w 487219"/>
              <a:gd name="connsiteY1" fmla="*/ 47686 h 98490"/>
              <a:gd name="connsiteX2" fmla="*/ 486202 w 487219"/>
              <a:gd name="connsiteY2" fmla="*/ 41336 h 98490"/>
              <a:gd name="connsiteX3" fmla="*/ 362377 w 487219"/>
              <a:gd name="connsiteY3" fmla="*/ 34986 h 98490"/>
              <a:gd name="connsiteX4" fmla="*/ 124252 w 487219"/>
              <a:gd name="connsiteY4" fmla="*/ 61 h 98490"/>
              <a:gd name="connsiteX5" fmla="*/ 368727 w 487219"/>
              <a:gd name="connsiteY5" fmla="*/ 44511 h 98490"/>
              <a:gd name="connsiteX6" fmla="*/ 427 w 487219"/>
              <a:gd name="connsiteY6" fmla="*/ 98486 h 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219" h="98490">
                <a:moveTo>
                  <a:pt x="427" y="98486"/>
                </a:moveTo>
                <a:cubicBezTo>
                  <a:pt x="-11215" y="99015"/>
                  <a:pt x="217915" y="57211"/>
                  <a:pt x="298877" y="47686"/>
                </a:cubicBezTo>
                <a:cubicBezTo>
                  <a:pt x="379839" y="38161"/>
                  <a:pt x="475619" y="43453"/>
                  <a:pt x="486202" y="41336"/>
                </a:cubicBezTo>
                <a:cubicBezTo>
                  <a:pt x="496785" y="39219"/>
                  <a:pt x="422702" y="41865"/>
                  <a:pt x="362377" y="34986"/>
                </a:cubicBezTo>
                <a:cubicBezTo>
                  <a:pt x="302052" y="28107"/>
                  <a:pt x="123194" y="-1527"/>
                  <a:pt x="124252" y="61"/>
                </a:cubicBezTo>
                <a:cubicBezTo>
                  <a:pt x="125310" y="1649"/>
                  <a:pt x="396773" y="24932"/>
                  <a:pt x="368727" y="44511"/>
                </a:cubicBezTo>
                <a:cubicBezTo>
                  <a:pt x="340681" y="64090"/>
                  <a:pt x="12069" y="97957"/>
                  <a:pt x="427" y="98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5D3BEE41-C59F-CF21-0585-53C66B5F0839}"/>
              </a:ext>
            </a:extLst>
          </p:cNvPr>
          <p:cNvSpPr/>
          <p:nvPr/>
        </p:nvSpPr>
        <p:spPr>
          <a:xfrm>
            <a:off x="5753790" y="6311817"/>
            <a:ext cx="722016" cy="204659"/>
          </a:xfrm>
          <a:custGeom>
            <a:avLst/>
            <a:gdLst>
              <a:gd name="connsiteX0" fmla="*/ 2485 w 722016"/>
              <a:gd name="connsiteY0" fmla="*/ 203283 h 204659"/>
              <a:gd name="connsiteX1" fmla="*/ 694635 w 722016"/>
              <a:gd name="connsiteY1" fmla="*/ 6433 h 204659"/>
              <a:gd name="connsiteX2" fmla="*/ 586685 w 722016"/>
              <a:gd name="connsiteY2" fmla="*/ 54058 h 204659"/>
              <a:gd name="connsiteX3" fmla="*/ 618435 w 722016"/>
              <a:gd name="connsiteY3" fmla="*/ 117558 h 204659"/>
              <a:gd name="connsiteX4" fmla="*/ 564460 w 722016"/>
              <a:gd name="connsiteY4" fmla="*/ 50883 h 204659"/>
              <a:gd name="connsiteX5" fmla="*/ 466035 w 722016"/>
              <a:gd name="connsiteY5" fmla="*/ 92158 h 204659"/>
              <a:gd name="connsiteX6" fmla="*/ 2485 w 722016"/>
              <a:gd name="connsiteY6" fmla="*/ 203283 h 20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2016" h="204659">
                <a:moveTo>
                  <a:pt x="2485" y="203283"/>
                </a:moveTo>
                <a:cubicBezTo>
                  <a:pt x="40585" y="188996"/>
                  <a:pt x="597268" y="31304"/>
                  <a:pt x="694635" y="6433"/>
                </a:cubicBezTo>
                <a:cubicBezTo>
                  <a:pt x="792002" y="-18438"/>
                  <a:pt x="599385" y="35537"/>
                  <a:pt x="586685" y="54058"/>
                </a:cubicBezTo>
                <a:cubicBezTo>
                  <a:pt x="573985" y="72579"/>
                  <a:pt x="622139" y="118087"/>
                  <a:pt x="618435" y="117558"/>
                </a:cubicBezTo>
                <a:cubicBezTo>
                  <a:pt x="614731" y="117029"/>
                  <a:pt x="589860" y="55116"/>
                  <a:pt x="564460" y="50883"/>
                </a:cubicBezTo>
                <a:cubicBezTo>
                  <a:pt x="539060" y="46650"/>
                  <a:pt x="556523" y="67816"/>
                  <a:pt x="466035" y="92158"/>
                </a:cubicBezTo>
                <a:cubicBezTo>
                  <a:pt x="375548" y="116500"/>
                  <a:pt x="-35615" y="217570"/>
                  <a:pt x="2485" y="203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52DDFC03-7651-2F03-E8C4-D394CE95EF10}"/>
              </a:ext>
            </a:extLst>
          </p:cNvPr>
          <p:cNvSpPr/>
          <p:nvPr/>
        </p:nvSpPr>
        <p:spPr>
          <a:xfrm>
            <a:off x="6460700" y="6235252"/>
            <a:ext cx="602475" cy="216375"/>
          </a:xfrm>
          <a:custGeom>
            <a:avLst/>
            <a:gdLst>
              <a:gd name="connsiteX0" fmla="*/ 600500 w 602475"/>
              <a:gd name="connsiteY0" fmla="*/ 448 h 216375"/>
              <a:gd name="connsiteX1" fmla="*/ 463975 w 602475"/>
              <a:gd name="connsiteY1" fmla="*/ 70298 h 216375"/>
              <a:gd name="connsiteX2" fmla="*/ 292525 w 602475"/>
              <a:gd name="connsiteY2" fmla="*/ 140148 h 216375"/>
              <a:gd name="connsiteX3" fmla="*/ 384600 w 602475"/>
              <a:gd name="connsiteY3" fmla="*/ 82998 h 216375"/>
              <a:gd name="connsiteX4" fmla="*/ 425 w 602475"/>
              <a:gd name="connsiteY4" fmla="*/ 216348 h 216375"/>
              <a:gd name="connsiteX5" fmla="*/ 470325 w 602475"/>
              <a:gd name="connsiteY5" fmla="*/ 70298 h 216375"/>
              <a:gd name="connsiteX6" fmla="*/ 359200 w 602475"/>
              <a:gd name="connsiteY6" fmla="*/ 105223 h 216375"/>
              <a:gd name="connsiteX7" fmla="*/ 600500 w 602475"/>
              <a:gd name="connsiteY7" fmla="*/ 448 h 21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475" h="216375">
                <a:moveTo>
                  <a:pt x="600500" y="448"/>
                </a:moveTo>
                <a:cubicBezTo>
                  <a:pt x="617962" y="-5373"/>
                  <a:pt x="515304" y="47015"/>
                  <a:pt x="463975" y="70298"/>
                </a:cubicBezTo>
                <a:cubicBezTo>
                  <a:pt x="412646" y="93581"/>
                  <a:pt x="305754" y="138031"/>
                  <a:pt x="292525" y="140148"/>
                </a:cubicBezTo>
                <a:cubicBezTo>
                  <a:pt x="279296" y="142265"/>
                  <a:pt x="433283" y="70298"/>
                  <a:pt x="384600" y="82998"/>
                </a:cubicBezTo>
                <a:cubicBezTo>
                  <a:pt x="335917" y="95698"/>
                  <a:pt x="-13863" y="218465"/>
                  <a:pt x="425" y="216348"/>
                </a:cubicBezTo>
                <a:cubicBezTo>
                  <a:pt x="14712" y="214231"/>
                  <a:pt x="470325" y="70298"/>
                  <a:pt x="470325" y="70298"/>
                </a:cubicBezTo>
                <a:cubicBezTo>
                  <a:pt x="530121" y="51777"/>
                  <a:pt x="335917" y="121098"/>
                  <a:pt x="359200" y="105223"/>
                </a:cubicBezTo>
                <a:cubicBezTo>
                  <a:pt x="382483" y="89348"/>
                  <a:pt x="583038" y="6269"/>
                  <a:pt x="600500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CF04E1B9-C188-E798-9821-8D038B639C5B}"/>
              </a:ext>
            </a:extLst>
          </p:cNvPr>
          <p:cNvSpPr/>
          <p:nvPr/>
        </p:nvSpPr>
        <p:spPr>
          <a:xfrm>
            <a:off x="5762604" y="6400748"/>
            <a:ext cx="682757" cy="82782"/>
          </a:xfrm>
          <a:custGeom>
            <a:avLst/>
            <a:gdLst>
              <a:gd name="connsiteX0" fmla="*/ 21 w 682757"/>
              <a:gd name="connsiteY0" fmla="*/ 82602 h 82782"/>
              <a:gd name="connsiteX1" fmla="*/ 584221 w 682757"/>
              <a:gd name="connsiteY1" fmla="*/ 41327 h 82782"/>
              <a:gd name="connsiteX2" fmla="*/ 679471 w 682757"/>
              <a:gd name="connsiteY2" fmla="*/ 66727 h 82782"/>
              <a:gd name="connsiteX3" fmla="*/ 552471 w 682757"/>
              <a:gd name="connsiteY3" fmla="*/ 44502 h 82782"/>
              <a:gd name="connsiteX4" fmla="*/ 498496 w 682757"/>
              <a:gd name="connsiteY4" fmla="*/ 52 h 82782"/>
              <a:gd name="connsiteX5" fmla="*/ 561996 w 682757"/>
              <a:gd name="connsiteY5" fmla="*/ 54027 h 82782"/>
              <a:gd name="connsiteX6" fmla="*/ 21 w 682757"/>
              <a:gd name="connsiteY6" fmla="*/ 82602 h 8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757" h="82782">
                <a:moveTo>
                  <a:pt x="21" y="82602"/>
                </a:moveTo>
                <a:cubicBezTo>
                  <a:pt x="3725" y="80485"/>
                  <a:pt x="470979" y="43973"/>
                  <a:pt x="584221" y="41327"/>
                </a:cubicBezTo>
                <a:cubicBezTo>
                  <a:pt x="697463" y="38681"/>
                  <a:pt x="684763" y="66198"/>
                  <a:pt x="679471" y="66727"/>
                </a:cubicBezTo>
                <a:cubicBezTo>
                  <a:pt x="674179" y="67256"/>
                  <a:pt x="582633" y="55614"/>
                  <a:pt x="552471" y="44502"/>
                </a:cubicBezTo>
                <a:cubicBezTo>
                  <a:pt x="522309" y="33390"/>
                  <a:pt x="496909" y="-1535"/>
                  <a:pt x="498496" y="52"/>
                </a:cubicBezTo>
                <a:cubicBezTo>
                  <a:pt x="500083" y="1639"/>
                  <a:pt x="645604" y="40269"/>
                  <a:pt x="561996" y="54027"/>
                </a:cubicBezTo>
                <a:cubicBezTo>
                  <a:pt x="478388" y="67785"/>
                  <a:pt x="-3683" y="84719"/>
                  <a:pt x="21" y="82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0AAEF826-9A7E-B74E-1AED-29CA7B299D06}"/>
              </a:ext>
            </a:extLst>
          </p:cNvPr>
          <p:cNvSpPr/>
          <p:nvPr/>
        </p:nvSpPr>
        <p:spPr>
          <a:xfrm>
            <a:off x="6534646" y="6308606"/>
            <a:ext cx="527207" cy="249211"/>
          </a:xfrm>
          <a:custGeom>
            <a:avLst/>
            <a:gdLst>
              <a:gd name="connsiteX0" fmla="*/ 526554 w 527207"/>
              <a:gd name="connsiteY0" fmla="*/ 119 h 249211"/>
              <a:gd name="connsiteX1" fmla="*/ 164604 w 527207"/>
              <a:gd name="connsiteY1" fmla="*/ 181094 h 249211"/>
              <a:gd name="connsiteX2" fmla="*/ 5854 w 527207"/>
              <a:gd name="connsiteY2" fmla="*/ 247769 h 249211"/>
              <a:gd name="connsiteX3" fmla="*/ 355104 w 527207"/>
              <a:gd name="connsiteY3" fmla="*/ 127119 h 249211"/>
              <a:gd name="connsiteX4" fmla="*/ 256679 w 527207"/>
              <a:gd name="connsiteY4" fmla="*/ 152519 h 249211"/>
              <a:gd name="connsiteX5" fmla="*/ 526554 w 527207"/>
              <a:gd name="connsiteY5" fmla="*/ 119 h 24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7" h="249211">
                <a:moveTo>
                  <a:pt x="526554" y="119"/>
                </a:moveTo>
                <a:cubicBezTo>
                  <a:pt x="511208" y="4882"/>
                  <a:pt x="251387" y="139819"/>
                  <a:pt x="164604" y="181094"/>
                </a:cubicBezTo>
                <a:cubicBezTo>
                  <a:pt x="77821" y="222369"/>
                  <a:pt x="-25896" y="256765"/>
                  <a:pt x="5854" y="247769"/>
                </a:cubicBezTo>
                <a:cubicBezTo>
                  <a:pt x="37604" y="238773"/>
                  <a:pt x="313300" y="142994"/>
                  <a:pt x="355104" y="127119"/>
                </a:cubicBezTo>
                <a:cubicBezTo>
                  <a:pt x="396908" y="111244"/>
                  <a:pt x="231279" y="171040"/>
                  <a:pt x="256679" y="152519"/>
                </a:cubicBezTo>
                <a:cubicBezTo>
                  <a:pt x="282079" y="133998"/>
                  <a:pt x="541900" y="-4644"/>
                  <a:pt x="526554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737119E7-C26C-C840-E85B-0794C49BDB85}"/>
              </a:ext>
            </a:extLst>
          </p:cNvPr>
          <p:cNvSpPr/>
          <p:nvPr/>
        </p:nvSpPr>
        <p:spPr>
          <a:xfrm>
            <a:off x="5735048" y="6494864"/>
            <a:ext cx="816069" cy="90879"/>
          </a:xfrm>
          <a:custGeom>
            <a:avLst/>
            <a:gdLst>
              <a:gd name="connsiteX0" fmla="*/ 14877 w 816069"/>
              <a:gd name="connsiteY0" fmla="*/ 1186 h 90879"/>
              <a:gd name="connsiteX1" fmla="*/ 75202 w 816069"/>
              <a:gd name="connsiteY1" fmla="*/ 7536 h 90879"/>
              <a:gd name="connsiteX2" fmla="*/ 551452 w 816069"/>
              <a:gd name="connsiteY2" fmla="*/ 71036 h 90879"/>
              <a:gd name="connsiteX3" fmla="*/ 538752 w 816069"/>
              <a:gd name="connsiteY3" fmla="*/ 42461 h 90879"/>
              <a:gd name="connsiteX4" fmla="*/ 811802 w 816069"/>
              <a:gd name="connsiteY4" fmla="*/ 90086 h 90879"/>
              <a:gd name="connsiteX5" fmla="*/ 687977 w 816069"/>
              <a:gd name="connsiteY5" fmla="*/ 71036 h 90879"/>
              <a:gd name="connsiteX6" fmla="*/ 456202 w 816069"/>
              <a:gd name="connsiteY6" fmla="*/ 55161 h 90879"/>
              <a:gd name="connsiteX7" fmla="*/ 313327 w 816069"/>
              <a:gd name="connsiteY7" fmla="*/ 4361 h 90879"/>
              <a:gd name="connsiteX8" fmla="*/ 405402 w 816069"/>
              <a:gd name="connsiteY8" fmla="*/ 36111 h 90879"/>
              <a:gd name="connsiteX9" fmla="*/ 14877 w 816069"/>
              <a:gd name="connsiteY9" fmla="*/ 1186 h 9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6069" h="90879">
                <a:moveTo>
                  <a:pt x="14877" y="1186"/>
                </a:moveTo>
                <a:cubicBezTo>
                  <a:pt x="-40156" y="-3577"/>
                  <a:pt x="75202" y="7536"/>
                  <a:pt x="75202" y="7536"/>
                </a:cubicBezTo>
                <a:cubicBezTo>
                  <a:pt x="164631" y="19178"/>
                  <a:pt x="474194" y="65215"/>
                  <a:pt x="551452" y="71036"/>
                </a:cubicBezTo>
                <a:cubicBezTo>
                  <a:pt x="628710" y="76857"/>
                  <a:pt x="495360" y="39286"/>
                  <a:pt x="538752" y="42461"/>
                </a:cubicBezTo>
                <a:cubicBezTo>
                  <a:pt x="582144" y="45636"/>
                  <a:pt x="786931" y="85324"/>
                  <a:pt x="811802" y="90086"/>
                </a:cubicBezTo>
                <a:cubicBezTo>
                  <a:pt x="836673" y="94848"/>
                  <a:pt x="747244" y="76857"/>
                  <a:pt x="687977" y="71036"/>
                </a:cubicBezTo>
                <a:cubicBezTo>
                  <a:pt x="628710" y="65215"/>
                  <a:pt x="518643" y="66273"/>
                  <a:pt x="456202" y="55161"/>
                </a:cubicBezTo>
                <a:cubicBezTo>
                  <a:pt x="393761" y="44049"/>
                  <a:pt x="321794" y="7536"/>
                  <a:pt x="313327" y="4361"/>
                </a:cubicBezTo>
                <a:cubicBezTo>
                  <a:pt x="304860" y="1186"/>
                  <a:pt x="451969" y="34524"/>
                  <a:pt x="405402" y="36111"/>
                </a:cubicBezTo>
                <a:cubicBezTo>
                  <a:pt x="358835" y="37699"/>
                  <a:pt x="69910" y="5949"/>
                  <a:pt x="14877" y="1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47DF369A-598A-0A63-85A4-CD402C891947}"/>
              </a:ext>
            </a:extLst>
          </p:cNvPr>
          <p:cNvSpPr/>
          <p:nvPr/>
        </p:nvSpPr>
        <p:spPr>
          <a:xfrm>
            <a:off x="6809971" y="6365838"/>
            <a:ext cx="171906" cy="146685"/>
          </a:xfrm>
          <a:custGeom>
            <a:avLst/>
            <a:gdLst>
              <a:gd name="connsiteX0" fmla="*/ 404 w 171906"/>
              <a:gd name="connsiteY0" fmla="*/ 6387 h 146685"/>
              <a:gd name="connsiteX1" fmla="*/ 44854 w 171906"/>
              <a:gd name="connsiteY1" fmla="*/ 34962 h 146685"/>
              <a:gd name="connsiteX2" fmla="*/ 63904 w 171906"/>
              <a:gd name="connsiteY2" fmla="*/ 95287 h 146685"/>
              <a:gd name="connsiteX3" fmla="*/ 22629 w 171906"/>
              <a:gd name="connsiteY3" fmla="*/ 146087 h 146685"/>
              <a:gd name="connsiteX4" fmla="*/ 86129 w 171906"/>
              <a:gd name="connsiteY4" fmla="*/ 60362 h 146685"/>
              <a:gd name="connsiteX5" fmla="*/ 171854 w 171906"/>
              <a:gd name="connsiteY5" fmla="*/ 37 h 146685"/>
              <a:gd name="connsiteX6" fmla="*/ 73429 w 171906"/>
              <a:gd name="connsiteY6" fmla="*/ 50837 h 146685"/>
              <a:gd name="connsiteX7" fmla="*/ 404 w 171906"/>
              <a:gd name="connsiteY7" fmla="*/ 6387 h 14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906" h="146685">
                <a:moveTo>
                  <a:pt x="404" y="6387"/>
                </a:moveTo>
                <a:cubicBezTo>
                  <a:pt x="-4358" y="3741"/>
                  <a:pt x="34271" y="20145"/>
                  <a:pt x="44854" y="34962"/>
                </a:cubicBezTo>
                <a:cubicBezTo>
                  <a:pt x="55437" y="49779"/>
                  <a:pt x="67608" y="76766"/>
                  <a:pt x="63904" y="95287"/>
                </a:cubicBezTo>
                <a:cubicBezTo>
                  <a:pt x="60200" y="113808"/>
                  <a:pt x="18925" y="151908"/>
                  <a:pt x="22629" y="146087"/>
                </a:cubicBezTo>
                <a:cubicBezTo>
                  <a:pt x="26333" y="140266"/>
                  <a:pt x="61258" y="84704"/>
                  <a:pt x="86129" y="60362"/>
                </a:cubicBezTo>
                <a:cubicBezTo>
                  <a:pt x="111000" y="36020"/>
                  <a:pt x="173971" y="1625"/>
                  <a:pt x="171854" y="37"/>
                </a:cubicBezTo>
                <a:cubicBezTo>
                  <a:pt x="169737" y="-1551"/>
                  <a:pt x="96712" y="48191"/>
                  <a:pt x="73429" y="50837"/>
                </a:cubicBezTo>
                <a:cubicBezTo>
                  <a:pt x="50146" y="53483"/>
                  <a:pt x="5166" y="9033"/>
                  <a:pt x="404" y="6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6EB9D22B-10B6-9982-5325-BFCE7D300457}"/>
              </a:ext>
            </a:extLst>
          </p:cNvPr>
          <p:cNvSpPr/>
          <p:nvPr/>
        </p:nvSpPr>
        <p:spPr>
          <a:xfrm>
            <a:off x="5957327" y="6483076"/>
            <a:ext cx="43448" cy="114582"/>
          </a:xfrm>
          <a:custGeom>
            <a:avLst/>
            <a:gdLst>
              <a:gd name="connsiteX0" fmla="*/ 43423 w 43448"/>
              <a:gd name="connsiteY0" fmla="*/ 274 h 114582"/>
              <a:gd name="connsiteX1" fmla="*/ 8498 w 43448"/>
              <a:gd name="connsiteY1" fmla="*/ 76474 h 114582"/>
              <a:gd name="connsiteX2" fmla="*/ 18023 w 43448"/>
              <a:gd name="connsiteY2" fmla="*/ 114574 h 114582"/>
              <a:gd name="connsiteX3" fmla="*/ 5323 w 43448"/>
              <a:gd name="connsiteY3" fmla="*/ 79649 h 114582"/>
              <a:gd name="connsiteX4" fmla="*/ 2148 w 43448"/>
              <a:gd name="connsiteY4" fmla="*/ 51074 h 114582"/>
              <a:gd name="connsiteX5" fmla="*/ 43423 w 43448"/>
              <a:gd name="connsiteY5" fmla="*/ 274 h 1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48" h="114582">
                <a:moveTo>
                  <a:pt x="43423" y="274"/>
                </a:moveTo>
                <a:cubicBezTo>
                  <a:pt x="44481" y="4507"/>
                  <a:pt x="12731" y="57424"/>
                  <a:pt x="8498" y="76474"/>
                </a:cubicBezTo>
                <a:cubicBezTo>
                  <a:pt x="4265" y="95524"/>
                  <a:pt x="18552" y="114045"/>
                  <a:pt x="18023" y="114574"/>
                </a:cubicBezTo>
                <a:cubicBezTo>
                  <a:pt x="17494" y="115103"/>
                  <a:pt x="7969" y="90232"/>
                  <a:pt x="5323" y="79649"/>
                </a:cubicBezTo>
                <a:cubicBezTo>
                  <a:pt x="2677" y="69066"/>
                  <a:pt x="-3144" y="60070"/>
                  <a:pt x="2148" y="51074"/>
                </a:cubicBezTo>
                <a:cubicBezTo>
                  <a:pt x="7440" y="42078"/>
                  <a:pt x="42365" y="-3959"/>
                  <a:pt x="43423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0AADD0E1-4A7A-F1E4-5C5E-DB5230376619}"/>
              </a:ext>
            </a:extLst>
          </p:cNvPr>
          <p:cNvSpPr/>
          <p:nvPr/>
        </p:nvSpPr>
        <p:spPr>
          <a:xfrm>
            <a:off x="6425689" y="6467103"/>
            <a:ext cx="35464" cy="171827"/>
          </a:xfrm>
          <a:custGeom>
            <a:avLst/>
            <a:gdLst>
              <a:gd name="connsiteX0" fmla="*/ 35436 w 35464"/>
              <a:gd name="connsiteY0" fmla="*/ 372 h 171827"/>
              <a:gd name="connsiteX1" fmla="*/ 6861 w 35464"/>
              <a:gd name="connsiteY1" fmla="*/ 108322 h 171827"/>
              <a:gd name="connsiteX2" fmla="*/ 32261 w 35464"/>
              <a:gd name="connsiteY2" fmla="*/ 171822 h 171827"/>
              <a:gd name="connsiteX3" fmla="*/ 19561 w 35464"/>
              <a:gd name="connsiteY3" fmla="*/ 105147 h 171827"/>
              <a:gd name="connsiteX4" fmla="*/ 511 w 35464"/>
              <a:gd name="connsiteY4" fmla="*/ 73397 h 171827"/>
              <a:gd name="connsiteX5" fmla="*/ 35436 w 35464"/>
              <a:gd name="connsiteY5" fmla="*/ 372 h 17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64" h="171827">
                <a:moveTo>
                  <a:pt x="35436" y="372"/>
                </a:moveTo>
                <a:cubicBezTo>
                  <a:pt x="36494" y="6193"/>
                  <a:pt x="7390" y="79747"/>
                  <a:pt x="6861" y="108322"/>
                </a:cubicBezTo>
                <a:cubicBezTo>
                  <a:pt x="6332" y="136897"/>
                  <a:pt x="30144" y="172351"/>
                  <a:pt x="32261" y="171822"/>
                </a:cubicBezTo>
                <a:cubicBezTo>
                  <a:pt x="34378" y="171293"/>
                  <a:pt x="24853" y="121551"/>
                  <a:pt x="19561" y="105147"/>
                </a:cubicBezTo>
                <a:cubicBezTo>
                  <a:pt x="14269" y="88743"/>
                  <a:pt x="-3193" y="88214"/>
                  <a:pt x="511" y="73397"/>
                </a:cubicBezTo>
                <a:cubicBezTo>
                  <a:pt x="4215" y="58580"/>
                  <a:pt x="34378" y="-5449"/>
                  <a:pt x="35436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27B2B4F4-F6B0-2137-DA76-FCBBC94AB4C2}"/>
              </a:ext>
            </a:extLst>
          </p:cNvPr>
          <p:cNvSpPr/>
          <p:nvPr/>
        </p:nvSpPr>
        <p:spPr>
          <a:xfrm>
            <a:off x="5784069" y="6483301"/>
            <a:ext cx="565936" cy="120861"/>
          </a:xfrm>
          <a:custGeom>
            <a:avLst/>
            <a:gdLst>
              <a:gd name="connsiteX0" fmla="*/ 781 w 565936"/>
              <a:gd name="connsiteY0" fmla="*/ 47674 h 120861"/>
              <a:gd name="connsiteX1" fmla="*/ 435756 w 565936"/>
              <a:gd name="connsiteY1" fmla="*/ 101649 h 120861"/>
              <a:gd name="connsiteX2" fmla="*/ 429406 w 565936"/>
              <a:gd name="connsiteY2" fmla="*/ 82599 h 120861"/>
              <a:gd name="connsiteX3" fmla="*/ 550056 w 565936"/>
              <a:gd name="connsiteY3" fmla="*/ 120699 h 120861"/>
              <a:gd name="connsiteX4" fmla="*/ 527831 w 565936"/>
              <a:gd name="connsiteY4" fmla="*/ 92124 h 120861"/>
              <a:gd name="connsiteX5" fmla="*/ 565931 w 565936"/>
              <a:gd name="connsiteY5" fmla="*/ 49 h 120861"/>
              <a:gd name="connsiteX6" fmla="*/ 524656 w 565936"/>
              <a:gd name="connsiteY6" fmla="*/ 79424 h 120861"/>
              <a:gd name="connsiteX7" fmla="*/ 388131 w 565936"/>
              <a:gd name="connsiteY7" fmla="*/ 88949 h 120861"/>
              <a:gd name="connsiteX8" fmla="*/ 54756 w 565936"/>
              <a:gd name="connsiteY8" fmla="*/ 54024 h 120861"/>
              <a:gd name="connsiteX9" fmla="*/ 321456 w 565936"/>
              <a:gd name="connsiteY9" fmla="*/ 85774 h 120861"/>
              <a:gd name="connsiteX10" fmla="*/ 781 w 565936"/>
              <a:gd name="connsiteY10" fmla="*/ 47674 h 12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936" h="120861">
                <a:moveTo>
                  <a:pt x="781" y="47674"/>
                </a:moveTo>
                <a:cubicBezTo>
                  <a:pt x="19831" y="50320"/>
                  <a:pt x="435756" y="101649"/>
                  <a:pt x="435756" y="101649"/>
                </a:cubicBezTo>
                <a:cubicBezTo>
                  <a:pt x="507194" y="107470"/>
                  <a:pt x="410356" y="79424"/>
                  <a:pt x="429406" y="82599"/>
                </a:cubicBezTo>
                <a:cubicBezTo>
                  <a:pt x="448456" y="85774"/>
                  <a:pt x="533652" y="119112"/>
                  <a:pt x="550056" y="120699"/>
                </a:cubicBezTo>
                <a:cubicBezTo>
                  <a:pt x="566460" y="122286"/>
                  <a:pt x="525185" y="112232"/>
                  <a:pt x="527831" y="92124"/>
                </a:cubicBezTo>
                <a:cubicBezTo>
                  <a:pt x="530477" y="72016"/>
                  <a:pt x="566460" y="2166"/>
                  <a:pt x="565931" y="49"/>
                </a:cubicBezTo>
                <a:cubicBezTo>
                  <a:pt x="565402" y="-2068"/>
                  <a:pt x="554289" y="64607"/>
                  <a:pt x="524656" y="79424"/>
                </a:cubicBezTo>
                <a:cubicBezTo>
                  <a:pt x="495023" y="94241"/>
                  <a:pt x="466448" y="93182"/>
                  <a:pt x="388131" y="88949"/>
                </a:cubicBezTo>
                <a:cubicBezTo>
                  <a:pt x="309814" y="84716"/>
                  <a:pt x="65868" y="54553"/>
                  <a:pt x="54756" y="54024"/>
                </a:cubicBezTo>
                <a:cubicBezTo>
                  <a:pt x="43644" y="53495"/>
                  <a:pt x="325689" y="86832"/>
                  <a:pt x="321456" y="85774"/>
                </a:cubicBezTo>
                <a:cubicBezTo>
                  <a:pt x="317223" y="84716"/>
                  <a:pt x="-18269" y="45028"/>
                  <a:pt x="781" y="47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00D2DD33-DC18-9FDC-F0A4-23B58B69F1AD}"/>
              </a:ext>
            </a:extLst>
          </p:cNvPr>
          <p:cNvSpPr/>
          <p:nvPr/>
        </p:nvSpPr>
        <p:spPr>
          <a:xfrm>
            <a:off x="6506805" y="6337232"/>
            <a:ext cx="503822" cy="286853"/>
          </a:xfrm>
          <a:custGeom>
            <a:avLst/>
            <a:gdLst>
              <a:gd name="connsiteX0" fmla="*/ 1945 w 503822"/>
              <a:gd name="connsiteY0" fmla="*/ 285818 h 286853"/>
              <a:gd name="connsiteX1" fmla="*/ 475020 w 503822"/>
              <a:gd name="connsiteY1" fmla="*/ 31818 h 286853"/>
              <a:gd name="connsiteX2" fmla="*/ 354370 w 503822"/>
              <a:gd name="connsiteY2" fmla="*/ 133418 h 286853"/>
              <a:gd name="connsiteX3" fmla="*/ 503595 w 503822"/>
              <a:gd name="connsiteY3" fmla="*/ 68 h 286853"/>
              <a:gd name="connsiteX4" fmla="*/ 313095 w 503822"/>
              <a:gd name="connsiteY4" fmla="*/ 117543 h 286853"/>
              <a:gd name="connsiteX5" fmla="*/ 1945 w 503822"/>
              <a:gd name="connsiteY5" fmla="*/ 285818 h 28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822" h="286853">
                <a:moveTo>
                  <a:pt x="1945" y="285818"/>
                </a:moveTo>
                <a:cubicBezTo>
                  <a:pt x="28933" y="271530"/>
                  <a:pt x="416283" y="57218"/>
                  <a:pt x="475020" y="31818"/>
                </a:cubicBezTo>
                <a:cubicBezTo>
                  <a:pt x="533757" y="6418"/>
                  <a:pt x="349608" y="138710"/>
                  <a:pt x="354370" y="133418"/>
                </a:cubicBezTo>
                <a:cubicBezTo>
                  <a:pt x="359133" y="128126"/>
                  <a:pt x="510474" y="2714"/>
                  <a:pt x="503595" y="68"/>
                </a:cubicBezTo>
                <a:cubicBezTo>
                  <a:pt x="496716" y="-2578"/>
                  <a:pt x="389824" y="72564"/>
                  <a:pt x="313095" y="117543"/>
                </a:cubicBezTo>
                <a:cubicBezTo>
                  <a:pt x="236366" y="162522"/>
                  <a:pt x="-25043" y="300106"/>
                  <a:pt x="1945" y="285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3111D36F-404D-B8C0-4F49-56F5F553CDA8}"/>
              </a:ext>
            </a:extLst>
          </p:cNvPr>
          <p:cNvSpPr/>
          <p:nvPr/>
        </p:nvSpPr>
        <p:spPr>
          <a:xfrm>
            <a:off x="6483016" y="6504510"/>
            <a:ext cx="32186" cy="243506"/>
          </a:xfrm>
          <a:custGeom>
            <a:avLst/>
            <a:gdLst>
              <a:gd name="connsiteX0" fmla="*/ 6684 w 32186"/>
              <a:gd name="connsiteY0" fmla="*/ 1065 h 243506"/>
              <a:gd name="connsiteX1" fmla="*/ 28909 w 32186"/>
              <a:gd name="connsiteY1" fmla="*/ 137590 h 243506"/>
              <a:gd name="connsiteX2" fmla="*/ 16209 w 32186"/>
              <a:gd name="connsiteY2" fmla="*/ 194740 h 243506"/>
              <a:gd name="connsiteX3" fmla="*/ 334 w 32186"/>
              <a:gd name="connsiteY3" fmla="*/ 239190 h 243506"/>
              <a:gd name="connsiteX4" fmla="*/ 32084 w 32186"/>
              <a:gd name="connsiteY4" fmla="*/ 83615 h 243506"/>
              <a:gd name="connsiteX5" fmla="*/ 6684 w 32186"/>
              <a:gd name="connsiteY5" fmla="*/ 1065 h 2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86" h="243506">
                <a:moveTo>
                  <a:pt x="6684" y="1065"/>
                </a:moveTo>
                <a:cubicBezTo>
                  <a:pt x="6155" y="10061"/>
                  <a:pt x="27322" y="105311"/>
                  <a:pt x="28909" y="137590"/>
                </a:cubicBezTo>
                <a:cubicBezTo>
                  <a:pt x="30496" y="169869"/>
                  <a:pt x="20971" y="177807"/>
                  <a:pt x="16209" y="194740"/>
                </a:cubicBezTo>
                <a:cubicBezTo>
                  <a:pt x="11447" y="211673"/>
                  <a:pt x="-2312" y="257711"/>
                  <a:pt x="334" y="239190"/>
                </a:cubicBezTo>
                <a:cubicBezTo>
                  <a:pt x="2980" y="220669"/>
                  <a:pt x="34201" y="125419"/>
                  <a:pt x="32084" y="83615"/>
                </a:cubicBezTo>
                <a:cubicBezTo>
                  <a:pt x="29967" y="41811"/>
                  <a:pt x="7213" y="-7931"/>
                  <a:pt x="6684" y="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6771B01D-0804-A760-5FEB-A56411019727}"/>
              </a:ext>
            </a:extLst>
          </p:cNvPr>
          <p:cNvSpPr/>
          <p:nvPr/>
        </p:nvSpPr>
        <p:spPr>
          <a:xfrm>
            <a:off x="5847085" y="6538947"/>
            <a:ext cx="694309" cy="132865"/>
          </a:xfrm>
          <a:custGeom>
            <a:avLst/>
            <a:gdLst>
              <a:gd name="connsiteX0" fmla="*/ 17140 w 694309"/>
              <a:gd name="connsiteY0" fmla="*/ 4728 h 132865"/>
              <a:gd name="connsiteX1" fmla="*/ 125090 w 694309"/>
              <a:gd name="connsiteY1" fmla="*/ 17428 h 132865"/>
              <a:gd name="connsiteX2" fmla="*/ 474340 w 694309"/>
              <a:gd name="connsiteY2" fmla="*/ 93628 h 132865"/>
              <a:gd name="connsiteX3" fmla="*/ 464815 w 694309"/>
              <a:gd name="connsiteY3" fmla="*/ 49178 h 132865"/>
              <a:gd name="connsiteX4" fmla="*/ 690240 w 694309"/>
              <a:gd name="connsiteY4" fmla="*/ 131728 h 132865"/>
              <a:gd name="connsiteX5" fmla="*/ 604515 w 694309"/>
              <a:gd name="connsiteY5" fmla="*/ 96803 h 132865"/>
              <a:gd name="connsiteX6" fmla="*/ 534665 w 694309"/>
              <a:gd name="connsiteY6" fmla="*/ 90453 h 132865"/>
              <a:gd name="connsiteX7" fmla="*/ 452115 w 694309"/>
              <a:gd name="connsiteY7" fmla="*/ 80928 h 132865"/>
              <a:gd name="connsiteX8" fmla="*/ 17140 w 694309"/>
              <a:gd name="connsiteY8" fmla="*/ 4728 h 1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4309" h="132865">
                <a:moveTo>
                  <a:pt x="17140" y="4728"/>
                </a:moveTo>
                <a:cubicBezTo>
                  <a:pt x="-37364" y="-5855"/>
                  <a:pt x="48890" y="2611"/>
                  <a:pt x="125090" y="17428"/>
                </a:cubicBezTo>
                <a:cubicBezTo>
                  <a:pt x="201290" y="32245"/>
                  <a:pt x="417719" y="88336"/>
                  <a:pt x="474340" y="93628"/>
                </a:cubicBezTo>
                <a:cubicBezTo>
                  <a:pt x="530961" y="98920"/>
                  <a:pt x="428832" y="42828"/>
                  <a:pt x="464815" y="49178"/>
                </a:cubicBezTo>
                <a:cubicBezTo>
                  <a:pt x="500798" y="55528"/>
                  <a:pt x="666957" y="123791"/>
                  <a:pt x="690240" y="131728"/>
                </a:cubicBezTo>
                <a:cubicBezTo>
                  <a:pt x="713523" y="139666"/>
                  <a:pt x="630444" y="103682"/>
                  <a:pt x="604515" y="96803"/>
                </a:cubicBezTo>
                <a:cubicBezTo>
                  <a:pt x="578586" y="89924"/>
                  <a:pt x="560065" y="93099"/>
                  <a:pt x="534665" y="90453"/>
                </a:cubicBezTo>
                <a:cubicBezTo>
                  <a:pt x="509265" y="87807"/>
                  <a:pt x="532548" y="95215"/>
                  <a:pt x="452115" y="80928"/>
                </a:cubicBezTo>
                <a:lnTo>
                  <a:pt x="17140" y="47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51AD0CE3-DB46-13ED-2790-B8BF4442FAED}"/>
              </a:ext>
            </a:extLst>
          </p:cNvPr>
          <p:cNvSpPr/>
          <p:nvPr/>
        </p:nvSpPr>
        <p:spPr>
          <a:xfrm>
            <a:off x="6535473" y="6330873"/>
            <a:ext cx="519482" cy="387590"/>
          </a:xfrm>
          <a:custGeom>
            <a:avLst/>
            <a:gdLst>
              <a:gd name="connsiteX0" fmla="*/ 8202 w 519482"/>
              <a:gd name="connsiteY0" fmla="*/ 295352 h 387590"/>
              <a:gd name="connsiteX1" fmla="*/ 293952 w 519482"/>
              <a:gd name="connsiteY1" fmla="*/ 114377 h 387590"/>
              <a:gd name="connsiteX2" fmla="*/ 344752 w 519482"/>
              <a:gd name="connsiteY2" fmla="*/ 111202 h 387590"/>
              <a:gd name="connsiteX3" fmla="*/ 309827 w 519482"/>
              <a:gd name="connsiteY3" fmla="*/ 206452 h 387590"/>
              <a:gd name="connsiteX4" fmla="*/ 519377 w 519482"/>
              <a:gd name="connsiteY4" fmla="*/ 77 h 387590"/>
              <a:gd name="connsiteX5" fmla="*/ 338402 w 519482"/>
              <a:gd name="connsiteY5" fmla="*/ 181052 h 387590"/>
              <a:gd name="connsiteX6" fmla="*/ 351102 w 519482"/>
              <a:gd name="connsiteY6" fmla="*/ 88977 h 387590"/>
              <a:gd name="connsiteX7" fmla="*/ 163777 w 519482"/>
              <a:gd name="connsiteY7" fmla="*/ 212802 h 387590"/>
              <a:gd name="connsiteX8" fmla="*/ 68527 w 519482"/>
              <a:gd name="connsiteY8" fmla="*/ 301702 h 387590"/>
              <a:gd name="connsiteX9" fmla="*/ 49477 w 519482"/>
              <a:gd name="connsiteY9" fmla="*/ 387427 h 387590"/>
              <a:gd name="connsiteX10" fmla="*/ 74877 w 519482"/>
              <a:gd name="connsiteY10" fmla="*/ 279477 h 387590"/>
              <a:gd name="connsiteX11" fmla="*/ 8202 w 519482"/>
              <a:gd name="connsiteY11" fmla="*/ 295352 h 38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9482" h="387590">
                <a:moveTo>
                  <a:pt x="8202" y="295352"/>
                </a:moveTo>
                <a:cubicBezTo>
                  <a:pt x="44714" y="267835"/>
                  <a:pt x="237860" y="145069"/>
                  <a:pt x="293952" y="114377"/>
                </a:cubicBezTo>
                <a:cubicBezTo>
                  <a:pt x="350044" y="83685"/>
                  <a:pt x="342106" y="95856"/>
                  <a:pt x="344752" y="111202"/>
                </a:cubicBezTo>
                <a:cubicBezTo>
                  <a:pt x="347398" y="126548"/>
                  <a:pt x="280723" y="224973"/>
                  <a:pt x="309827" y="206452"/>
                </a:cubicBezTo>
                <a:cubicBezTo>
                  <a:pt x="338931" y="187931"/>
                  <a:pt x="514615" y="4310"/>
                  <a:pt x="519377" y="77"/>
                </a:cubicBezTo>
                <a:cubicBezTo>
                  <a:pt x="524139" y="-4156"/>
                  <a:pt x="366448" y="166235"/>
                  <a:pt x="338402" y="181052"/>
                </a:cubicBezTo>
                <a:cubicBezTo>
                  <a:pt x="310356" y="195869"/>
                  <a:pt x="380206" y="83685"/>
                  <a:pt x="351102" y="88977"/>
                </a:cubicBezTo>
                <a:cubicBezTo>
                  <a:pt x="321998" y="94269"/>
                  <a:pt x="210873" y="177348"/>
                  <a:pt x="163777" y="212802"/>
                </a:cubicBezTo>
                <a:cubicBezTo>
                  <a:pt x="116681" y="248256"/>
                  <a:pt x="87577" y="272598"/>
                  <a:pt x="68527" y="301702"/>
                </a:cubicBezTo>
                <a:cubicBezTo>
                  <a:pt x="49477" y="330806"/>
                  <a:pt x="48419" y="391131"/>
                  <a:pt x="49477" y="387427"/>
                </a:cubicBezTo>
                <a:cubicBezTo>
                  <a:pt x="50535" y="383723"/>
                  <a:pt x="81227" y="296939"/>
                  <a:pt x="74877" y="279477"/>
                </a:cubicBezTo>
                <a:cubicBezTo>
                  <a:pt x="68527" y="262015"/>
                  <a:pt x="-28310" y="322869"/>
                  <a:pt x="8202" y="295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09FF531A-9BF2-618F-83DD-380A96B0C0B4}"/>
              </a:ext>
            </a:extLst>
          </p:cNvPr>
          <p:cNvSpPr/>
          <p:nvPr/>
        </p:nvSpPr>
        <p:spPr>
          <a:xfrm>
            <a:off x="6607282" y="6490990"/>
            <a:ext cx="220587" cy="191276"/>
          </a:xfrm>
          <a:custGeom>
            <a:avLst/>
            <a:gdLst>
              <a:gd name="connsiteX0" fmla="*/ 218968 w 220587"/>
              <a:gd name="connsiteY0" fmla="*/ 1885 h 191276"/>
              <a:gd name="connsiteX1" fmla="*/ 3068 w 220587"/>
              <a:gd name="connsiteY1" fmla="*/ 189210 h 191276"/>
              <a:gd name="connsiteX2" fmla="*/ 98318 w 220587"/>
              <a:gd name="connsiteY2" fmla="*/ 97135 h 191276"/>
              <a:gd name="connsiteX3" fmla="*/ 218968 w 220587"/>
              <a:gd name="connsiteY3" fmla="*/ 1885 h 19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87" h="191276">
                <a:moveTo>
                  <a:pt x="218968" y="1885"/>
                </a:moveTo>
                <a:cubicBezTo>
                  <a:pt x="203093" y="17231"/>
                  <a:pt x="23176" y="173335"/>
                  <a:pt x="3068" y="189210"/>
                </a:cubicBezTo>
                <a:cubicBezTo>
                  <a:pt x="-17040" y="205085"/>
                  <a:pt x="67097" y="125181"/>
                  <a:pt x="98318" y="97135"/>
                </a:cubicBezTo>
                <a:cubicBezTo>
                  <a:pt x="129539" y="69089"/>
                  <a:pt x="234843" y="-13461"/>
                  <a:pt x="218968" y="1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16881D9-A91C-9EA0-BAA4-42E913459300}"/>
              </a:ext>
            </a:extLst>
          </p:cNvPr>
          <p:cNvSpPr/>
          <p:nvPr/>
        </p:nvSpPr>
        <p:spPr>
          <a:xfrm>
            <a:off x="5786158" y="6529426"/>
            <a:ext cx="763964" cy="144451"/>
          </a:xfrm>
          <a:custGeom>
            <a:avLst/>
            <a:gdLst>
              <a:gd name="connsiteX0" fmla="*/ 11392 w 763964"/>
              <a:gd name="connsiteY0" fmla="*/ 1549 h 144451"/>
              <a:gd name="connsiteX1" fmla="*/ 487642 w 763964"/>
              <a:gd name="connsiteY1" fmla="*/ 122199 h 144451"/>
              <a:gd name="connsiteX2" fmla="*/ 497167 w 763964"/>
              <a:gd name="connsiteY2" fmla="*/ 99974 h 144451"/>
              <a:gd name="connsiteX3" fmla="*/ 763867 w 763964"/>
              <a:gd name="connsiteY3" fmla="*/ 144424 h 144451"/>
              <a:gd name="connsiteX4" fmla="*/ 525742 w 763964"/>
              <a:gd name="connsiteY4" fmla="*/ 106324 h 144451"/>
              <a:gd name="connsiteX5" fmla="*/ 332067 w 763964"/>
              <a:gd name="connsiteY5" fmla="*/ 90449 h 144451"/>
              <a:gd name="connsiteX6" fmla="*/ 163792 w 763964"/>
              <a:gd name="connsiteY6" fmla="*/ 55524 h 144451"/>
              <a:gd name="connsiteX7" fmla="*/ 11392 w 763964"/>
              <a:gd name="connsiteY7" fmla="*/ 1549 h 14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964" h="144451">
                <a:moveTo>
                  <a:pt x="11392" y="1549"/>
                </a:moveTo>
                <a:cubicBezTo>
                  <a:pt x="65367" y="12661"/>
                  <a:pt x="406680" y="105795"/>
                  <a:pt x="487642" y="122199"/>
                </a:cubicBezTo>
                <a:cubicBezTo>
                  <a:pt x="568604" y="138603"/>
                  <a:pt x="451130" y="96270"/>
                  <a:pt x="497167" y="99974"/>
                </a:cubicBezTo>
                <a:cubicBezTo>
                  <a:pt x="543204" y="103678"/>
                  <a:pt x="759105" y="143366"/>
                  <a:pt x="763867" y="144424"/>
                </a:cubicBezTo>
                <a:cubicBezTo>
                  <a:pt x="768629" y="145482"/>
                  <a:pt x="597709" y="115320"/>
                  <a:pt x="525742" y="106324"/>
                </a:cubicBezTo>
                <a:cubicBezTo>
                  <a:pt x="453775" y="97328"/>
                  <a:pt x="392392" y="98916"/>
                  <a:pt x="332067" y="90449"/>
                </a:cubicBezTo>
                <a:cubicBezTo>
                  <a:pt x="271742" y="81982"/>
                  <a:pt x="217767" y="68753"/>
                  <a:pt x="163792" y="55524"/>
                </a:cubicBezTo>
                <a:cubicBezTo>
                  <a:pt x="109817" y="42295"/>
                  <a:pt x="-42583" y="-9563"/>
                  <a:pt x="11392" y="1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D7BC59B3-4DC0-9F50-D9F4-059A9125FC22}"/>
              </a:ext>
            </a:extLst>
          </p:cNvPr>
          <p:cNvSpPr/>
          <p:nvPr/>
        </p:nvSpPr>
        <p:spPr>
          <a:xfrm>
            <a:off x="6203527" y="6610318"/>
            <a:ext cx="277002" cy="184183"/>
          </a:xfrm>
          <a:custGeom>
            <a:avLst/>
            <a:gdLst>
              <a:gd name="connsiteX0" fmla="*/ 423 w 277002"/>
              <a:gd name="connsiteY0" fmla="*/ 32 h 184183"/>
              <a:gd name="connsiteX1" fmla="*/ 200448 w 277002"/>
              <a:gd name="connsiteY1" fmla="*/ 76232 h 184183"/>
              <a:gd name="connsiteX2" fmla="*/ 229023 w 277002"/>
              <a:gd name="connsiteY2" fmla="*/ 130207 h 184183"/>
              <a:gd name="connsiteX3" fmla="*/ 276648 w 277002"/>
              <a:gd name="connsiteY3" fmla="*/ 66707 h 184183"/>
              <a:gd name="connsiteX4" fmla="*/ 251248 w 277002"/>
              <a:gd name="connsiteY4" fmla="*/ 184182 h 184183"/>
              <a:gd name="connsiteX5" fmla="*/ 260773 w 277002"/>
              <a:gd name="connsiteY5" fmla="*/ 63532 h 184183"/>
              <a:gd name="connsiteX6" fmla="*/ 175048 w 277002"/>
              <a:gd name="connsiteY6" fmla="*/ 47657 h 184183"/>
              <a:gd name="connsiteX7" fmla="*/ 260773 w 277002"/>
              <a:gd name="connsiteY7" fmla="*/ 85757 h 184183"/>
              <a:gd name="connsiteX8" fmla="*/ 423 w 277002"/>
              <a:gd name="connsiteY8" fmla="*/ 32 h 18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002" h="184183">
                <a:moveTo>
                  <a:pt x="423" y="32"/>
                </a:moveTo>
                <a:cubicBezTo>
                  <a:pt x="-9631" y="-1555"/>
                  <a:pt x="162348" y="54536"/>
                  <a:pt x="200448" y="76232"/>
                </a:cubicBezTo>
                <a:cubicBezTo>
                  <a:pt x="238548" y="97928"/>
                  <a:pt x="216323" y="131794"/>
                  <a:pt x="229023" y="130207"/>
                </a:cubicBezTo>
                <a:cubicBezTo>
                  <a:pt x="241723" y="128620"/>
                  <a:pt x="272944" y="57711"/>
                  <a:pt x="276648" y="66707"/>
                </a:cubicBezTo>
                <a:cubicBezTo>
                  <a:pt x="280352" y="75703"/>
                  <a:pt x="253894" y="184711"/>
                  <a:pt x="251248" y="184182"/>
                </a:cubicBezTo>
                <a:cubicBezTo>
                  <a:pt x="248602" y="183653"/>
                  <a:pt x="273473" y="86286"/>
                  <a:pt x="260773" y="63532"/>
                </a:cubicBezTo>
                <a:cubicBezTo>
                  <a:pt x="248073" y="40778"/>
                  <a:pt x="175048" y="43953"/>
                  <a:pt x="175048" y="47657"/>
                </a:cubicBezTo>
                <a:cubicBezTo>
                  <a:pt x="175048" y="51361"/>
                  <a:pt x="285644" y="91578"/>
                  <a:pt x="260773" y="85757"/>
                </a:cubicBezTo>
                <a:cubicBezTo>
                  <a:pt x="235902" y="79936"/>
                  <a:pt x="10477" y="1619"/>
                  <a:pt x="42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1F44A877-FA87-0CF0-CF1B-A20DB9B83C93}"/>
              </a:ext>
            </a:extLst>
          </p:cNvPr>
          <p:cNvSpPr/>
          <p:nvPr/>
        </p:nvSpPr>
        <p:spPr>
          <a:xfrm>
            <a:off x="6598914" y="6428555"/>
            <a:ext cx="387937" cy="262016"/>
          </a:xfrm>
          <a:custGeom>
            <a:avLst/>
            <a:gdLst>
              <a:gd name="connsiteX0" fmla="*/ 379736 w 387937"/>
              <a:gd name="connsiteY0" fmla="*/ 7170 h 262016"/>
              <a:gd name="connsiteX1" fmla="*/ 1911 w 387937"/>
              <a:gd name="connsiteY1" fmla="*/ 261170 h 262016"/>
              <a:gd name="connsiteX2" fmla="*/ 240036 w 387937"/>
              <a:gd name="connsiteY2" fmla="*/ 86545 h 262016"/>
              <a:gd name="connsiteX3" fmla="*/ 379736 w 387937"/>
              <a:gd name="connsiteY3" fmla="*/ 7170 h 26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37" h="262016">
                <a:moveTo>
                  <a:pt x="379736" y="7170"/>
                </a:moveTo>
                <a:cubicBezTo>
                  <a:pt x="340049" y="36274"/>
                  <a:pt x="25194" y="247941"/>
                  <a:pt x="1911" y="261170"/>
                </a:cubicBezTo>
                <a:cubicBezTo>
                  <a:pt x="-21372" y="274399"/>
                  <a:pt x="174419" y="128878"/>
                  <a:pt x="240036" y="86545"/>
                </a:cubicBezTo>
                <a:cubicBezTo>
                  <a:pt x="305653" y="44212"/>
                  <a:pt x="419423" y="-21934"/>
                  <a:pt x="379736" y="7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75B3E86-225F-8EA7-DEE8-FEB93E2D5816}"/>
              </a:ext>
            </a:extLst>
          </p:cNvPr>
          <p:cNvSpPr/>
          <p:nvPr/>
        </p:nvSpPr>
        <p:spPr>
          <a:xfrm>
            <a:off x="6502400" y="6588075"/>
            <a:ext cx="76206" cy="190596"/>
          </a:xfrm>
          <a:custGeom>
            <a:avLst/>
            <a:gdLst>
              <a:gd name="connsiteX0" fmla="*/ 0 w 76206"/>
              <a:gd name="connsiteY0" fmla="*/ 3225 h 190596"/>
              <a:gd name="connsiteX1" fmla="*/ 34925 w 76206"/>
              <a:gd name="connsiteY1" fmla="*/ 111175 h 190596"/>
              <a:gd name="connsiteX2" fmla="*/ 38100 w 76206"/>
              <a:gd name="connsiteY2" fmla="*/ 190550 h 190596"/>
              <a:gd name="connsiteX3" fmla="*/ 38100 w 76206"/>
              <a:gd name="connsiteY3" fmla="*/ 120700 h 190596"/>
              <a:gd name="connsiteX4" fmla="*/ 76200 w 76206"/>
              <a:gd name="connsiteY4" fmla="*/ 50 h 190596"/>
              <a:gd name="connsiteX5" fmla="*/ 34925 w 76206"/>
              <a:gd name="connsiteY5" fmla="*/ 104825 h 190596"/>
              <a:gd name="connsiteX6" fmla="*/ 0 w 76206"/>
              <a:gd name="connsiteY6" fmla="*/ 3225 h 19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6" h="190596">
                <a:moveTo>
                  <a:pt x="0" y="3225"/>
                </a:moveTo>
                <a:cubicBezTo>
                  <a:pt x="0" y="4283"/>
                  <a:pt x="28575" y="79954"/>
                  <a:pt x="34925" y="111175"/>
                </a:cubicBezTo>
                <a:cubicBezTo>
                  <a:pt x="41275" y="142396"/>
                  <a:pt x="37571" y="188963"/>
                  <a:pt x="38100" y="190550"/>
                </a:cubicBezTo>
                <a:cubicBezTo>
                  <a:pt x="38629" y="192137"/>
                  <a:pt x="31750" y="152450"/>
                  <a:pt x="38100" y="120700"/>
                </a:cubicBezTo>
                <a:cubicBezTo>
                  <a:pt x="44450" y="88950"/>
                  <a:pt x="76729" y="2696"/>
                  <a:pt x="76200" y="50"/>
                </a:cubicBezTo>
                <a:cubicBezTo>
                  <a:pt x="75671" y="-2596"/>
                  <a:pt x="47096" y="99533"/>
                  <a:pt x="34925" y="104825"/>
                </a:cubicBezTo>
                <a:cubicBezTo>
                  <a:pt x="22754" y="110117"/>
                  <a:pt x="0" y="2167"/>
                  <a:pt x="0" y="3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703073F-6DD7-23AD-5B55-9423639F0E46}"/>
              </a:ext>
            </a:extLst>
          </p:cNvPr>
          <p:cNvSpPr/>
          <p:nvPr/>
        </p:nvSpPr>
        <p:spPr>
          <a:xfrm>
            <a:off x="5936337" y="6603671"/>
            <a:ext cx="512174" cy="201014"/>
          </a:xfrm>
          <a:custGeom>
            <a:avLst/>
            <a:gdLst>
              <a:gd name="connsiteX0" fmla="*/ 913 w 512174"/>
              <a:gd name="connsiteY0" fmla="*/ 329 h 201014"/>
              <a:gd name="connsiteX1" fmla="*/ 359688 w 512174"/>
              <a:gd name="connsiteY1" fmla="*/ 76529 h 201014"/>
              <a:gd name="connsiteX2" fmla="*/ 445413 w 512174"/>
              <a:gd name="connsiteY2" fmla="*/ 140029 h 201014"/>
              <a:gd name="connsiteX3" fmla="*/ 388263 w 512174"/>
              <a:gd name="connsiteY3" fmla="*/ 92404 h 201014"/>
              <a:gd name="connsiteX4" fmla="*/ 512088 w 512174"/>
              <a:gd name="connsiteY4" fmla="*/ 200354 h 201014"/>
              <a:gd name="connsiteX5" fmla="*/ 366038 w 512174"/>
              <a:gd name="connsiteY5" fmla="*/ 32079 h 201014"/>
              <a:gd name="connsiteX6" fmla="*/ 413663 w 512174"/>
              <a:gd name="connsiteY6" fmla="*/ 101929 h 201014"/>
              <a:gd name="connsiteX7" fmla="*/ 261263 w 512174"/>
              <a:gd name="connsiteY7" fmla="*/ 51129 h 201014"/>
              <a:gd name="connsiteX8" fmla="*/ 913 w 512174"/>
              <a:gd name="connsiteY8" fmla="*/ 329 h 20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174" h="201014">
                <a:moveTo>
                  <a:pt x="913" y="329"/>
                </a:moveTo>
                <a:cubicBezTo>
                  <a:pt x="17317" y="4562"/>
                  <a:pt x="285605" y="53246"/>
                  <a:pt x="359688" y="76529"/>
                </a:cubicBezTo>
                <a:cubicBezTo>
                  <a:pt x="433771" y="99812"/>
                  <a:pt x="440651" y="137383"/>
                  <a:pt x="445413" y="140029"/>
                </a:cubicBezTo>
                <a:cubicBezTo>
                  <a:pt x="450175" y="142675"/>
                  <a:pt x="377151" y="82350"/>
                  <a:pt x="388263" y="92404"/>
                </a:cubicBezTo>
                <a:cubicBezTo>
                  <a:pt x="399375" y="102458"/>
                  <a:pt x="515792" y="210408"/>
                  <a:pt x="512088" y="200354"/>
                </a:cubicBezTo>
                <a:cubicBezTo>
                  <a:pt x="508384" y="190300"/>
                  <a:pt x="382442" y="48483"/>
                  <a:pt x="366038" y="32079"/>
                </a:cubicBezTo>
                <a:cubicBezTo>
                  <a:pt x="349634" y="15675"/>
                  <a:pt x="431126" y="98754"/>
                  <a:pt x="413663" y="101929"/>
                </a:cubicBezTo>
                <a:cubicBezTo>
                  <a:pt x="396201" y="105104"/>
                  <a:pt x="328996" y="68591"/>
                  <a:pt x="261263" y="51129"/>
                </a:cubicBezTo>
                <a:cubicBezTo>
                  <a:pt x="193530" y="33667"/>
                  <a:pt x="-15491" y="-3904"/>
                  <a:pt x="913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EA28EE5A-A986-1ABC-6B37-B95EE45CFE70}"/>
              </a:ext>
            </a:extLst>
          </p:cNvPr>
          <p:cNvSpPr/>
          <p:nvPr/>
        </p:nvSpPr>
        <p:spPr>
          <a:xfrm>
            <a:off x="6464118" y="6456820"/>
            <a:ext cx="203555" cy="87403"/>
          </a:xfrm>
          <a:custGeom>
            <a:avLst/>
            <a:gdLst>
              <a:gd name="connsiteX0" fmla="*/ 182 w 203555"/>
              <a:gd name="connsiteY0" fmla="*/ 4305 h 87403"/>
              <a:gd name="connsiteX1" fmla="*/ 177982 w 203555"/>
              <a:gd name="connsiteY1" fmla="*/ 67805 h 87403"/>
              <a:gd name="connsiteX2" fmla="*/ 146232 w 203555"/>
              <a:gd name="connsiteY2" fmla="*/ 39230 h 87403"/>
              <a:gd name="connsiteX3" fmla="*/ 203382 w 203555"/>
              <a:gd name="connsiteY3" fmla="*/ 86855 h 87403"/>
              <a:gd name="connsiteX4" fmla="*/ 124007 w 203555"/>
              <a:gd name="connsiteY4" fmla="*/ 1130 h 87403"/>
              <a:gd name="connsiteX5" fmla="*/ 143057 w 203555"/>
              <a:gd name="connsiteY5" fmla="*/ 36055 h 87403"/>
              <a:gd name="connsiteX6" fmla="*/ 182 w 203555"/>
              <a:gd name="connsiteY6" fmla="*/ 4305 h 8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555" h="87403">
                <a:moveTo>
                  <a:pt x="182" y="4305"/>
                </a:moveTo>
                <a:cubicBezTo>
                  <a:pt x="6003" y="9597"/>
                  <a:pt x="153640" y="61984"/>
                  <a:pt x="177982" y="67805"/>
                </a:cubicBezTo>
                <a:cubicBezTo>
                  <a:pt x="202324" y="73626"/>
                  <a:pt x="141999" y="36055"/>
                  <a:pt x="146232" y="39230"/>
                </a:cubicBezTo>
                <a:cubicBezTo>
                  <a:pt x="150465" y="42405"/>
                  <a:pt x="207086" y="93205"/>
                  <a:pt x="203382" y="86855"/>
                </a:cubicBezTo>
                <a:cubicBezTo>
                  <a:pt x="199678" y="80505"/>
                  <a:pt x="134061" y="9597"/>
                  <a:pt x="124007" y="1130"/>
                </a:cubicBezTo>
                <a:cubicBezTo>
                  <a:pt x="113953" y="-7337"/>
                  <a:pt x="156815" y="34468"/>
                  <a:pt x="143057" y="36055"/>
                </a:cubicBezTo>
                <a:cubicBezTo>
                  <a:pt x="129299" y="37642"/>
                  <a:pt x="-5639" y="-987"/>
                  <a:pt x="182" y="4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BE8C687C-35D4-C3FA-89A5-9C6B8580809F}"/>
              </a:ext>
            </a:extLst>
          </p:cNvPr>
          <p:cNvSpPr/>
          <p:nvPr/>
        </p:nvSpPr>
        <p:spPr>
          <a:xfrm>
            <a:off x="6654408" y="6397574"/>
            <a:ext cx="101012" cy="85798"/>
          </a:xfrm>
          <a:custGeom>
            <a:avLst/>
            <a:gdLst>
              <a:gd name="connsiteX0" fmla="*/ 392 w 101012"/>
              <a:gd name="connsiteY0" fmla="*/ 51 h 85798"/>
              <a:gd name="connsiteX1" fmla="*/ 60717 w 101012"/>
              <a:gd name="connsiteY1" fmla="*/ 28626 h 85798"/>
              <a:gd name="connsiteX2" fmla="*/ 95642 w 101012"/>
              <a:gd name="connsiteY2" fmla="*/ 85776 h 85798"/>
              <a:gd name="connsiteX3" fmla="*/ 92467 w 101012"/>
              <a:gd name="connsiteY3" fmla="*/ 34976 h 85798"/>
              <a:gd name="connsiteX4" fmla="*/ 392 w 101012"/>
              <a:gd name="connsiteY4" fmla="*/ 51 h 8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12" h="85798">
                <a:moveTo>
                  <a:pt x="392" y="51"/>
                </a:moveTo>
                <a:cubicBezTo>
                  <a:pt x="-4899" y="-1007"/>
                  <a:pt x="44842" y="14339"/>
                  <a:pt x="60717" y="28626"/>
                </a:cubicBezTo>
                <a:cubicBezTo>
                  <a:pt x="76592" y="42914"/>
                  <a:pt x="90351" y="84718"/>
                  <a:pt x="95642" y="85776"/>
                </a:cubicBezTo>
                <a:cubicBezTo>
                  <a:pt x="100933" y="86834"/>
                  <a:pt x="105696" y="49793"/>
                  <a:pt x="92467" y="34976"/>
                </a:cubicBezTo>
                <a:cubicBezTo>
                  <a:pt x="79238" y="20159"/>
                  <a:pt x="5683" y="1109"/>
                  <a:pt x="392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C45D52F2-510D-6254-03C4-6406E7F04E85}"/>
              </a:ext>
            </a:extLst>
          </p:cNvPr>
          <p:cNvSpPr/>
          <p:nvPr/>
        </p:nvSpPr>
        <p:spPr>
          <a:xfrm>
            <a:off x="6074641" y="6450437"/>
            <a:ext cx="297707" cy="104274"/>
          </a:xfrm>
          <a:custGeom>
            <a:avLst/>
            <a:gdLst>
              <a:gd name="connsiteX0" fmla="*/ 5484 w 297707"/>
              <a:gd name="connsiteY0" fmla="*/ 4338 h 104274"/>
              <a:gd name="connsiteX1" fmla="*/ 224559 w 297707"/>
              <a:gd name="connsiteY1" fmla="*/ 102763 h 104274"/>
              <a:gd name="connsiteX2" fmla="*/ 208684 w 297707"/>
              <a:gd name="connsiteY2" fmla="*/ 61488 h 104274"/>
              <a:gd name="connsiteX3" fmla="*/ 297584 w 297707"/>
              <a:gd name="connsiteY3" fmla="*/ 26563 h 104274"/>
              <a:gd name="connsiteX4" fmla="*/ 186459 w 297707"/>
              <a:gd name="connsiteY4" fmla="*/ 64663 h 104274"/>
              <a:gd name="connsiteX5" fmla="*/ 151534 w 297707"/>
              <a:gd name="connsiteY5" fmla="*/ 42438 h 104274"/>
              <a:gd name="connsiteX6" fmla="*/ 183284 w 297707"/>
              <a:gd name="connsiteY6" fmla="*/ 58313 h 104274"/>
              <a:gd name="connsiteX7" fmla="*/ 75334 w 297707"/>
              <a:gd name="connsiteY7" fmla="*/ 20213 h 104274"/>
              <a:gd name="connsiteX8" fmla="*/ 5484 w 297707"/>
              <a:gd name="connsiteY8" fmla="*/ 4338 h 10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707" h="104274">
                <a:moveTo>
                  <a:pt x="5484" y="4338"/>
                </a:moveTo>
                <a:cubicBezTo>
                  <a:pt x="30355" y="18096"/>
                  <a:pt x="190692" y="93238"/>
                  <a:pt x="224559" y="102763"/>
                </a:cubicBezTo>
                <a:cubicBezTo>
                  <a:pt x="258426" y="112288"/>
                  <a:pt x="196513" y="74188"/>
                  <a:pt x="208684" y="61488"/>
                </a:cubicBezTo>
                <a:cubicBezTo>
                  <a:pt x="220855" y="48788"/>
                  <a:pt x="301288" y="26034"/>
                  <a:pt x="297584" y="26563"/>
                </a:cubicBezTo>
                <a:cubicBezTo>
                  <a:pt x="293880" y="27092"/>
                  <a:pt x="210801" y="62017"/>
                  <a:pt x="186459" y="64663"/>
                </a:cubicBezTo>
                <a:cubicBezTo>
                  <a:pt x="162117" y="67309"/>
                  <a:pt x="152063" y="43496"/>
                  <a:pt x="151534" y="42438"/>
                </a:cubicBezTo>
                <a:cubicBezTo>
                  <a:pt x="151005" y="41380"/>
                  <a:pt x="195984" y="62017"/>
                  <a:pt x="183284" y="58313"/>
                </a:cubicBezTo>
                <a:cubicBezTo>
                  <a:pt x="170584" y="54609"/>
                  <a:pt x="103909" y="27092"/>
                  <a:pt x="75334" y="20213"/>
                </a:cubicBezTo>
                <a:cubicBezTo>
                  <a:pt x="46759" y="13334"/>
                  <a:pt x="-19387" y="-9420"/>
                  <a:pt x="5484" y="4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14E9C4B2-D0DE-4185-3DAE-764A1A2B1C9E}"/>
              </a:ext>
            </a:extLst>
          </p:cNvPr>
          <p:cNvSpPr/>
          <p:nvPr/>
        </p:nvSpPr>
        <p:spPr>
          <a:xfrm>
            <a:off x="6359500" y="6451374"/>
            <a:ext cx="47782" cy="174933"/>
          </a:xfrm>
          <a:custGeom>
            <a:avLst/>
            <a:gdLst>
              <a:gd name="connsiteX0" fmla="*/ 25 w 47782"/>
              <a:gd name="connsiteY0" fmla="*/ 226 h 174933"/>
              <a:gd name="connsiteX1" fmla="*/ 34950 w 47782"/>
              <a:gd name="connsiteY1" fmla="*/ 73251 h 174933"/>
              <a:gd name="connsiteX2" fmla="*/ 25425 w 47782"/>
              <a:gd name="connsiteY2" fmla="*/ 98651 h 174933"/>
              <a:gd name="connsiteX3" fmla="*/ 47650 w 47782"/>
              <a:gd name="connsiteY3" fmla="*/ 174851 h 174933"/>
              <a:gd name="connsiteX4" fmla="*/ 34950 w 47782"/>
              <a:gd name="connsiteY4" fmla="*/ 82776 h 174933"/>
              <a:gd name="connsiteX5" fmla="*/ 41300 w 47782"/>
              <a:gd name="connsiteY5" fmla="*/ 51026 h 174933"/>
              <a:gd name="connsiteX6" fmla="*/ 25 w 47782"/>
              <a:gd name="connsiteY6" fmla="*/ 226 h 1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82" h="174933">
                <a:moveTo>
                  <a:pt x="25" y="226"/>
                </a:moveTo>
                <a:cubicBezTo>
                  <a:pt x="-1033" y="3930"/>
                  <a:pt x="30717" y="56847"/>
                  <a:pt x="34950" y="73251"/>
                </a:cubicBezTo>
                <a:cubicBezTo>
                  <a:pt x="39183" y="89655"/>
                  <a:pt x="23308" y="81718"/>
                  <a:pt x="25425" y="98651"/>
                </a:cubicBezTo>
                <a:cubicBezTo>
                  <a:pt x="27542" y="115584"/>
                  <a:pt x="46063" y="177497"/>
                  <a:pt x="47650" y="174851"/>
                </a:cubicBezTo>
                <a:cubicBezTo>
                  <a:pt x="49238" y="172205"/>
                  <a:pt x="36008" y="103413"/>
                  <a:pt x="34950" y="82776"/>
                </a:cubicBezTo>
                <a:cubicBezTo>
                  <a:pt x="33892" y="62139"/>
                  <a:pt x="48708" y="62668"/>
                  <a:pt x="41300" y="51026"/>
                </a:cubicBezTo>
                <a:cubicBezTo>
                  <a:pt x="33892" y="39384"/>
                  <a:pt x="1083" y="-3478"/>
                  <a:pt x="25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904A44BF-4DBA-E367-ECE8-7CEC6A010F9F}"/>
              </a:ext>
            </a:extLst>
          </p:cNvPr>
          <p:cNvSpPr/>
          <p:nvPr/>
        </p:nvSpPr>
        <p:spPr>
          <a:xfrm>
            <a:off x="6473737" y="6445239"/>
            <a:ext cx="118665" cy="118101"/>
          </a:xfrm>
          <a:custGeom>
            <a:avLst/>
            <a:gdLst>
              <a:gd name="connsiteX0" fmla="*/ 88 w 118665"/>
              <a:gd name="connsiteY0" fmla="*/ 11 h 118101"/>
              <a:gd name="connsiteX1" fmla="*/ 54063 w 118665"/>
              <a:gd name="connsiteY1" fmla="*/ 79386 h 118101"/>
              <a:gd name="connsiteX2" fmla="*/ 117563 w 118665"/>
              <a:gd name="connsiteY2" fmla="*/ 117486 h 118101"/>
              <a:gd name="connsiteX3" fmla="*/ 92163 w 118665"/>
              <a:gd name="connsiteY3" fmla="*/ 98436 h 118101"/>
              <a:gd name="connsiteX4" fmla="*/ 63588 w 118665"/>
              <a:gd name="connsiteY4" fmla="*/ 41286 h 118101"/>
              <a:gd name="connsiteX5" fmla="*/ 66763 w 118665"/>
              <a:gd name="connsiteY5" fmla="*/ 73036 h 118101"/>
              <a:gd name="connsiteX6" fmla="*/ 88 w 118665"/>
              <a:gd name="connsiteY6" fmla="*/ 11 h 11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665" h="118101">
                <a:moveTo>
                  <a:pt x="88" y="11"/>
                </a:moveTo>
                <a:cubicBezTo>
                  <a:pt x="-2029" y="1069"/>
                  <a:pt x="34484" y="59807"/>
                  <a:pt x="54063" y="79386"/>
                </a:cubicBezTo>
                <a:cubicBezTo>
                  <a:pt x="73642" y="98965"/>
                  <a:pt x="111213" y="114311"/>
                  <a:pt x="117563" y="117486"/>
                </a:cubicBezTo>
                <a:cubicBezTo>
                  <a:pt x="123913" y="120661"/>
                  <a:pt x="101159" y="111136"/>
                  <a:pt x="92163" y="98436"/>
                </a:cubicBezTo>
                <a:cubicBezTo>
                  <a:pt x="83167" y="85736"/>
                  <a:pt x="67821" y="45519"/>
                  <a:pt x="63588" y="41286"/>
                </a:cubicBezTo>
                <a:cubicBezTo>
                  <a:pt x="59355" y="37053"/>
                  <a:pt x="74700" y="75153"/>
                  <a:pt x="66763" y="73036"/>
                </a:cubicBezTo>
                <a:cubicBezTo>
                  <a:pt x="58826" y="70919"/>
                  <a:pt x="2205" y="-1047"/>
                  <a:pt x="8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B2A679C0-A164-5F28-FADD-B75F1A3CDF2D}"/>
              </a:ext>
            </a:extLst>
          </p:cNvPr>
          <p:cNvSpPr/>
          <p:nvPr/>
        </p:nvSpPr>
        <p:spPr>
          <a:xfrm>
            <a:off x="6562073" y="6416369"/>
            <a:ext cx="199057" cy="92542"/>
          </a:xfrm>
          <a:custGeom>
            <a:avLst/>
            <a:gdLst>
              <a:gd name="connsiteX0" fmla="*/ 652 w 199057"/>
              <a:gd name="connsiteY0" fmla="*/ 306 h 92542"/>
              <a:gd name="connsiteX1" fmla="*/ 130827 w 199057"/>
              <a:gd name="connsiteY1" fmla="*/ 22531 h 92542"/>
              <a:gd name="connsiteX2" fmla="*/ 41927 w 199057"/>
              <a:gd name="connsiteY2" fmla="*/ 92381 h 92542"/>
              <a:gd name="connsiteX3" fmla="*/ 121302 w 199057"/>
              <a:gd name="connsiteY3" fmla="*/ 41581 h 92542"/>
              <a:gd name="connsiteX4" fmla="*/ 197502 w 199057"/>
              <a:gd name="connsiteY4" fmla="*/ 35231 h 92542"/>
              <a:gd name="connsiteX5" fmla="*/ 652 w 199057"/>
              <a:gd name="connsiteY5" fmla="*/ 306 h 9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057" h="92542">
                <a:moveTo>
                  <a:pt x="652" y="306"/>
                </a:moveTo>
                <a:cubicBezTo>
                  <a:pt x="-10460" y="-1811"/>
                  <a:pt x="123948" y="7185"/>
                  <a:pt x="130827" y="22531"/>
                </a:cubicBezTo>
                <a:cubicBezTo>
                  <a:pt x="137706" y="37877"/>
                  <a:pt x="43514" y="89206"/>
                  <a:pt x="41927" y="92381"/>
                </a:cubicBezTo>
                <a:cubicBezTo>
                  <a:pt x="40340" y="95556"/>
                  <a:pt x="95373" y="51106"/>
                  <a:pt x="121302" y="41581"/>
                </a:cubicBezTo>
                <a:cubicBezTo>
                  <a:pt x="147231" y="32056"/>
                  <a:pt x="209673" y="42110"/>
                  <a:pt x="197502" y="35231"/>
                </a:cubicBezTo>
                <a:cubicBezTo>
                  <a:pt x="185331" y="28352"/>
                  <a:pt x="11764" y="2423"/>
                  <a:pt x="652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C2A22586-F21F-A181-51BB-454D357ABECA}"/>
              </a:ext>
            </a:extLst>
          </p:cNvPr>
          <p:cNvSpPr/>
          <p:nvPr/>
        </p:nvSpPr>
        <p:spPr>
          <a:xfrm>
            <a:off x="6715082" y="6349962"/>
            <a:ext cx="114450" cy="203378"/>
          </a:xfrm>
          <a:custGeom>
            <a:avLst/>
            <a:gdLst>
              <a:gd name="connsiteX0" fmla="*/ 43 w 114450"/>
              <a:gd name="connsiteY0" fmla="*/ 38 h 203378"/>
              <a:gd name="connsiteX1" fmla="*/ 88943 w 114450"/>
              <a:gd name="connsiteY1" fmla="*/ 69888 h 203378"/>
              <a:gd name="connsiteX2" fmla="*/ 95293 w 114450"/>
              <a:gd name="connsiteY2" fmla="*/ 142913 h 203378"/>
              <a:gd name="connsiteX3" fmla="*/ 114343 w 114450"/>
              <a:gd name="connsiteY3" fmla="*/ 104813 h 203378"/>
              <a:gd name="connsiteX4" fmla="*/ 85768 w 114450"/>
              <a:gd name="connsiteY4" fmla="*/ 203238 h 203378"/>
              <a:gd name="connsiteX5" fmla="*/ 101643 w 114450"/>
              <a:gd name="connsiteY5" fmla="*/ 79413 h 203378"/>
              <a:gd name="connsiteX6" fmla="*/ 43 w 114450"/>
              <a:gd name="connsiteY6" fmla="*/ 38 h 20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50" h="203378">
                <a:moveTo>
                  <a:pt x="43" y="38"/>
                </a:moveTo>
                <a:cubicBezTo>
                  <a:pt x="-2074" y="-1550"/>
                  <a:pt x="73068" y="46076"/>
                  <a:pt x="88943" y="69888"/>
                </a:cubicBezTo>
                <a:cubicBezTo>
                  <a:pt x="104818" y="93701"/>
                  <a:pt x="91060" y="137092"/>
                  <a:pt x="95293" y="142913"/>
                </a:cubicBezTo>
                <a:cubicBezTo>
                  <a:pt x="99526" y="148734"/>
                  <a:pt x="115930" y="94759"/>
                  <a:pt x="114343" y="104813"/>
                </a:cubicBezTo>
                <a:cubicBezTo>
                  <a:pt x="112756" y="114867"/>
                  <a:pt x="87885" y="207471"/>
                  <a:pt x="85768" y="203238"/>
                </a:cubicBezTo>
                <a:cubicBezTo>
                  <a:pt x="83651" y="199005"/>
                  <a:pt x="111168" y="110105"/>
                  <a:pt x="101643" y="79413"/>
                </a:cubicBezTo>
                <a:cubicBezTo>
                  <a:pt x="92118" y="48721"/>
                  <a:pt x="2160" y="1626"/>
                  <a:pt x="43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48767B36-5883-0278-FD03-E6145505CCED}"/>
              </a:ext>
            </a:extLst>
          </p:cNvPr>
          <p:cNvSpPr/>
          <p:nvPr/>
        </p:nvSpPr>
        <p:spPr>
          <a:xfrm>
            <a:off x="6737279" y="6222958"/>
            <a:ext cx="320962" cy="187370"/>
          </a:xfrm>
          <a:custGeom>
            <a:avLst/>
            <a:gdLst>
              <a:gd name="connsiteX0" fmla="*/ 320746 w 320962"/>
              <a:gd name="connsiteY0" fmla="*/ 42 h 187370"/>
              <a:gd name="connsiteX1" fmla="*/ 206446 w 320962"/>
              <a:gd name="connsiteY1" fmla="*/ 107992 h 187370"/>
              <a:gd name="connsiteX2" fmla="*/ 276296 w 320962"/>
              <a:gd name="connsiteY2" fmla="*/ 60367 h 187370"/>
              <a:gd name="connsiteX3" fmla="*/ 161996 w 320962"/>
              <a:gd name="connsiteY3" fmla="*/ 114342 h 187370"/>
              <a:gd name="connsiteX4" fmla="*/ 71 w 320962"/>
              <a:gd name="connsiteY4" fmla="*/ 187367 h 187370"/>
              <a:gd name="connsiteX5" fmla="*/ 142946 w 320962"/>
              <a:gd name="connsiteY5" fmla="*/ 111167 h 187370"/>
              <a:gd name="connsiteX6" fmla="*/ 257246 w 320962"/>
              <a:gd name="connsiteY6" fmla="*/ 111167 h 187370"/>
              <a:gd name="connsiteX7" fmla="*/ 235021 w 320962"/>
              <a:gd name="connsiteY7" fmla="*/ 95292 h 187370"/>
              <a:gd name="connsiteX8" fmla="*/ 320746 w 320962"/>
              <a:gd name="connsiteY8" fmla="*/ 42 h 18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962" h="187370">
                <a:moveTo>
                  <a:pt x="320746" y="42"/>
                </a:moveTo>
                <a:cubicBezTo>
                  <a:pt x="315984" y="2159"/>
                  <a:pt x="213854" y="97938"/>
                  <a:pt x="206446" y="107992"/>
                </a:cubicBezTo>
                <a:cubicBezTo>
                  <a:pt x="199038" y="118046"/>
                  <a:pt x="283704" y="59309"/>
                  <a:pt x="276296" y="60367"/>
                </a:cubicBezTo>
                <a:cubicBezTo>
                  <a:pt x="268888" y="61425"/>
                  <a:pt x="161996" y="114342"/>
                  <a:pt x="161996" y="114342"/>
                </a:cubicBezTo>
                <a:cubicBezTo>
                  <a:pt x="115959" y="135509"/>
                  <a:pt x="3246" y="187896"/>
                  <a:pt x="71" y="187367"/>
                </a:cubicBezTo>
                <a:cubicBezTo>
                  <a:pt x="-3104" y="186838"/>
                  <a:pt x="100083" y="123867"/>
                  <a:pt x="142946" y="111167"/>
                </a:cubicBezTo>
                <a:cubicBezTo>
                  <a:pt x="185808" y="98467"/>
                  <a:pt x="241900" y="113813"/>
                  <a:pt x="257246" y="111167"/>
                </a:cubicBezTo>
                <a:cubicBezTo>
                  <a:pt x="272592" y="108521"/>
                  <a:pt x="219675" y="114871"/>
                  <a:pt x="235021" y="95292"/>
                </a:cubicBezTo>
                <a:cubicBezTo>
                  <a:pt x="250367" y="75713"/>
                  <a:pt x="325508" y="-2075"/>
                  <a:pt x="320746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7C00CE88-0354-1725-EB2D-0C4DA1A5B89B}"/>
              </a:ext>
            </a:extLst>
          </p:cNvPr>
          <p:cNvSpPr/>
          <p:nvPr/>
        </p:nvSpPr>
        <p:spPr>
          <a:xfrm>
            <a:off x="5987903" y="6467472"/>
            <a:ext cx="133686" cy="139793"/>
          </a:xfrm>
          <a:custGeom>
            <a:avLst/>
            <a:gdLst>
              <a:gd name="connsiteX0" fmla="*/ 147 w 133686"/>
              <a:gd name="connsiteY0" fmla="*/ 3 h 139793"/>
              <a:gd name="connsiteX1" fmla="*/ 54122 w 133686"/>
              <a:gd name="connsiteY1" fmla="*/ 79378 h 139793"/>
              <a:gd name="connsiteX2" fmla="*/ 47772 w 133686"/>
              <a:gd name="connsiteY2" fmla="*/ 114303 h 139793"/>
              <a:gd name="connsiteX3" fmla="*/ 69997 w 133686"/>
              <a:gd name="connsiteY3" fmla="*/ 57153 h 139793"/>
              <a:gd name="connsiteX4" fmla="*/ 133497 w 133686"/>
              <a:gd name="connsiteY4" fmla="*/ 139703 h 139793"/>
              <a:gd name="connsiteX5" fmla="*/ 89047 w 133686"/>
              <a:gd name="connsiteY5" fmla="*/ 38103 h 139793"/>
              <a:gd name="connsiteX6" fmla="*/ 73172 w 133686"/>
              <a:gd name="connsiteY6" fmla="*/ 82553 h 139793"/>
              <a:gd name="connsiteX7" fmla="*/ 147 w 133686"/>
              <a:gd name="connsiteY7" fmla="*/ 3 h 13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686" h="139793">
                <a:moveTo>
                  <a:pt x="147" y="3"/>
                </a:moveTo>
                <a:cubicBezTo>
                  <a:pt x="-3028" y="-526"/>
                  <a:pt x="46185" y="60328"/>
                  <a:pt x="54122" y="79378"/>
                </a:cubicBezTo>
                <a:cubicBezTo>
                  <a:pt x="62059" y="98428"/>
                  <a:pt x="45126" y="118007"/>
                  <a:pt x="47772" y="114303"/>
                </a:cubicBezTo>
                <a:cubicBezTo>
                  <a:pt x="50418" y="110599"/>
                  <a:pt x="55710" y="52920"/>
                  <a:pt x="69997" y="57153"/>
                </a:cubicBezTo>
                <a:cubicBezTo>
                  <a:pt x="84284" y="61386"/>
                  <a:pt x="130322" y="142878"/>
                  <a:pt x="133497" y="139703"/>
                </a:cubicBezTo>
                <a:cubicBezTo>
                  <a:pt x="136672" y="136528"/>
                  <a:pt x="99101" y="47628"/>
                  <a:pt x="89047" y="38103"/>
                </a:cubicBezTo>
                <a:cubicBezTo>
                  <a:pt x="78993" y="28578"/>
                  <a:pt x="84814" y="84140"/>
                  <a:pt x="73172" y="82553"/>
                </a:cubicBezTo>
                <a:cubicBezTo>
                  <a:pt x="61530" y="80966"/>
                  <a:pt x="3322" y="532"/>
                  <a:pt x="14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AE33FD10-E5CE-6452-CA43-1961F930F5F0}"/>
              </a:ext>
            </a:extLst>
          </p:cNvPr>
          <p:cNvSpPr/>
          <p:nvPr/>
        </p:nvSpPr>
        <p:spPr>
          <a:xfrm>
            <a:off x="6460369" y="6429076"/>
            <a:ext cx="29858" cy="263847"/>
          </a:xfrm>
          <a:custGeom>
            <a:avLst/>
            <a:gdLst>
              <a:gd name="connsiteX0" fmla="*/ 29331 w 29858"/>
              <a:gd name="connsiteY0" fmla="*/ 299 h 263847"/>
              <a:gd name="connsiteX1" fmla="*/ 19806 w 29858"/>
              <a:gd name="connsiteY1" fmla="*/ 111424 h 263847"/>
              <a:gd name="connsiteX2" fmla="*/ 26156 w 29858"/>
              <a:gd name="connsiteY2" fmla="*/ 219374 h 263847"/>
              <a:gd name="connsiteX3" fmla="*/ 13456 w 29858"/>
              <a:gd name="connsiteY3" fmla="*/ 136824 h 263847"/>
              <a:gd name="connsiteX4" fmla="*/ 13456 w 29858"/>
              <a:gd name="connsiteY4" fmla="*/ 263824 h 263847"/>
              <a:gd name="connsiteX5" fmla="*/ 756 w 29858"/>
              <a:gd name="connsiteY5" fmla="*/ 146349 h 263847"/>
              <a:gd name="connsiteX6" fmla="*/ 29331 w 29858"/>
              <a:gd name="connsiteY6" fmla="*/ 299 h 26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58" h="263847">
                <a:moveTo>
                  <a:pt x="29331" y="299"/>
                </a:moveTo>
                <a:cubicBezTo>
                  <a:pt x="32506" y="-5522"/>
                  <a:pt x="20335" y="74912"/>
                  <a:pt x="19806" y="111424"/>
                </a:cubicBezTo>
                <a:cubicBezTo>
                  <a:pt x="19277" y="147936"/>
                  <a:pt x="27214" y="215141"/>
                  <a:pt x="26156" y="219374"/>
                </a:cubicBezTo>
                <a:cubicBezTo>
                  <a:pt x="25098" y="223607"/>
                  <a:pt x="15573" y="129416"/>
                  <a:pt x="13456" y="136824"/>
                </a:cubicBezTo>
                <a:cubicBezTo>
                  <a:pt x="11339" y="144232"/>
                  <a:pt x="15573" y="262236"/>
                  <a:pt x="13456" y="263824"/>
                </a:cubicBezTo>
                <a:cubicBezTo>
                  <a:pt x="11339" y="265412"/>
                  <a:pt x="-3477" y="187624"/>
                  <a:pt x="756" y="146349"/>
                </a:cubicBezTo>
                <a:cubicBezTo>
                  <a:pt x="4989" y="105074"/>
                  <a:pt x="26156" y="6120"/>
                  <a:pt x="29331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86DA2A95-685E-4A04-A2E7-C271CDCAF190}"/>
              </a:ext>
            </a:extLst>
          </p:cNvPr>
          <p:cNvSpPr/>
          <p:nvPr/>
        </p:nvSpPr>
        <p:spPr>
          <a:xfrm>
            <a:off x="6584949" y="6161353"/>
            <a:ext cx="397846" cy="147467"/>
          </a:xfrm>
          <a:custGeom>
            <a:avLst/>
            <a:gdLst>
              <a:gd name="connsiteX0" fmla="*/ 1 w 397846"/>
              <a:gd name="connsiteY0" fmla="*/ 147372 h 147467"/>
              <a:gd name="connsiteX1" fmla="*/ 146051 w 397846"/>
              <a:gd name="connsiteY1" fmla="*/ 33072 h 147467"/>
              <a:gd name="connsiteX2" fmla="*/ 247651 w 397846"/>
              <a:gd name="connsiteY2" fmla="*/ 23547 h 147467"/>
              <a:gd name="connsiteX3" fmla="*/ 215901 w 397846"/>
              <a:gd name="connsiteY3" fmla="*/ 7672 h 147467"/>
              <a:gd name="connsiteX4" fmla="*/ 396876 w 397846"/>
              <a:gd name="connsiteY4" fmla="*/ 42597 h 147467"/>
              <a:gd name="connsiteX5" fmla="*/ 123826 w 397846"/>
              <a:gd name="connsiteY5" fmla="*/ 1322 h 147467"/>
              <a:gd name="connsiteX6" fmla="*/ 228601 w 397846"/>
              <a:gd name="connsiteY6" fmla="*/ 14022 h 147467"/>
              <a:gd name="connsiteX7" fmla="*/ 142876 w 397846"/>
              <a:gd name="connsiteY7" fmla="*/ 52122 h 147467"/>
              <a:gd name="connsiteX8" fmla="*/ 1 w 397846"/>
              <a:gd name="connsiteY8" fmla="*/ 147372 h 14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846" h="147467">
                <a:moveTo>
                  <a:pt x="1" y="147372"/>
                </a:moveTo>
                <a:cubicBezTo>
                  <a:pt x="530" y="144197"/>
                  <a:pt x="104776" y="53709"/>
                  <a:pt x="146051" y="33072"/>
                </a:cubicBezTo>
                <a:cubicBezTo>
                  <a:pt x="187326" y="12434"/>
                  <a:pt x="236009" y="27780"/>
                  <a:pt x="247651" y="23547"/>
                </a:cubicBezTo>
                <a:cubicBezTo>
                  <a:pt x="259293" y="19314"/>
                  <a:pt x="191030" y="4497"/>
                  <a:pt x="215901" y="7672"/>
                </a:cubicBezTo>
                <a:cubicBezTo>
                  <a:pt x="240772" y="10847"/>
                  <a:pt x="412222" y="43655"/>
                  <a:pt x="396876" y="42597"/>
                </a:cubicBezTo>
                <a:cubicBezTo>
                  <a:pt x="381530" y="41539"/>
                  <a:pt x="151872" y="6084"/>
                  <a:pt x="123826" y="1322"/>
                </a:cubicBezTo>
                <a:cubicBezTo>
                  <a:pt x="95780" y="-3440"/>
                  <a:pt x="225426" y="5555"/>
                  <a:pt x="228601" y="14022"/>
                </a:cubicBezTo>
                <a:cubicBezTo>
                  <a:pt x="231776" y="22489"/>
                  <a:pt x="181505" y="30426"/>
                  <a:pt x="142876" y="52122"/>
                </a:cubicBezTo>
                <a:cubicBezTo>
                  <a:pt x="104247" y="73818"/>
                  <a:pt x="-528" y="150547"/>
                  <a:pt x="1" y="147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AAC3F09-3F2E-F4FC-13C9-18B46AE1952D}"/>
              </a:ext>
            </a:extLst>
          </p:cNvPr>
          <p:cNvSpPr/>
          <p:nvPr/>
        </p:nvSpPr>
        <p:spPr>
          <a:xfrm>
            <a:off x="5980398" y="4041155"/>
            <a:ext cx="153889" cy="660510"/>
          </a:xfrm>
          <a:custGeom>
            <a:avLst/>
            <a:gdLst>
              <a:gd name="connsiteX0" fmla="*/ 77502 w 153889"/>
              <a:gd name="connsiteY0" fmla="*/ 6970 h 660510"/>
              <a:gd name="connsiteX1" fmla="*/ 58452 w 153889"/>
              <a:gd name="connsiteY1" fmla="*/ 280020 h 660510"/>
              <a:gd name="connsiteX2" fmla="*/ 106077 w 153889"/>
              <a:gd name="connsiteY2" fmla="*/ 540370 h 660510"/>
              <a:gd name="connsiteX3" fmla="*/ 42577 w 153889"/>
              <a:gd name="connsiteY3" fmla="*/ 416545 h 660510"/>
              <a:gd name="connsiteX4" fmla="*/ 153702 w 153889"/>
              <a:gd name="connsiteY4" fmla="*/ 657845 h 660510"/>
              <a:gd name="connsiteX5" fmla="*/ 10827 w 153889"/>
              <a:gd name="connsiteY5" fmla="*/ 229220 h 660510"/>
              <a:gd name="connsiteX6" fmla="*/ 14002 w 153889"/>
              <a:gd name="connsiteY6" fmla="*/ 280020 h 660510"/>
              <a:gd name="connsiteX7" fmla="*/ 45752 w 153889"/>
              <a:gd name="connsiteY7" fmla="*/ 99045 h 660510"/>
              <a:gd name="connsiteX8" fmla="*/ 77502 w 153889"/>
              <a:gd name="connsiteY8" fmla="*/ 6970 h 66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89" h="660510">
                <a:moveTo>
                  <a:pt x="77502" y="6970"/>
                </a:moveTo>
                <a:cubicBezTo>
                  <a:pt x="79619" y="37132"/>
                  <a:pt x="53689" y="191120"/>
                  <a:pt x="58452" y="280020"/>
                </a:cubicBezTo>
                <a:cubicBezTo>
                  <a:pt x="63214" y="368920"/>
                  <a:pt x="108723" y="517616"/>
                  <a:pt x="106077" y="540370"/>
                </a:cubicBezTo>
                <a:cubicBezTo>
                  <a:pt x="103431" y="563124"/>
                  <a:pt x="34639" y="396966"/>
                  <a:pt x="42577" y="416545"/>
                </a:cubicBezTo>
                <a:cubicBezTo>
                  <a:pt x="50515" y="436124"/>
                  <a:pt x="158994" y="689066"/>
                  <a:pt x="153702" y="657845"/>
                </a:cubicBezTo>
                <a:cubicBezTo>
                  <a:pt x="148410" y="626624"/>
                  <a:pt x="34110" y="292191"/>
                  <a:pt x="10827" y="229220"/>
                </a:cubicBezTo>
                <a:cubicBezTo>
                  <a:pt x="-12456" y="166249"/>
                  <a:pt x="8181" y="301716"/>
                  <a:pt x="14002" y="280020"/>
                </a:cubicBezTo>
                <a:cubicBezTo>
                  <a:pt x="19823" y="258324"/>
                  <a:pt x="38873" y="146670"/>
                  <a:pt x="45752" y="99045"/>
                </a:cubicBezTo>
                <a:cubicBezTo>
                  <a:pt x="52631" y="51420"/>
                  <a:pt x="75385" y="-23192"/>
                  <a:pt x="77502" y="6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B7AC1455-D9BF-81D3-2EB3-DF75BD128AA5}"/>
              </a:ext>
            </a:extLst>
          </p:cNvPr>
          <p:cNvSpPr/>
          <p:nvPr/>
        </p:nvSpPr>
        <p:spPr>
          <a:xfrm>
            <a:off x="5876674" y="4013820"/>
            <a:ext cx="169467" cy="623262"/>
          </a:xfrm>
          <a:custGeom>
            <a:avLst/>
            <a:gdLst>
              <a:gd name="connsiteX0" fmla="*/ 3426 w 169467"/>
              <a:gd name="connsiteY0" fmla="*/ 8905 h 623262"/>
              <a:gd name="connsiteX1" fmla="*/ 168526 w 169467"/>
              <a:gd name="connsiteY1" fmla="*/ 618505 h 623262"/>
              <a:gd name="connsiteX2" fmla="*/ 66926 w 169467"/>
              <a:gd name="connsiteY2" fmla="*/ 278780 h 623262"/>
              <a:gd name="connsiteX3" fmla="*/ 3426 w 169467"/>
              <a:gd name="connsiteY3" fmla="*/ 8905 h 6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67" h="623262">
                <a:moveTo>
                  <a:pt x="3426" y="8905"/>
                </a:moveTo>
                <a:cubicBezTo>
                  <a:pt x="20359" y="65526"/>
                  <a:pt x="157943" y="573526"/>
                  <a:pt x="168526" y="618505"/>
                </a:cubicBezTo>
                <a:cubicBezTo>
                  <a:pt x="179109" y="663484"/>
                  <a:pt x="97618" y="377205"/>
                  <a:pt x="66926" y="278780"/>
                </a:cubicBezTo>
                <a:cubicBezTo>
                  <a:pt x="36234" y="180355"/>
                  <a:pt x="-13507" y="-47716"/>
                  <a:pt x="3426" y="8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B9611539-B3D6-F833-3F19-4870005B5F8A}"/>
              </a:ext>
            </a:extLst>
          </p:cNvPr>
          <p:cNvSpPr/>
          <p:nvPr/>
        </p:nvSpPr>
        <p:spPr>
          <a:xfrm>
            <a:off x="6292813" y="4053917"/>
            <a:ext cx="85798" cy="329234"/>
          </a:xfrm>
          <a:custGeom>
            <a:avLst/>
            <a:gdLst>
              <a:gd name="connsiteX0" fmla="*/ 85762 w 85798"/>
              <a:gd name="connsiteY0" fmla="*/ 558 h 329234"/>
              <a:gd name="connsiteX1" fmla="*/ 25437 w 85798"/>
              <a:gd name="connsiteY1" fmla="*/ 318058 h 329234"/>
              <a:gd name="connsiteX2" fmla="*/ 15912 w 85798"/>
              <a:gd name="connsiteY2" fmla="*/ 235508 h 329234"/>
              <a:gd name="connsiteX3" fmla="*/ 37 w 85798"/>
              <a:gd name="connsiteY3" fmla="*/ 22783 h 329234"/>
              <a:gd name="connsiteX4" fmla="*/ 15912 w 85798"/>
              <a:gd name="connsiteY4" fmla="*/ 235508 h 329234"/>
              <a:gd name="connsiteX5" fmla="*/ 85762 w 85798"/>
              <a:gd name="connsiteY5" fmla="*/ 558 h 32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98" h="329234">
                <a:moveTo>
                  <a:pt x="85762" y="558"/>
                </a:moveTo>
                <a:cubicBezTo>
                  <a:pt x="87349" y="14316"/>
                  <a:pt x="37079" y="278900"/>
                  <a:pt x="25437" y="318058"/>
                </a:cubicBezTo>
                <a:cubicBezTo>
                  <a:pt x="13795" y="357216"/>
                  <a:pt x="20145" y="284721"/>
                  <a:pt x="15912" y="235508"/>
                </a:cubicBezTo>
                <a:cubicBezTo>
                  <a:pt x="11679" y="186296"/>
                  <a:pt x="37" y="22783"/>
                  <a:pt x="37" y="22783"/>
                </a:cubicBezTo>
                <a:cubicBezTo>
                  <a:pt x="37" y="22783"/>
                  <a:pt x="-1550" y="239212"/>
                  <a:pt x="15912" y="235508"/>
                </a:cubicBezTo>
                <a:cubicBezTo>
                  <a:pt x="33374" y="231804"/>
                  <a:pt x="84175" y="-13200"/>
                  <a:pt x="85762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5BA6BC09-8512-F897-67E7-262737F105B9}"/>
              </a:ext>
            </a:extLst>
          </p:cNvPr>
          <p:cNvSpPr/>
          <p:nvPr/>
        </p:nvSpPr>
        <p:spPr>
          <a:xfrm>
            <a:off x="6044869" y="4614291"/>
            <a:ext cx="165446" cy="766019"/>
          </a:xfrm>
          <a:custGeom>
            <a:avLst/>
            <a:gdLst>
              <a:gd name="connsiteX0" fmla="*/ 67006 w 165446"/>
              <a:gd name="connsiteY0" fmla="*/ 5334 h 766019"/>
              <a:gd name="connsiteX1" fmla="*/ 6681 w 165446"/>
              <a:gd name="connsiteY1" fmla="*/ 722884 h 766019"/>
              <a:gd name="connsiteX2" fmla="*/ 19381 w 165446"/>
              <a:gd name="connsiteY2" fmla="*/ 659384 h 766019"/>
              <a:gd name="connsiteX3" fmla="*/ 165431 w 165446"/>
              <a:gd name="connsiteY3" fmla="*/ 446659 h 766019"/>
              <a:gd name="connsiteX4" fmla="*/ 28906 w 165446"/>
              <a:gd name="connsiteY4" fmla="*/ 608584 h 766019"/>
              <a:gd name="connsiteX5" fmla="*/ 54306 w 165446"/>
              <a:gd name="connsiteY5" fmla="*/ 265684 h 766019"/>
              <a:gd name="connsiteX6" fmla="*/ 19381 w 165446"/>
              <a:gd name="connsiteY6" fmla="*/ 389509 h 766019"/>
              <a:gd name="connsiteX7" fmla="*/ 67006 w 165446"/>
              <a:gd name="connsiteY7" fmla="*/ 5334 h 76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446" h="766019">
                <a:moveTo>
                  <a:pt x="67006" y="5334"/>
                </a:moveTo>
                <a:cubicBezTo>
                  <a:pt x="64889" y="60896"/>
                  <a:pt x="14618" y="613876"/>
                  <a:pt x="6681" y="722884"/>
                </a:cubicBezTo>
                <a:cubicBezTo>
                  <a:pt x="-1257" y="831892"/>
                  <a:pt x="-7077" y="705422"/>
                  <a:pt x="19381" y="659384"/>
                </a:cubicBezTo>
                <a:cubicBezTo>
                  <a:pt x="45839" y="613346"/>
                  <a:pt x="163844" y="455126"/>
                  <a:pt x="165431" y="446659"/>
                </a:cubicBezTo>
                <a:cubicBezTo>
                  <a:pt x="167018" y="438192"/>
                  <a:pt x="47427" y="638747"/>
                  <a:pt x="28906" y="608584"/>
                </a:cubicBezTo>
                <a:cubicBezTo>
                  <a:pt x="10385" y="578422"/>
                  <a:pt x="55893" y="302196"/>
                  <a:pt x="54306" y="265684"/>
                </a:cubicBezTo>
                <a:cubicBezTo>
                  <a:pt x="52719" y="229172"/>
                  <a:pt x="15148" y="433430"/>
                  <a:pt x="19381" y="389509"/>
                </a:cubicBezTo>
                <a:cubicBezTo>
                  <a:pt x="23614" y="345588"/>
                  <a:pt x="69123" y="-50228"/>
                  <a:pt x="67006" y="5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050DAC79-23FB-ABD8-F5B1-A71B692DCE04}"/>
              </a:ext>
            </a:extLst>
          </p:cNvPr>
          <p:cNvSpPr/>
          <p:nvPr/>
        </p:nvSpPr>
        <p:spPr>
          <a:xfrm>
            <a:off x="5870768" y="5272775"/>
            <a:ext cx="241374" cy="323999"/>
          </a:xfrm>
          <a:custGeom>
            <a:avLst/>
            <a:gdLst>
              <a:gd name="connsiteX0" fmla="*/ 241107 w 241374"/>
              <a:gd name="connsiteY0" fmla="*/ 900 h 323999"/>
              <a:gd name="connsiteX1" fmla="*/ 41082 w 241374"/>
              <a:gd name="connsiteY1" fmla="*/ 245375 h 323999"/>
              <a:gd name="connsiteX2" fmla="*/ 2982 w 241374"/>
              <a:gd name="connsiteY2" fmla="*/ 321575 h 323999"/>
              <a:gd name="connsiteX3" fmla="*/ 88707 w 241374"/>
              <a:gd name="connsiteY3" fmla="*/ 172350 h 323999"/>
              <a:gd name="connsiteX4" fmla="*/ 164907 w 241374"/>
              <a:gd name="connsiteY4" fmla="*/ 16775 h 323999"/>
              <a:gd name="connsiteX5" fmla="*/ 85532 w 241374"/>
              <a:gd name="connsiteY5" fmla="*/ 156475 h 323999"/>
              <a:gd name="connsiteX6" fmla="*/ 241107 w 241374"/>
              <a:gd name="connsiteY6" fmla="*/ 900 h 3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74" h="323999">
                <a:moveTo>
                  <a:pt x="241107" y="900"/>
                </a:moveTo>
                <a:cubicBezTo>
                  <a:pt x="233699" y="15717"/>
                  <a:pt x="80769" y="191929"/>
                  <a:pt x="41082" y="245375"/>
                </a:cubicBezTo>
                <a:cubicBezTo>
                  <a:pt x="1394" y="298821"/>
                  <a:pt x="-4955" y="333746"/>
                  <a:pt x="2982" y="321575"/>
                </a:cubicBezTo>
                <a:cubicBezTo>
                  <a:pt x="10919" y="309404"/>
                  <a:pt x="61720" y="223150"/>
                  <a:pt x="88707" y="172350"/>
                </a:cubicBezTo>
                <a:cubicBezTo>
                  <a:pt x="115694" y="121550"/>
                  <a:pt x="165436" y="19421"/>
                  <a:pt x="164907" y="16775"/>
                </a:cubicBezTo>
                <a:cubicBezTo>
                  <a:pt x="164378" y="14129"/>
                  <a:pt x="71245" y="153829"/>
                  <a:pt x="85532" y="156475"/>
                </a:cubicBezTo>
                <a:cubicBezTo>
                  <a:pt x="99819" y="159121"/>
                  <a:pt x="248515" y="-13917"/>
                  <a:pt x="241107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1C17259E-F34B-EC51-086B-95B76FE42FBD}"/>
              </a:ext>
            </a:extLst>
          </p:cNvPr>
          <p:cNvSpPr/>
          <p:nvPr/>
        </p:nvSpPr>
        <p:spPr>
          <a:xfrm>
            <a:off x="5882951" y="4029075"/>
            <a:ext cx="157397" cy="648397"/>
          </a:xfrm>
          <a:custGeom>
            <a:avLst/>
            <a:gdLst>
              <a:gd name="connsiteX0" fmla="*/ 324 w 157397"/>
              <a:gd name="connsiteY0" fmla="*/ 0 h 648397"/>
              <a:gd name="connsiteX1" fmla="*/ 32074 w 157397"/>
              <a:gd name="connsiteY1" fmla="*/ 307975 h 648397"/>
              <a:gd name="connsiteX2" fmla="*/ 155899 w 157397"/>
              <a:gd name="connsiteY2" fmla="*/ 644525 h 648397"/>
              <a:gd name="connsiteX3" fmla="*/ 95574 w 157397"/>
              <a:gd name="connsiteY3" fmla="*/ 479425 h 648397"/>
              <a:gd name="connsiteX4" fmla="*/ 19374 w 157397"/>
              <a:gd name="connsiteY4" fmla="*/ 304800 h 648397"/>
              <a:gd name="connsiteX5" fmla="*/ 324 w 157397"/>
              <a:gd name="connsiteY5" fmla="*/ 0 h 64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97" h="648397">
                <a:moveTo>
                  <a:pt x="324" y="0"/>
                </a:moveTo>
                <a:cubicBezTo>
                  <a:pt x="2441" y="529"/>
                  <a:pt x="6145" y="200554"/>
                  <a:pt x="32074" y="307975"/>
                </a:cubicBezTo>
                <a:cubicBezTo>
                  <a:pt x="58003" y="415396"/>
                  <a:pt x="145316" y="615950"/>
                  <a:pt x="155899" y="644525"/>
                </a:cubicBezTo>
                <a:cubicBezTo>
                  <a:pt x="166482" y="673100"/>
                  <a:pt x="118328" y="536046"/>
                  <a:pt x="95574" y="479425"/>
                </a:cubicBezTo>
                <a:cubicBezTo>
                  <a:pt x="72820" y="422804"/>
                  <a:pt x="32074" y="382588"/>
                  <a:pt x="19374" y="304800"/>
                </a:cubicBezTo>
                <a:cubicBezTo>
                  <a:pt x="6674" y="227013"/>
                  <a:pt x="-1793" y="-529"/>
                  <a:pt x="3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6904261F-7DE2-F5C3-9FB4-7FD78103A2F0}"/>
              </a:ext>
            </a:extLst>
          </p:cNvPr>
          <p:cNvSpPr/>
          <p:nvPr/>
        </p:nvSpPr>
        <p:spPr>
          <a:xfrm>
            <a:off x="6022581" y="4619687"/>
            <a:ext cx="55443" cy="643110"/>
          </a:xfrm>
          <a:custGeom>
            <a:avLst/>
            <a:gdLst>
              <a:gd name="connsiteX0" fmla="*/ 54369 w 55443"/>
              <a:gd name="connsiteY0" fmla="*/ 18988 h 643110"/>
              <a:gd name="connsiteX1" fmla="*/ 394 w 55443"/>
              <a:gd name="connsiteY1" fmla="*/ 641288 h 643110"/>
              <a:gd name="connsiteX2" fmla="*/ 32144 w 55443"/>
              <a:gd name="connsiteY2" fmla="*/ 203138 h 643110"/>
              <a:gd name="connsiteX3" fmla="*/ 54369 w 55443"/>
              <a:gd name="connsiteY3" fmla="*/ 18988 h 64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43" h="643110">
                <a:moveTo>
                  <a:pt x="54369" y="18988"/>
                </a:moveTo>
                <a:cubicBezTo>
                  <a:pt x="49077" y="92013"/>
                  <a:pt x="4098" y="610596"/>
                  <a:pt x="394" y="641288"/>
                </a:cubicBezTo>
                <a:cubicBezTo>
                  <a:pt x="-3310" y="671980"/>
                  <a:pt x="19973" y="306326"/>
                  <a:pt x="32144" y="203138"/>
                </a:cubicBezTo>
                <a:cubicBezTo>
                  <a:pt x="44315" y="99950"/>
                  <a:pt x="59661" y="-54037"/>
                  <a:pt x="54369" y="18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F341EEC9-0AD5-874A-5C81-D593DB2EA7BE}"/>
              </a:ext>
            </a:extLst>
          </p:cNvPr>
          <p:cNvSpPr/>
          <p:nvPr/>
        </p:nvSpPr>
        <p:spPr>
          <a:xfrm>
            <a:off x="7476989" y="4015713"/>
            <a:ext cx="111864" cy="320499"/>
          </a:xfrm>
          <a:custGeom>
            <a:avLst/>
            <a:gdLst>
              <a:gd name="connsiteX0" fmla="*/ 136 w 111864"/>
              <a:gd name="connsiteY0" fmla="*/ 662 h 320499"/>
              <a:gd name="connsiteX1" fmla="*/ 57286 w 111864"/>
              <a:gd name="connsiteY1" fmla="*/ 175287 h 320499"/>
              <a:gd name="connsiteX2" fmla="*/ 60461 w 111864"/>
              <a:gd name="connsiteY2" fmla="*/ 140362 h 320499"/>
              <a:gd name="connsiteX3" fmla="*/ 111261 w 111864"/>
              <a:gd name="connsiteY3" fmla="*/ 314987 h 320499"/>
              <a:gd name="connsiteX4" fmla="*/ 85861 w 111864"/>
              <a:gd name="connsiteY4" fmla="*/ 254662 h 320499"/>
              <a:gd name="connsiteX5" fmla="*/ 47761 w 111864"/>
              <a:gd name="connsiteY5" fmla="*/ 35587 h 320499"/>
              <a:gd name="connsiteX6" fmla="*/ 41411 w 111864"/>
              <a:gd name="connsiteY6" fmla="*/ 111787 h 320499"/>
              <a:gd name="connsiteX7" fmla="*/ 136 w 111864"/>
              <a:gd name="connsiteY7" fmla="*/ 662 h 32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64" h="320499">
                <a:moveTo>
                  <a:pt x="136" y="662"/>
                </a:moveTo>
                <a:cubicBezTo>
                  <a:pt x="2782" y="11245"/>
                  <a:pt x="47232" y="152004"/>
                  <a:pt x="57286" y="175287"/>
                </a:cubicBezTo>
                <a:cubicBezTo>
                  <a:pt x="67340" y="198570"/>
                  <a:pt x="51465" y="117079"/>
                  <a:pt x="60461" y="140362"/>
                </a:cubicBezTo>
                <a:cubicBezTo>
                  <a:pt x="69457" y="163645"/>
                  <a:pt x="107028" y="295937"/>
                  <a:pt x="111261" y="314987"/>
                </a:cubicBezTo>
                <a:cubicBezTo>
                  <a:pt x="115494" y="334037"/>
                  <a:pt x="96444" y="301229"/>
                  <a:pt x="85861" y="254662"/>
                </a:cubicBezTo>
                <a:cubicBezTo>
                  <a:pt x="75278" y="208095"/>
                  <a:pt x="55169" y="59400"/>
                  <a:pt x="47761" y="35587"/>
                </a:cubicBezTo>
                <a:cubicBezTo>
                  <a:pt x="40353" y="11775"/>
                  <a:pt x="48819" y="113904"/>
                  <a:pt x="41411" y="111787"/>
                </a:cubicBezTo>
                <a:cubicBezTo>
                  <a:pt x="34003" y="109670"/>
                  <a:pt x="-2510" y="-9921"/>
                  <a:pt x="136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B8F53A7E-D2D5-209D-4D1D-49A9EDF5377D}"/>
              </a:ext>
            </a:extLst>
          </p:cNvPr>
          <p:cNvSpPr/>
          <p:nvPr/>
        </p:nvSpPr>
        <p:spPr>
          <a:xfrm>
            <a:off x="7600946" y="4621862"/>
            <a:ext cx="87380" cy="950885"/>
          </a:xfrm>
          <a:custGeom>
            <a:avLst/>
            <a:gdLst>
              <a:gd name="connsiteX0" fmla="*/ 4 w 87380"/>
              <a:gd name="connsiteY0" fmla="*/ 938 h 950885"/>
              <a:gd name="connsiteX1" fmla="*/ 60329 w 87380"/>
              <a:gd name="connsiteY1" fmla="*/ 540688 h 950885"/>
              <a:gd name="connsiteX2" fmla="*/ 85729 w 87380"/>
              <a:gd name="connsiteY2" fmla="*/ 486713 h 950885"/>
              <a:gd name="connsiteX3" fmla="*/ 82554 w 87380"/>
              <a:gd name="connsiteY3" fmla="*/ 947088 h 950885"/>
              <a:gd name="connsiteX4" fmla="*/ 63504 w 87380"/>
              <a:gd name="connsiteY4" fmla="*/ 677213 h 950885"/>
              <a:gd name="connsiteX5" fmla="*/ 60329 w 87380"/>
              <a:gd name="connsiteY5" fmla="*/ 181913 h 950885"/>
              <a:gd name="connsiteX6" fmla="*/ 19054 w 87380"/>
              <a:gd name="connsiteY6" fmla="*/ 318438 h 950885"/>
              <a:gd name="connsiteX7" fmla="*/ 63504 w 87380"/>
              <a:gd name="connsiteY7" fmla="*/ 407338 h 950885"/>
              <a:gd name="connsiteX8" fmla="*/ 4 w 87380"/>
              <a:gd name="connsiteY8" fmla="*/ 938 h 95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380" h="950885">
                <a:moveTo>
                  <a:pt x="4" y="938"/>
                </a:moveTo>
                <a:cubicBezTo>
                  <a:pt x="-525" y="23163"/>
                  <a:pt x="46042" y="459726"/>
                  <a:pt x="60329" y="540688"/>
                </a:cubicBezTo>
                <a:cubicBezTo>
                  <a:pt x="74617" y="621651"/>
                  <a:pt x="82025" y="418980"/>
                  <a:pt x="85729" y="486713"/>
                </a:cubicBezTo>
                <a:cubicBezTo>
                  <a:pt x="89433" y="554446"/>
                  <a:pt x="86258" y="915338"/>
                  <a:pt x="82554" y="947088"/>
                </a:cubicBezTo>
                <a:cubicBezTo>
                  <a:pt x="78850" y="978838"/>
                  <a:pt x="67208" y="804742"/>
                  <a:pt x="63504" y="677213"/>
                </a:cubicBezTo>
                <a:cubicBezTo>
                  <a:pt x="59800" y="549684"/>
                  <a:pt x="67737" y="241709"/>
                  <a:pt x="60329" y="181913"/>
                </a:cubicBezTo>
                <a:cubicBezTo>
                  <a:pt x="52921" y="122117"/>
                  <a:pt x="18525" y="280867"/>
                  <a:pt x="19054" y="318438"/>
                </a:cubicBezTo>
                <a:cubicBezTo>
                  <a:pt x="19583" y="356009"/>
                  <a:pt x="68267" y="456551"/>
                  <a:pt x="63504" y="407338"/>
                </a:cubicBezTo>
                <a:cubicBezTo>
                  <a:pt x="58742" y="358126"/>
                  <a:pt x="533" y="-21287"/>
                  <a:pt x="4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B750003A-2C16-1B95-FA02-ED9256F33B12}"/>
              </a:ext>
            </a:extLst>
          </p:cNvPr>
          <p:cNvSpPr/>
          <p:nvPr/>
        </p:nvSpPr>
        <p:spPr>
          <a:xfrm>
            <a:off x="7523868" y="5394170"/>
            <a:ext cx="148855" cy="653644"/>
          </a:xfrm>
          <a:custGeom>
            <a:avLst/>
            <a:gdLst>
              <a:gd name="connsiteX0" fmla="*/ 146932 w 148855"/>
              <a:gd name="connsiteY0" fmla="*/ 219230 h 653644"/>
              <a:gd name="connsiteX1" fmla="*/ 882 w 148855"/>
              <a:gd name="connsiteY1" fmla="*/ 651030 h 653644"/>
              <a:gd name="connsiteX2" fmla="*/ 86607 w 148855"/>
              <a:gd name="connsiteY2" fmla="*/ 381155 h 653644"/>
              <a:gd name="connsiteX3" fmla="*/ 102482 w 148855"/>
              <a:gd name="connsiteY3" fmla="*/ 155 h 653644"/>
              <a:gd name="connsiteX4" fmla="*/ 86607 w 148855"/>
              <a:gd name="connsiteY4" fmla="*/ 333530 h 653644"/>
              <a:gd name="connsiteX5" fmla="*/ 146932 w 148855"/>
              <a:gd name="connsiteY5" fmla="*/ 219230 h 65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55" h="653644">
                <a:moveTo>
                  <a:pt x="146932" y="219230"/>
                </a:moveTo>
                <a:cubicBezTo>
                  <a:pt x="132644" y="272147"/>
                  <a:pt x="10936" y="624043"/>
                  <a:pt x="882" y="651030"/>
                </a:cubicBezTo>
                <a:cubicBezTo>
                  <a:pt x="-9172" y="678018"/>
                  <a:pt x="69674" y="489634"/>
                  <a:pt x="86607" y="381155"/>
                </a:cubicBezTo>
                <a:cubicBezTo>
                  <a:pt x="103540" y="272676"/>
                  <a:pt x="102482" y="8092"/>
                  <a:pt x="102482" y="155"/>
                </a:cubicBezTo>
                <a:cubicBezTo>
                  <a:pt x="102482" y="-7782"/>
                  <a:pt x="81844" y="290668"/>
                  <a:pt x="86607" y="333530"/>
                </a:cubicBezTo>
                <a:cubicBezTo>
                  <a:pt x="91369" y="376393"/>
                  <a:pt x="161220" y="166313"/>
                  <a:pt x="146932" y="219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222612F7-6C87-D4AD-BBF4-E79451EB088A}"/>
              </a:ext>
            </a:extLst>
          </p:cNvPr>
          <p:cNvSpPr/>
          <p:nvPr/>
        </p:nvSpPr>
        <p:spPr>
          <a:xfrm>
            <a:off x="7320134" y="6208446"/>
            <a:ext cx="168668" cy="423061"/>
          </a:xfrm>
          <a:custGeom>
            <a:avLst/>
            <a:gdLst>
              <a:gd name="connsiteX0" fmla="*/ 166516 w 168668"/>
              <a:gd name="connsiteY0" fmla="*/ 8204 h 423061"/>
              <a:gd name="connsiteX1" fmla="*/ 1416 w 168668"/>
              <a:gd name="connsiteY1" fmla="*/ 420954 h 423061"/>
              <a:gd name="connsiteX2" fmla="*/ 90316 w 168668"/>
              <a:gd name="connsiteY2" fmla="*/ 163779 h 423061"/>
              <a:gd name="connsiteX3" fmla="*/ 166516 w 168668"/>
              <a:gd name="connsiteY3" fmla="*/ 8204 h 42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68" h="423061">
                <a:moveTo>
                  <a:pt x="166516" y="8204"/>
                </a:moveTo>
                <a:cubicBezTo>
                  <a:pt x="151699" y="51066"/>
                  <a:pt x="14116" y="395025"/>
                  <a:pt x="1416" y="420954"/>
                </a:cubicBezTo>
                <a:cubicBezTo>
                  <a:pt x="-11284" y="446883"/>
                  <a:pt x="64916" y="226221"/>
                  <a:pt x="90316" y="163779"/>
                </a:cubicBezTo>
                <a:cubicBezTo>
                  <a:pt x="115716" y="101337"/>
                  <a:pt x="181333" y="-34658"/>
                  <a:pt x="166516" y="8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CE6B9046-3B69-9FDB-0A91-83EA7493CD1E}"/>
              </a:ext>
            </a:extLst>
          </p:cNvPr>
          <p:cNvSpPr/>
          <p:nvPr/>
        </p:nvSpPr>
        <p:spPr>
          <a:xfrm>
            <a:off x="6857185" y="6713613"/>
            <a:ext cx="408084" cy="468664"/>
          </a:xfrm>
          <a:custGeom>
            <a:avLst/>
            <a:gdLst>
              <a:gd name="connsiteX0" fmla="*/ 7165 w 408084"/>
              <a:gd name="connsiteY0" fmla="*/ 461887 h 468664"/>
              <a:gd name="connsiteX1" fmla="*/ 407215 w 408084"/>
              <a:gd name="connsiteY1" fmla="*/ 1512 h 468664"/>
              <a:gd name="connsiteX2" fmla="*/ 115115 w 408084"/>
              <a:gd name="connsiteY2" fmla="*/ 312662 h 468664"/>
              <a:gd name="connsiteX3" fmla="*/ 146865 w 408084"/>
              <a:gd name="connsiteY3" fmla="*/ 280912 h 468664"/>
              <a:gd name="connsiteX4" fmla="*/ 7165 w 408084"/>
              <a:gd name="connsiteY4" fmla="*/ 461887 h 46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084" h="468664">
                <a:moveTo>
                  <a:pt x="7165" y="461887"/>
                </a:moveTo>
                <a:cubicBezTo>
                  <a:pt x="50557" y="415320"/>
                  <a:pt x="389223" y="26383"/>
                  <a:pt x="407215" y="1512"/>
                </a:cubicBezTo>
                <a:cubicBezTo>
                  <a:pt x="425207" y="-23359"/>
                  <a:pt x="158507" y="266095"/>
                  <a:pt x="115115" y="312662"/>
                </a:cubicBezTo>
                <a:cubicBezTo>
                  <a:pt x="71723" y="359229"/>
                  <a:pt x="162740" y="261333"/>
                  <a:pt x="146865" y="280912"/>
                </a:cubicBezTo>
                <a:cubicBezTo>
                  <a:pt x="130990" y="300491"/>
                  <a:pt x="-36227" y="508454"/>
                  <a:pt x="7165" y="461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28489CE3-0E91-2168-EF29-F14AD9F916F9}"/>
              </a:ext>
            </a:extLst>
          </p:cNvPr>
          <p:cNvSpPr/>
          <p:nvPr/>
        </p:nvSpPr>
        <p:spPr>
          <a:xfrm>
            <a:off x="6416580" y="7189198"/>
            <a:ext cx="408483" cy="187199"/>
          </a:xfrm>
          <a:custGeom>
            <a:avLst/>
            <a:gdLst>
              <a:gd name="connsiteX0" fmla="*/ 76295 w 408483"/>
              <a:gd name="connsiteY0" fmla="*/ 170452 h 187199"/>
              <a:gd name="connsiteX1" fmla="*/ 406495 w 408483"/>
              <a:gd name="connsiteY1" fmla="*/ 2177 h 187199"/>
              <a:gd name="connsiteX2" fmla="*/ 215995 w 408483"/>
              <a:gd name="connsiteY2" fmla="*/ 75202 h 187199"/>
              <a:gd name="connsiteX3" fmla="*/ 254095 w 408483"/>
              <a:gd name="connsiteY3" fmla="*/ 81552 h 187199"/>
              <a:gd name="connsiteX4" fmla="*/ 12795 w 408483"/>
              <a:gd name="connsiteY4" fmla="*/ 173627 h 187199"/>
              <a:gd name="connsiteX5" fmla="*/ 76295 w 408483"/>
              <a:gd name="connsiteY5" fmla="*/ 170452 h 18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483" h="187199">
                <a:moveTo>
                  <a:pt x="76295" y="170452"/>
                </a:moveTo>
                <a:cubicBezTo>
                  <a:pt x="141912" y="141877"/>
                  <a:pt x="383212" y="18052"/>
                  <a:pt x="406495" y="2177"/>
                </a:cubicBezTo>
                <a:cubicBezTo>
                  <a:pt x="429778" y="-13698"/>
                  <a:pt x="241395" y="61973"/>
                  <a:pt x="215995" y="75202"/>
                </a:cubicBezTo>
                <a:cubicBezTo>
                  <a:pt x="190595" y="88431"/>
                  <a:pt x="287962" y="65148"/>
                  <a:pt x="254095" y="81552"/>
                </a:cubicBezTo>
                <a:cubicBezTo>
                  <a:pt x="220228" y="97956"/>
                  <a:pt x="44545" y="162515"/>
                  <a:pt x="12795" y="173627"/>
                </a:cubicBezTo>
                <a:cubicBezTo>
                  <a:pt x="-18955" y="184739"/>
                  <a:pt x="10678" y="199027"/>
                  <a:pt x="76295" y="170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2F158DCE-4DE0-327E-C441-AA515E8A1AA4}"/>
              </a:ext>
            </a:extLst>
          </p:cNvPr>
          <p:cNvSpPr/>
          <p:nvPr/>
        </p:nvSpPr>
        <p:spPr>
          <a:xfrm>
            <a:off x="5803900" y="7216775"/>
            <a:ext cx="543574" cy="208026"/>
          </a:xfrm>
          <a:custGeom>
            <a:avLst/>
            <a:gdLst>
              <a:gd name="connsiteX0" fmla="*/ 0 w 543574"/>
              <a:gd name="connsiteY0" fmla="*/ 0 h 208026"/>
              <a:gd name="connsiteX1" fmla="*/ 523875 w 543574"/>
              <a:gd name="connsiteY1" fmla="*/ 200025 h 208026"/>
              <a:gd name="connsiteX2" fmla="*/ 441325 w 543574"/>
              <a:gd name="connsiteY2" fmla="*/ 171450 h 208026"/>
              <a:gd name="connsiteX3" fmla="*/ 0 w 543574"/>
              <a:gd name="connsiteY3" fmla="*/ 0 h 20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574" h="208026">
                <a:moveTo>
                  <a:pt x="0" y="0"/>
                </a:moveTo>
                <a:lnTo>
                  <a:pt x="523875" y="200025"/>
                </a:lnTo>
                <a:cubicBezTo>
                  <a:pt x="597429" y="228600"/>
                  <a:pt x="441325" y="171450"/>
                  <a:pt x="441325" y="1714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9298A3EE-2F42-4FFA-8944-5E1AA8EA4A65}"/>
              </a:ext>
            </a:extLst>
          </p:cNvPr>
          <p:cNvSpPr/>
          <p:nvPr/>
        </p:nvSpPr>
        <p:spPr>
          <a:xfrm>
            <a:off x="4491983" y="4933579"/>
            <a:ext cx="69171" cy="285992"/>
          </a:xfrm>
          <a:custGeom>
            <a:avLst/>
            <a:gdLst>
              <a:gd name="connsiteX0" fmla="*/ 16517 w 69171"/>
              <a:gd name="connsiteY0" fmla="*/ 371 h 285992"/>
              <a:gd name="connsiteX1" fmla="*/ 13342 w 69171"/>
              <a:gd name="connsiteY1" fmla="*/ 117846 h 285992"/>
              <a:gd name="connsiteX2" fmla="*/ 67317 w 69171"/>
              <a:gd name="connsiteY2" fmla="*/ 276596 h 285992"/>
              <a:gd name="connsiteX3" fmla="*/ 51442 w 69171"/>
              <a:gd name="connsiteY3" fmla="*/ 248021 h 285992"/>
              <a:gd name="connsiteX4" fmla="*/ 642 w 69171"/>
              <a:gd name="connsiteY4" fmla="*/ 86096 h 285992"/>
              <a:gd name="connsiteX5" fmla="*/ 16517 w 69171"/>
              <a:gd name="connsiteY5" fmla="*/ 371 h 28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171" h="285992">
                <a:moveTo>
                  <a:pt x="16517" y="371"/>
                </a:moveTo>
                <a:cubicBezTo>
                  <a:pt x="18634" y="5663"/>
                  <a:pt x="4875" y="71809"/>
                  <a:pt x="13342" y="117846"/>
                </a:cubicBezTo>
                <a:cubicBezTo>
                  <a:pt x="21809" y="163883"/>
                  <a:pt x="60967" y="254900"/>
                  <a:pt x="67317" y="276596"/>
                </a:cubicBezTo>
                <a:cubicBezTo>
                  <a:pt x="73667" y="298292"/>
                  <a:pt x="62554" y="279771"/>
                  <a:pt x="51442" y="248021"/>
                </a:cubicBezTo>
                <a:cubicBezTo>
                  <a:pt x="40330" y="216271"/>
                  <a:pt x="4875" y="124725"/>
                  <a:pt x="642" y="86096"/>
                </a:cubicBezTo>
                <a:cubicBezTo>
                  <a:pt x="-3591" y="47467"/>
                  <a:pt x="14400" y="-4921"/>
                  <a:pt x="16517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B27B8C90-D572-FE2A-1987-0B4F9AF2F6C9}"/>
              </a:ext>
            </a:extLst>
          </p:cNvPr>
          <p:cNvSpPr/>
          <p:nvPr/>
        </p:nvSpPr>
        <p:spPr>
          <a:xfrm>
            <a:off x="4463655" y="5251835"/>
            <a:ext cx="216326" cy="501323"/>
          </a:xfrm>
          <a:custGeom>
            <a:avLst/>
            <a:gdLst>
              <a:gd name="connsiteX0" fmla="*/ 395 w 216326"/>
              <a:gd name="connsiteY0" fmla="*/ 21840 h 501323"/>
              <a:gd name="connsiteX1" fmla="*/ 155970 w 216326"/>
              <a:gd name="connsiteY1" fmla="*/ 352040 h 501323"/>
              <a:gd name="connsiteX2" fmla="*/ 216295 w 216326"/>
              <a:gd name="connsiteY2" fmla="*/ 501265 h 501323"/>
              <a:gd name="connsiteX3" fmla="*/ 149620 w 216326"/>
              <a:gd name="connsiteY3" fmla="*/ 364740 h 501323"/>
              <a:gd name="connsiteX4" fmla="*/ 108345 w 216326"/>
              <a:gd name="connsiteY4" fmla="*/ 2790 h 501323"/>
              <a:gd name="connsiteX5" fmla="*/ 111520 w 216326"/>
              <a:gd name="connsiteY5" fmla="*/ 190115 h 501323"/>
              <a:gd name="connsiteX6" fmla="*/ 395 w 216326"/>
              <a:gd name="connsiteY6" fmla="*/ 21840 h 50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326" h="501323">
                <a:moveTo>
                  <a:pt x="395" y="21840"/>
                </a:moveTo>
                <a:cubicBezTo>
                  <a:pt x="7803" y="48827"/>
                  <a:pt x="119987" y="272136"/>
                  <a:pt x="155970" y="352040"/>
                </a:cubicBezTo>
                <a:cubicBezTo>
                  <a:pt x="191953" y="431944"/>
                  <a:pt x="217353" y="499148"/>
                  <a:pt x="216295" y="501265"/>
                </a:cubicBezTo>
                <a:cubicBezTo>
                  <a:pt x="215237" y="503382"/>
                  <a:pt x="167612" y="447819"/>
                  <a:pt x="149620" y="364740"/>
                </a:cubicBezTo>
                <a:cubicBezTo>
                  <a:pt x="131628" y="281661"/>
                  <a:pt x="114695" y="31894"/>
                  <a:pt x="108345" y="2790"/>
                </a:cubicBezTo>
                <a:cubicBezTo>
                  <a:pt x="101995" y="-26314"/>
                  <a:pt x="131099" y="181648"/>
                  <a:pt x="111520" y="190115"/>
                </a:cubicBezTo>
                <a:cubicBezTo>
                  <a:pt x="91941" y="198582"/>
                  <a:pt x="-7013" y="-5147"/>
                  <a:pt x="395" y="21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1C32B767-12FB-A9C9-8D1A-E0FC9C47DB63}"/>
              </a:ext>
            </a:extLst>
          </p:cNvPr>
          <p:cNvSpPr/>
          <p:nvPr/>
        </p:nvSpPr>
        <p:spPr>
          <a:xfrm>
            <a:off x="5139269" y="6609248"/>
            <a:ext cx="337128" cy="211404"/>
          </a:xfrm>
          <a:custGeom>
            <a:avLst/>
            <a:gdLst>
              <a:gd name="connsiteX0" fmla="*/ 1056 w 337128"/>
              <a:gd name="connsiteY0" fmla="*/ 1102 h 211404"/>
              <a:gd name="connsiteX1" fmla="*/ 328081 w 337128"/>
              <a:gd name="connsiteY1" fmla="*/ 207477 h 211404"/>
              <a:gd name="connsiteX2" fmla="*/ 226481 w 337128"/>
              <a:gd name="connsiteY2" fmla="*/ 128102 h 211404"/>
              <a:gd name="connsiteX3" fmla="*/ 1056 w 337128"/>
              <a:gd name="connsiteY3" fmla="*/ 1102 h 21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28" h="211404">
                <a:moveTo>
                  <a:pt x="1056" y="1102"/>
                </a:moveTo>
                <a:cubicBezTo>
                  <a:pt x="17989" y="14331"/>
                  <a:pt x="290510" y="186310"/>
                  <a:pt x="328081" y="207477"/>
                </a:cubicBezTo>
                <a:cubicBezTo>
                  <a:pt x="365652" y="228644"/>
                  <a:pt x="277281" y="158794"/>
                  <a:pt x="226481" y="128102"/>
                </a:cubicBezTo>
                <a:cubicBezTo>
                  <a:pt x="175681" y="97410"/>
                  <a:pt x="-15877" y="-12127"/>
                  <a:pt x="1056" y="1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371161A3-65E0-1F1C-985A-A6D67C8535D8}"/>
              </a:ext>
            </a:extLst>
          </p:cNvPr>
          <p:cNvSpPr/>
          <p:nvPr/>
        </p:nvSpPr>
        <p:spPr>
          <a:xfrm>
            <a:off x="4698024" y="6443685"/>
            <a:ext cx="300992" cy="421325"/>
          </a:xfrm>
          <a:custGeom>
            <a:avLst/>
            <a:gdLst>
              <a:gd name="connsiteX0" fmla="*/ 976 w 300992"/>
              <a:gd name="connsiteY0" fmla="*/ 1565 h 421325"/>
              <a:gd name="connsiteX1" fmla="*/ 293076 w 300992"/>
              <a:gd name="connsiteY1" fmla="*/ 411140 h 421325"/>
              <a:gd name="connsiteX2" fmla="*/ 201001 w 300992"/>
              <a:gd name="connsiteY2" fmla="*/ 274615 h 421325"/>
              <a:gd name="connsiteX3" fmla="*/ 976 w 300992"/>
              <a:gd name="connsiteY3" fmla="*/ 1565 h 42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2" h="421325">
                <a:moveTo>
                  <a:pt x="976" y="1565"/>
                </a:moveTo>
                <a:cubicBezTo>
                  <a:pt x="16322" y="24319"/>
                  <a:pt x="259739" y="365632"/>
                  <a:pt x="293076" y="411140"/>
                </a:cubicBezTo>
                <a:cubicBezTo>
                  <a:pt x="326413" y="456648"/>
                  <a:pt x="246509" y="338644"/>
                  <a:pt x="201001" y="274615"/>
                </a:cubicBezTo>
                <a:cubicBezTo>
                  <a:pt x="155493" y="210586"/>
                  <a:pt x="-14370" y="-21189"/>
                  <a:pt x="976" y="1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B1F02BBD-FD24-0CFA-6B05-B7BAA538BA40}"/>
              </a:ext>
            </a:extLst>
          </p:cNvPr>
          <p:cNvSpPr/>
          <p:nvPr/>
        </p:nvSpPr>
        <p:spPr>
          <a:xfrm>
            <a:off x="5514429" y="6901466"/>
            <a:ext cx="99135" cy="348482"/>
          </a:xfrm>
          <a:custGeom>
            <a:avLst/>
            <a:gdLst>
              <a:gd name="connsiteX0" fmla="*/ 98971 w 99135"/>
              <a:gd name="connsiteY0" fmla="*/ 20034 h 348482"/>
              <a:gd name="connsiteX1" fmla="*/ 57696 w 99135"/>
              <a:gd name="connsiteY1" fmla="*/ 169259 h 348482"/>
              <a:gd name="connsiteX2" fmla="*/ 95796 w 99135"/>
              <a:gd name="connsiteY2" fmla="*/ 347059 h 348482"/>
              <a:gd name="connsiteX3" fmla="*/ 67221 w 99135"/>
              <a:gd name="connsiteY3" fmla="*/ 239109 h 348482"/>
              <a:gd name="connsiteX4" fmla="*/ 546 w 99135"/>
              <a:gd name="connsiteY4" fmla="*/ 984 h 348482"/>
              <a:gd name="connsiteX5" fmla="*/ 38646 w 99135"/>
              <a:gd name="connsiteY5" fmla="*/ 150209 h 348482"/>
              <a:gd name="connsiteX6" fmla="*/ 98971 w 99135"/>
              <a:gd name="connsiteY6" fmla="*/ 20034 h 34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35" h="348482">
                <a:moveTo>
                  <a:pt x="98971" y="20034"/>
                </a:moveTo>
                <a:cubicBezTo>
                  <a:pt x="102146" y="23209"/>
                  <a:pt x="58225" y="114755"/>
                  <a:pt x="57696" y="169259"/>
                </a:cubicBezTo>
                <a:cubicBezTo>
                  <a:pt x="57167" y="223763"/>
                  <a:pt x="94209" y="335417"/>
                  <a:pt x="95796" y="347059"/>
                </a:cubicBezTo>
                <a:cubicBezTo>
                  <a:pt x="97383" y="358701"/>
                  <a:pt x="83096" y="296788"/>
                  <a:pt x="67221" y="239109"/>
                </a:cubicBezTo>
                <a:cubicBezTo>
                  <a:pt x="51346" y="181430"/>
                  <a:pt x="5309" y="15801"/>
                  <a:pt x="546" y="984"/>
                </a:cubicBezTo>
                <a:cubicBezTo>
                  <a:pt x="-4217" y="-13833"/>
                  <a:pt x="23300" y="143330"/>
                  <a:pt x="38646" y="150209"/>
                </a:cubicBezTo>
                <a:cubicBezTo>
                  <a:pt x="53992" y="157088"/>
                  <a:pt x="95796" y="16859"/>
                  <a:pt x="98971" y="20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A06BCE9-8BC3-2070-FBD6-C1FF5977FA4A}"/>
              </a:ext>
            </a:extLst>
          </p:cNvPr>
          <p:cNvSpPr/>
          <p:nvPr/>
        </p:nvSpPr>
        <p:spPr>
          <a:xfrm>
            <a:off x="3289247" y="5832089"/>
            <a:ext cx="796999" cy="362336"/>
          </a:xfrm>
          <a:custGeom>
            <a:avLst/>
            <a:gdLst>
              <a:gd name="connsiteX0" fmla="*/ 53 w 796999"/>
              <a:gd name="connsiteY0" fmla="*/ 386 h 362336"/>
              <a:gd name="connsiteX1" fmla="*/ 304853 w 796999"/>
              <a:gd name="connsiteY1" fmla="*/ 235336 h 362336"/>
              <a:gd name="connsiteX2" fmla="*/ 485828 w 796999"/>
              <a:gd name="connsiteY2" fmla="*/ 336936 h 362336"/>
              <a:gd name="connsiteX3" fmla="*/ 460428 w 796999"/>
              <a:gd name="connsiteY3" fmla="*/ 336936 h 362336"/>
              <a:gd name="connsiteX4" fmla="*/ 571553 w 796999"/>
              <a:gd name="connsiteY4" fmla="*/ 352811 h 362336"/>
              <a:gd name="connsiteX5" fmla="*/ 533453 w 796999"/>
              <a:gd name="connsiteY5" fmla="*/ 362336 h 362336"/>
              <a:gd name="connsiteX6" fmla="*/ 790628 w 796999"/>
              <a:gd name="connsiteY6" fmla="*/ 305186 h 362336"/>
              <a:gd name="connsiteX7" fmla="*/ 701728 w 796999"/>
              <a:gd name="connsiteY7" fmla="*/ 330586 h 362336"/>
              <a:gd name="connsiteX8" fmla="*/ 514403 w 796999"/>
              <a:gd name="connsiteY8" fmla="*/ 333761 h 362336"/>
              <a:gd name="connsiteX9" fmla="*/ 292153 w 796999"/>
              <a:gd name="connsiteY9" fmla="*/ 213111 h 362336"/>
              <a:gd name="connsiteX10" fmla="*/ 219128 w 796999"/>
              <a:gd name="connsiteY10" fmla="*/ 136911 h 362336"/>
              <a:gd name="connsiteX11" fmla="*/ 279453 w 796999"/>
              <a:gd name="connsiteY11" fmla="*/ 178186 h 362336"/>
              <a:gd name="connsiteX12" fmla="*/ 53 w 796999"/>
              <a:gd name="connsiteY12" fmla="*/ 386 h 36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6999" h="362336">
                <a:moveTo>
                  <a:pt x="53" y="386"/>
                </a:moveTo>
                <a:cubicBezTo>
                  <a:pt x="4286" y="9911"/>
                  <a:pt x="223891" y="179244"/>
                  <a:pt x="304853" y="235336"/>
                </a:cubicBezTo>
                <a:cubicBezTo>
                  <a:pt x="385816" y="291428"/>
                  <a:pt x="459899" y="320003"/>
                  <a:pt x="485828" y="336936"/>
                </a:cubicBezTo>
                <a:cubicBezTo>
                  <a:pt x="511757" y="353869"/>
                  <a:pt x="446141" y="334290"/>
                  <a:pt x="460428" y="336936"/>
                </a:cubicBezTo>
                <a:cubicBezTo>
                  <a:pt x="474715" y="339582"/>
                  <a:pt x="559382" y="348578"/>
                  <a:pt x="571553" y="352811"/>
                </a:cubicBezTo>
                <a:cubicBezTo>
                  <a:pt x="583724" y="357044"/>
                  <a:pt x="533453" y="362336"/>
                  <a:pt x="533453" y="362336"/>
                </a:cubicBezTo>
                <a:lnTo>
                  <a:pt x="790628" y="305186"/>
                </a:lnTo>
                <a:cubicBezTo>
                  <a:pt x="818674" y="299894"/>
                  <a:pt x="747766" y="325824"/>
                  <a:pt x="701728" y="330586"/>
                </a:cubicBezTo>
                <a:cubicBezTo>
                  <a:pt x="655691" y="335349"/>
                  <a:pt x="582665" y="353340"/>
                  <a:pt x="514403" y="333761"/>
                </a:cubicBezTo>
                <a:cubicBezTo>
                  <a:pt x="446141" y="314182"/>
                  <a:pt x="341366" y="245919"/>
                  <a:pt x="292153" y="213111"/>
                </a:cubicBezTo>
                <a:cubicBezTo>
                  <a:pt x="242941" y="180303"/>
                  <a:pt x="221245" y="142732"/>
                  <a:pt x="219128" y="136911"/>
                </a:cubicBezTo>
                <a:cubicBezTo>
                  <a:pt x="217011" y="131090"/>
                  <a:pt x="315436" y="196178"/>
                  <a:pt x="279453" y="178186"/>
                </a:cubicBezTo>
                <a:cubicBezTo>
                  <a:pt x="243470" y="160194"/>
                  <a:pt x="-4180" y="-9139"/>
                  <a:pt x="53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D9734933-9B0B-DEAE-6611-AFCE18A956B6}"/>
              </a:ext>
            </a:extLst>
          </p:cNvPr>
          <p:cNvSpPr/>
          <p:nvPr/>
        </p:nvSpPr>
        <p:spPr>
          <a:xfrm>
            <a:off x="3892308" y="5208932"/>
            <a:ext cx="224804" cy="957087"/>
          </a:xfrm>
          <a:custGeom>
            <a:avLst/>
            <a:gdLst>
              <a:gd name="connsiteX0" fmla="*/ 242 w 224804"/>
              <a:gd name="connsiteY0" fmla="*/ 4418 h 957087"/>
              <a:gd name="connsiteX1" fmla="*/ 203442 w 224804"/>
              <a:gd name="connsiteY1" fmla="*/ 852143 h 957087"/>
              <a:gd name="connsiteX2" fmla="*/ 212967 w 224804"/>
              <a:gd name="connsiteY2" fmla="*/ 937868 h 957087"/>
              <a:gd name="connsiteX3" fmla="*/ 152642 w 224804"/>
              <a:gd name="connsiteY3" fmla="*/ 798168 h 957087"/>
              <a:gd name="connsiteX4" fmla="*/ 190742 w 224804"/>
              <a:gd name="connsiteY4" fmla="*/ 213968 h 957087"/>
              <a:gd name="connsiteX5" fmla="*/ 162167 w 224804"/>
              <a:gd name="connsiteY5" fmla="*/ 506068 h 957087"/>
              <a:gd name="connsiteX6" fmla="*/ 242 w 224804"/>
              <a:gd name="connsiteY6" fmla="*/ 4418 h 95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04" h="957087">
                <a:moveTo>
                  <a:pt x="242" y="4418"/>
                </a:moveTo>
                <a:cubicBezTo>
                  <a:pt x="7121" y="62097"/>
                  <a:pt x="167988" y="696568"/>
                  <a:pt x="203442" y="852143"/>
                </a:cubicBezTo>
                <a:cubicBezTo>
                  <a:pt x="238896" y="1007718"/>
                  <a:pt x="221434" y="946864"/>
                  <a:pt x="212967" y="937868"/>
                </a:cubicBezTo>
                <a:cubicBezTo>
                  <a:pt x="204500" y="928872"/>
                  <a:pt x="156346" y="918818"/>
                  <a:pt x="152642" y="798168"/>
                </a:cubicBezTo>
                <a:cubicBezTo>
                  <a:pt x="148938" y="677518"/>
                  <a:pt x="189155" y="262651"/>
                  <a:pt x="190742" y="213968"/>
                </a:cubicBezTo>
                <a:cubicBezTo>
                  <a:pt x="192329" y="165285"/>
                  <a:pt x="189154" y="539935"/>
                  <a:pt x="162167" y="506068"/>
                </a:cubicBezTo>
                <a:cubicBezTo>
                  <a:pt x="135180" y="472201"/>
                  <a:pt x="-6637" y="-53261"/>
                  <a:pt x="242" y="4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7A3C367C-D87F-D09C-42F5-0F3029D03C05}"/>
              </a:ext>
            </a:extLst>
          </p:cNvPr>
          <p:cNvSpPr/>
          <p:nvPr/>
        </p:nvSpPr>
        <p:spPr>
          <a:xfrm>
            <a:off x="3698354" y="5956265"/>
            <a:ext cx="358483" cy="212763"/>
          </a:xfrm>
          <a:custGeom>
            <a:avLst/>
            <a:gdLst>
              <a:gd name="connsiteX0" fmla="*/ 521 w 358483"/>
              <a:gd name="connsiteY0" fmla="*/ 57185 h 212763"/>
              <a:gd name="connsiteX1" fmla="*/ 124346 w 358483"/>
              <a:gd name="connsiteY1" fmla="*/ 114335 h 212763"/>
              <a:gd name="connsiteX2" fmla="*/ 349771 w 358483"/>
              <a:gd name="connsiteY2" fmla="*/ 111160 h 212763"/>
              <a:gd name="connsiteX3" fmla="*/ 308496 w 358483"/>
              <a:gd name="connsiteY3" fmla="*/ 82585 h 212763"/>
              <a:gd name="connsiteX4" fmla="*/ 273571 w 358483"/>
              <a:gd name="connsiteY4" fmla="*/ 28610 h 212763"/>
              <a:gd name="connsiteX5" fmla="*/ 318021 w 358483"/>
              <a:gd name="connsiteY5" fmla="*/ 123860 h 212763"/>
              <a:gd name="connsiteX6" fmla="*/ 210071 w 358483"/>
              <a:gd name="connsiteY6" fmla="*/ 212760 h 212763"/>
              <a:gd name="connsiteX7" fmla="*/ 305321 w 358483"/>
              <a:gd name="connsiteY7" fmla="*/ 120685 h 212763"/>
              <a:gd name="connsiteX8" fmla="*/ 191021 w 358483"/>
              <a:gd name="connsiteY8" fmla="*/ 35 h 212763"/>
              <a:gd name="connsiteX9" fmla="*/ 298971 w 358483"/>
              <a:gd name="connsiteY9" fmla="*/ 107985 h 212763"/>
              <a:gd name="connsiteX10" fmla="*/ 168796 w 358483"/>
              <a:gd name="connsiteY10" fmla="*/ 107985 h 212763"/>
              <a:gd name="connsiteX11" fmla="*/ 521 w 358483"/>
              <a:gd name="connsiteY11" fmla="*/ 57185 h 21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483" h="212763">
                <a:moveTo>
                  <a:pt x="521" y="57185"/>
                </a:moveTo>
                <a:cubicBezTo>
                  <a:pt x="-6887" y="58243"/>
                  <a:pt x="66138" y="105339"/>
                  <a:pt x="124346" y="114335"/>
                </a:cubicBezTo>
                <a:cubicBezTo>
                  <a:pt x="182554" y="123331"/>
                  <a:pt x="319079" y="116452"/>
                  <a:pt x="349771" y="111160"/>
                </a:cubicBezTo>
                <a:cubicBezTo>
                  <a:pt x="380463" y="105868"/>
                  <a:pt x="321196" y="96343"/>
                  <a:pt x="308496" y="82585"/>
                </a:cubicBezTo>
                <a:cubicBezTo>
                  <a:pt x="295796" y="68827"/>
                  <a:pt x="271984" y="21731"/>
                  <a:pt x="273571" y="28610"/>
                </a:cubicBezTo>
                <a:cubicBezTo>
                  <a:pt x="275158" y="35489"/>
                  <a:pt x="328604" y="93168"/>
                  <a:pt x="318021" y="123860"/>
                </a:cubicBezTo>
                <a:cubicBezTo>
                  <a:pt x="307438" y="154552"/>
                  <a:pt x="212188" y="213289"/>
                  <a:pt x="210071" y="212760"/>
                </a:cubicBezTo>
                <a:cubicBezTo>
                  <a:pt x="207954" y="212231"/>
                  <a:pt x="308496" y="156139"/>
                  <a:pt x="305321" y="120685"/>
                </a:cubicBezTo>
                <a:cubicBezTo>
                  <a:pt x="302146" y="85231"/>
                  <a:pt x="192079" y="2152"/>
                  <a:pt x="191021" y="35"/>
                </a:cubicBezTo>
                <a:cubicBezTo>
                  <a:pt x="189963" y="-2082"/>
                  <a:pt x="302675" y="89993"/>
                  <a:pt x="298971" y="107985"/>
                </a:cubicBezTo>
                <a:cubicBezTo>
                  <a:pt x="295267" y="125977"/>
                  <a:pt x="215892" y="115393"/>
                  <a:pt x="168796" y="107985"/>
                </a:cubicBezTo>
                <a:cubicBezTo>
                  <a:pt x="121700" y="100577"/>
                  <a:pt x="7929" y="56127"/>
                  <a:pt x="521" y="57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72E0F3FE-2E99-CAAB-F296-E90E6E245C58}"/>
              </a:ext>
            </a:extLst>
          </p:cNvPr>
          <p:cNvSpPr/>
          <p:nvPr/>
        </p:nvSpPr>
        <p:spPr>
          <a:xfrm>
            <a:off x="3657502" y="5988050"/>
            <a:ext cx="343002" cy="133376"/>
          </a:xfrm>
          <a:custGeom>
            <a:avLst/>
            <a:gdLst>
              <a:gd name="connsiteX0" fmla="*/ 98 w 343002"/>
              <a:gd name="connsiteY0" fmla="*/ 22225 h 133376"/>
              <a:gd name="connsiteX1" fmla="*/ 114398 w 343002"/>
              <a:gd name="connsiteY1" fmla="*/ 107950 h 133376"/>
              <a:gd name="connsiteX2" fmla="*/ 257273 w 343002"/>
              <a:gd name="connsiteY2" fmla="*/ 133350 h 133376"/>
              <a:gd name="connsiteX3" fmla="*/ 342998 w 343002"/>
              <a:gd name="connsiteY3" fmla="*/ 104775 h 133376"/>
              <a:gd name="connsiteX4" fmla="*/ 254098 w 343002"/>
              <a:gd name="connsiteY4" fmla="*/ 0 h 133376"/>
              <a:gd name="connsiteX5" fmla="*/ 342998 w 343002"/>
              <a:gd name="connsiteY5" fmla="*/ 104775 h 133376"/>
              <a:gd name="connsiteX6" fmla="*/ 257273 w 343002"/>
              <a:gd name="connsiteY6" fmla="*/ 117475 h 133376"/>
              <a:gd name="connsiteX7" fmla="*/ 133448 w 343002"/>
              <a:gd name="connsiteY7" fmla="*/ 111125 h 133376"/>
              <a:gd name="connsiteX8" fmla="*/ 98 w 343002"/>
              <a:gd name="connsiteY8" fmla="*/ 22225 h 13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002" h="133376">
                <a:moveTo>
                  <a:pt x="98" y="22225"/>
                </a:moveTo>
                <a:cubicBezTo>
                  <a:pt x="-3077" y="21696"/>
                  <a:pt x="71536" y="89429"/>
                  <a:pt x="114398" y="107950"/>
                </a:cubicBezTo>
                <a:cubicBezTo>
                  <a:pt x="157261" y="126471"/>
                  <a:pt x="219173" y="133879"/>
                  <a:pt x="257273" y="133350"/>
                </a:cubicBezTo>
                <a:cubicBezTo>
                  <a:pt x="295373" y="132821"/>
                  <a:pt x="343527" y="127000"/>
                  <a:pt x="342998" y="104775"/>
                </a:cubicBezTo>
                <a:cubicBezTo>
                  <a:pt x="342469" y="82550"/>
                  <a:pt x="254098" y="0"/>
                  <a:pt x="254098" y="0"/>
                </a:cubicBezTo>
                <a:cubicBezTo>
                  <a:pt x="254098" y="0"/>
                  <a:pt x="342469" y="85196"/>
                  <a:pt x="342998" y="104775"/>
                </a:cubicBezTo>
                <a:cubicBezTo>
                  <a:pt x="343527" y="124354"/>
                  <a:pt x="292198" y="116417"/>
                  <a:pt x="257273" y="117475"/>
                </a:cubicBezTo>
                <a:cubicBezTo>
                  <a:pt x="222348" y="118533"/>
                  <a:pt x="178956" y="123825"/>
                  <a:pt x="133448" y="111125"/>
                </a:cubicBezTo>
                <a:cubicBezTo>
                  <a:pt x="87940" y="98425"/>
                  <a:pt x="3273" y="22754"/>
                  <a:pt x="98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5A9FF48C-37FB-CEF2-E5B4-65DF378F4AF1}"/>
              </a:ext>
            </a:extLst>
          </p:cNvPr>
          <p:cNvSpPr/>
          <p:nvPr/>
        </p:nvSpPr>
        <p:spPr>
          <a:xfrm>
            <a:off x="3605971" y="5790917"/>
            <a:ext cx="105611" cy="146386"/>
          </a:xfrm>
          <a:custGeom>
            <a:avLst/>
            <a:gdLst>
              <a:gd name="connsiteX0" fmla="*/ 829 w 105611"/>
              <a:gd name="connsiteY0" fmla="*/ 283 h 146386"/>
              <a:gd name="connsiteX1" fmla="*/ 64329 w 105611"/>
              <a:gd name="connsiteY1" fmla="*/ 108233 h 146386"/>
              <a:gd name="connsiteX2" fmla="*/ 105604 w 105611"/>
              <a:gd name="connsiteY2" fmla="*/ 146333 h 146386"/>
              <a:gd name="connsiteX3" fmla="*/ 67504 w 105611"/>
              <a:gd name="connsiteY3" fmla="*/ 101883 h 146386"/>
              <a:gd name="connsiteX4" fmla="*/ 29404 w 105611"/>
              <a:gd name="connsiteY4" fmla="*/ 76483 h 146386"/>
              <a:gd name="connsiteX5" fmla="*/ 829 w 105611"/>
              <a:gd name="connsiteY5" fmla="*/ 283 h 14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611" h="146386">
                <a:moveTo>
                  <a:pt x="829" y="283"/>
                </a:moveTo>
                <a:cubicBezTo>
                  <a:pt x="6650" y="5575"/>
                  <a:pt x="46866" y="83891"/>
                  <a:pt x="64329" y="108233"/>
                </a:cubicBezTo>
                <a:cubicBezTo>
                  <a:pt x="81792" y="132575"/>
                  <a:pt x="105075" y="147391"/>
                  <a:pt x="105604" y="146333"/>
                </a:cubicBezTo>
                <a:cubicBezTo>
                  <a:pt x="106133" y="145275"/>
                  <a:pt x="80204" y="113525"/>
                  <a:pt x="67504" y="101883"/>
                </a:cubicBezTo>
                <a:cubicBezTo>
                  <a:pt x="54804" y="90241"/>
                  <a:pt x="37342" y="87596"/>
                  <a:pt x="29404" y="76483"/>
                </a:cubicBezTo>
                <a:cubicBezTo>
                  <a:pt x="21467" y="65371"/>
                  <a:pt x="-4992" y="-5009"/>
                  <a:pt x="829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B2E815E1-E758-BF46-F644-AC607B95E9E1}"/>
              </a:ext>
            </a:extLst>
          </p:cNvPr>
          <p:cNvSpPr/>
          <p:nvPr/>
        </p:nvSpPr>
        <p:spPr>
          <a:xfrm>
            <a:off x="3352798" y="5660856"/>
            <a:ext cx="136604" cy="282850"/>
          </a:xfrm>
          <a:custGeom>
            <a:avLst/>
            <a:gdLst>
              <a:gd name="connsiteX0" fmla="*/ 2 w 136604"/>
              <a:gd name="connsiteY0" fmla="*/ 47794 h 282850"/>
              <a:gd name="connsiteX1" fmla="*/ 101602 w 136604"/>
              <a:gd name="connsiteY1" fmla="*/ 177969 h 282850"/>
              <a:gd name="connsiteX2" fmla="*/ 136527 w 136604"/>
              <a:gd name="connsiteY2" fmla="*/ 282744 h 282850"/>
              <a:gd name="connsiteX3" fmla="*/ 111127 w 136604"/>
              <a:gd name="connsiteY3" fmla="*/ 158919 h 282850"/>
              <a:gd name="connsiteX4" fmla="*/ 114302 w 136604"/>
              <a:gd name="connsiteY4" fmla="*/ 169 h 282850"/>
              <a:gd name="connsiteX5" fmla="*/ 104777 w 136604"/>
              <a:gd name="connsiteY5" fmla="*/ 127169 h 282850"/>
              <a:gd name="connsiteX6" fmla="*/ 2 w 136604"/>
              <a:gd name="connsiteY6" fmla="*/ 47794 h 28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04" h="282850">
                <a:moveTo>
                  <a:pt x="2" y="47794"/>
                </a:moveTo>
                <a:cubicBezTo>
                  <a:pt x="-527" y="56261"/>
                  <a:pt x="78848" y="138811"/>
                  <a:pt x="101602" y="177969"/>
                </a:cubicBezTo>
                <a:cubicBezTo>
                  <a:pt x="124356" y="217127"/>
                  <a:pt x="134940" y="285919"/>
                  <a:pt x="136527" y="282744"/>
                </a:cubicBezTo>
                <a:cubicBezTo>
                  <a:pt x="138114" y="279569"/>
                  <a:pt x="114831" y="206015"/>
                  <a:pt x="111127" y="158919"/>
                </a:cubicBezTo>
                <a:cubicBezTo>
                  <a:pt x="107423" y="111823"/>
                  <a:pt x="115360" y="5460"/>
                  <a:pt x="114302" y="169"/>
                </a:cubicBezTo>
                <a:cubicBezTo>
                  <a:pt x="113244" y="-5122"/>
                  <a:pt x="119594" y="114998"/>
                  <a:pt x="104777" y="127169"/>
                </a:cubicBezTo>
                <a:cubicBezTo>
                  <a:pt x="89960" y="139340"/>
                  <a:pt x="531" y="39327"/>
                  <a:pt x="2" y="47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AE9B72A8-183E-0A4B-31D1-724F64E246E6}"/>
              </a:ext>
            </a:extLst>
          </p:cNvPr>
          <p:cNvSpPr/>
          <p:nvPr/>
        </p:nvSpPr>
        <p:spPr>
          <a:xfrm>
            <a:off x="3597148" y="5279973"/>
            <a:ext cx="267419" cy="588403"/>
          </a:xfrm>
          <a:custGeom>
            <a:avLst/>
            <a:gdLst>
              <a:gd name="connsiteX0" fmla="*/ 127 w 267419"/>
              <a:gd name="connsiteY0" fmla="*/ 111177 h 588403"/>
              <a:gd name="connsiteX1" fmla="*/ 225552 w 267419"/>
              <a:gd name="connsiteY1" fmla="*/ 498527 h 588403"/>
              <a:gd name="connsiteX2" fmla="*/ 212852 w 267419"/>
              <a:gd name="connsiteY2" fmla="*/ 584252 h 588403"/>
              <a:gd name="connsiteX3" fmla="*/ 228727 w 267419"/>
              <a:gd name="connsiteY3" fmla="*/ 412802 h 588403"/>
              <a:gd name="connsiteX4" fmla="*/ 266827 w 267419"/>
              <a:gd name="connsiteY4" fmla="*/ 52 h 588403"/>
              <a:gd name="connsiteX5" fmla="*/ 247777 w 267419"/>
              <a:gd name="connsiteY5" fmla="*/ 441377 h 588403"/>
              <a:gd name="connsiteX6" fmla="*/ 193802 w 267419"/>
              <a:gd name="connsiteY6" fmla="*/ 352477 h 588403"/>
              <a:gd name="connsiteX7" fmla="*/ 127 w 267419"/>
              <a:gd name="connsiteY7" fmla="*/ 111177 h 58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419" h="588403">
                <a:moveTo>
                  <a:pt x="127" y="111177"/>
                </a:moveTo>
                <a:cubicBezTo>
                  <a:pt x="5419" y="135519"/>
                  <a:pt x="190098" y="419681"/>
                  <a:pt x="225552" y="498527"/>
                </a:cubicBezTo>
                <a:cubicBezTo>
                  <a:pt x="261006" y="577373"/>
                  <a:pt x="212323" y="598540"/>
                  <a:pt x="212852" y="584252"/>
                </a:cubicBezTo>
                <a:cubicBezTo>
                  <a:pt x="213381" y="569965"/>
                  <a:pt x="228727" y="412802"/>
                  <a:pt x="228727" y="412802"/>
                </a:cubicBezTo>
                <a:cubicBezTo>
                  <a:pt x="237723" y="315435"/>
                  <a:pt x="263652" y="-4710"/>
                  <a:pt x="266827" y="52"/>
                </a:cubicBezTo>
                <a:cubicBezTo>
                  <a:pt x="270002" y="4814"/>
                  <a:pt x="259948" y="382640"/>
                  <a:pt x="247777" y="441377"/>
                </a:cubicBezTo>
                <a:cubicBezTo>
                  <a:pt x="235606" y="500114"/>
                  <a:pt x="231902" y="410156"/>
                  <a:pt x="193802" y="352477"/>
                </a:cubicBezTo>
                <a:cubicBezTo>
                  <a:pt x="155702" y="294798"/>
                  <a:pt x="-5165" y="86835"/>
                  <a:pt x="127" y="111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53F78170-BDA2-9D84-F0BF-4DC0E5D1ADA8}"/>
              </a:ext>
            </a:extLst>
          </p:cNvPr>
          <p:cNvSpPr/>
          <p:nvPr/>
        </p:nvSpPr>
        <p:spPr>
          <a:xfrm>
            <a:off x="3517232" y="5657843"/>
            <a:ext cx="315519" cy="254021"/>
          </a:xfrm>
          <a:custGeom>
            <a:avLst/>
            <a:gdLst>
              <a:gd name="connsiteX0" fmla="*/ 668 w 315519"/>
              <a:gd name="connsiteY0" fmla="*/ 7 h 254021"/>
              <a:gd name="connsiteX1" fmla="*/ 143543 w 315519"/>
              <a:gd name="connsiteY1" fmla="*/ 136532 h 254021"/>
              <a:gd name="connsiteX2" fmla="*/ 238793 w 315519"/>
              <a:gd name="connsiteY2" fmla="*/ 215907 h 254021"/>
              <a:gd name="connsiteX3" fmla="*/ 216568 w 315519"/>
              <a:gd name="connsiteY3" fmla="*/ 171457 h 254021"/>
              <a:gd name="connsiteX4" fmla="*/ 314993 w 315519"/>
              <a:gd name="connsiteY4" fmla="*/ 254007 h 254021"/>
              <a:gd name="connsiteX5" fmla="*/ 248318 w 315519"/>
              <a:gd name="connsiteY5" fmla="*/ 177807 h 254021"/>
              <a:gd name="connsiteX6" fmla="*/ 95918 w 315519"/>
              <a:gd name="connsiteY6" fmla="*/ 130182 h 254021"/>
              <a:gd name="connsiteX7" fmla="*/ 668 w 315519"/>
              <a:gd name="connsiteY7" fmla="*/ 7 h 25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19" h="254021">
                <a:moveTo>
                  <a:pt x="668" y="7"/>
                </a:moveTo>
                <a:cubicBezTo>
                  <a:pt x="8605" y="1065"/>
                  <a:pt x="103856" y="100549"/>
                  <a:pt x="143543" y="136532"/>
                </a:cubicBezTo>
                <a:cubicBezTo>
                  <a:pt x="183230" y="172515"/>
                  <a:pt x="226622" y="210086"/>
                  <a:pt x="238793" y="215907"/>
                </a:cubicBezTo>
                <a:cubicBezTo>
                  <a:pt x="250964" y="221728"/>
                  <a:pt x="203868" y="165107"/>
                  <a:pt x="216568" y="171457"/>
                </a:cubicBezTo>
                <a:cubicBezTo>
                  <a:pt x="229268" y="177807"/>
                  <a:pt x="309702" y="252949"/>
                  <a:pt x="314993" y="254007"/>
                </a:cubicBezTo>
                <a:cubicBezTo>
                  <a:pt x="320284" y="255065"/>
                  <a:pt x="284831" y="198445"/>
                  <a:pt x="248318" y="177807"/>
                </a:cubicBezTo>
                <a:cubicBezTo>
                  <a:pt x="211806" y="157170"/>
                  <a:pt x="134547" y="155582"/>
                  <a:pt x="95918" y="130182"/>
                </a:cubicBezTo>
                <a:cubicBezTo>
                  <a:pt x="57289" y="104782"/>
                  <a:pt x="-7269" y="-1051"/>
                  <a:pt x="66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1C98E523-88D6-8F22-A0E6-7090F5F311EF}"/>
              </a:ext>
            </a:extLst>
          </p:cNvPr>
          <p:cNvSpPr/>
          <p:nvPr/>
        </p:nvSpPr>
        <p:spPr>
          <a:xfrm>
            <a:off x="3514362" y="5631264"/>
            <a:ext cx="444938" cy="407589"/>
          </a:xfrm>
          <a:custGeom>
            <a:avLst/>
            <a:gdLst>
              <a:gd name="connsiteX0" fmla="*/ 363 w 444938"/>
              <a:gd name="connsiteY0" fmla="*/ 1186 h 407589"/>
              <a:gd name="connsiteX1" fmla="*/ 92438 w 444938"/>
              <a:gd name="connsiteY1" fmla="*/ 312336 h 407589"/>
              <a:gd name="connsiteX2" fmla="*/ 89263 w 444938"/>
              <a:gd name="connsiteY2" fmla="*/ 255186 h 407589"/>
              <a:gd name="connsiteX3" fmla="*/ 155938 w 444938"/>
              <a:gd name="connsiteY3" fmla="*/ 337736 h 407589"/>
              <a:gd name="connsiteX4" fmla="*/ 292463 w 444938"/>
              <a:gd name="connsiteY4" fmla="*/ 344086 h 407589"/>
              <a:gd name="connsiteX5" fmla="*/ 444863 w 444938"/>
              <a:gd name="connsiteY5" fmla="*/ 407586 h 407589"/>
              <a:gd name="connsiteX6" fmla="*/ 314688 w 444938"/>
              <a:gd name="connsiteY6" fmla="*/ 347261 h 407589"/>
              <a:gd name="connsiteX7" fmla="*/ 149588 w 444938"/>
              <a:gd name="connsiteY7" fmla="*/ 274236 h 407589"/>
              <a:gd name="connsiteX8" fmla="*/ 228963 w 444938"/>
              <a:gd name="connsiteY8" fmla="*/ 337736 h 407589"/>
              <a:gd name="connsiteX9" fmla="*/ 79738 w 444938"/>
              <a:gd name="connsiteY9" fmla="*/ 283761 h 407589"/>
              <a:gd name="connsiteX10" fmla="*/ 60688 w 444938"/>
              <a:gd name="connsiteY10" fmla="*/ 207561 h 407589"/>
              <a:gd name="connsiteX11" fmla="*/ 363 w 444938"/>
              <a:gd name="connsiteY11" fmla="*/ 1186 h 40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4938" h="407589">
                <a:moveTo>
                  <a:pt x="363" y="1186"/>
                </a:moveTo>
                <a:cubicBezTo>
                  <a:pt x="5655" y="18648"/>
                  <a:pt x="77621" y="270003"/>
                  <a:pt x="92438" y="312336"/>
                </a:cubicBezTo>
                <a:cubicBezTo>
                  <a:pt x="107255" y="354669"/>
                  <a:pt x="78680" y="250953"/>
                  <a:pt x="89263" y="255186"/>
                </a:cubicBezTo>
                <a:cubicBezTo>
                  <a:pt x="99846" y="259419"/>
                  <a:pt x="122071" y="322919"/>
                  <a:pt x="155938" y="337736"/>
                </a:cubicBezTo>
                <a:cubicBezTo>
                  <a:pt x="189805" y="352553"/>
                  <a:pt x="244309" y="332444"/>
                  <a:pt x="292463" y="344086"/>
                </a:cubicBezTo>
                <a:cubicBezTo>
                  <a:pt x="340617" y="355728"/>
                  <a:pt x="441159" y="407057"/>
                  <a:pt x="444863" y="407586"/>
                </a:cubicBezTo>
                <a:cubicBezTo>
                  <a:pt x="448567" y="408115"/>
                  <a:pt x="314688" y="347261"/>
                  <a:pt x="314688" y="347261"/>
                </a:cubicBezTo>
                <a:cubicBezTo>
                  <a:pt x="265476" y="325036"/>
                  <a:pt x="163875" y="275823"/>
                  <a:pt x="149588" y="274236"/>
                </a:cubicBezTo>
                <a:cubicBezTo>
                  <a:pt x="135301" y="272649"/>
                  <a:pt x="240605" y="336149"/>
                  <a:pt x="228963" y="337736"/>
                </a:cubicBezTo>
                <a:cubicBezTo>
                  <a:pt x="217321" y="339323"/>
                  <a:pt x="107784" y="305457"/>
                  <a:pt x="79738" y="283761"/>
                </a:cubicBezTo>
                <a:cubicBezTo>
                  <a:pt x="51692" y="262065"/>
                  <a:pt x="72330" y="250953"/>
                  <a:pt x="60688" y="207561"/>
                </a:cubicBezTo>
                <a:cubicBezTo>
                  <a:pt x="49046" y="164169"/>
                  <a:pt x="-4929" y="-16276"/>
                  <a:pt x="363" y="1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CEB3D04C-6323-00D1-FD07-AF368B4096AB}"/>
              </a:ext>
            </a:extLst>
          </p:cNvPr>
          <p:cNvSpPr/>
          <p:nvPr/>
        </p:nvSpPr>
        <p:spPr>
          <a:xfrm>
            <a:off x="3910599" y="5353040"/>
            <a:ext cx="62312" cy="670283"/>
          </a:xfrm>
          <a:custGeom>
            <a:avLst/>
            <a:gdLst>
              <a:gd name="connsiteX0" fmla="*/ 1001 w 62312"/>
              <a:gd name="connsiteY0" fmla="*/ 10 h 670283"/>
              <a:gd name="connsiteX1" fmla="*/ 4176 w 62312"/>
              <a:gd name="connsiteY1" fmla="*/ 574685 h 670283"/>
              <a:gd name="connsiteX2" fmla="*/ 7351 w 62312"/>
              <a:gd name="connsiteY2" fmla="*/ 546110 h 670283"/>
              <a:gd name="connsiteX3" fmla="*/ 61326 w 62312"/>
              <a:gd name="connsiteY3" fmla="*/ 669935 h 670283"/>
              <a:gd name="connsiteX4" fmla="*/ 42276 w 62312"/>
              <a:gd name="connsiteY4" fmla="*/ 571510 h 670283"/>
              <a:gd name="connsiteX5" fmla="*/ 42276 w 62312"/>
              <a:gd name="connsiteY5" fmla="*/ 260360 h 670283"/>
              <a:gd name="connsiteX6" fmla="*/ 23226 w 62312"/>
              <a:gd name="connsiteY6" fmla="*/ 558810 h 670283"/>
              <a:gd name="connsiteX7" fmla="*/ 1001 w 62312"/>
              <a:gd name="connsiteY7" fmla="*/ 10 h 67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12" h="670283">
                <a:moveTo>
                  <a:pt x="1001" y="10"/>
                </a:moveTo>
                <a:cubicBezTo>
                  <a:pt x="-2174" y="2656"/>
                  <a:pt x="3118" y="483668"/>
                  <a:pt x="4176" y="574685"/>
                </a:cubicBezTo>
                <a:cubicBezTo>
                  <a:pt x="5234" y="665702"/>
                  <a:pt x="-2174" y="530235"/>
                  <a:pt x="7351" y="546110"/>
                </a:cubicBezTo>
                <a:cubicBezTo>
                  <a:pt x="16876" y="561985"/>
                  <a:pt x="55505" y="665702"/>
                  <a:pt x="61326" y="669935"/>
                </a:cubicBezTo>
                <a:cubicBezTo>
                  <a:pt x="67147" y="674168"/>
                  <a:pt x="45451" y="639772"/>
                  <a:pt x="42276" y="571510"/>
                </a:cubicBezTo>
                <a:cubicBezTo>
                  <a:pt x="39101" y="503248"/>
                  <a:pt x="45451" y="262477"/>
                  <a:pt x="42276" y="260360"/>
                </a:cubicBezTo>
                <a:cubicBezTo>
                  <a:pt x="39101" y="258243"/>
                  <a:pt x="27459" y="605906"/>
                  <a:pt x="23226" y="558810"/>
                </a:cubicBezTo>
                <a:cubicBezTo>
                  <a:pt x="18993" y="511714"/>
                  <a:pt x="4176" y="-2636"/>
                  <a:pt x="100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D3683E18-8A87-93B5-3C6C-828D674DFFCB}"/>
              </a:ext>
            </a:extLst>
          </p:cNvPr>
          <p:cNvSpPr/>
          <p:nvPr/>
        </p:nvSpPr>
        <p:spPr>
          <a:xfrm>
            <a:off x="3869435" y="5333952"/>
            <a:ext cx="29591" cy="638027"/>
          </a:xfrm>
          <a:custGeom>
            <a:avLst/>
            <a:gdLst>
              <a:gd name="connsiteX0" fmla="*/ 29465 w 29591"/>
              <a:gd name="connsiteY0" fmla="*/ 3223 h 638027"/>
              <a:gd name="connsiteX1" fmla="*/ 890 w 29591"/>
              <a:gd name="connsiteY1" fmla="*/ 625523 h 638027"/>
              <a:gd name="connsiteX2" fmla="*/ 10415 w 29591"/>
              <a:gd name="connsiteY2" fmla="*/ 390573 h 638027"/>
              <a:gd name="connsiteX3" fmla="*/ 29465 w 29591"/>
              <a:gd name="connsiteY3" fmla="*/ 3223 h 6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1" h="638027">
                <a:moveTo>
                  <a:pt x="29465" y="3223"/>
                </a:moveTo>
                <a:cubicBezTo>
                  <a:pt x="27878" y="42381"/>
                  <a:pt x="4065" y="560965"/>
                  <a:pt x="890" y="625523"/>
                </a:cubicBezTo>
                <a:cubicBezTo>
                  <a:pt x="-2285" y="690081"/>
                  <a:pt x="3536" y="488469"/>
                  <a:pt x="10415" y="390573"/>
                </a:cubicBezTo>
                <a:cubicBezTo>
                  <a:pt x="17294" y="292677"/>
                  <a:pt x="31052" y="-35935"/>
                  <a:pt x="29465" y="3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16EBE4EE-79BC-A220-D88E-CC097E78F5BA}"/>
              </a:ext>
            </a:extLst>
          </p:cNvPr>
          <p:cNvSpPr/>
          <p:nvPr/>
        </p:nvSpPr>
        <p:spPr>
          <a:xfrm>
            <a:off x="3546475" y="5870443"/>
            <a:ext cx="165100" cy="241564"/>
          </a:xfrm>
          <a:custGeom>
            <a:avLst/>
            <a:gdLst>
              <a:gd name="connsiteX0" fmla="*/ 0 w 165100"/>
              <a:gd name="connsiteY0" fmla="*/ 132 h 241564"/>
              <a:gd name="connsiteX1" fmla="*/ 123825 w 165100"/>
              <a:gd name="connsiteY1" fmla="*/ 130307 h 241564"/>
              <a:gd name="connsiteX2" fmla="*/ 165100 w 165100"/>
              <a:gd name="connsiteY2" fmla="*/ 241432 h 241564"/>
              <a:gd name="connsiteX3" fmla="*/ 123825 w 165100"/>
              <a:gd name="connsiteY3" fmla="*/ 108082 h 241564"/>
              <a:gd name="connsiteX4" fmla="*/ 0 w 165100"/>
              <a:gd name="connsiteY4" fmla="*/ 132 h 24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00" h="241564">
                <a:moveTo>
                  <a:pt x="0" y="132"/>
                </a:moveTo>
                <a:cubicBezTo>
                  <a:pt x="0" y="3836"/>
                  <a:pt x="96308" y="90090"/>
                  <a:pt x="123825" y="130307"/>
                </a:cubicBezTo>
                <a:cubicBezTo>
                  <a:pt x="151342" y="170524"/>
                  <a:pt x="165100" y="245136"/>
                  <a:pt x="165100" y="241432"/>
                </a:cubicBezTo>
                <a:cubicBezTo>
                  <a:pt x="165100" y="237728"/>
                  <a:pt x="153988" y="145124"/>
                  <a:pt x="123825" y="108082"/>
                </a:cubicBezTo>
                <a:cubicBezTo>
                  <a:pt x="93662" y="71040"/>
                  <a:pt x="0" y="-3572"/>
                  <a:pt x="0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52C9A761-28BB-153B-BDC6-82B9BA01C7B9}"/>
              </a:ext>
            </a:extLst>
          </p:cNvPr>
          <p:cNvSpPr/>
          <p:nvPr/>
        </p:nvSpPr>
        <p:spPr>
          <a:xfrm>
            <a:off x="3615166" y="5917209"/>
            <a:ext cx="373560" cy="147135"/>
          </a:xfrm>
          <a:custGeom>
            <a:avLst/>
            <a:gdLst>
              <a:gd name="connsiteX0" fmla="*/ 4334 w 373560"/>
              <a:gd name="connsiteY0" fmla="*/ 99416 h 147135"/>
              <a:gd name="connsiteX1" fmla="*/ 239284 w 373560"/>
              <a:gd name="connsiteY1" fmla="*/ 96241 h 147135"/>
              <a:gd name="connsiteX2" fmla="*/ 372634 w 373560"/>
              <a:gd name="connsiteY2" fmla="*/ 147041 h 147135"/>
              <a:gd name="connsiteX3" fmla="*/ 293259 w 373560"/>
              <a:gd name="connsiteY3" fmla="*/ 105766 h 147135"/>
              <a:gd name="connsiteX4" fmla="*/ 194834 w 373560"/>
              <a:gd name="connsiteY4" fmla="*/ 991 h 147135"/>
              <a:gd name="connsiteX5" fmla="*/ 245634 w 373560"/>
              <a:gd name="connsiteY5" fmla="*/ 54966 h 147135"/>
              <a:gd name="connsiteX6" fmla="*/ 96409 w 373560"/>
              <a:gd name="connsiteY6" fmla="*/ 86716 h 147135"/>
              <a:gd name="connsiteX7" fmla="*/ 4334 w 373560"/>
              <a:gd name="connsiteY7" fmla="*/ 99416 h 1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560" h="147135">
                <a:moveTo>
                  <a:pt x="4334" y="99416"/>
                </a:moveTo>
                <a:cubicBezTo>
                  <a:pt x="28147" y="101004"/>
                  <a:pt x="177901" y="88304"/>
                  <a:pt x="239284" y="96241"/>
                </a:cubicBezTo>
                <a:cubicBezTo>
                  <a:pt x="300667" y="104178"/>
                  <a:pt x="363638" y="145454"/>
                  <a:pt x="372634" y="147041"/>
                </a:cubicBezTo>
                <a:cubicBezTo>
                  <a:pt x="381630" y="148628"/>
                  <a:pt x="322892" y="130108"/>
                  <a:pt x="293259" y="105766"/>
                </a:cubicBezTo>
                <a:cubicBezTo>
                  <a:pt x="263626" y="81424"/>
                  <a:pt x="194834" y="991"/>
                  <a:pt x="194834" y="991"/>
                </a:cubicBezTo>
                <a:cubicBezTo>
                  <a:pt x="186897" y="-7476"/>
                  <a:pt x="262038" y="40678"/>
                  <a:pt x="245634" y="54966"/>
                </a:cubicBezTo>
                <a:cubicBezTo>
                  <a:pt x="229230" y="69254"/>
                  <a:pt x="131863" y="78779"/>
                  <a:pt x="96409" y="86716"/>
                </a:cubicBezTo>
                <a:cubicBezTo>
                  <a:pt x="60955" y="94653"/>
                  <a:pt x="-19479" y="97828"/>
                  <a:pt x="4334" y="99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B79C2DC6-6800-B5F1-3FAB-0DEDE4A5984C}"/>
              </a:ext>
            </a:extLst>
          </p:cNvPr>
          <p:cNvSpPr/>
          <p:nvPr/>
        </p:nvSpPr>
        <p:spPr>
          <a:xfrm>
            <a:off x="4613119" y="3847748"/>
            <a:ext cx="702650" cy="232371"/>
          </a:xfrm>
          <a:custGeom>
            <a:avLst/>
            <a:gdLst>
              <a:gd name="connsiteX0" fmla="*/ 701831 w 702650"/>
              <a:gd name="connsiteY0" fmla="*/ 232127 h 232371"/>
              <a:gd name="connsiteX1" fmla="*/ 622456 w 702650"/>
              <a:gd name="connsiteY1" fmla="*/ 117827 h 232371"/>
              <a:gd name="connsiteX2" fmla="*/ 530381 w 702650"/>
              <a:gd name="connsiteY2" fmla="*/ 6702 h 232371"/>
              <a:gd name="connsiteX3" fmla="*/ 501806 w 702650"/>
              <a:gd name="connsiteY3" fmla="*/ 63852 h 232371"/>
              <a:gd name="connsiteX4" fmla="*/ 457356 w 702650"/>
              <a:gd name="connsiteY4" fmla="*/ 352 h 232371"/>
              <a:gd name="connsiteX5" fmla="*/ 431956 w 702650"/>
              <a:gd name="connsiteY5" fmla="*/ 98777 h 232371"/>
              <a:gd name="connsiteX6" fmla="*/ 273206 w 702650"/>
              <a:gd name="connsiteY6" fmla="*/ 6702 h 232371"/>
              <a:gd name="connsiteX7" fmla="*/ 228756 w 702650"/>
              <a:gd name="connsiteY7" fmla="*/ 146402 h 232371"/>
              <a:gd name="connsiteX8" fmla="*/ 225581 w 702650"/>
              <a:gd name="connsiteY8" fmla="*/ 19402 h 232371"/>
              <a:gd name="connsiteX9" fmla="*/ 187481 w 702650"/>
              <a:gd name="connsiteY9" fmla="*/ 121002 h 232371"/>
              <a:gd name="connsiteX10" fmla="*/ 104931 w 702650"/>
              <a:gd name="connsiteY10" fmla="*/ 54327 h 232371"/>
              <a:gd name="connsiteX11" fmla="*/ 60481 w 702650"/>
              <a:gd name="connsiteY11" fmla="*/ 124177 h 232371"/>
              <a:gd name="connsiteX12" fmla="*/ 156 w 702650"/>
              <a:gd name="connsiteY12" fmla="*/ 200377 h 232371"/>
              <a:gd name="connsiteX13" fmla="*/ 79531 w 702650"/>
              <a:gd name="connsiteY13" fmla="*/ 86077 h 232371"/>
              <a:gd name="connsiteX14" fmla="*/ 374806 w 702650"/>
              <a:gd name="connsiteY14" fmla="*/ 73377 h 232371"/>
              <a:gd name="connsiteX15" fmla="*/ 387506 w 702650"/>
              <a:gd name="connsiteY15" fmla="*/ 63852 h 232371"/>
              <a:gd name="connsiteX16" fmla="*/ 533556 w 702650"/>
              <a:gd name="connsiteY16" fmla="*/ 95602 h 232371"/>
              <a:gd name="connsiteX17" fmla="*/ 571656 w 702650"/>
              <a:gd name="connsiteY17" fmla="*/ 86077 h 232371"/>
              <a:gd name="connsiteX18" fmla="*/ 701831 w 702650"/>
              <a:gd name="connsiteY18" fmla="*/ 232127 h 23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2650" h="232371">
                <a:moveTo>
                  <a:pt x="701831" y="232127"/>
                </a:moveTo>
                <a:cubicBezTo>
                  <a:pt x="710298" y="237419"/>
                  <a:pt x="651031" y="155398"/>
                  <a:pt x="622456" y="117827"/>
                </a:cubicBezTo>
                <a:cubicBezTo>
                  <a:pt x="593881" y="80256"/>
                  <a:pt x="550489" y="15698"/>
                  <a:pt x="530381" y="6702"/>
                </a:cubicBezTo>
                <a:cubicBezTo>
                  <a:pt x="510273" y="-2294"/>
                  <a:pt x="513977" y="64910"/>
                  <a:pt x="501806" y="63852"/>
                </a:cubicBezTo>
                <a:cubicBezTo>
                  <a:pt x="489635" y="62794"/>
                  <a:pt x="468998" y="-5469"/>
                  <a:pt x="457356" y="352"/>
                </a:cubicBezTo>
                <a:cubicBezTo>
                  <a:pt x="445714" y="6173"/>
                  <a:pt x="462648" y="97719"/>
                  <a:pt x="431956" y="98777"/>
                </a:cubicBezTo>
                <a:cubicBezTo>
                  <a:pt x="401264" y="99835"/>
                  <a:pt x="307073" y="-1236"/>
                  <a:pt x="273206" y="6702"/>
                </a:cubicBezTo>
                <a:cubicBezTo>
                  <a:pt x="239339" y="14639"/>
                  <a:pt x="236693" y="144285"/>
                  <a:pt x="228756" y="146402"/>
                </a:cubicBezTo>
                <a:cubicBezTo>
                  <a:pt x="220819" y="148519"/>
                  <a:pt x="232460" y="23635"/>
                  <a:pt x="225581" y="19402"/>
                </a:cubicBezTo>
                <a:cubicBezTo>
                  <a:pt x="218702" y="15169"/>
                  <a:pt x="207589" y="115181"/>
                  <a:pt x="187481" y="121002"/>
                </a:cubicBezTo>
                <a:cubicBezTo>
                  <a:pt x="167373" y="126823"/>
                  <a:pt x="126098" y="53798"/>
                  <a:pt x="104931" y="54327"/>
                </a:cubicBezTo>
                <a:cubicBezTo>
                  <a:pt x="83764" y="54856"/>
                  <a:pt x="77944" y="99835"/>
                  <a:pt x="60481" y="124177"/>
                </a:cubicBezTo>
                <a:cubicBezTo>
                  <a:pt x="43018" y="148519"/>
                  <a:pt x="-3019" y="206727"/>
                  <a:pt x="156" y="200377"/>
                </a:cubicBezTo>
                <a:cubicBezTo>
                  <a:pt x="3331" y="194027"/>
                  <a:pt x="17089" y="107244"/>
                  <a:pt x="79531" y="86077"/>
                </a:cubicBezTo>
                <a:cubicBezTo>
                  <a:pt x="141973" y="64910"/>
                  <a:pt x="323477" y="77081"/>
                  <a:pt x="374806" y="73377"/>
                </a:cubicBezTo>
                <a:cubicBezTo>
                  <a:pt x="426135" y="69673"/>
                  <a:pt x="361048" y="60148"/>
                  <a:pt x="387506" y="63852"/>
                </a:cubicBezTo>
                <a:cubicBezTo>
                  <a:pt x="413964" y="67556"/>
                  <a:pt x="502864" y="91898"/>
                  <a:pt x="533556" y="95602"/>
                </a:cubicBezTo>
                <a:cubicBezTo>
                  <a:pt x="564248" y="99306"/>
                  <a:pt x="543081" y="62794"/>
                  <a:pt x="571656" y="86077"/>
                </a:cubicBezTo>
                <a:cubicBezTo>
                  <a:pt x="600231" y="109360"/>
                  <a:pt x="693364" y="226835"/>
                  <a:pt x="701831" y="232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72C21C43-31F6-0517-C27B-743088C9F104}"/>
              </a:ext>
            </a:extLst>
          </p:cNvPr>
          <p:cNvSpPr/>
          <p:nvPr/>
        </p:nvSpPr>
        <p:spPr>
          <a:xfrm>
            <a:off x="4476155" y="3962400"/>
            <a:ext cx="406239" cy="219655"/>
          </a:xfrm>
          <a:custGeom>
            <a:avLst/>
            <a:gdLst>
              <a:gd name="connsiteX0" fmla="*/ 45045 w 406239"/>
              <a:gd name="connsiteY0" fmla="*/ 219075 h 219655"/>
              <a:gd name="connsiteX1" fmla="*/ 346670 w 406239"/>
              <a:gd name="connsiteY1" fmla="*/ 76200 h 219655"/>
              <a:gd name="connsiteX2" fmla="*/ 397470 w 406239"/>
              <a:gd name="connsiteY2" fmla="*/ 76200 h 219655"/>
              <a:gd name="connsiteX3" fmla="*/ 229195 w 406239"/>
              <a:gd name="connsiteY3" fmla="*/ 0 h 219655"/>
              <a:gd name="connsiteX4" fmla="*/ 362545 w 406239"/>
              <a:gd name="connsiteY4" fmla="*/ 76200 h 219655"/>
              <a:gd name="connsiteX5" fmla="*/ 283170 w 406239"/>
              <a:gd name="connsiteY5" fmla="*/ 88900 h 219655"/>
              <a:gd name="connsiteX6" fmla="*/ 595 w 406239"/>
              <a:gd name="connsiteY6" fmla="*/ 120650 h 219655"/>
              <a:gd name="connsiteX7" fmla="*/ 203795 w 406239"/>
              <a:gd name="connsiteY7" fmla="*/ 127000 h 219655"/>
              <a:gd name="connsiteX8" fmla="*/ 45045 w 406239"/>
              <a:gd name="connsiteY8" fmla="*/ 219075 h 21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239" h="219655">
                <a:moveTo>
                  <a:pt x="45045" y="219075"/>
                </a:moveTo>
                <a:cubicBezTo>
                  <a:pt x="68857" y="210608"/>
                  <a:pt x="287933" y="100012"/>
                  <a:pt x="346670" y="76200"/>
                </a:cubicBezTo>
                <a:cubicBezTo>
                  <a:pt x="405407" y="52388"/>
                  <a:pt x="417049" y="88900"/>
                  <a:pt x="397470" y="76200"/>
                </a:cubicBezTo>
                <a:cubicBezTo>
                  <a:pt x="377891" y="63500"/>
                  <a:pt x="235016" y="0"/>
                  <a:pt x="229195" y="0"/>
                </a:cubicBezTo>
                <a:cubicBezTo>
                  <a:pt x="223374" y="0"/>
                  <a:pt x="353549" y="61383"/>
                  <a:pt x="362545" y="76200"/>
                </a:cubicBezTo>
                <a:cubicBezTo>
                  <a:pt x="371541" y="91017"/>
                  <a:pt x="343495" y="81492"/>
                  <a:pt x="283170" y="88900"/>
                </a:cubicBezTo>
                <a:cubicBezTo>
                  <a:pt x="222845" y="96308"/>
                  <a:pt x="13824" y="114300"/>
                  <a:pt x="595" y="120650"/>
                </a:cubicBezTo>
                <a:cubicBezTo>
                  <a:pt x="-12634" y="127000"/>
                  <a:pt x="199033" y="113242"/>
                  <a:pt x="203795" y="127000"/>
                </a:cubicBezTo>
                <a:cubicBezTo>
                  <a:pt x="208557" y="140758"/>
                  <a:pt x="21233" y="227542"/>
                  <a:pt x="45045" y="219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AC2406DC-BB73-9C2F-0390-A5E80562D75E}"/>
              </a:ext>
            </a:extLst>
          </p:cNvPr>
          <p:cNvSpPr/>
          <p:nvPr/>
        </p:nvSpPr>
        <p:spPr>
          <a:xfrm>
            <a:off x="4978122" y="3998019"/>
            <a:ext cx="337254" cy="101153"/>
          </a:xfrm>
          <a:custGeom>
            <a:avLst/>
            <a:gdLst>
              <a:gd name="connsiteX0" fmla="*/ 278 w 337254"/>
              <a:gd name="connsiteY0" fmla="*/ 2481 h 101153"/>
              <a:gd name="connsiteX1" fmla="*/ 209828 w 337254"/>
              <a:gd name="connsiteY1" fmla="*/ 37406 h 101153"/>
              <a:gd name="connsiteX2" fmla="*/ 336828 w 337254"/>
              <a:gd name="connsiteY2" fmla="*/ 100906 h 101153"/>
              <a:gd name="connsiteX3" fmla="*/ 168553 w 337254"/>
              <a:gd name="connsiteY3" fmla="*/ 12006 h 101153"/>
              <a:gd name="connsiteX4" fmla="*/ 278 w 337254"/>
              <a:gd name="connsiteY4" fmla="*/ 2481 h 10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54" h="101153">
                <a:moveTo>
                  <a:pt x="278" y="2481"/>
                </a:moveTo>
                <a:cubicBezTo>
                  <a:pt x="7157" y="6714"/>
                  <a:pt x="153736" y="21002"/>
                  <a:pt x="209828" y="37406"/>
                </a:cubicBezTo>
                <a:cubicBezTo>
                  <a:pt x="265920" y="53810"/>
                  <a:pt x="343707" y="105139"/>
                  <a:pt x="336828" y="100906"/>
                </a:cubicBezTo>
                <a:cubicBezTo>
                  <a:pt x="329949" y="96673"/>
                  <a:pt x="221470" y="25764"/>
                  <a:pt x="168553" y="12006"/>
                </a:cubicBezTo>
                <a:cubicBezTo>
                  <a:pt x="115636" y="-1752"/>
                  <a:pt x="-6601" y="-1752"/>
                  <a:pt x="278" y="2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F637F139-9362-0B2E-2462-A364C256E126}"/>
              </a:ext>
            </a:extLst>
          </p:cNvPr>
          <p:cNvSpPr/>
          <p:nvPr/>
        </p:nvSpPr>
        <p:spPr>
          <a:xfrm>
            <a:off x="4276700" y="3822522"/>
            <a:ext cx="420093" cy="574649"/>
          </a:xfrm>
          <a:custGeom>
            <a:avLst/>
            <a:gdLst>
              <a:gd name="connsiteX0" fmla="*/ 273075 w 420093"/>
              <a:gd name="connsiteY0" fmla="*/ 238303 h 574649"/>
              <a:gd name="connsiteX1" fmla="*/ 120675 w 420093"/>
              <a:gd name="connsiteY1" fmla="*/ 428803 h 574649"/>
              <a:gd name="connsiteX2" fmla="*/ 133375 w 420093"/>
              <a:gd name="connsiteY2" fmla="*/ 374828 h 574649"/>
              <a:gd name="connsiteX3" fmla="*/ 3200 w 420093"/>
              <a:gd name="connsiteY3" fmla="*/ 571678 h 574649"/>
              <a:gd name="connsiteX4" fmla="*/ 73050 w 420093"/>
              <a:gd name="connsiteY4" fmla="*/ 457378 h 574649"/>
              <a:gd name="connsiteX5" fmla="*/ 415950 w 420093"/>
              <a:gd name="connsiteY5" fmla="*/ 3353 h 574649"/>
              <a:gd name="connsiteX6" fmla="*/ 273075 w 420093"/>
              <a:gd name="connsiteY6" fmla="*/ 238303 h 57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093" h="574649">
                <a:moveTo>
                  <a:pt x="273075" y="238303"/>
                </a:moveTo>
                <a:cubicBezTo>
                  <a:pt x="223863" y="309211"/>
                  <a:pt x="143958" y="406049"/>
                  <a:pt x="120675" y="428803"/>
                </a:cubicBezTo>
                <a:cubicBezTo>
                  <a:pt x="97392" y="451557"/>
                  <a:pt x="152954" y="351016"/>
                  <a:pt x="133375" y="374828"/>
                </a:cubicBezTo>
                <a:cubicBezTo>
                  <a:pt x="113796" y="398640"/>
                  <a:pt x="13254" y="557920"/>
                  <a:pt x="3200" y="571678"/>
                </a:cubicBezTo>
                <a:cubicBezTo>
                  <a:pt x="-6854" y="585436"/>
                  <a:pt x="4258" y="552099"/>
                  <a:pt x="73050" y="457378"/>
                </a:cubicBezTo>
                <a:cubicBezTo>
                  <a:pt x="141842" y="362657"/>
                  <a:pt x="387904" y="34574"/>
                  <a:pt x="415950" y="3353"/>
                </a:cubicBezTo>
                <a:cubicBezTo>
                  <a:pt x="443996" y="-27868"/>
                  <a:pt x="322287" y="167395"/>
                  <a:pt x="273075" y="238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A442B383-C09E-881C-BDF5-EB0BC085EAB3}"/>
              </a:ext>
            </a:extLst>
          </p:cNvPr>
          <p:cNvSpPr/>
          <p:nvPr/>
        </p:nvSpPr>
        <p:spPr>
          <a:xfrm>
            <a:off x="4708568" y="3831471"/>
            <a:ext cx="235522" cy="380296"/>
          </a:xfrm>
          <a:custGeom>
            <a:avLst/>
            <a:gdLst>
              <a:gd name="connsiteX0" fmla="*/ 3132 w 235522"/>
              <a:gd name="connsiteY0" fmla="*/ 378579 h 380296"/>
              <a:gd name="connsiteX1" fmla="*/ 123782 w 235522"/>
              <a:gd name="connsiteY1" fmla="*/ 156329 h 380296"/>
              <a:gd name="connsiteX2" fmla="*/ 234907 w 235522"/>
              <a:gd name="connsiteY2" fmla="*/ 754 h 380296"/>
              <a:gd name="connsiteX3" fmla="*/ 72982 w 235522"/>
              <a:gd name="connsiteY3" fmla="*/ 219829 h 380296"/>
              <a:gd name="connsiteX4" fmla="*/ 34882 w 235522"/>
              <a:gd name="connsiteY4" fmla="*/ 257929 h 380296"/>
              <a:gd name="connsiteX5" fmla="*/ 3132 w 235522"/>
              <a:gd name="connsiteY5" fmla="*/ 378579 h 3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522" h="380296">
                <a:moveTo>
                  <a:pt x="3132" y="378579"/>
                </a:moveTo>
                <a:cubicBezTo>
                  <a:pt x="17949" y="361646"/>
                  <a:pt x="85153" y="219300"/>
                  <a:pt x="123782" y="156329"/>
                </a:cubicBezTo>
                <a:cubicBezTo>
                  <a:pt x="162411" y="93358"/>
                  <a:pt x="243374" y="-9829"/>
                  <a:pt x="234907" y="754"/>
                </a:cubicBezTo>
                <a:cubicBezTo>
                  <a:pt x="226440" y="11337"/>
                  <a:pt x="106319" y="176967"/>
                  <a:pt x="72982" y="219829"/>
                </a:cubicBezTo>
                <a:cubicBezTo>
                  <a:pt x="39645" y="262691"/>
                  <a:pt x="39115" y="233587"/>
                  <a:pt x="34882" y="257929"/>
                </a:cubicBezTo>
                <a:cubicBezTo>
                  <a:pt x="30649" y="282271"/>
                  <a:pt x="-11685" y="395512"/>
                  <a:pt x="3132" y="378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7745A4AE-212C-2893-43D7-6BAEC2B9609D}"/>
              </a:ext>
            </a:extLst>
          </p:cNvPr>
          <p:cNvSpPr/>
          <p:nvPr/>
        </p:nvSpPr>
        <p:spPr>
          <a:xfrm>
            <a:off x="4977706" y="3174897"/>
            <a:ext cx="111985" cy="1076703"/>
          </a:xfrm>
          <a:custGeom>
            <a:avLst/>
            <a:gdLst>
              <a:gd name="connsiteX0" fmla="*/ 108644 w 111985"/>
              <a:gd name="connsiteY0" fmla="*/ 103 h 1076703"/>
              <a:gd name="connsiteX1" fmla="*/ 83244 w 111985"/>
              <a:gd name="connsiteY1" fmla="*/ 711303 h 1076703"/>
              <a:gd name="connsiteX2" fmla="*/ 80069 w 111985"/>
              <a:gd name="connsiteY2" fmla="*/ 835128 h 1076703"/>
              <a:gd name="connsiteX3" fmla="*/ 111819 w 111985"/>
              <a:gd name="connsiteY3" fmla="*/ 724003 h 1076703"/>
              <a:gd name="connsiteX4" fmla="*/ 64194 w 111985"/>
              <a:gd name="connsiteY4" fmla="*/ 866878 h 1076703"/>
              <a:gd name="connsiteX5" fmla="*/ 22919 w 111985"/>
              <a:gd name="connsiteY5" fmla="*/ 965303 h 1076703"/>
              <a:gd name="connsiteX6" fmla="*/ 694 w 111985"/>
              <a:gd name="connsiteY6" fmla="*/ 1076428 h 1076703"/>
              <a:gd name="connsiteX7" fmla="*/ 13394 w 111985"/>
              <a:gd name="connsiteY7" fmla="*/ 987528 h 1076703"/>
              <a:gd name="connsiteX8" fmla="*/ 86419 w 111985"/>
              <a:gd name="connsiteY8" fmla="*/ 724003 h 1076703"/>
              <a:gd name="connsiteX9" fmla="*/ 57844 w 111985"/>
              <a:gd name="connsiteY9" fmla="*/ 797028 h 1076703"/>
              <a:gd name="connsiteX10" fmla="*/ 57844 w 111985"/>
              <a:gd name="connsiteY10" fmla="*/ 244578 h 1076703"/>
              <a:gd name="connsiteX11" fmla="*/ 61019 w 111985"/>
              <a:gd name="connsiteY11" fmla="*/ 765278 h 1076703"/>
              <a:gd name="connsiteX12" fmla="*/ 108644 w 111985"/>
              <a:gd name="connsiteY12" fmla="*/ 103 h 107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985" h="1076703">
                <a:moveTo>
                  <a:pt x="108644" y="103"/>
                </a:moveTo>
                <a:cubicBezTo>
                  <a:pt x="112348" y="-8893"/>
                  <a:pt x="88006" y="572132"/>
                  <a:pt x="83244" y="711303"/>
                </a:cubicBezTo>
                <a:cubicBezTo>
                  <a:pt x="78482" y="850474"/>
                  <a:pt x="75307" y="833011"/>
                  <a:pt x="80069" y="835128"/>
                </a:cubicBezTo>
                <a:cubicBezTo>
                  <a:pt x="84831" y="837245"/>
                  <a:pt x="114465" y="718711"/>
                  <a:pt x="111819" y="724003"/>
                </a:cubicBezTo>
                <a:cubicBezTo>
                  <a:pt x="109173" y="729295"/>
                  <a:pt x="79011" y="826661"/>
                  <a:pt x="64194" y="866878"/>
                </a:cubicBezTo>
                <a:cubicBezTo>
                  <a:pt x="49377" y="907095"/>
                  <a:pt x="33502" y="930378"/>
                  <a:pt x="22919" y="965303"/>
                </a:cubicBezTo>
                <a:cubicBezTo>
                  <a:pt x="12336" y="1000228"/>
                  <a:pt x="2281" y="1072724"/>
                  <a:pt x="694" y="1076428"/>
                </a:cubicBezTo>
                <a:cubicBezTo>
                  <a:pt x="-893" y="1080132"/>
                  <a:pt x="-894" y="1046266"/>
                  <a:pt x="13394" y="987528"/>
                </a:cubicBezTo>
                <a:cubicBezTo>
                  <a:pt x="27681" y="928791"/>
                  <a:pt x="79011" y="755753"/>
                  <a:pt x="86419" y="724003"/>
                </a:cubicBezTo>
                <a:cubicBezTo>
                  <a:pt x="93827" y="692253"/>
                  <a:pt x="62606" y="876932"/>
                  <a:pt x="57844" y="797028"/>
                </a:cubicBezTo>
                <a:cubicBezTo>
                  <a:pt x="53082" y="717124"/>
                  <a:pt x="57315" y="249870"/>
                  <a:pt x="57844" y="244578"/>
                </a:cubicBezTo>
                <a:cubicBezTo>
                  <a:pt x="58373" y="239286"/>
                  <a:pt x="49377" y="801261"/>
                  <a:pt x="61019" y="765278"/>
                </a:cubicBezTo>
                <a:cubicBezTo>
                  <a:pt x="72661" y="729295"/>
                  <a:pt x="104940" y="9099"/>
                  <a:pt x="108644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1D1D2249-FDC5-66F6-3073-890388983D9F}"/>
              </a:ext>
            </a:extLst>
          </p:cNvPr>
          <p:cNvSpPr/>
          <p:nvPr/>
        </p:nvSpPr>
        <p:spPr>
          <a:xfrm>
            <a:off x="5191095" y="3682650"/>
            <a:ext cx="476262" cy="492604"/>
          </a:xfrm>
          <a:custGeom>
            <a:avLst/>
            <a:gdLst>
              <a:gd name="connsiteX0" fmla="*/ 30 w 476262"/>
              <a:gd name="connsiteY0" fmla="*/ 308325 h 492604"/>
              <a:gd name="connsiteX1" fmla="*/ 209580 w 476262"/>
              <a:gd name="connsiteY1" fmla="*/ 444850 h 492604"/>
              <a:gd name="connsiteX2" fmla="*/ 257205 w 476262"/>
              <a:gd name="connsiteY2" fmla="*/ 387700 h 492604"/>
              <a:gd name="connsiteX3" fmla="*/ 206405 w 476262"/>
              <a:gd name="connsiteY3" fmla="*/ 492475 h 492604"/>
              <a:gd name="connsiteX4" fmla="*/ 298480 w 476262"/>
              <a:gd name="connsiteY4" fmla="*/ 362300 h 492604"/>
              <a:gd name="connsiteX5" fmla="*/ 466755 w 476262"/>
              <a:gd name="connsiteY5" fmla="*/ 384525 h 492604"/>
              <a:gd name="connsiteX6" fmla="*/ 454055 w 476262"/>
              <a:gd name="connsiteY6" fmla="*/ 350 h 492604"/>
              <a:gd name="connsiteX7" fmla="*/ 444530 w 476262"/>
              <a:gd name="connsiteY7" fmla="*/ 460725 h 492604"/>
              <a:gd name="connsiteX8" fmla="*/ 396905 w 476262"/>
              <a:gd name="connsiteY8" fmla="*/ 187675 h 492604"/>
              <a:gd name="connsiteX9" fmla="*/ 339755 w 476262"/>
              <a:gd name="connsiteY9" fmla="*/ 368650 h 492604"/>
              <a:gd name="connsiteX10" fmla="*/ 225455 w 476262"/>
              <a:gd name="connsiteY10" fmla="*/ 413100 h 492604"/>
              <a:gd name="connsiteX11" fmla="*/ 30 w 476262"/>
              <a:gd name="connsiteY11" fmla="*/ 308325 h 49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262" h="492604">
                <a:moveTo>
                  <a:pt x="30" y="308325"/>
                </a:moveTo>
                <a:cubicBezTo>
                  <a:pt x="-2616" y="313617"/>
                  <a:pt x="166718" y="431621"/>
                  <a:pt x="209580" y="444850"/>
                </a:cubicBezTo>
                <a:cubicBezTo>
                  <a:pt x="252442" y="458079"/>
                  <a:pt x="257734" y="379763"/>
                  <a:pt x="257205" y="387700"/>
                </a:cubicBezTo>
                <a:cubicBezTo>
                  <a:pt x="256676" y="395638"/>
                  <a:pt x="199526" y="496708"/>
                  <a:pt x="206405" y="492475"/>
                </a:cubicBezTo>
                <a:cubicBezTo>
                  <a:pt x="213284" y="488242"/>
                  <a:pt x="255088" y="380292"/>
                  <a:pt x="298480" y="362300"/>
                </a:cubicBezTo>
                <a:cubicBezTo>
                  <a:pt x="341872" y="344308"/>
                  <a:pt x="440826" y="444850"/>
                  <a:pt x="466755" y="384525"/>
                </a:cubicBezTo>
                <a:cubicBezTo>
                  <a:pt x="492684" y="324200"/>
                  <a:pt x="457759" y="-12350"/>
                  <a:pt x="454055" y="350"/>
                </a:cubicBezTo>
                <a:cubicBezTo>
                  <a:pt x="450351" y="13050"/>
                  <a:pt x="454055" y="429504"/>
                  <a:pt x="444530" y="460725"/>
                </a:cubicBezTo>
                <a:cubicBezTo>
                  <a:pt x="435005" y="491946"/>
                  <a:pt x="414367" y="203021"/>
                  <a:pt x="396905" y="187675"/>
                </a:cubicBezTo>
                <a:cubicBezTo>
                  <a:pt x="379443" y="172329"/>
                  <a:pt x="368330" y="331079"/>
                  <a:pt x="339755" y="368650"/>
                </a:cubicBezTo>
                <a:cubicBezTo>
                  <a:pt x="311180" y="406221"/>
                  <a:pt x="279959" y="420508"/>
                  <a:pt x="225455" y="413100"/>
                </a:cubicBezTo>
                <a:cubicBezTo>
                  <a:pt x="170951" y="405692"/>
                  <a:pt x="2676" y="303033"/>
                  <a:pt x="30" y="308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EE983AB8-BEDF-65BB-FD64-71D4DC7A14EE}"/>
              </a:ext>
            </a:extLst>
          </p:cNvPr>
          <p:cNvSpPr/>
          <p:nvPr/>
        </p:nvSpPr>
        <p:spPr>
          <a:xfrm>
            <a:off x="5670456" y="3667121"/>
            <a:ext cx="332010" cy="338562"/>
          </a:xfrm>
          <a:custGeom>
            <a:avLst/>
            <a:gdLst>
              <a:gd name="connsiteX0" fmla="*/ 94 w 332010"/>
              <a:gd name="connsiteY0" fmla="*/ 336554 h 338562"/>
              <a:gd name="connsiteX1" fmla="*/ 127094 w 332010"/>
              <a:gd name="connsiteY1" fmla="*/ 263529 h 338562"/>
              <a:gd name="connsiteX2" fmla="*/ 184244 w 332010"/>
              <a:gd name="connsiteY2" fmla="*/ 174629 h 338562"/>
              <a:gd name="connsiteX3" fmla="*/ 250919 w 332010"/>
              <a:gd name="connsiteY3" fmla="*/ 317504 h 338562"/>
              <a:gd name="connsiteX4" fmla="*/ 269969 w 332010"/>
              <a:gd name="connsiteY4" fmla="*/ 139704 h 338562"/>
              <a:gd name="connsiteX5" fmla="*/ 323944 w 332010"/>
              <a:gd name="connsiteY5" fmla="*/ 295279 h 338562"/>
              <a:gd name="connsiteX6" fmla="*/ 320769 w 332010"/>
              <a:gd name="connsiteY6" fmla="*/ 184154 h 338562"/>
              <a:gd name="connsiteX7" fmla="*/ 327119 w 332010"/>
              <a:gd name="connsiteY7" fmla="*/ 228604 h 338562"/>
              <a:gd name="connsiteX8" fmla="*/ 238219 w 332010"/>
              <a:gd name="connsiteY8" fmla="*/ 4 h 338562"/>
              <a:gd name="connsiteX9" fmla="*/ 269969 w 332010"/>
              <a:gd name="connsiteY9" fmla="*/ 234954 h 338562"/>
              <a:gd name="connsiteX10" fmla="*/ 263619 w 332010"/>
              <a:gd name="connsiteY10" fmla="*/ 298454 h 338562"/>
              <a:gd name="connsiteX11" fmla="*/ 187419 w 332010"/>
              <a:gd name="connsiteY11" fmla="*/ 152404 h 338562"/>
              <a:gd name="connsiteX12" fmla="*/ 108044 w 332010"/>
              <a:gd name="connsiteY12" fmla="*/ 301629 h 338562"/>
              <a:gd name="connsiteX13" fmla="*/ 94 w 332010"/>
              <a:gd name="connsiteY13" fmla="*/ 336554 h 33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2010" h="338562">
                <a:moveTo>
                  <a:pt x="94" y="336554"/>
                </a:moveTo>
                <a:cubicBezTo>
                  <a:pt x="3269" y="330204"/>
                  <a:pt x="96402" y="290516"/>
                  <a:pt x="127094" y="263529"/>
                </a:cubicBezTo>
                <a:cubicBezTo>
                  <a:pt x="157786" y="236542"/>
                  <a:pt x="163607" y="165633"/>
                  <a:pt x="184244" y="174629"/>
                </a:cubicBezTo>
                <a:cubicBezTo>
                  <a:pt x="204882" y="183625"/>
                  <a:pt x="236632" y="323325"/>
                  <a:pt x="250919" y="317504"/>
                </a:cubicBezTo>
                <a:cubicBezTo>
                  <a:pt x="265206" y="311683"/>
                  <a:pt x="257798" y="143408"/>
                  <a:pt x="269969" y="139704"/>
                </a:cubicBezTo>
                <a:cubicBezTo>
                  <a:pt x="282140" y="136000"/>
                  <a:pt x="315477" y="287871"/>
                  <a:pt x="323944" y="295279"/>
                </a:cubicBezTo>
                <a:cubicBezTo>
                  <a:pt x="332411" y="302687"/>
                  <a:pt x="320240" y="195266"/>
                  <a:pt x="320769" y="184154"/>
                </a:cubicBezTo>
                <a:cubicBezTo>
                  <a:pt x="321298" y="173042"/>
                  <a:pt x="340877" y="259296"/>
                  <a:pt x="327119" y="228604"/>
                </a:cubicBezTo>
                <a:cubicBezTo>
                  <a:pt x="313361" y="197912"/>
                  <a:pt x="247744" y="-1054"/>
                  <a:pt x="238219" y="4"/>
                </a:cubicBezTo>
                <a:cubicBezTo>
                  <a:pt x="228694" y="1062"/>
                  <a:pt x="265736" y="185212"/>
                  <a:pt x="269969" y="234954"/>
                </a:cubicBezTo>
                <a:cubicBezTo>
                  <a:pt x="274202" y="284696"/>
                  <a:pt x="277377" y="312212"/>
                  <a:pt x="263619" y="298454"/>
                </a:cubicBezTo>
                <a:cubicBezTo>
                  <a:pt x="249861" y="284696"/>
                  <a:pt x="213348" y="151875"/>
                  <a:pt x="187419" y="152404"/>
                </a:cubicBezTo>
                <a:cubicBezTo>
                  <a:pt x="161490" y="152933"/>
                  <a:pt x="141911" y="268292"/>
                  <a:pt x="108044" y="301629"/>
                </a:cubicBezTo>
                <a:cubicBezTo>
                  <a:pt x="74177" y="334966"/>
                  <a:pt x="-3081" y="342904"/>
                  <a:pt x="94" y="336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B1E3C64F-D170-C71C-C003-C6A79A7381D8}"/>
              </a:ext>
            </a:extLst>
          </p:cNvPr>
          <p:cNvSpPr/>
          <p:nvPr/>
        </p:nvSpPr>
        <p:spPr>
          <a:xfrm>
            <a:off x="6010230" y="3882610"/>
            <a:ext cx="240411" cy="171983"/>
          </a:xfrm>
          <a:custGeom>
            <a:avLst/>
            <a:gdLst>
              <a:gd name="connsiteX0" fmla="*/ 45 w 240411"/>
              <a:gd name="connsiteY0" fmla="*/ 6765 h 171983"/>
              <a:gd name="connsiteX1" fmla="*/ 133395 w 240411"/>
              <a:gd name="connsiteY1" fmla="*/ 73440 h 171983"/>
              <a:gd name="connsiteX2" fmla="*/ 133395 w 240411"/>
              <a:gd name="connsiteY2" fmla="*/ 9940 h 171983"/>
              <a:gd name="connsiteX3" fmla="*/ 231820 w 240411"/>
              <a:gd name="connsiteY3" fmla="*/ 105190 h 171983"/>
              <a:gd name="connsiteX4" fmla="*/ 234995 w 240411"/>
              <a:gd name="connsiteY4" fmla="*/ 171865 h 171983"/>
              <a:gd name="connsiteX5" fmla="*/ 228645 w 240411"/>
              <a:gd name="connsiteY5" fmla="*/ 89315 h 171983"/>
              <a:gd name="connsiteX6" fmla="*/ 234995 w 240411"/>
              <a:gd name="connsiteY6" fmla="*/ 415 h 171983"/>
              <a:gd name="connsiteX7" fmla="*/ 228645 w 240411"/>
              <a:gd name="connsiteY7" fmla="*/ 54390 h 171983"/>
              <a:gd name="connsiteX8" fmla="*/ 171495 w 240411"/>
              <a:gd name="connsiteY8" fmla="*/ 16290 h 171983"/>
              <a:gd name="connsiteX9" fmla="*/ 149270 w 240411"/>
              <a:gd name="connsiteY9" fmla="*/ 79790 h 171983"/>
              <a:gd name="connsiteX10" fmla="*/ 45 w 240411"/>
              <a:gd name="connsiteY10" fmla="*/ 6765 h 17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411" h="171983">
                <a:moveTo>
                  <a:pt x="45" y="6765"/>
                </a:moveTo>
                <a:cubicBezTo>
                  <a:pt x="-2601" y="5707"/>
                  <a:pt x="111170" y="72911"/>
                  <a:pt x="133395" y="73440"/>
                </a:cubicBezTo>
                <a:cubicBezTo>
                  <a:pt x="155620" y="73969"/>
                  <a:pt x="116991" y="4648"/>
                  <a:pt x="133395" y="9940"/>
                </a:cubicBezTo>
                <a:cubicBezTo>
                  <a:pt x="149799" y="15232"/>
                  <a:pt x="214887" y="78203"/>
                  <a:pt x="231820" y="105190"/>
                </a:cubicBezTo>
                <a:cubicBezTo>
                  <a:pt x="248753" y="132178"/>
                  <a:pt x="235524" y="174511"/>
                  <a:pt x="234995" y="171865"/>
                </a:cubicBezTo>
                <a:cubicBezTo>
                  <a:pt x="234466" y="169219"/>
                  <a:pt x="228645" y="117890"/>
                  <a:pt x="228645" y="89315"/>
                </a:cubicBezTo>
                <a:cubicBezTo>
                  <a:pt x="228645" y="60740"/>
                  <a:pt x="234995" y="6236"/>
                  <a:pt x="234995" y="415"/>
                </a:cubicBezTo>
                <a:cubicBezTo>
                  <a:pt x="234995" y="-5406"/>
                  <a:pt x="239228" y="51744"/>
                  <a:pt x="228645" y="54390"/>
                </a:cubicBezTo>
                <a:cubicBezTo>
                  <a:pt x="218062" y="57036"/>
                  <a:pt x="184724" y="12057"/>
                  <a:pt x="171495" y="16290"/>
                </a:cubicBezTo>
                <a:cubicBezTo>
                  <a:pt x="158266" y="20523"/>
                  <a:pt x="173612" y="79261"/>
                  <a:pt x="149270" y="79790"/>
                </a:cubicBezTo>
                <a:cubicBezTo>
                  <a:pt x="124928" y="80319"/>
                  <a:pt x="2691" y="7823"/>
                  <a:pt x="45" y="6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D9BF53EF-8C16-B4EB-90CE-704619AFE213}"/>
              </a:ext>
            </a:extLst>
          </p:cNvPr>
          <p:cNvSpPr/>
          <p:nvPr/>
        </p:nvSpPr>
        <p:spPr>
          <a:xfrm>
            <a:off x="6546309" y="3732239"/>
            <a:ext cx="54900" cy="265475"/>
          </a:xfrm>
          <a:custGeom>
            <a:avLst/>
            <a:gdLst>
              <a:gd name="connsiteX0" fmla="*/ 54516 w 54900"/>
              <a:gd name="connsiteY0" fmla="*/ 1561 h 265475"/>
              <a:gd name="connsiteX1" fmla="*/ 38641 w 54900"/>
              <a:gd name="connsiteY1" fmla="*/ 153961 h 265475"/>
              <a:gd name="connsiteX2" fmla="*/ 44991 w 54900"/>
              <a:gd name="connsiteY2" fmla="*/ 265086 h 265475"/>
              <a:gd name="connsiteX3" fmla="*/ 38641 w 54900"/>
              <a:gd name="connsiteY3" fmla="*/ 185711 h 265475"/>
              <a:gd name="connsiteX4" fmla="*/ 541 w 54900"/>
              <a:gd name="connsiteY4" fmla="*/ 55536 h 265475"/>
              <a:gd name="connsiteX5" fmla="*/ 16416 w 54900"/>
              <a:gd name="connsiteY5" fmla="*/ 128561 h 265475"/>
              <a:gd name="connsiteX6" fmla="*/ 19591 w 54900"/>
              <a:gd name="connsiteY6" fmla="*/ 255561 h 265475"/>
              <a:gd name="connsiteX7" fmla="*/ 54516 w 54900"/>
              <a:gd name="connsiteY7" fmla="*/ 1561 h 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00" h="265475">
                <a:moveTo>
                  <a:pt x="54516" y="1561"/>
                </a:moveTo>
                <a:cubicBezTo>
                  <a:pt x="57691" y="-15372"/>
                  <a:pt x="40228" y="110040"/>
                  <a:pt x="38641" y="153961"/>
                </a:cubicBezTo>
                <a:cubicBezTo>
                  <a:pt x="37054" y="197882"/>
                  <a:pt x="44991" y="259794"/>
                  <a:pt x="44991" y="265086"/>
                </a:cubicBezTo>
                <a:cubicBezTo>
                  <a:pt x="44991" y="270378"/>
                  <a:pt x="46049" y="220636"/>
                  <a:pt x="38641" y="185711"/>
                </a:cubicBezTo>
                <a:cubicBezTo>
                  <a:pt x="31233" y="150786"/>
                  <a:pt x="4245" y="65061"/>
                  <a:pt x="541" y="55536"/>
                </a:cubicBezTo>
                <a:cubicBezTo>
                  <a:pt x="-3163" y="46011"/>
                  <a:pt x="13241" y="95224"/>
                  <a:pt x="16416" y="128561"/>
                </a:cubicBezTo>
                <a:cubicBezTo>
                  <a:pt x="19591" y="161898"/>
                  <a:pt x="13770" y="274611"/>
                  <a:pt x="19591" y="255561"/>
                </a:cubicBezTo>
                <a:cubicBezTo>
                  <a:pt x="25412" y="236511"/>
                  <a:pt x="51341" y="18494"/>
                  <a:pt x="54516" y="1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DC312378-6193-7CC5-F704-385D1960B891}"/>
              </a:ext>
            </a:extLst>
          </p:cNvPr>
          <p:cNvSpPr/>
          <p:nvPr/>
        </p:nvSpPr>
        <p:spPr>
          <a:xfrm>
            <a:off x="6232355" y="3844919"/>
            <a:ext cx="377511" cy="211521"/>
          </a:xfrm>
          <a:custGeom>
            <a:avLst/>
            <a:gdLst>
              <a:gd name="connsiteX0" fmla="*/ 170 w 377511"/>
              <a:gd name="connsiteY0" fmla="*/ 6 h 211521"/>
              <a:gd name="connsiteX1" fmla="*/ 66845 w 377511"/>
              <a:gd name="connsiteY1" fmla="*/ 66681 h 211521"/>
              <a:gd name="connsiteX2" fmla="*/ 76370 w 377511"/>
              <a:gd name="connsiteY2" fmla="*/ 209556 h 211521"/>
              <a:gd name="connsiteX3" fmla="*/ 82720 w 377511"/>
              <a:gd name="connsiteY3" fmla="*/ 146056 h 211521"/>
              <a:gd name="connsiteX4" fmla="*/ 98595 w 377511"/>
              <a:gd name="connsiteY4" fmla="*/ 92081 h 211521"/>
              <a:gd name="connsiteX5" fmla="*/ 171620 w 377511"/>
              <a:gd name="connsiteY5" fmla="*/ 180981 h 211521"/>
              <a:gd name="connsiteX6" fmla="*/ 133520 w 377511"/>
              <a:gd name="connsiteY6" fmla="*/ 139706 h 211521"/>
              <a:gd name="connsiteX7" fmla="*/ 117645 w 377511"/>
              <a:gd name="connsiteY7" fmla="*/ 123831 h 211521"/>
              <a:gd name="connsiteX8" fmla="*/ 174795 w 377511"/>
              <a:gd name="connsiteY8" fmla="*/ 111131 h 211521"/>
              <a:gd name="connsiteX9" fmla="*/ 222420 w 377511"/>
              <a:gd name="connsiteY9" fmla="*/ 127006 h 211521"/>
              <a:gd name="connsiteX10" fmla="*/ 203370 w 377511"/>
              <a:gd name="connsiteY10" fmla="*/ 98431 h 211521"/>
              <a:gd name="connsiteX11" fmla="*/ 231945 w 377511"/>
              <a:gd name="connsiteY11" fmla="*/ 130181 h 211521"/>
              <a:gd name="connsiteX12" fmla="*/ 231945 w 377511"/>
              <a:gd name="connsiteY12" fmla="*/ 88906 h 211521"/>
              <a:gd name="connsiteX13" fmla="*/ 374820 w 377511"/>
              <a:gd name="connsiteY13" fmla="*/ 152406 h 211521"/>
              <a:gd name="connsiteX14" fmla="*/ 317670 w 377511"/>
              <a:gd name="connsiteY14" fmla="*/ 120656 h 211521"/>
              <a:gd name="connsiteX15" fmla="*/ 222420 w 377511"/>
              <a:gd name="connsiteY15" fmla="*/ 88906 h 211521"/>
              <a:gd name="connsiteX16" fmla="*/ 111295 w 377511"/>
              <a:gd name="connsiteY16" fmla="*/ 114306 h 211521"/>
              <a:gd name="connsiteX17" fmla="*/ 89070 w 377511"/>
              <a:gd name="connsiteY17" fmla="*/ 69856 h 211521"/>
              <a:gd name="connsiteX18" fmla="*/ 170 w 377511"/>
              <a:gd name="connsiteY18" fmla="*/ 6 h 21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7511" h="211521">
                <a:moveTo>
                  <a:pt x="170" y="6"/>
                </a:moveTo>
                <a:cubicBezTo>
                  <a:pt x="-3534" y="-523"/>
                  <a:pt x="54145" y="31756"/>
                  <a:pt x="66845" y="66681"/>
                </a:cubicBezTo>
                <a:cubicBezTo>
                  <a:pt x="79545" y="101606"/>
                  <a:pt x="73724" y="196327"/>
                  <a:pt x="76370" y="209556"/>
                </a:cubicBezTo>
                <a:cubicBezTo>
                  <a:pt x="79016" y="222785"/>
                  <a:pt x="79016" y="165635"/>
                  <a:pt x="82720" y="146056"/>
                </a:cubicBezTo>
                <a:cubicBezTo>
                  <a:pt x="86424" y="126477"/>
                  <a:pt x="83778" y="86260"/>
                  <a:pt x="98595" y="92081"/>
                </a:cubicBezTo>
                <a:cubicBezTo>
                  <a:pt x="113412" y="97902"/>
                  <a:pt x="165799" y="173044"/>
                  <a:pt x="171620" y="180981"/>
                </a:cubicBezTo>
                <a:cubicBezTo>
                  <a:pt x="177441" y="188918"/>
                  <a:pt x="142516" y="149231"/>
                  <a:pt x="133520" y="139706"/>
                </a:cubicBezTo>
                <a:cubicBezTo>
                  <a:pt x="124524" y="130181"/>
                  <a:pt x="110766" y="128593"/>
                  <a:pt x="117645" y="123831"/>
                </a:cubicBezTo>
                <a:cubicBezTo>
                  <a:pt x="124524" y="119069"/>
                  <a:pt x="157333" y="110602"/>
                  <a:pt x="174795" y="111131"/>
                </a:cubicBezTo>
                <a:cubicBezTo>
                  <a:pt x="192257" y="111660"/>
                  <a:pt x="217658" y="129123"/>
                  <a:pt x="222420" y="127006"/>
                </a:cubicBezTo>
                <a:cubicBezTo>
                  <a:pt x="227182" y="124889"/>
                  <a:pt x="201783" y="97902"/>
                  <a:pt x="203370" y="98431"/>
                </a:cubicBezTo>
                <a:cubicBezTo>
                  <a:pt x="204957" y="98960"/>
                  <a:pt x="227183" y="131768"/>
                  <a:pt x="231945" y="130181"/>
                </a:cubicBezTo>
                <a:cubicBezTo>
                  <a:pt x="236707" y="128594"/>
                  <a:pt x="208133" y="85202"/>
                  <a:pt x="231945" y="88906"/>
                </a:cubicBezTo>
                <a:cubicBezTo>
                  <a:pt x="255758" y="92610"/>
                  <a:pt x="360533" y="147114"/>
                  <a:pt x="374820" y="152406"/>
                </a:cubicBezTo>
                <a:cubicBezTo>
                  <a:pt x="389107" y="157698"/>
                  <a:pt x="343070" y="131239"/>
                  <a:pt x="317670" y="120656"/>
                </a:cubicBezTo>
                <a:cubicBezTo>
                  <a:pt x="292270" y="110073"/>
                  <a:pt x="256816" y="89964"/>
                  <a:pt x="222420" y="88906"/>
                </a:cubicBezTo>
                <a:cubicBezTo>
                  <a:pt x="188024" y="87848"/>
                  <a:pt x="133520" y="117481"/>
                  <a:pt x="111295" y="114306"/>
                </a:cubicBezTo>
                <a:cubicBezTo>
                  <a:pt x="89070" y="111131"/>
                  <a:pt x="103887" y="84673"/>
                  <a:pt x="89070" y="69856"/>
                </a:cubicBezTo>
                <a:cubicBezTo>
                  <a:pt x="74253" y="55039"/>
                  <a:pt x="3874" y="535"/>
                  <a:pt x="17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090B6191-85D8-E0C1-3CBA-136D50236E5A}"/>
              </a:ext>
            </a:extLst>
          </p:cNvPr>
          <p:cNvSpPr/>
          <p:nvPr/>
        </p:nvSpPr>
        <p:spPr>
          <a:xfrm>
            <a:off x="6559550" y="3676616"/>
            <a:ext cx="156001" cy="352620"/>
          </a:xfrm>
          <a:custGeom>
            <a:avLst/>
            <a:gdLst>
              <a:gd name="connsiteX0" fmla="*/ 0 w 156001"/>
              <a:gd name="connsiteY0" fmla="*/ 34 h 352620"/>
              <a:gd name="connsiteX1" fmla="*/ 85725 w 156001"/>
              <a:gd name="connsiteY1" fmla="*/ 200059 h 352620"/>
              <a:gd name="connsiteX2" fmla="*/ 79375 w 156001"/>
              <a:gd name="connsiteY2" fmla="*/ 314359 h 352620"/>
              <a:gd name="connsiteX3" fmla="*/ 85725 w 156001"/>
              <a:gd name="connsiteY3" fmla="*/ 241334 h 352620"/>
              <a:gd name="connsiteX4" fmla="*/ 98425 w 156001"/>
              <a:gd name="connsiteY4" fmla="*/ 139734 h 352620"/>
              <a:gd name="connsiteX5" fmla="*/ 114300 w 156001"/>
              <a:gd name="connsiteY5" fmla="*/ 241334 h 352620"/>
              <a:gd name="connsiteX6" fmla="*/ 155575 w 156001"/>
              <a:gd name="connsiteY6" fmla="*/ 352459 h 352620"/>
              <a:gd name="connsiteX7" fmla="*/ 85725 w 156001"/>
              <a:gd name="connsiteY7" fmla="*/ 215934 h 352620"/>
              <a:gd name="connsiteX8" fmla="*/ 0 w 156001"/>
              <a:gd name="connsiteY8" fmla="*/ 34 h 35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001" h="352620">
                <a:moveTo>
                  <a:pt x="0" y="34"/>
                </a:moveTo>
                <a:cubicBezTo>
                  <a:pt x="0" y="-2612"/>
                  <a:pt x="72496" y="147672"/>
                  <a:pt x="85725" y="200059"/>
                </a:cubicBezTo>
                <a:cubicBezTo>
                  <a:pt x="98954" y="252447"/>
                  <a:pt x="79375" y="307480"/>
                  <a:pt x="79375" y="314359"/>
                </a:cubicBezTo>
                <a:cubicBezTo>
                  <a:pt x="79375" y="321238"/>
                  <a:pt x="82550" y="270438"/>
                  <a:pt x="85725" y="241334"/>
                </a:cubicBezTo>
                <a:cubicBezTo>
                  <a:pt x="88900" y="212230"/>
                  <a:pt x="93663" y="139734"/>
                  <a:pt x="98425" y="139734"/>
                </a:cubicBezTo>
                <a:cubicBezTo>
                  <a:pt x="103187" y="139734"/>
                  <a:pt x="104775" y="205880"/>
                  <a:pt x="114300" y="241334"/>
                </a:cubicBezTo>
                <a:cubicBezTo>
                  <a:pt x="123825" y="276788"/>
                  <a:pt x="160337" y="356692"/>
                  <a:pt x="155575" y="352459"/>
                </a:cubicBezTo>
                <a:cubicBezTo>
                  <a:pt x="150813" y="348226"/>
                  <a:pt x="111125" y="266734"/>
                  <a:pt x="85725" y="215934"/>
                </a:cubicBezTo>
                <a:cubicBezTo>
                  <a:pt x="60325" y="165134"/>
                  <a:pt x="0" y="2680"/>
                  <a:pt x="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8703BA9A-4823-0653-75D2-D1699C3F25E7}"/>
              </a:ext>
            </a:extLst>
          </p:cNvPr>
          <p:cNvSpPr/>
          <p:nvPr/>
        </p:nvSpPr>
        <p:spPr>
          <a:xfrm>
            <a:off x="6697169" y="3701006"/>
            <a:ext cx="94166" cy="277698"/>
          </a:xfrm>
          <a:custGeom>
            <a:avLst/>
            <a:gdLst>
              <a:gd name="connsiteX0" fmla="*/ 46531 w 94166"/>
              <a:gd name="connsiteY0" fmla="*/ 1044 h 277698"/>
              <a:gd name="connsiteX1" fmla="*/ 5256 w 94166"/>
              <a:gd name="connsiteY1" fmla="*/ 175669 h 277698"/>
              <a:gd name="connsiteX2" fmla="*/ 49706 w 94166"/>
              <a:gd name="connsiteY2" fmla="*/ 277269 h 277698"/>
              <a:gd name="connsiteX3" fmla="*/ 21131 w 94166"/>
              <a:gd name="connsiteY3" fmla="*/ 210594 h 277698"/>
              <a:gd name="connsiteX4" fmla="*/ 2081 w 94166"/>
              <a:gd name="connsiteY4" fmla="*/ 172494 h 277698"/>
              <a:gd name="connsiteX5" fmla="*/ 71931 w 94166"/>
              <a:gd name="connsiteY5" fmla="*/ 274094 h 277698"/>
              <a:gd name="connsiteX6" fmla="*/ 71931 w 94166"/>
              <a:gd name="connsiteY6" fmla="*/ 239169 h 277698"/>
              <a:gd name="connsiteX7" fmla="*/ 94156 w 94166"/>
              <a:gd name="connsiteY7" fmla="*/ 143919 h 277698"/>
              <a:gd name="connsiteX8" fmla="*/ 68756 w 94166"/>
              <a:gd name="connsiteY8" fmla="*/ 242344 h 277698"/>
              <a:gd name="connsiteX9" fmla="*/ 21131 w 94166"/>
              <a:gd name="connsiteY9" fmla="*/ 194719 h 277698"/>
              <a:gd name="connsiteX10" fmla="*/ 27481 w 94166"/>
              <a:gd name="connsiteY10" fmla="*/ 105819 h 277698"/>
              <a:gd name="connsiteX11" fmla="*/ 46531 w 94166"/>
              <a:gd name="connsiteY11" fmla="*/ 1044 h 27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166" h="277698">
                <a:moveTo>
                  <a:pt x="46531" y="1044"/>
                </a:moveTo>
                <a:cubicBezTo>
                  <a:pt x="42827" y="12686"/>
                  <a:pt x="4727" y="129632"/>
                  <a:pt x="5256" y="175669"/>
                </a:cubicBezTo>
                <a:cubicBezTo>
                  <a:pt x="5785" y="221706"/>
                  <a:pt x="47060" y="271448"/>
                  <a:pt x="49706" y="277269"/>
                </a:cubicBezTo>
                <a:cubicBezTo>
                  <a:pt x="52352" y="283090"/>
                  <a:pt x="29068" y="228056"/>
                  <a:pt x="21131" y="210594"/>
                </a:cubicBezTo>
                <a:cubicBezTo>
                  <a:pt x="13194" y="193132"/>
                  <a:pt x="-6386" y="161911"/>
                  <a:pt x="2081" y="172494"/>
                </a:cubicBezTo>
                <a:cubicBezTo>
                  <a:pt x="10548" y="183077"/>
                  <a:pt x="60289" y="262982"/>
                  <a:pt x="71931" y="274094"/>
                </a:cubicBezTo>
                <a:cubicBezTo>
                  <a:pt x="83573" y="285207"/>
                  <a:pt x="68227" y="260865"/>
                  <a:pt x="71931" y="239169"/>
                </a:cubicBezTo>
                <a:cubicBezTo>
                  <a:pt x="75635" y="217473"/>
                  <a:pt x="94685" y="143390"/>
                  <a:pt x="94156" y="143919"/>
                </a:cubicBezTo>
                <a:cubicBezTo>
                  <a:pt x="93627" y="144448"/>
                  <a:pt x="80927" y="233877"/>
                  <a:pt x="68756" y="242344"/>
                </a:cubicBezTo>
                <a:cubicBezTo>
                  <a:pt x="56585" y="250811"/>
                  <a:pt x="28010" y="217473"/>
                  <a:pt x="21131" y="194719"/>
                </a:cubicBezTo>
                <a:cubicBezTo>
                  <a:pt x="14252" y="171965"/>
                  <a:pt x="22719" y="133336"/>
                  <a:pt x="27481" y="105819"/>
                </a:cubicBezTo>
                <a:cubicBezTo>
                  <a:pt x="32243" y="78302"/>
                  <a:pt x="50235" y="-10598"/>
                  <a:pt x="46531" y="1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CB14C7B7-CF1B-0038-4F86-DFA7D88366C6}"/>
              </a:ext>
            </a:extLst>
          </p:cNvPr>
          <p:cNvSpPr/>
          <p:nvPr/>
        </p:nvSpPr>
        <p:spPr>
          <a:xfrm>
            <a:off x="6762698" y="3676262"/>
            <a:ext cx="101663" cy="299130"/>
          </a:xfrm>
          <a:custGeom>
            <a:avLst/>
            <a:gdLst>
              <a:gd name="connsiteX0" fmla="*/ 101652 w 101663"/>
              <a:gd name="connsiteY0" fmla="*/ 388 h 299130"/>
              <a:gd name="connsiteX1" fmla="*/ 9577 w 101663"/>
              <a:gd name="connsiteY1" fmla="*/ 184538 h 299130"/>
              <a:gd name="connsiteX2" fmla="*/ 3227 w 101663"/>
              <a:gd name="connsiteY2" fmla="*/ 298838 h 299130"/>
              <a:gd name="connsiteX3" fmla="*/ 12752 w 101663"/>
              <a:gd name="connsiteY3" fmla="*/ 213113 h 299130"/>
              <a:gd name="connsiteX4" fmla="*/ 19102 w 101663"/>
              <a:gd name="connsiteY4" fmla="*/ 82938 h 299130"/>
              <a:gd name="connsiteX5" fmla="*/ 15927 w 101663"/>
              <a:gd name="connsiteY5" fmla="*/ 133738 h 299130"/>
              <a:gd name="connsiteX6" fmla="*/ 101652 w 101663"/>
              <a:gd name="connsiteY6" fmla="*/ 388 h 29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63" h="299130">
                <a:moveTo>
                  <a:pt x="101652" y="388"/>
                </a:moveTo>
                <a:cubicBezTo>
                  <a:pt x="100594" y="8855"/>
                  <a:pt x="25981" y="134796"/>
                  <a:pt x="9577" y="184538"/>
                </a:cubicBezTo>
                <a:cubicBezTo>
                  <a:pt x="-6827" y="234280"/>
                  <a:pt x="2698" y="294076"/>
                  <a:pt x="3227" y="298838"/>
                </a:cubicBezTo>
                <a:cubicBezTo>
                  <a:pt x="3756" y="303601"/>
                  <a:pt x="10106" y="249096"/>
                  <a:pt x="12752" y="213113"/>
                </a:cubicBezTo>
                <a:cubicBezTo>
                  <a:pt x="15398" y="177130"/>
                  <a:pt x="18573" y="96167"/>
                  <a:pt x="19102" y="82938"/>
                </a:cubicBezTo>
                <a:cubicBezTo>
                  <a:pt x="19631" y="69709"/>
                  <a:pt x="2698" y="142734"/>
                  <a:pt x="15927" y="133738"/>
                </a:cubicBezTo>
                <a:cubicBezTo>
                  <a:pt x="29156" y="124742"/>
                  <a:pt x="102710" y="-8079"/>
                  <a:pt x="101652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83A203F-DD7B-757C-3AEE-BCCA6B80162B}"/>
              </a:ext>
            </a:extLst>
          </p:cNvPr>
          <p:cNvSpPr/>
          <p:nvPr/>
        </p:nvSpPr>
        <p:spPr>
          <a:xfrm>
            <a:off x="6740523" y="3749262"/>
            <a:ext cx="295309" cy="140191"/>
          </a:xfrm>
          <a:custGeom>
            <a:avLst/>
            <a:gdLst>
              <a:gd name="connsiteX0" fmla="*/ 2 w 295309"/>
              <a:gd name="connsiteY0" fmla="*/ 413 h 140191"/>
              <a:gd name="connsiteX1" fmla="*/ 98427 w 295309"/>
              <a:gd name="connsiteY1" fmla="*/ 89313 h 140191"/>
              <a:gd name="connsiteX2" fmla="*/ 104777 w 295309"/>
              <a:gd name="connsiteY2" fmla="*/ 140113 h 140191"/>
              <a:gd name="connsiteX3" fmla="*/ 107952 w 295309"/>
              <a:gd name="connsiteY3" fmla="*/ 98838 h 140191"/>
              <a:gd name="connsiteX4" fmla="*/ 187327 w 295309"/>
              <a:gd name="connsiteY4" fmla="*/ 19463 h 140191"/>
              <a:gd name="connsiteX5" fmla="*/ 142877 w 295309"/>
              <a:gd name="connsiteY5" fmla="*/ 98838 h 140191"/>
              <a:gd name="connsiteX6" fmla="*/ 133352 w 295309"/>
              <a:gd name="connsiteY6" fmla="*/ 130588 h 140191"/>
              <a:gd name="connsiteX7" fmla="*/ 206377 w 295309"/>
              <a:gd name="connsiteY7" fmla="*/ 22638 h 140191"/>
              <a:gd name="connsiteX8" fmla="*/ 295277 w 295309"/>
              <a:gd name="connsiteY8" fmla="*/ 111538 h 140191"/>
              <a:gd name="connsiteX9" fmla="*/ 215902 w 295309"/>
              <a:gd name="connsiteY9" fmla="*/ 413 h 140191"/>
              <a:gd name="connsiteX10" fmla="*/ 146052 w 295309"/>
              <a:gd name="connsiteY10" fmla="*/ 73438 h 140191"/>
              <a:gd name="connsiteX11" fmla="*/ 95252 w 295309"/>
              <a:gd name="connsiteY11" fmla="*/ 63913 h 140191"/>
              <a:gd name="connsiteX12" fmla="*/ 2 w 295309"/>
              <a:gd name="connsiteY12" fmla="*/ 413 h 14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309" h="140191">
                <a:moveTo>
                  <a:pt x="2" y="413"/>
                </a:moveTo>
                <a:cubicBezTo>
                  <a:pt x="531" y="4646"/>
                  <a:pt x="80965" y="66030"/>
                  <a:pt x="98427" y="89313"/>
                </a:cubicBezTo>
                <a:cubicBezTo>
                  <a:pt x="115890" y="112596"/>
                  <a:pt x="103190" y="138526"/>
                  <a:pt x="104777" y="140113"/>
                </a:cubicBezTo>
                <a:cubicBezTo>
                  <a:pt x="106364" y="141700"/>
                  <a:pt x="94194" y="118946"/>
                  <a:pt x="107952" y="98838"/>
                </a:cubicBezTo>
                <a:cubicBezTo>
                  <a:pt x="121710" y="78730"/>
                  <a:pt x="181506" y="19463"/>
                  <a:pt x="187327" y="19463"/>
                </a:cubicBezTo>
                <a:cubicBezTo>
                  <a:pt x="193148" y="19463"/>
                  <a:pt x="151873" y="80317"/>
                  <a:pt x="142877" y="98838"/>
                </a:cubicBezTo>
                <a:cubicBezTo>
                  <a:pt x="133881" y="117359"/>
                  <a:pt x="122769" y="143288"/>
                  <a:pt x="133352" y="130588"/>
                </a:cubicBezTo>
                <a:cubicBezTo>
                  <a:pt x="143935" y="117888"/>
                  <a:pt x="179389" y="25813"/>
                  <a:pt x="206377" y="22638"/>
                </a:cubicBezTo>
                <a:cubicBezTo>
                  <a:pt x="233365" y="19463"/>
                  <a:pt x="293690" y="115242"/>
                  <a:pt x="295277" y="111538"/>
                </a:cubicBezTo>
                <a:cubicBezTo>
                  <a:pt x="296864" y="107834"/>
                  <a:pt x="240773" y="6763"/>
                  <a:pt x="215902" y="413"/>
                </a:cubicBezTo>
                <a:cubicBezTo>
                  <a:pt x="191031" y="-5937"/>
                  <a:pt x="166160" y="62855"/>
                  <a:pt x="146052" y="73438"/>
                </a:cubicBezTo>
                <a:cubicBezTo>
                  <a:pt x="125944" y="84021"/>
                  <a:pt x="115360" y="71321"/>
                  <a:pt x="95252" y="63913"/>
                </a:cubicBezTo>
                <a:cubicBezTo>
                  <a:pt x="75144" y="56505"/>
                  <a:pt x="-527" y="-3820"/>
                  <a:pt x="2" y="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A4F06B72-55BB-4F9F-D43D-7307374D07BF}"/>
              </a:ext>
            </a:extLst>
          </p:cNvPr>
          <p:cNvSpPr/>
          <p:nvPr/>
        </p:nvSpPr>
        <p:spPr>
          <a:xfrm>
            <a:off x="6956423" y="3632199"/>
            <a:ext cx="270241" cy="317503"/>
          </a:xfrm>
          <a:custGeom>
            <a:avLst/>
            <a:gdLst>
              <a:gd name="connsiteX0" fmla="*/ 2 w 270241"/>
              <a:gd name="connsiteY0" fmla="*/ 1 h 317503"/>
              <a:gd name="connsiteX1" fmla="*/ 85727 w 270241"/>
              <a:gd name="connsiteY1" fmla="*/ 174626 h 317503"/>
              <a:gd name="connsiteX2" fmla="*/ 155577 w 270241"/>
              <a:gd name="connsiteY2" fmla="*/ 244476 h 317503"/>
              <a:gd name="connsiteX3" fmla="*/ 158752 w 270241"/>
              <a:gd name="connsiteY3" fmla="*/ 203201 h 317503"/>
              <a:gd name="connsiteX4" fmla="*/ 269877 w 270241"/>
              <a:gd name="connsiteY4" fmla="*/ 317501 h 317503"/>
              <a:gd name="connsiteX5" fmla="*/ 193677 w 270241"/>
              <a:gd name="connsiteY5" fmla="*/ 206376 h 317503"/>
              <a:gd name="connsiteX6" fmla="*/ 171452 w 270241"/>
              <a:gd name="connsiteY6" fmla="*/ 231776 h 317503"/>
              <a:gd name="connsiteX7" fmla="*/ 133352 w 270241"/>
              <a:gd name="connsiteY7" fmla="*/ 200026 h 317503"/>
              <a:gd name="connsiteX8" fmla="*/ 69852 w 270241"/>
              <a:gd name="connsiteY8" fmla="*/ 152401 h 317503"/>
              <a:gd name="connsiteX9" fmla="*/ 82552 w 270241"/>
              <a:gd name="connsiteY9" fmla="*/ 177801 h 317503"/>
              <a:gd name="connsiteX10" fmla="*/ 2 w 270241"/>
              <a:gd name="connsiteY10" fmla="*/ 1 h 31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241" h="317503">
                <a:moveTo>
                  <a:pt x="2" y="1"/>
                </a:moveTo>
                <a:cubicBezTo>
                  <a:pt x="531" y="-528"/>
                  <a:pt x="59798" y="133880"/>
                  <a:pt x="85727" y="174626"/>
                </a:cubicBezTo>
                <a:cubicBezTo>
                  <a:pt x="111656" y="215372"/>
                  <a:pt x="143406" y="239714"/>
                  <a:pt x="155577" y="244476"/>
                </a:cubicBezTo>
                <a:cubicBezTo>
                  <a:pt x="167748" y="249238"/>
                  <a:pt x="139702" y="191030"/>
                  <a:pt x="158752" y="203201"/>
                </a:cubicBezTo>
                <a:cubicBezTo>
                  <a:pt x="177802" y="215372"/>
                  <a:pt x="264056" y="316972"/>
                  <a:pt x="269877" y="317501"/>
                </a:cubicBezTo>
                <a:cubicBezTo>
                  <a:pt x="275698" y="318030"/>
                  <a:pt x="210081" y="220664"/>
                  <a:pt x="193677" y="206376"/>
                </a:cubicBezTo>
                <a:cubicBezTo>
                  <a:pt x="177273" y="192088"/>
                  <a:pt x="181506" y="232834"/>
                  <a:pt x="171452" y="231776"/>
                </a:cubicBezTo>
                <a:cubicBezTo>
                  <a:pt x="161398" y="230718"/>
                  <a:pt x="150285" y="213255"/>
                  <a:pt x="133352" y="200026"/>
                </a:cubicBezTo>
                <a:cubicBezTo>
                  <a:pt x="116419" y="186797"/>
                  <a:pt x="78319" y="156105"/>
                  <a:pt x="69852" y="152401"/>
                </a:cubicBezTo>
                <a:cubicBezTo>
                  <a:pt x="61385" y="148697"/>
                  <a:pt x="93135" y="203201"/>
                  <a:pt x="82552" y="177801"/>
                </a:cubicBezTo>
                <a:cubicBezTo>
                  <a:pt x="71969" y="152401"/>
                  <a:pt x="-527" y="530"/>
                  <a:pt x="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F5FC19CD-8F0E-9EE6-82BB-DAC3C0FA7151}"/>
              </a:ext>
            </a:extLst>
          </p:cNvPr>
          <p:cNvSpPr/>
          <p:nvPr/>
        </p:nvSpPr>
        <p:spPr>
          <a:xfrm>
            <a:off x="7162424" y="3731437"/>
            <a:ext cx="200482" cy="200694"/>
          </a:xfrm>
          <a:custGeom>
            <a:avLst/>
            <a:gdLst>
              <a:gd name="connsiteX0" fmla="*/ 376 w 200482"/>
              <a:gd name="connsiteY0" fmla="*/ 37288 h 200694"/>
              <a:gd name="connsiteX1" fmla="*/ 98801 w 200482"/>
              <a:gd name="connsiteY1" fmla="*/ 196038 h 200694"/>
              <a:gd name="connsiteX2" fmla="*/ 82926 w 200482"/>
              <a:gd name="connsiteY2" fmla="*/ 154763 h 200694"/>
              <a:gd name="connsiteX3" fmla="*/ 98801 w 200482"/>
              <a:gd name="connsiteY3" fmla="*/ 199213 h 200694"/>
              <a:gd name="connsiteX4" fmla="*/ 114676 w 200482"/>
              <a:gd name="connsiteY4" fmla="*/ 88088 h 200694"/>
              <a:gd name="connsiteX5" fmla="*/ 121026 w 200482"/>
              <a:gd name="connsiteY5" fmla="*/ 135713 h 200694"/>
              <a:gd name="connsiteX6" fmla="*/ 149601 w 200482"/>
              <a:gd name="connsiteY6" fmla="*/ 65863 h 200694"/>
              <a:gd name="connsiteX7" fmla="*/ 200401 w 200482"/>
              <a:gd name="connsiteY7" fmla="*/ 135713 h 200694"/>
              <a:gd name="connsiteX8" fmla="*/ 136901 w 200482"/>
              <a:gd name="connsiteY8" fmla="*/ 2363 h 200694"/>
              <a:gd name="connsiteX9" fmla="*/ 143251 w 200482"/>
              <a:gd name="connsiteY9" fmla="*/ 59513 h 200694"/>
              <a:gd name="connsiteX10" fmla="*/ 67051 w 200482"/>
              <a:gd name="connsiteY10" fmla="*/ 173813 h 200694"/>
              <a:gd name="connsiteX11" fmla="*/ 376 w 200482"/>
              <a:gd name="connsiteY11" fmla="*/ 37288 h 20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482" h="200694">
                <a:moveTo>
                  <a:pt x="376" y="37288"/>
                </a:moveTo>
                <a:cubicBezTo>
                  <a:pt x="5668" y="40992"/>
                  <a:pt x="85043" y="176459"/>
                  <a:pt x="98801" y="196038"/>
                </a:cubicBezTo>
                <a:cubicBezTo>
                  <a:pt x="112559" y="215617"/>
                  <a:pt x="82926" y="154234"/>
                  <a:pt x="82926" y="154763"/>
                </a:cubicBezTo>
                <a:cubicBezTo>
                  <a:pt x="82926" y="155292"/>
                  <a:pt x="93509" y="210326"/>
                  <a:pt x="98801" y="199213"/>
                </a:cubicBezTo>
                <a:cubicBezTo>
                  <a:pt x="104093" y="188101"/>
                  <a:pt x="110972" y="98671"/>
                  <a:pt x="114676" y="88088"/>
                </a:cubicBezTo>
                <a:cubicBezTo>
                  <a:pt x="118380" y="77505"/>
                  <a:pt x="115205" y="139417"/>
                  <a:pt x="121026" y="135713"/>
                </a:cubicBezTo>
                <a:cubicBezTo>
                  <a:pt x="126847" y="132009"/>
                  <a:pt x="136372" y="65863"/>
                  <a:pt x="149601" y="65863"/>
                </a:cubicBezTo>
                <a:cubicBezTo>
                  <a:pt x="162830" y="65863"/>
                  <a:pt x="202518" y="146296"/>
                  <a:pt x="200401" y="135713"/>
                </a:cubicBezTo>
                <a:cubicBezTo>
                  <a:pt x="198284" y="125130"/>
                  <a:pt x="146426" y="15063"/>
                  <a:pt x="136901" y="2363"/>
                </a:cubicBezTo>
                <a:cubicBezTo>
                  <a:pt x="127376" y="-10337"/>
                  <a:pt x="154893" y="30938"/>
                  <a:pt x="143251" y="59513"/>
                </a:cubicBezTo>
                <a:cubicBezTo>
                  <a:pt x="131609" y="88088"/>
                  <a:pt x="87159" y="173813"/>
                  <a:pt x="67051" y="173813"/>
                </a:cubicBezTo>
                <a:cubicBezTo>
                  <a:pt x="46943" y="173813"/>
                  <a:pt x="-4916" y="33584"/>
                  <a:pt x="376" y="37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B62A350A-AD53-E67A-934A-7CF80B56443F}"/>
              </a:ext>
            </a:extLst>
          </p:cNvPr>
          <p:cNvSpPr/>
          <p:nvPr/>
        </p:nvSpPr>
        <p:spPr>
          <a:xfrm>
            <a:off x="7256801" y="3678836"/>
            <a:ext cx="356872" cy="318841"/>
          </a:xfrm>
          <a:custGeom>
            <a:avLst/>
            <a:gdLst>
              <a:gd name="connsiteX0" fmla="*/ 1249 w 356872"/>
              <a:gd name="connsiteY0" fmla="*/ 989 h 318841"/>
              <a:gd name="connsiteX1" fmla="*/ 125074 w 356872"/>
              <a:gd name="connsiteY1" fmla="*/ 102589 h 318841"/>
              <a:gd name="connsiteX2" fmla="*/ 191749 w 356872"/>
              <a:gd name="connsiteY2" fmla="*/ 204189 h 318841"/>
              <a:gd name="connsiteX3" fmla="*/ 153649 w 356872"/>
              <a:gd name="connsiteY3" fmla="*/ 118464 h 318841"/>
              <a:gd name="connsiteX4" fmla="*/ 147299 w 356872"/>
              <a:gd name="connsiteY4" fmla="*/ 70839 h 318841"/>
              <a:gd name="connsiteX5" fmla="*/ 258424 w 356872"/>
              <a:gd name="connsiteY5" fmla="*/ 169264 h 318841"/>
              <a:gd name="connsiteX6" fmla="*/ 356849 w 356872"/>
              <a:gd name="connsiteY6" fmla="*/ 318489 h 318841"/>
              <a:gd name="connsiteX7" fmla="*/ 267949 w 356872"/>
              <a:gd name="connsiteY7" fmla="*/ 207364 h 318841"/>
              <a:gd name="connsiteX8" fmla="*/ 296524 w 356872"/>
              <a:gd name="connsiteY8" fmla="*/ 99414 h 318841"/>
              <a:gd name="connsiteX9" fmla="*/ 312399 w 356872"/>
              <a:gd name="connsiteY9" fmla="*/ 153389 h 318841"/>
              <a:gd name="connsiteX10" fmla="*/ 334624 w 356872"/>
              <a:gd name="connsiteY10" fmla="*/ 10514 h 318841"/>
              <a:gd name="connsiteX11" fmla="*/ 277474 w 356872"/>
              <a:gd name="connsiteY11" fmla="*/ 115289 h 318841"/>
              <a:gd name="connsiteX12" fmla="*/ 245724 w 356872"/>
              <a:gd name="connsiteY12" fmla="*/ 143864 h 318841"/>
              <a:gd name="connsiteX13" fmla="*/ 71099 w 356872"/>
              <a:gd name="connsiteY13" fmla="*/ 54964 h 318841"/>
              <a:gd name="connsiteX14" fmla="*/ 1249 w 356872"/>
              <a:gd name="connsiteY14" fmla="*/ 989 h 31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872" h="318841">
                <a:moveTo>
                  <a:pt x="1249" y="989"/>
                </a:moveTo>
                <a:cubicBezTo>
                  <a:pt x="10245" y="8927"/>
                  <a:pt x="93324" y="68722"/>
                  <a:pt x="125074" y="102589"/>
                </a:cubicBezTo>
                <a:cubicBezTo>
                  <a:pt x="156824" y="136456"/>
                  <a:pt x="186987" y="201543"/>
                  <a:pt x="191749" y="204189"/>
                </a:cubicBezTo>
                <a:cubicBezTo>
                  <a:pt x="196511" y="206835"/>
                  <a:pt x="161057" y="140689"/>
                  <a:pt x="153649" y="118464"/>
                </a:cubicBezTo>
                <a:cubicBezTo>
                  <a:pt x="146241" y="96239"/>
                  <a:pt x="129837" y="62372"/>
                  <a:pt x="147299" y="70839"/>
                </a:cubicBezTo>
                <a:cubicBezTo>
                  <a:pt x="164761" y="79306"/>
                  <a:pt x="223499" y="127989"/>
                  <a:pt x="258424" y="169264"/>
                </a:cubicBezTo>
                <a:cubicBezTo>
                  <a:pt x="293349" y="210539"/>
                  <a:pt x="355262" y="312139"/>
                  <a:pt x="356849" y="318489"/>
                </a:cubicBezTo>
                <a:cubicBezTo>
                  <a:pt x="358437" y="324839"/>
                  <a:pt x="278003" y="243876"/>
                  <a:pt x="267949" y="207364"/>
                </a:cubicBezTo>
                <a:cubicBezTo>
                  <a:pt x="257895" y="170852"/>
                  <a:pt x="289116" y="108410"/>
                  <a:pt x="296524" y="99414"/>
                </a:cubicBezTo>
                <a:cubicBezTo>
                  <a:pt x="303932" y="90418"/>
                  <a:pt x="306049" y="168206"/>
                  <a:pt x="312399" y="153389"/>
                </a:cubicBezTo>
                <a:cubicBezTo>
                  <a:pt x="318749" y="138572"/>
                  <a:pt x="340445" y="16864"/>
                  <a:pt x="334624" y="10514"/>
                </a:cubicBezTo>
                <a:cubicBezTo>
                  <a:pt x="328803" y="4164"/>
                  <a:pt x="292291" y="93064"/>
                  <a:pt x="277474" y="115289"/>
                </a:cubicBezTo>
                <a:cubicBezTo>
                  <a:pt x="262657" y="137514"/>
                  <a:pt x="280120" y="153918"/>
                  <a:pt x="245724" y="143864"/>
                </a:cubicBezTo>
                <a:cubicBezTo>
                  <a:pt x="211328" y="133810"/>
                  <a:pt x="108670" y="75072"/>
                  <a:pt x="71099" y="54964"/>
                </a:cubicBezTo>
                <a:cubicBezTo>
                  <a:pt x="33528" y="34856"/>
                  <a:pt x="-7747" y="-6949"/>
                  <a:pt x="1249" y="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68B733A3-5AF3-A204-05A3-24DE51ADAD62}"/>
              </a:ext>
            </a:extLst>
          </p:cNvPr>
          <p:cNvSpPr/>
          <p:nvPr/>
        </p:nvSpPr>
        <p:spPr>
          <a:xfrm>
            <a:off x="6570200" y="7051933"/>
            <a:ext cx="569852" cy="580872"/>
          </a:xfrm>
          <a:custGeom>
            <a:avLst/>
            <a:gdLst>
              <a:gd name="connsiteX0" fmla="*/ 569786 w 569852"/>
              <a:gd name="connsiteY0" fmla="*/ 445 h 580872"/>
              <a:gd name="connsiteX1" fmla="*/ 301489 w 569852"/>
              <a:gd name="connsiteY1" fmla="*/ 339923 h 580872"/>
              <a:gd name="connsiteX2" fmla="*/ 317915 w 569852"/>
              <a:gd name="connsiteY2" fmla="*/ 285169 h 580872"/>
              <a:gd name="connsiteX3" fmla="*/ 339 w 569852"/>
              <a:gd name="connsiteY3" fmla="*/ 580843 h 580872"/>
              <a:gd name="connsiteX4" fmla="*/ 257685 w 569852"/>
              <a:gd name="connsiteY4" fmla="*/ 301595 h 580872"/>
              <a:gd name="connsiteX5" fmla="*/ 312440 w 569852"/>
              <a:gd name="connsiteY5" fmla="*/ 38774 h 580872"/>
              <a:gd name="connsiteX6" fmla="*/ 274111 w 569852"/>
              <a:gd name="connsiteY6" fmla="*/ 263267 h 580872"/>
              <a:gd name="connsiteX7" fmla="*/ 569786 w 569852"/>
              <a:gd name="connsiteY7" fmla="*/ 445 h 58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852" h="580872">
                <a:moveTo>
                  <a:pt x="569786" y="445"/>
                </a:moveTo>
                <a:cubicBezTo>
                  <a:pt x="574349" y="13221"/>
                  <a:pt x="343468" y="292469"/>
                  <a:pt x="301489" y="339923"/>
                </a:cubicBezTo>
                <a:cubicBezTo>
                  <a:pt x="259510" y="387377"/>
                  <a:pt x="368107" y="245016"/>
                  <a:pt x="317915" y="285169"/>
                </a:cubicBezTo>
                <a:cubicBezTo>
                  <a:pt x="267723" y="325322"/>
                  <a:pt x="10377" y="578105"/>
                  <a:pt x="339" y="580843"/>
                </a:cubicBezTo>
                <a:cubicBezTo>
                  <a:pt x="-9699" y="583581"/>
                  <a:pt x="205668" y="391940"/>
                  <a:pt x="257685" y="301595"/>
                </a:cubicBezTo>
                <a:cubicBezTo>
                  <a:pt x="309702" y="211250"/>
                  <a:pt x="309702" y="45162"/>
                  <a:pt x="312440" y="38774"/>
                </a:cubicBezTo>
                <a:cubicBezTo>
                  <a:pt x="315178" y="32386"/>
                  <a:pt x="229395" y="272393"/>
                  <a:pt x="274111" y="263267"/>
                </a:cubicBezTo>
                <a:cubicBezTo>
                  <a:pt x="318827" y="254141"/>
                  <a:pt x="565223" y="-12331"/>
                  <a:pt x="569786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0AA5A5BB-F1DD-FBD7-9A2E-0B7C5E3C5873}"/>
              </a:ext>
            </a:extLst>
          </p:cNvPr>
          <p:cNvSpPr/>
          <p:nvPr/>
        </p:nvSpPr>
        <p:spPr>
          <a:xfrm>
            <a:off x="5648969" y="7310066"/>
            <a:ext cx="1091988" cy="221247"/>
          </a:xfrm>
          <a:custGeom>
            <a:avLst/>
            <a:gdLst>
              <a:gd name="connsiteX0" fmla="*/ 29072 w 1091988"/>
              <a:gd name="connsiteY0" fmla="*/ 16085 h 221247"/>
              <a:gd name="connsiteX1" fmla="*/ 94777 w 1091988"/>
              <a:gd name="connsiteY1" fmla="*/ 21560 h 221247"/>
              <a:gd name="connsiteX2" fmla="*/ 603994 w 1091988"/>
              <a:gd name="connsiteY2" fmla="*/ 202250 h 221247"/>
              <a:gd name="connsiteX3" fmla="*/ 735405 w 1091988"/>
              <a:gd name="connsiteY3" fmla="*/ 213201 h 221247"/>
              <a:gd name="connsiteX4" fmla="*/ 697077 w 1091988"/>
              <a:gd name="connsiteY4" fmla="*/ 207726 h 221247"/>
              <a:gd name="connsiteX5" fmla="*/ 1091309 w 1091988"/>
              <a:gd name="connsiteY5" fmla="*/ 202250 h 221247"/>
              <a:gd name="connsiteX6" fmla="*/ 784684 w 1091988"/>
              <a:gd name="connsiteY6" fmla="*/ 213201 h 221247"/>
              <a:gd name="connsiteX7" fmla="*/ 510911 w 1091988"/>
              <a:gd name="connsiteY7" fmla="*/ 65364 h 221247"/>
              <a:gd name="connsiteX8" fmla="*/ 675175 w 1091988"/>
              <a:gd name="connsiteY8" fmla="*/ 202250 h 221247"/>
              <a:gd name="connsiteX9" fmla="*/ 428780 w 1091988"/>
              <a:gd name="connsiteY9" fmla="*/ 136545 h 221247"/>
              <a:gd name="connsiteX10" fmla="*/ 29072 w 1091988"/>
              <a:gd name="connsiteY10" fmla="*/ 16085 h 22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1988" h="221247">
                <a:moveTo>
                  <a:pt x="29072" y="16085"/>
                </a:moveTo>
                <a:cubicBezTo>
                  <a:pt x="-26595" y="-3079"/>
                  <a:pt x="-1043" y="-9467"/>
                  <a:pt x="94777" y="21560"/>
                </a:cubicBezTo>
                <a:cubicBezTo>
                  <a:pt x="190597" y="52587"/>
                  <a:pt x="497223" y="170310"/>
                  <a:pt x="603994" y="202250"/>
                </a:cubicBezTo>
                <a:cubicBezTo>
                  <a:pt x="710765" y="234190"/>
                  <a:pt x="719891" y="212288"/>
                  <a:pt x="735405" y="213201"/>
                </a:cubicBezTo>
                <a:cubicBezTo>
                  <a:pt x="750919" y="214114"/>
                  <a:pt x="637760" y="209551"/>
                  <a:pt x="697077" y="207726"/>
                </a:cubicBezTo>
                <a:cubicBezTo>
                  <a:pt x="756394" y="205901"/>
                  <a:pt x="1076708" y="201338"/>
                  <a:pt x="1091309" y="202250"/>
                </a:cubicBezTo>
                <a:cubicBezTo>
                  <a:pt x="1105910" y="203162"/>
                  <a:pt x="881417" y="236015"/>
                  <a:pt x="784684" y="213201"/>
                </a:cubicBezTo>
                <a:cubicBezTo>
                  <a:pt x="687951" y="190387"/>
                  <a:pt x="529163" y="67189"/>
                  <a:pt x="510911" y="65364"/>
                </a:cubicBezTo>
                <a:cubicBezTo>
                  <a:pt x="492659" y="63539"/>
                  <a:pt x="688864" y="190387"/>
                  <a:pt x="675175" y="202250"/>
                </a:cubicBezTo>
                <a:cubicBezTo>
                  <a:pt x="661487" y="214114"/>
                  <a:pt x="533726" y="168485"/>
                  <a:pt x="428780" y="136545"/>
                </a:cubicBezTo>
                <a:lnTo>
                  <a:pt x="29072" y="1608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455C6C0A-3A94-7386-3277-4EEE98CB1A72}"/>
              </a:ext>
            </a:extLst>
          </p:cNvPr>
          <p:cNvSpPr/>
          <p:nvPr/>
        </p:nvSpPr>
        <p:spPr>
          <a:xfrm>
            <a:off x="4040443" y="751946"/>
            <a:ext cx="1240858" cy="94088"/>
          </a:xfrm>
          <a:custGeom>
            <a:avLst/>
            <a:gdLst>
              <a:gd name="connsiteX0" fmla="*/ 1240858 w 1240858"/>
              <a:gd name="connsiteY0" fmla="*/ 94088 h 94088"/>
              <a:gd name="connsiteX1" fmla="*/ 770839 w 1240858"/>
              <a:gd name="connsiteY1" fmla="*/ 68450 h 94088"/>
              <a:gd name="connsiteX2" fmla="*/ 1718 w 1240858"/>
              <a:gd name="connsiteY2" fmla="*/ 8630 h 94088"/>
              <a:gd name="connsiteX3" fmla="*/ 574286 w 1240858"/>
              <a:gd name="connsiteY3" fmla="*/ 17175 h 94088"/>
              <a:gd name="connsiteX4" fmla="*/ 967393 w 1240858"/>
              <a:gd name="connsiteY4" fmla="*/ 84 h 94088"/>
              <a:gd name="connsiteX5" fmla="*/ 198271 w 1240858"/>
              <a:gd name="connsiteY5" fmla="*/ 25721 h 94088"/>
              <a:gd name="connsiteX6" fmla="*/ 1240858 w 1240858"/>
              <a:gd name="connsiteY6" fmla="*/ 94088 h 9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858" h="94088">
                <a:moveTo>
                  <a:pt x="1240858" y="94088"/>
                </a:moveTo>
                <a:cubicBezTo>
                  <a:pt x="1109110" y="88390"/>
                  <a:pt x="770839" y="68450"/>
                  <a:pt x="770839" y="68450"/>
                </a:cubicBezTo>
                <a:lnTo>
                  <a:pt x="1718" y="8630"/>
                </a:lnTo>
                <a:cubicBezTo>
                  <a:pt x="-31041" y="84"/>
                  <a:pt x="413340" y="18599"/>
                  <a:pt x="574286" y="17175"/>
                </a:cubicBezTo>
                <a:cubicBezTo>
                  <a:pt x="735232" y="15751"/>
                  <a:pt x="1030062" y="-1340"/>
                  <a:pt x="967393" y="84"/>
                </a:cubicBezTo>
                <a:cubicBezTo>
                  <a:pt x="904724" y="1508"/>
                  <a:pt x="158391" y="5781"/>
                  <a:pt x="198271" y="25721"/>
                </a:cubicBezTo>
                <a:cubicBezTo>
                  <a:pt x="238151" y="45661"/>
                  <a:pt x="722413" y="82693"/>
                  <a:pt x="1240858" y="94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BB0A4F1B-FF50-695D-A94B-F5362B66CDC6}"/>
              </a:ext>
            </a:extLst>
          </p:cNvPr>
          <p:cNvSpPr/>
          <p:nvPr/>
        </p:nvSpPr>
        <p:spPr>
          <a:xfrm>
            <a:off x="3050088" y="806479"/>
            <a:ext cx="1547138" cy="1184761"/>
          </a:xfrm>
          <a:custGeom>
            <a:avLst/>
            <a:gdLst>
              <a:gd name="connsiteX0" fmla="*/ 1539004 w 1547138"/>
              <a:gd name="connsiteY0" fmla="*/ 5371 h 1184761"/>
              <a:gd name="connsiteX1" fmla="*/ 359684 w 1547138"/>
              <a:gd name="connsiteY1" fmla="*/ 646306 h 1184761"/>
              <a:gd name="connsiteX2" fmla="*/ 436596 w 1547138"/>
              <a:gd name="connsiteY2" fmla="*/ 646306 h 1184761"/>
              <a:gd name="connsiteX3" fmla="*/ 761 w 1547138"/>
              <a:gd name="connsiteY3" fmla="*/ 1184691 h 1184761"/>
              <a:gd name="connsiteX4" fmla="*/ 351138 w 1547138"/>
              <a:gd name="connsiteY4" fmla="*/ 680489 h 1184761"/>
              <a:gd name="connsiteX5" fmla="*/ 1060439 w 1547138"/>
              <a:gd name="connsiteY5" fmla="*/ 176287 h 1184761"/>
              <a:gd name="connsiteX6" fmla="*/ 889523 w 1547138"/>
              <a:gd name="connsiteY6" fmla="*/ 330112 h 1184761"/>
              <a:gd name="connsiteX7" fmla="*/ 1539004 w 1547138"/>
              <a:gd name="connsiteY7" fmla="*/ 5371 h 118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7138" h="1184761">
                <a:moveTo>
                  <a:pt x="1539004" y="5371"/>
                </a:moveTo>
                <a:cubicBezTo>
                  <a:pt x="1450698" y="58070"/>
                  <a:pt x="543419" y="539484"/>
                  <a:pt x="359684" y="646306"/>
                </a:cubicBezTo>
                <a:cubicBezTo>
                  <a:pt x="175949" y="753128"/>
                  <a:pt x="496416" y="556575"/>
                  <a:pt x="436596" y="646306"/>
                </a:cubicBezTo>
                <a:cubicBezTo>
                  <a:pt x="376776" y="736037"/>
                  <a:pt x="15004" y="1178994"/>
                  <a:pt x="761" y="1184691"/>
                </a:cubicBezTo>
                <a:cubicBezTo>
                  <a:pt x="-13482" y="1190388"/>
                  <a:pt x="174525" y="848556"/>
                  <a:pt x="351138" y="680489"/>
                </a:cubicBezTo>
                <a:cubicBezTo>
                  <a:pt x="527751" y="512422"/>
                  <a:pt x="970708" y="234683"/>
                  <a:pt x="1060439" y="176287"/>
                </a:cubicBezTo>
                <a:cubicBezTo>
                  <a:pt x="1150170" y="117891"/>
                  <a:pt x="809762" y="355749"/>
                  <a:pt x="889523" y="330112"/>
                </a:cubicBezTo>
                <a:cubicBezTo>
                  <a:pt x="969284" y="304475"/>
                  <a:pt x="1627310" y="-47328"/>
                  <a:pt x="1539004" y="5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6434B108-790D-1543-8DD3-93E1E73C40C5}"/>
              </a:ext>
            </a:extLst>
          </p:cNvPr>
          <p:cNvSpPr/>
          <p:nvPr/>
        </p:nvSpPr>
        <p:spPr>
          <a:xfrm>
            <a:off x="3842706" y="4133479"/>
            <a:ext cx="559483" cy="909172"/>
          </a:xfrm>
          <a:custGeom>
            <a:avLst/>
            <a:gdLst>
              <a:gd name="connsiteX0" fmla="*/ 558378 w 559483"/>
              <a:gd name="connsiteY0" fmla="*/ 2685 h 909172"/>
              <a:gd name="connsiteX1" fmla="*/ 19993 w 559483"/>
              <a:gd name="connsiteY1" fmla="*/ 882902 h 909172"/>
              <a:gd name="connsiteX2" fmla="*/ 156726 w 559483"/>
              <a:gd name="connsiteY2" fmla="*/ 617983 h 909172"/>
              <a:gd name="connsiteX3" fmla="*/ 558378 w 559483"/>
              <a:gd name="connsiteY3" fmla="*/ 2685 h 90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483" h="909172">
                <a:moveTo>
                  <a:pt x="558378" y="2685"/>
                </a:moveTo>
                <a:cubicBezTo>
                  <a:pt x="535589" y="46838"/>
                  <a:pt x="86935" y="780352"/>
                  <a:pt x="19993" y="882902"/>
                </a:cubicBezTo>
                <a:cubicBezTo>
                  <a:pt x="-46949" y="985452"/>
                  <a:pt x="68420" y="764686"/>
                  <a:pt x="156726" y="617983"/>
                </a:cubicBezTo>
                <a:cubicBezTo>
                  <a:pt x="245032" y="471280"/>
                  <a:pt x="581167" y="-41468"/>
                  <a:pt x="558378" y="2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D65AFE32-4BBA-9284-3618-6E085C66802C}"/>
              </a:ext>
            </a:extLst>
          </p:cNvPr>
          <p:cNvSpPr/>
          <p:nvPr/>
        </p:nvSpPr>
        <p:spPr>
          <a:xfrm>
            <a:off x="2318122" y="2196261"/>
            <a:ext cx="698694" cy="2234167"/>
          </a:xfrm>
          <a:custGeom>
            <a:avLst/>
            <a:gdLst>
              <a:gd name="connsiteX0" fmla="*/ 698543 w 698694"/>
              <a:gd name="connsiteY0" fmla="*/ 8 h 2234167"/>
              <a:gd name="connsiteX1" fmla="*/ 237071 w 698694"/>
              <a:gd name="connsiteY1" fmla="*/ 828950 h 2234167"/>
              <a:gd name="connsiteX2" fmla="*/ 14880 w 698694"/>
              <a:gd name="connsiteY2" fmla="*/ 2153548 h 2234167"/>
              <a:gd name="connsiteX3" fmla="*/ 49063 w 698694"/>
              <a:gd name="connsiteY3" fmla="*/ 1914266 h 2234167"/>
              <a:gd name="connsiteX4" fmla="*/ 279799 w 698694"/>
              <a:gd name="connsiteY4" fmla="*/ 487118 h 2234167"/>
              <a:gd name="connsiteX5" fmla="*/ 185796 w 698694"/>
              <a:gd name="connsiteY5" fmla="*/ 811859 h 2234167"/>
              <a:gd name="connsiteX6" fmla="*/ 698543 w 698694"/>
              <a:gd name="connsiteY6" fmla="*/ 8 h 223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694" h="2234167">
                <a:moveTo>
                  <a:pt x="698543" y="8"/>
                </a:moveTo>
                <a:cubicBezTo>
                  <a:pt x="707089" y="2857"/>
                  <a:pt x="351015" y="470027"/>
                  <a:pt x="237071" y="828950"/>
                </a:cubicBezTo>
                <a:cubicBezTo>
                  <a:pt x="123127" y="1187873"/>
                  <a:pt x="46215" y="1972662"/>
                  <a:pt x="14880" y="2153548"/>
                </a:cubicBezTo>
                <a:cubicBezTo>
                  <a:pt x="-16455" y="2334434"/>
                  <a:pt x="4910" y="2192004"/>
                  <a:pt x="49063" y="1914266"/>
                </a:cubicBezTo>
                <a:cubicBezTo>
                  <a:pt x="93216" y="1636528"/>
                  <a:pt x="257010" y="670853"/>
                  <a:pt x="279799" y="487118"/>
                </a:cubicBezTo>
                <a:cubicBezTo>
                  <a:pt x="302588" y="303383"/>
                  <a:pt x="108884" y="895892"/>
                  <a:pt x="185796" y="811859"/>
                </a:cubicBezTo>
                <a:cubicBezTo>
                  <a:pt x="262708" y="727826"/>
                  <a:pt x="689997" y="-2841"/>
                  <a:pt x="69854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C80B80D5-F35D-E74B-640E-55C1A0219506}"/>
              </a:ext>
            </a:extLst>
          </p:cNvPr>
          <p:cNvSpPr/>
          <p:nvPr/>
        </p:nvSpPr>
        <p:spPr>
          <a:xfrm>
            <a:off x="5000574" y="820395"/>
            <a:ext cx="212449" cy="3324336"/>
          </a:xfrm>
          <a:custGeom>
            <a:avLst/>
            <a:gdLst>
              <a:gd name="connsiteX0" fmla="*/ 212361 w 212449"/>
              <a:gd name="connsiteY0" fmla="*/ 1 h 3324336"/>
              <a:gd name="connsiteX1" fmla="*/ 24353 w 212449"/>
              <a:gd name="connsiteY1" fmla="*/ 1247687 h 3324336"/>
              <a:gd name="connsiteX2" fmla="*/ 24353 w 212449"/>
              <a:gd name="connsiteY2" fmla="*/ 2153541 h 3324336"/>
              <a:gd name="connsiteX3" fmla="*/ 32899 w 212449"/>
              <a:gd name="connsiteY3" fmla="*/ 1897168 h 3324336"/>
              <a:gd name="connsiteX4" fmla="*/ 41445 w 212449"/>
              <a:gd name="connsiteY4" fmla="*/ 3238857 h 3324336"/>
              <a:gd name="connsiteX5" fmla="*/ 7262 w 212449"/>
              <a:gd name="connsiteY5" fmla="*/ 2914117 h 3324336"/>
              <a:gd name="connsiteX6" fmla="*/ 203815 w 212449"/>
              <a:gd name="connsiteY6" fmla="*/ 692211 h 3324336"/>
              <a:gd name="connsiteX7" fmla="*/ 169632 w 212449"/>
              <a:gd name="connsiteY7" fmla="*/ 1666431 h 3324336"/>
              <a:gd name="connsiteX8" fmla="*/ 186723 w 212449"/>
              <a:gd name="connsiteY8" fmla="*/ 3170491 h 3324336"/>
              <a:gd name="connsiteX9" fmla="*/ 109811 w 212449"/>
              <a:gd name="connsiteY9" fmla="*/ 1845893 h 3324336"/>
              <a:gd name="connsiteX10" fmla="*/ 126903 w 212449"/>
              <a:gd name="connsiteY10" fmla="*/ 803306 h 3324336"/>
              <a:gd name="connsiteX11" fmla="*/ 49990 w 212449"/>
              <a:gd name="connsiteY11" fmla="*/ 1239141 h 3324336"/>
              <a:gd name="connsiteX12" fmla="*/ 212361 w 212449"/>
              <a:gd name="connsiteY12" fmla="*/ 1 h 33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449" h="3324336">
                <a:moveTo>
                  <a:pt x="212361" y="1"/>
                </a:moveTo>
                <a:cubicBezTo>
                  <a:pt x="208088" y="1425"/>
                  <a:pt x="55688" y="888764"/>
                  <a:pt x="24353" y="1247687"/>
                </a:cubicBezTo>
                <a:cubicBezTo>
                  <a:pt x="-6982" y="1606610"/>
                  <a:pt x="22929" y="2045294"/>
                  <a:pt x="24353" y="2153541"/>
                </a:cubicBezTo>
                <a:cubicBezTo>
                  <a:pt x="25777" y="2261788"/>
                  <a:pt x="30050" y="1716282"/>
                  <a:pt x="32899" y="1897168"/>
                </a:cubicBezTo>
                <a:cubicBezTo>
                  <a:pt x="35748" y="2078054"/>
                  <a:pt x="45718" y="3069366"/>
                  <a:pt x="41445" y="3238857"/>
                </a:cubicBezTo>
                <a:cubicBezTo>
                  <a:pt x="37172" y="3408348"/>
                  <a:pt x="-19800" y="3338558"/>
                  <a:pt x="7262" y="2914117"/>
                </a:cubicBezTo>
                <a:cubicBezTo>
                  <a:pt x="34324" y="2489676"/>
                  <a:pt x="176753" y="900159"/>
                  <a:pt x="203815" y="692211"/>
                </a:cubicBezTo>
                <a:cubicBezTo>
                  <a:pt x="230877" y="484263"/>
                  <a:pt x="172481" y="1253384"/>
                  <a:pt x="169632" y="1666431"/>
                </a:cubicBezTo>
                <a:cubicBezTo>
                  <a:pt x="166783" y="2079478"/>
                  <a:pt x="196693" y="3140581"/>
                  <a:pt x="186723" y="3170491"/>
                </a:cubicBezTo>
                <a:cubicBezTo>
                  <a:pt x="176753" y="3200401"/>
                  <a:pt x="119781" y="2240424"/>
                  <a:pt x="109811" y="1845893"/>
                </a:cubicBezTo>
                <a:cubicBezTo>
                  <a:pt x="99841" y="1451362"/>
                  <a:pt x="136873" y="904431"/>
                  <a:pt x="126903" y="803306"/>
                </a:cubicBezTo>
                <a:cubicBezTo>
                  <a:pt x="116933" y="702181"/>
                  <a:pt x="35747" y="1365904"/>
                  <a:pt x="49990" y="1239141"/>
                </a:cubicBezTo>
                <a:cubicBezTo>
                  <a:pt x="64233" y="1112378"/>
                  <a:pt x="216634" y="-1423"/>
                  <a:pt x="21236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F648E48F-D562-3130-32DF-5EFC81B97D34}"/>
              </a:ext>
            </a:extLst>
          </p:cNvPr>
          <p:cNvSpPr/>
          <p:nvPr/>
        </p:nvSpPr>
        <p:spPr>
          <a:xfrm>
            <a:off x="3196741" y="3463217"/>
            <a:ext cx="1234828" cy="2614962"/>
          </a:xfrm>
          <a:custGeom>
            <a:avLst/>
            <a:gdLst>
              <a:gd name="connsiteX0" fmla="*/ 648866 w 1234828"/>
              <a:gd name="connsiteY0" fmla="*/ 220020 h 2614962"/>
              <a:gd name="connsiteX1" fmla="*/ 298489 w 1234828"/>
              <a:gd name="connsiteY1" fmla="*/ 1997546 h 2614962"/>
              <a:gd name="connsiteX2" fmla="*/ 426676 w 1234828"/>
              <a:gd name="connsiteY2" fmla="*/ 1698443 h 2614962"/>
              <a:gd name="connsiteX3" fmla="*/ 7932 w 1234828"/>
              <a:gd name="connsiteY3" fmla="*/ 2604297 h 2614962"/>
              <a:gd name="connsiteX4" fmla="*/ 238668 w 1234828"/>
              <a:gd name="connsiteY4" fmla="*/ 2048820 h 2614962"/>
              <a:gd name="connsiteX5" fmla="*/ 1229980 w 1234828"/>
              <a:gd name="connsiteY5" fmla="*/ 6376 h 2614962"/>
              <a:gd name="connsiteX6" fmla="*/ 623229 w 1234828"/>
              <a:gd name="connsiteY6" fmla="*/ 1373703 h 2614962"/>
              <a:gd name="connsiteX7" fmla="*/ 751416 w 1234828"/>
              <a:gd name="connsiteY7" fmla="*/ 408028 h 2614962"/>
              <a:gd name="connsiteX8" fmla="*/ 520680 w 1234828"/>
              <a:gd name="connsiteY8" fmla="*/ 1407886 h 2614962"/>
              <a:gd name="connsiteX9" fmla="*/ 443767 w 1234828"/>
              <a:gd name="connsiteY9" fmla="*/ 1493344 h 2614962"/>
              <a:gd name="connsiteX10" fmla="*/ 648866 w 1234828"/>
              <a:gd name="connsiteY10" fmla="*/ 220020 h 261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4828" h="2614962">
                <a:moveTo>
                  <a:pt x="648866" y="220020"/>
                </a:moveTo>
                <a:cubicBezTo>
                  <a:pt x="624653" y="304054"/>
                  <a:pt x="335521" y="1751142"/>
                  <a:pt x="298489" y="1997546"/>
                </a:cubicBezTo>
                <a:cubicBezTo>
                  <a:pt x="261457" y="2243950"/>
                  <a:pt x="475102" y="1597318"/>
                  <a:pt x="426676" y="1698443"/>
                </a:cubicBezTo>
                <a:cubicBezTo>
                  <a:pt x="378250" y="1799568"/>
                  <a:pt x="39267" y="2545901"/>
                  <a:pt x="7932" y="2604297"/>
                </a:cubicBezTo>
                <a:cubicBezTo>
                  <a:pt x="-23403" y="2662693"/>
                  <a:pt x="34993" y="2481807"/>
                  <a:pt x="238668" y="2048820"/>
                </a:cubicBezTo>
                <a:cubicBezTo>
                  <a:pt x="442343" y="1615833"/>
                  <a:pt x="1165887" y="118895"/>
                  <a:pt x="1229980" y="6376"/>
                </a:cubicBezTo>
                <a:cubicBezTo>
                  <a:pt x="1294073" y="-106143"/>
                  <a:pt x="702990" y="1306761"/>
                  <a:pt x="623229" y="1373703"/>
                </a:cubicBezTo>
                <a:cubicBezTo>
                  <a:pt x="543468" y="1440645"/>
                  <a:pt x="768507" y="402331"/>
                  <a:pt x="751416" y="408028"/>
                </a:cubicBezTo>
                <a:cubicBezTo>
                  <a:pt x="734325" y="413725"/>
                  <a:pt x="571955" y="1227000"/>
                  <a:pt x="520680" y="1407886"/>
                </a:cubicBezTo>
                <a:cubicBezTo>
                  <a:pt x="469405" y="1588772"/>
                  <a:pt x="420978" y="1685624"/>
                  <a:pt x="443767" y="1493344"/>
                </a:cubicBezTo>
                <a:cubicBezTo>
                  <a:pt x="466556" y="1301064"/>
                  <a:pt x="673079" y="135986"/>
                  <a:pt x="648866" y="220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686563FC-9A05-7707-3C05-D337D9A1D87E}"/>
              </a:ext>
            </a:extLst>
          </p:cNvPr>
          <p:cNvSpPr/>
          <p:nvPr/>
        </p:nvSpPr>
        <p:spPr>
          <a:xfrm>
            <a:off x="2046547" y="3491700"/>
            <a:ext cx="491589" cy="3181745"/>
          </a:xfrm>
          <a:custGeom>
            <a:avLst/>
            <a:gdLst>
              <a:gd name="connsiteX0" fmla="*/ 337730 w 491589"/>
              <a:gd name="connsiteY0" fmla="*/ 815380 h 3181745"/>
              <a:gd name="connsiteX1" fmla="*/ 124085 w 491589"/>
              <a:gd name="connsiteY1" fmla="*/ 1721235 h 3181745"/>
              <a:gd name="connsiteX2" fmla="*/ 141176 w 491589"/>
              <a:gd name="connsiteY2" fmla="*/ 2584360 h 3181745"/>
              <a:gd name="connsiteX3" fmla="*/ 38627 w 491589"/>
              <a:gd name="connsiteY3" fmla="*/ 2139979 h 3181745"/>
              <a:gd name="connsiteX4" fmla="*/ 30081 w 491589"/>
              <a:gd name="connsiteY4" fmla="*/ 3165474 h 3181745"/>
              <a:gd name="connsiteX5" fmla="*/ 12989 w 491589"/>
              <a:gd name="connsiteY5" fmla="*/ 2627089 h 3181745"/>
              <a:gd name="connsiteX6" fmla="*/ 243726 w 491589"/>
              <a:gd name="connsiteY6" fmla="*/ 823926 h 3181745"/>
              <a:gd name="connsiteX7" fmla="*/ 491554 w 491589"/>
              <a:gd name="connsiteY7" fmla="*/ 3530 h 3181745"/>
              <a:gd name="connsiteX8" fmla="*/ 226634 w 491589"/>
              <a:gd name="connsiteY8" fmla="*/ 1105937 h 3181745"/>
              <a:gd name="connsiteX9" fmla="*/ 337730 w 491589"/>
              <a:gd name="connsiteY9" fmla="*/ 815380 h 318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1589" h="3181745">
                <a:moveTo>
                  <a:pt x="337730" y="815380"/>
                </a:moveTo>
                <a:cubicBezTo>
                  <a:pt x="320639" y="917930"/>
                  <a:pt x="156844" y="1426405"/>
                  <a:pt x="124085" y="1721235"/>
                </a:cubicBezTo>
                <a:cubicBezTo>
                  <a:pt x="91326" y="2016065"/>
                  <a:pt x="155419" y="2514569"/>
                  <a:pt x="141176" y="2584360"/>
                </a:cubicBezTo>
                <a:cubicBezTo>
                  <a:pt x="126933" y="2654151"/>
                  <a:pt x="57143" y="2043127"/>
                  <a:pt x="38627" y="2139979"/>
                </a:cubicBezTo>
                <a:cubicBezTo>
                  <a:pt x="20111" y="2236831"/>
                  <a:pt x="34354" y="3084289"/>
                  <a:pt x="30081" y="3165474"/>
                </a:cubicBezTo>
                <a:cubicBezTo>
                  <a:pt x="25808" y="3246659"/>
                  <a:pt x="-22619" y="3017347"/>
                  <a:pt x="12989" y="2627089"/>
                </a:cubicBezTo>
                <a:cubicBezTo>
                  <a:pt x="48596" y="2236831"/>
                  <a:pt x="163965" y="1261186"/>
                  <a:pt x="243726" y="823926"/>
                </a:cubicBezTo>
                <a:cubicBezTo>
                  <a:pt x="323487" y="386666"/>
                  <a:pt x="494403" y="-43472"/>
                  <a:pt x="491554" y="3530"/>
                </a:cubicBezTo>
                <a:cubicBezTo>
                  <a:pt x="488705" y="50532"/>
                  <a:pt x="249423" y="964932"/>
                  <a:pt x="226634" y="1105937"/>
                </a:cubicBezTo>
                <a:cubicBezTo>
                  <a:pt x="203845" y="1246942"/>
                  <a:pt x="354821" y="712830"/>
                  <a:pt x="337730" y="815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1E001FFD-CD4D-067C-81EA-7573B8C86D5A}"/>
              </a:ext>
            </a:extLst>
          </p:cNvPr>
          <p:cNvSpPr/>
          <p:nvPr/>
        </p:nvSpPr>
        <p:spPr>
          <a:xfrm>
            <a:off x="4106373" y="6142777"/>
            <a:ext cx="362616" cy="1783148"/>
          </a:xfrm>
          <a:custGeom>
            <a:avLst/>
            <a:gdLst>
              <a:gd name="connsiteX0" fmla="*/ 4154 w 362616"/>
              <a:gd name="connsiteY0" fmla="*/ 44378 h 1783148"/>
              <a:gd name="connsiteX1" fmla="*/ 345986 w 362616"/>
              <a:gd name="connsiteY1" fmla="*/ 1693716 h 1783148"/>
              <a:gd name="connsiteX2" fmla="*/ 294711 w 362616"/>
              <a:gd name="connsiteY2" fmla="*/ 1471526 h 1783148"/>
              <a:gd name="connsiteX3" fmla="*/ 166524 w 362616"/>
              <a:gd name="connsiteY3" fmla="*/ 693859 h 1783148"/>
              <a:gd name="connsiteX4" fmla="*/ 157978 w 362616"/>
              <a:gd name="connsiteY4" fmla="*/ 488759 h 1783148"/>
              <a:gd name="connsiteX5" fmla="*/ 4154 w 362616"/>
              <a:gd name="connsiteY5" fmla="*/ 44378 h 178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616" h="1783148">
                <a:moveTo>
                  <a:pt x="4154" y="44378"/>
                </a:moveTo>
                <a:cubicBezTo>
                  <a:pt x="35489" y="245204"/>
                  <a:pt x="297560" y="1455858"/>
                  <a:pt x="345986" y="1693716"/>
                </a:cubicBezTo>
                <a:cubicBezTo>
                  <a:pt x="394412" y="1931574"/>
                  <a:pt x="324621" y="1638169"/>
                  <a:pt x="294711" y="1471526"/>
                </a:cubicBezTo>
                <a:cubicBezTo>
                  <a:pt x="264801" y="1304883"/>
                  <a:pt x="189313" y="857653"/>
                  <a:pt x="166524" y="693859"/>
                </a:cubicBezTo>
                <a:cubicBezTo>
                  <a:pt x="143735" y="530065"/>
                  <a:pt x="187888" y="594157"/>
                  <a:pt x="157978" y="488759"/>
                </a:cubicBezTo>
                <a:cubicBezTo>
                  <a:pt x="128068" y="383361"/>
                  <a:pt x="-27181" y="-156448"/>
                  <a:pt x="4154" y="44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6CD33531-C794-80AF-4C62-DC09FB1F8302}"/>
              </a:ext>
            </a:extLst>
          </p:cNvPr>
          <p:cNvSpPr/>
          <p:nvPr/>
        </p:nvSpPr>
        <p:spPr>
          <a:xfrm>
            <a:off x="1981098" y="5789780"/>
            <a:ext cx="646771" cy="2478713"/>
          </a:xfrm>
          <a:custGeom>
            <a:avLst/>
            <a:gdLst>
              <a:gd name="connsiteX0" fmla="*/ 565549 w 646771"/>
              <a:gd name="connsiteY0" fmla="*/ 21360 h 2478713"/>
              <a:gd name="connsiteX1" fmla="*/ 386087 w 646771"/>
              <a:gd name="connsiteY1" fmla="*/ 1721973 h 2478713"/>
              <a:gd name="connsiteX2" fmla="*/ 642461 w 646771"/>
              <a:gd name="connsiteY2" fmla="*/ 2465457 h 2478713"/>
              <a:gd name="connsiteX3" fmla="*/ 505728 w 646771"/>
              <a:gd name="connsiteY3" fmla="*/ 2063805 h 2478713"/>
              <a:gd name="connsiteX4" fmla="*/ 1526 w 646771"/>
              <a:gd name="connsiteY4" fmla="*/ 465741 h 2478713"/>
              <a:gd name="connsiteX5" fmla="*/ 351904 w 646771"/>
              <a:gd name="connsiteY5" fmla="*/ 1439962 h 2478713"/>
              <a:gd name="connsiteX6" fmla="*/ 428816 w 646771"/>
              <a:gd name="connsiteY6" fmla="*/ 807573 h 2478713"/>
              <a:gd name="connsiteX7" fmla="*/ 565549 w 646771"/>
              <a:gd name="connsiteY7" fmla="*/ 21360 h 247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771" h="2478713">
                <a:moveTo>
                  <a:pt x="565549" y="21360"/>
                </a:moveTo>
                <a:cubicBezTo>
                  <a:pt x="558428" y="173760"/>
                  <a:pt x="373268" y="1314624"/>
                  <a:pt x="386087" y="1721973"/>
                </a:cubicBezTo>
                <a:cubicBezTo>
                  <a:pt x="398906" y="2129322"/>
                  <a:pt x="622521" y="2408485"/>
                  <a:pt x="642461" y="2465457"/>
                </a:cubicBezTo>
                <a:cubicBezTo>
                  <a:pt x="662401" y="2522429"/>
                  <a:pt x="612551" y="2397091"/>
                  <a:pt x="505728" y="2063805"/>
                </a:cubicBezTo>
                <a:cubicBezTo>
                  <a:pt x="398905" y="1730519"/>
                  <a:pt x="27163" y="569715"/>
                  <a:pt x="1526" y="465741"/>
                </a:cubicBezTo>
                <a:cubicBezTo>
                  <a:pt x="-24111" y="361767"/>
                  <a:pt x="280689" y="1382990"/>
                  <a:pt x="351904" y="1439962"/>
                </a:cubicBezTo>
                <a:cubicBezTo>
                  <a:pt x="423119" y="1496934"/>
                  <a:pt x="390360" y="1041158"/>
                  <a:pt x="428816" y="807573"/>
                </a:cubicBezTo>
                <a:cubicBezTo>
                  <a:pt x="467272" y="573988"/>
                  <a:pt x="572670" y="-131040"/>
                  <a:pt x="565549" y="21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7038CC07-C006-1930-F10D-CC367072BF05}"/>
              </a:ext>
            </a:extLst>
          </p:cNvPr>
          <p:cNvSpPr/>
          <p:nvPr/>
        </p:nvSpPr>
        <p:spPr>
          <a:xfrm>
            <a:off x="1657294" y="6313090"/>
            <a:ext cx="697539" cy="2275635"/>
          </a:xfrm>
          <a:custGeom>
            <a:avLst/>
            <a:gdLst>
              <a:gd name="connsiteX0" fmla="*/ 615887 w 697539"/>
              <a:gd name="connsiteY0" fmla="*/ 2252 h 2275635"/>
              <a:gd name="connsiteX1" fmla="*/ 444971 w 697539"/>
              <a:gd name="connsiteY1" fmla="*/ 113347 h 2275635"/>
              <a:gd name="connsiteX2" fmla="*/ 590 w 697539"/>
              <a:gd name="connsiteY2" fmla="*/ 190260 h 2275635"/>
              <a:gd name="connsiteX3" fmla="*/ 547521 w 697539"/>
              <a:gd name="connsiteY3" fmla="*/ 173168 h 2275635"/>
              <a:gd name="connsiteX4" fmla="*/ 692799 w 697539"/>
              <a:gd name="connsiteY4" fmla="*/ 190260 h 2275635"/>
              <a:gd name="connsiteX5" fmla="*/ 419334 w 697539"/>
              <a:gd name="connsiteY5" fmla="*/ 250080 h 2275635"/>
              <a:gd name="connsiteX6" fmla="*/ 60411 w 697539"/>
              <a:gd name="connsiteY6" fmla="*/ 326992 h 2275635"/>
              <a:gd name="connsiteX7" fmla="*/ 231327 w 697539"/>
              <a:gd name="connsiteY7" fmla="*/ 344084 h 2275635"/>
              <a:gd name="connsiteX8" fmla="*/ 282601 w 697539"/>
              <a:gd name="connsiteY8" fmla="*/ 549183 h 2275635"/>
              <a:gd name="connsiteX9" fmla="*/ 291147 w 697539"/>
              <a:gd name="connsiteY9" fmla="*/ 891015 h 2275635"/>
              <a:gd name="connsiteX10" fmla="*/ 265510 w 697539"/>
              <a:gd name="connsiteY10" fmla="*/ 805557 h 2275635"/>
              <a:gd name="connsiteX11" fmla="*/ 350968 w 697539"/>
              <a:gd name="connsiteY11" fmla="*/ 985018 h 2275635"/>
              <a:gd name="connsiteX12" fmla="*/ 419334 w 697539"/>
              <a:gd name="connsiteY12" fmla="*/ 1352488 h 2275635"/>
              <a:gd name="connsiteX13" fmla="*/ 385151 w 697539"/>
              <a:gd name="connsiteY13" fmla="*/ 1771231 h 2275635"/>
              <a:gd name="connsiteX14" fmla="*/ 342422 w 697539"/>
              <a:gd name="connsiteY14" fmla="*/ 2275433 h 2275635"/>
              <a:gd name="connsiteX15" fmla="*/ 402242 w 697539"/>
              <a:gd name="connsiteY15" fmla="*/ 1711411 h 2275635"/>
              <a:gd name="connsiteX16" fmla="*/ 504792 w 697539"/>
              <a:gd name="connsiteY16" fmla="*/ 1181572 h 2275635"/>
              <a:gd name="connsiteX17" fmla="*/ 205689 w 697539"/>
              <a:gd name="connsiteY17" fmla="*/ 258626 h 2275635"/>
              <a:gd name="connsiteX18" fmla="*/ 641525 w 697539"/>
              <a:gd name="connsiteY18" fmla="*/ 53527 h 2275635"/>
              <a:gd name="connsiteX19" fmla="*/ 615887 w 697539"/>
              <a:gd name="connsiteY19" fmla="*/ 2252 h 227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7539" h="2275635">
                <a:moveTo>
                  <a:pt x="615887" y="2252"/>
                </a:moveTo>
                <a:cubicBezTo>
                  <a:pt x="583128" y="12222"/>
                  <a:pt x="547520" y="82012"/>
                  <a:pt x="444971" y="113347"/>
                </a:cubicBezTo>
                <a:cubicBezTo>
                  <a:pt x="342422" y="144682"/>
                  <a:pt x="-16502" y="180290"/>
                  <a:pt x="590" y="190260"/>
                </a:cubicBezTo>
                <a:cubicBezTo>
                  <a:pt x="17682" y="200230"/>
                  <a:pt x="432153" y="173168"/>
                  <a:pt x="547521" y="173168"/>
                </a:cubicBezTo>
                <a:cubicBezTo>
                  <a:pt x="662889" y="173168"/>
                  <a:pt x="714164" y="177441"/>
                  <a:pt x="692799" y="190260"/>
                </a:cubicBezTo>
                <a:cubicBezTo>
                  <a:pt x="671435" y="203079"/>
                  <a:pt x="419334" y="250080"/>
                  <a:pt x="419334" y="250080"/>
                </a:cubicBezTo>
                <a:cubicBezTo>
                  <a:pt x="313936" y="272869"/>
                  <a:pt x="91745" y="311325"/>
                  <a:pt x="60411" y="326992"/>
                </a:cubicBezTo>
                <a:cubicBezTo>
                  <a:pt x="29077" y="342659"/>
                  <a:pt x="194295" y="307052"/>
                  <a:pt x="231327" y="344084"/>
                </a:cubicBezTo>
                <a:cubicBezTo>
                  <a:pt x="268359" y="381116"/>
                  <a:pt x="272631" y="458028"/>
                  <a:pt x="282601" y="549183"/>
                </a:cubicBezTo>
                <a:cubicBezTo>
                  <a:pt x="292571" y="640338"/>
                  <a:pt x="293995" y="848286"/>
                  <a:pt x="291147" y="891015"/>
                </a:cubicBezTo>
                <a:cubicBezTo>
                  <a:pt x="288299" y="933744"/>
                  <a:pt x="255540" y="789890"/>
                  <a:pt x="265510" y="805557"/>
                </a:cubicBezTo>
                <a:cubicBezTo>
                  <a:pt x="275480" y="821224"/>
                  <a:pt x="325331" y="893863"/>
                  <a:pt x="350968" y="985018"/>
                </a:cubicBezTo>
                <a:cubicBezTo>
                  <a:pt x="376605" y="1076173"/>
                  <a:pt x="413637" y="1221453"/>
                  <a:pt x="419334" y="1352488"/>
                </a:cubicBezTo>
                <a:cubicBezTo>
                  <a:pt x="425031" y="1483523"/>
                  <a:pt x="397970" y="1617407"/>
                  <a:pt x="385151" y="1771231"/>
                </a:cubicBezTo>
                <a:cubicBezTo>
                  <a:pt x="372332" y="1925055"/>
                  <a:pt x="339573" y="2285403"/>
                  <a:pt x="342422" y="2275433"/>
                </a:cubicBezTo>
                <a:cubicBezTo>
                  <a:pt x="345270" y="2265463"/>
                  <a:pt x="375180" y="1893721"/>
                  <a:pt x="402242" y="1711411"/>
                </a:cubicBezTo>
                <a:cubicBezTo>
                  <a:pt x="429304" y="1529101"/>
                  <a:pt x="537551" y="1423703"/>
                  <a:pt x="504792" y="1181572"/>
                </a:cubicBezTo>
                <a:cubicBezTo>
                  <a:pt x="472033" y="939441"/>
                  <a:pt x="182900" y="446633"/>
                  <a:pt x="205689" y="258626"/>
                </a:cubicBezTo>
                <a:cubicBezTo>
                  <a:pt x="228478" y="70619"/>
                  <a:pt x="571734" y="90559"/>
                  <a:pt x="641525" y="53527"/>
                </a:cubicBezTo>
                <a:cubicBezTo>
                  <a:pt x="711316" y="16495"/>
                  <a:pt x="648646" y="-7718"/>
                  <a:pt x="615887" y="2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731B5D97-4A07-0439-65F4-0EE2797866BC}"/>
              </a:ext>
            </a:extLst>
          </p:cNvPr>
          <p:cNvSpPr/>
          <p:nvPr/>
        </p:nvSpPr>
        <p:spPr>
          <a:xfrm>
            <a:off x="4952205" y="749800"/>
            <a:ext cx="1458105" cy="263143"/>
          </a:xfrm>
          <a:custGeom>
            <a:avLst/>
            <a:gdLst>
              <a:gd name="connsiteX0" fmla="*/ 38539 w 1458105"/>
              <a:gd name="connsiteY0" fmla="*/ 250058 h 263143"/>
              <a:gd name="connsiteX1" fmla="*/ 123997 w 1458105"/>
              <a:gd name="connsiteY1" fmla="*/ 207329 h 263143"/>
              <a:gd name="connsiteX2" fmla="*/ 611107 w 1458105"/>
              <a:gd name="connsiteY2" fmla="*/ 2230 h 263143"/>
              <a:gd name="connsiteX3" fmla="*/ 1414412 w 1458105"/>
              <a:gd name="connsiteY3" fmla="*/ 96234 h 263143"/>
              <a:gd name="connsiteX4" fmla="*/ 1277679 w 1458105"/>
              <a:gd name="connsiteY4" fmla="*/ 62050 h 263143"/>
              <a:gd name="connsiteX5" fmla="*/ 653836 w 1458105"/>
              <a:gd name="connsiteY5" fmla="*/ 10776 h 263143"/>
              <a:gd name="connsiteX6" fmla="*/ 38539 w 1458105"/>
              <a:gd name="connsiteY6" fmla="*/ 250058 h 26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8105" h="263143">
                <a:moveTo>
                  <a:pt x="38539" y="250058"/>
                </a:moveTo>
                <a:cubicBezTo>
                  <a:pt x="-49768" y="282817"/>
                  <a:pt x="28569" y="248634"/>
                  <a:pt x="123997" y="207329"/>
                </a:cubicBezTo>
                <a:cubicBezTo>
                  <a:pt x="219425" y="166024"/>
                  <a:pt x="396038" y="20746"/>
                  <a:pt x="611107" y="2230"/>
                </a:cubicBezTo>
                <a:cubicBezTo>
                  <a:pt x="826176" y="-16286"/>
                  <a:pt x="1303317" y="86264"/>
                  <a:pt x="1414412" y="96234"/>
                </a:cubicBezTo>
                <a:cubicBezTo>
                  <a:pt x="1525507" y="106204"/>
                  <a:pt x="1404442" y="76293"/>
                  <a:pt x="1277679" y="62050"/>
                </a:cubicBezTo>
                <a:cubicBezTo>
                  <a:pt x="1150916" y="47807"/>
                  <a:pt x="856087" y="-21983"/>
                  <a:pt x="653836" y="10776"/>
                </a:cubicBezTo>
                <a:cubicBezTo>
                  <a:pt x="451586" y="43535"/>
                  <a:pt x="126846" y="217299"/>
                  <a:pt x="38539" y="250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7B3D486C-10FD-8B8E-ABFF-4BF56F5DEFE9}"/>
              </a:ext>
            </a:extLst>
          </p:cNvPr>
          <p:cNvSpPr/>
          <p:nvPr/>
        </p:nvSpPr>
        <p:spPr>
          <a:xfrm>
            <a:off x="6216465" y="829112"/>
            <a:ext cx="1423259" cy="1474426"/>
          </a:xfrm>
          <a:custGeom>
            <a:avLst/>
            <a:gdLst>
              <a:gd name="connsiteX0" fmla="*/ 64694 w 1423259"/>
              <a:gd name="connsiteY0" fmla="*/ 76742 h 1474426"/>
              <a:gd name="connsiteX1" fmla="*/ 158698 w 1423259"/>
              <a:gd name="connsiteY1" fmla="*/ 128017 h 1474426"/>
              <a:gd name="connsiteX2" fmla="*/ 987640 w 1423259"/>
              <a:gd name="connsiteY2" fmla="*/ 999688 h 1474426"/>
              <a:gd name="connsiteX3" fmla="*/ 1021823 w 1423259"/>
              <a:gd name="connsiteY3" fmla="*/ 956959 h 1474426"/>
              <a:gd name="connsiteX4" fmla="*/ 1414929 w 1423259"/>
              <a:gd name="connsiteY4" fmla="*/ 1461161 h 1474426"/>
              <a:gd name="connsiteX5" fmla="*/ 1226922 w 1423259"/>
              <a:gd name="connsiteY5" fmla="*/ 1221879 h 1474426"/>
              <a:gd name="connsiteX6" fmla="*/ 517621 w 1423259"/>
              <a:gd name="connsiteY6" fmla="*/ 136563 h 1474426"/>
              <a:gd name="connsiteX7" fmla="*/ 1013277 w 1423259"/>
              <a:gd name="connsiteY7" fmla="*/ 914230 h 1474426"/>
              <a:gd name="connsiteX8" fmla="*/ 765449 w 1423259"/>
              <a:gd name="connsiteY8" fmla="*/ 563852 h 1474426"/>
              <a:gd name="connsiteX9" fmla="*/ 1013277 w 1423259"/>
              <a:gd name="connsiteY9" fmla="*/ 811681 h 1474426"/>
              <a:gd name="connsiteX10" fmla="*/ 705628 w 1423259"/>
              <a:gd name="connsiteY10" fmla="*/ 580944 h 1474426"/>
              <a:gd name="connsiteX11" fmla="*/ 893636 w 1423259"/>
              <a:gd name="connsiteY11" fmla="*/ 820226 h 1474426"/>
              <a:gd name="connsiteX12" fmla="*/ 64694 w 1423259"/>
              <a:gd name="connsiteY12" fmla="*/ 76742 h 147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3259" h="1474426">
                <a:moveTo>
                  <a:pt x="64694" y="76742"/>
                </a:moveTo>
                <a:cubicBezTo>
                  <a:pt x="-57796" y="-38626"/>
                  <a:pt x="4874" y="-25807"/>
                  <a:pt x="158698" y="128017"/>
                </a:cubicBezTo>
                <a:cubicBezTo>
                  <a:pt x="312522" y="281841"/>
                  <a:pt x="843786" y="861531"/>
                  <a:pt x="987640" y="999688"/>
                </a:cubicBezTo>
                <a:cubicBezTo>
                  <a:pt x="1131494" y="1137845"/>
                  <a:pt x="950608" y="880047"/>
                  <a:pt x="1021823" y="956959"/>
                </a:cubicBezTo>
                <a:cubicBezTo>
                  <a:pt x="1093038" y="1033871"/>
                  <a:pt x="1380746" y="1417008"/>
                  <a:pt x="1414929" y="1461161"/>
                </a:cubicBezTo>
                <a:cubicBezTo>
                  <a:pt x="1449112" y="1505314"/>
                  <a:pt x="1376473" y="1442645"/>
                  <a:pt x="1226922" y="1221879"/>
                </a:cubicBezTo>
                <a:cubicBezTo>
                  <a:pt x="1077371" y="1001113"/>
                  <a:pt x="553229" y="187838"/>
                  <a:pt x="517621" y="136563"/>
                </a:cubicBezTo>
                <a:cubicBezTo>
                  <a:pt x="482014" y="85288"/>
                  <a:pt x="971972" y="843015"/>
                  <a:pt x="1013277" y="914230"/>
                </a:cubicBezTo>
                <a:cubicBezTo>
                  <a:pt x="1054582" y="985445"/>
                  <a:pt x="765449" y="580943"/>
                  <a:pt x="765449" y="563852"/>
                </a:cubicBezTo>
                <a:cubicBezTo>
                  <a:pt x="765449" y="546761"/>
                  <a:pt x="1023247" y="808832"/>
                  <a:pt x="1013277" y="811681"/>
                </a:cubicBezTo>
                <a:cubicBezTo>
                  <a:pt x="1003307" y="814530"/>
                  <a:pt x="725568" y="579520"/>
                  <a:pt x="705628" y="580944"/>
                </a:cubicBezTo>
                <a:cubicBezTo>
                  <a:pt x="685688" y="582368"/>
                  <a:pt x="994761" y="904260"/>
                  <a:pt x="893636" y="820226"/>
                </a:cubicBezTo>
                <a:cubicBezTo>
                  <a:pt x="792511" y="736192"/>
                  <a:pt x="187184" y="192110"/>
                  <a:pt x="64694" y="76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04299824-D4FD-44E7-4973-F58C68E5FC47}"/>
              </a:ext>
            </a:extLst>
          </p:cNvPr>
          <p:cNvSpPr/>
          <p:nvPr/>
        </p:nvSpPr>
        <p:spPr>
          <a:xfrm>
            <a:off x="5431298" y="741975"/>
            <a:ext cx="1008385" cy="223802"/>
          </a:xfrm>
          <a:custGeom>
            <a:avLst/>
            <a:gdLst>
              <a:gd name="connsiteX0" fmla="*/ 3827 w 1008385"/>
              <a:gd name="connsiteY0" fmla="*/ 223700 h 223802"/>
              <a:gd name="connsiteX1" fmla="*/ 482392 w 1008385"/>
              <a:gd name="connsiteY1" fmla="*/ 95513 h 223802"/>
              <a:gd name="connsiteX2" fmla="*/ 1003685 w 1008385"/>
              <a:gd name="connsiteY2" fmla="*/ 215154 h 223802"/>
              <a:gd name="connsiteX3" fmla="*/ 704582 w 1008385"/>
              <a:gd name="connsiteY3" fmla="*/ 129696 h 223802"/>
              <a:gd name="connsiteX4" fmla="*/ 123468 w 1008385"/>
              <a:gd name="connsiteY4" fmla="*/ 1509 h 223802"/>
              <a:gd name="connsiteX5" fmla="*/ 251655 w 1008385"/>
              <a:gd name="connsiteY5" fmla="*/ 69875 h 223802"/>
              <a:gd name="connsiteX6" fmla="*/ 3827 w 1008385"/>
              <a:gd name="connsiteY6" fmla="*/ 223700 h 22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385" h="223802">
                <a:moveTo>
                  <a:pt x="3827" y="223700"/>
                </a:moveTo>
                <a:cubicBezTo>
                  <a:pt x="42283" y="227973"/>
                  <a:pt x="315749" y="96937"/>
                  <a:pt x="482392" y="95513"/>
                </a:cubicBezTo>
                <a:cubicBezTo>
                  <a:pt x="649035" y="94089"/>
                  <a:pt x="966653" y="209457"/>
                  <a:pt x="1003685" y="215154"/>
                </a:cubicBezTo>
                <a:cubicBezTo>
                  <a:pt x="1040717" y="220851"/>
                  <a:pt x="851285" y="165304"/>
                  <a:pt x="704582" y="129696"/>
                </a:cubicBezTo>
                <a:cubicBezTo>
                  <a:pt x="557879" y="94088"/>
                  <a:pt x="198956" y="11479"/>
                  <a:pt x="123468" y="1509"/>
                </a:cubicBezTo>
                <a:cubicBezTo>
                  <a:pt x="47980" y="-8461"/>
                  <a:pt x="274444" y="32843"/>
                  <a:pt x="251655" y="69875"/>
                </a:cubicBezTo>
                <a:cubicBezTo>
                  <a:pt x="228866" y="106907"/>
                  <a:pt x="-34629" y="219427"/>
                  <a:pt x="3827" y="223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1F05560C-F89F-DAF1-4F01-C51FD0E9D2C4}"/>
              </a:ext>
            </a:extLst>
          </p:cNvPr>
          <p:cNvSpPr/>
          <p:nvPr/>
        </p:nvSpPr>
        <p:spPr>
          <a:xfrm>
            <a:off x="7374500" y="1879610"/>
            <a:ext cx="728085" cy="1487489"/>
          </a:xfrm>
          <a:custGeom>
            <a:avLst/>
            <a:gdLst>
              <a:gd name="connsiteX0" fmla="*/ 521 w 728085"/>
              <a:gd name="connsiteY0" fmla="*/ 60285 h 1487489"/>
              <a:gd name="connsiteX1" fmla="*/ 684184 w 728085"/>
              <a:gd name="connsiteY1" fmla="*/ 1410521 h 1487489"/>
              <a:gd name="connsiteX2" fmla="*/ 607272 w 728085"/>
              <a:gd name="connsiteY2" fmla="*/ 1179784 h 1487489"/>
              <a:gd name="connsiteX3" fmla="*/ 179982 w 728085"/>
              <a:gd name="connsiteY3" fmla="*/ 465 h 1487489"/>
              <a:gd name="connsiteX4" fmla="*/ 564543 w 728085"/>
              <a:gd name="connsiteY4" fmla="*/ 1025960 h 1487489"/>
              <a:gd name="connsiteX5" fmla="*/ 521 w 728085"/>
              <a:gd name="connsiteY5" fmla="*/ 60285 h 148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085" h="1487489">
                <a:moveTo>
                  <a:pt x="521" y="60285"/>
                </a:moveTo>
                <a:cubicBezTo>
                  <a:pt x="20461" y="124378"/>
                  <a:pt x="583059" y="1223938"/>
                  <a:pt x="684184" y="1410521"/>
                </a:cubicBezTo>
                <a:cubicBezTo>
                  <a:pt x="785309" y="1597104"/>
                  <a:pt x="691306" y="1414793"/>
                  <a:pt x="607272" y="1179784"/>
                </a:cubicBezTo>
                <a:cubicBezTo>
                  <a:pt x="523238" y="944775"/>
                  <a:pt x="187104" y="26102"/>
                  <a:pt x="179982" y="465"/>
                </a:cubicBezTo>
                <a:cubicBezTo>
                  <a:pt x="172861" y="-25172"/>
                  <a:pt x="590180" y="1017414"/>
                  <a:pt x="564543" y="1025960"/>
                </a:cubicBezTo>
                <a:cubicBezTo>
                  <a:pt x="538906" y="1034506"/>
                  <a:pt x="-19419" y="-3808"/>
                  <a:pt x="521" y="60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5661D240-7B75-6DFB-AB89-8D989C37447B}"/>
              </a:ext>
            </a:extLst>
          </p:cNvPr>
          <p:cNvSpPr/>
          <p:nvPr/>
        </p:nvSpPr>
        <p:spPr>
          <a:xfrm>
            <a:off x="8033798" y="3016049"/>
            <a:ext cx="1009189" cy="2273469"/>
          </a:xfrm>
          <a:custGeom>
            <a:avLst/>
            <a:gdLst>
              <a:gd name="connsiteX0" fmla="*/ 7795 w 1009189"/>
              <a:gd name="connsiteY0" fmla="*/ 616 h 2273469"/>
              <a:gd name="connsiteX1" fmla="*/ 212894 w 1009189"/>
              <a:gd name="connsiteY1" fmla="*/ 1068841 h 2273469"/>
              <a:gd name="connsiteX2" fmla="*/ 494905 w 1009189"/>
              <a:gd name="connsiteY2" fmla="*/ 1624317 h 2273469"/>
              <a:gd name="connsiteX3" fmla="*/ 409447 w 1009189"/>
              <a:gd name="connsiteY3" fmla="*/ 1453401 h 2273469"/>
              <a:gd name="connsiteX4" fmla="*/ 982015 w 1009189"/>
              <a:gd name="connsiteY4" fmla="*/ 2231069 h 2273469"/>
              <a:gd name="connsiteX5" fmla="*/ 862374 w 1009189"/>
              <a:gd name="connsiteY5" fmla="*/ 2102882 h 2273469"/>
              <a:gd name="connsiteX6" fmla="*/ 383809 w 1009189"/>
              <a:gd name="connsiteY6" fmla="*/ 1530314 h 2273469"/>
              <a:gd name="connsiteX7" fmla="*/ 76161 w 1009189"/>
              <a:gd name="connsiteY7" fmla="*/ 923562 h 2273469"/>
              <a:gd name="connsiteX8" fmla="*/ 7795 w 1009189"/>
              <a:gd name="connsiteY8" fmla="*/ 616 h 227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189" h="2273469">
                <a:moveTo>
                  <a:pt x="7795" y="616"/>
                </a:moveTo>
                <a:cubicBezTo>
                  <a:pt x="30584" y="24829"/>
                  <a:pt x="131709" y="798224"/>
                  <a:pt x="212894" y="1068841"/>
                </a:cubicBezTo>
                <a:cubicBezTo>
                  <a:pt x="294079" y="1339458"/>
                  <a:pt x="462146" y="1560224"/>
                  <a:pt x="494905" y="1624317"/>
                </a:cubicBezTo>
                <a:cubicBezTo>
                  <a:pt x="527664" y="1688410"/>
                  <a:pt x="328262" y="1352276"/>
                  <a:pt x="409447" y="1453401"/>
                </a:cubicBezTo>
                <a:cubicBezTo>
                  <a:pt x="490632" y="1554526"/>
                  <a:pt x="906527" y="2122822"/>
                  <a:pt x="982015" y="2231069"/>
                </a:cubicBezTo>
                <a:cubicBezTo>
                  <a:pt x="1057503" y="2339316"/>
                  <a:pt x="962075" y="2219674"/>
                  <a:pt x="862374" y="2102882"/>
                </a:cubicBezTo>
                <a:cubicBezTo>
                  <a:pt x="762673" y="1986090"/>
                  <a:pt x="514844" y="1726867"/>
                  <a:pt x="383809" y="1530314"/>
                </a:cubicBezTo>
                <a:cubicBezTo>
                  <a:pt x="252774" y="1333761"/>
                  <a:pt x="138830" y="1175663"/>
                  <a:pt x="76161" y="923562"/>
                </a:cubicBezTo>
                <a:cubicBezTo>
                  <a:pt x="13492" y="671461"/>
                  <a:pt x="-14994" y="-23597"/>
                  <a:pt x="7795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AEB4CADB-5F8D-00DA-C4F6-3645427B1C4A}"/>
              </a:ext>
            </a:extLst>
          </p:cNvPr>
          <p:cNvSpPr/>
          <p:nvPr/>
        </p:nvSpPr>
        <p:spPr>
          <a:xfrm>
            <a:off x="8708147" y="4845425"/>
            <a:ext cx="194230" cy="1431032"/>
          </a:xfrm>
          <a:custGeom>
            <a:avLst/>
            <a:gdLst>
              <a:gd name="connsiteX0" fmla="*/ 94021 w 194230"/>
              <a:gd name="connsiteY0" fmla="*/ 40 h 1431032"/>
              <a:gd name="connsiteX1" fmla="*/ 17 w 194230"/>
              <a:gd name="connsiteY1" fmla="*/ 435876 h 1431032"/>
              <a:gd name="connsiteX2" fmla="*/ 102567 w 194230"/>
              <a:gd name="connsiteY2" fmla="*/ 786254 h 1431032"/>
              <a:gd name="connsiteX3" fmla="*/ 94021 w 194230"/>
              <a:gd name="connsiteY3" fmla="*/ 649521 h 1431032"/>
              <a:gd name="connsiteX4" fmla="*/ 170933 w 194230"/>
              <a:gd name="connsiteY4" fmla="*/ 1162268 h 1431032"/>
              <a:gd name="connsiteX5" fmla="*/ 188025 w 194230"/>
              <a:gd name="connsiteY5" fmla="*/ 1427188 h 1431032"/>
              <a:gd name="connsiteX6" fmla="*/ 76930 w 194230"/>
              <a:gd name="connsiteY6" fmla="*/ 974261 h 1431032"/>
              <a:gd name="connsiteX7" fmla="*/ 145296 w 194230"/>
              <a:gd name="connsiteY7" fmla="*/ 290597 h 1431032"/>
              <a:gd name="connsiteX8" fmla="*/ 111113 w 194230"/>
              <a:gd name="connsiteY8" fmla="*/ 666612 h 1431032"/>
              <a:gd name="connsiteX9" fmla="*/ 68384 w 194230"/>
              <a:gd name="connsiteY9" fmla="*/ 495696 h 1431032"/>
              <a:gd name="connsiteX10" fmla="*/ 59838 w 194230"/>
              <a:gd name="connsiteY10" fmla="*/ 410239 h 1431032"/>
              <a:gd name="connsiteX11" fmla="*/ 94021 w 194230"/>
              <a:gd name="connsiteY11" fmla="*/ 40 h 14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230" h="1431032">
                <a:moveTo>
                  <a:pt x="94021" y="40"/>
                </a:moveTo>
                <a:cubicBezTo>
                  <a:pt x="84051" y="4313"/>
                  <a:pt x="-1407" y="304840"/>
                  <a:pt x="17" y="435876"/>
                </a:cubicBezTo>
                <a:cubicBezTo>
                  <a:pt x="1441" y="566912"/>
                  <a:pt x="86900" y="750647"/>
                  <a:pt x="102567" y="786254"/>
                </a:cubicBezTo>
                <a:cubicBezTo>
                  <a:pt x="118234" y="821862"/>
                  <a:pt x="82627" y="586852"/>
                  <a:pt x="94021" y="649521"/>
                </a:cubicBezTo>
                <a:cubicBezTo>
                  <a:pt x="105415" y="712190"/>
                  <a:pt x="155266" y="1032657"/>
                  <a:pt x="170933" y="1162268"/>
                </a:cubicBezTo>
                <a:cubicBezTo>
                  <a:pt x="186600" y="1291879"/>
                  <a:pt x="203692" y="1458522"/>
                  <a:pt x="188025" y="1427188"/>
                </a:cubicBezTo>
                <a:cubicBezTo>
                  <a:pt x="172358" y="1395854"/>
                  <a:pt x="84051" y="1163693"/>
                  <a:pt x="76930" y="974261"/>
                </a:cubicBezTo>
                <a:cubicBezTo>
                  <a:pt x="69809" y="784829"/>
                  <a:pt x="139599" y="341872"/>
                  <a:pt x="145296" y="290597"/>
                </a:cubicBezTo>
                <a:cubicBezTo>
                  <a:pt x="150993" y="239322"/>
                  <a:pt x="123932" y="632429"/>
                  <a:pt x="111113" y="666612"/>
                </a:cubicBezTo>
                <a:cubicBezTo>
                  <a:pt x="98294" y="700795"/>
                  <a:pt x="76930" y="538425"/>
                  <a:pt x="68384" y="495696"/>
                </a:cubicBezTo>
                <a:cubicBezTo>
                  <a:pt x="59838" y="452967"/>
                  <a:pt x="49868" y="492848"/>
                  <a:pt x="59838" y="410239"/>
                </a:cubicBezTo>
                <a:cubicBezTo>
                  <a:pt x="69808" y="327630"/>
                  <a:pt x="103991" y="-4233"/>
                  <a:pt x="94021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BB5A3822-4386-6EFC-1C3F-1E4508683B2A}"/>
              </a:ext>
            </a:extLst>
          </p:cNvPr>
          <p:cNvSpPr/>
          <p:nvPr/>
        </p:nvSpPr>
        <p:spPr>
          <a:xfrm>
            <a:off x="8201418" y="5800157"/>
            <a:ext cx="770248" cy="1430691"/>
          </a:xfrm>
          <a:custGeom>
            <a:avLst/>
            <a:gdLst>
              <a:gd name="connsiteX0" fmla="*/ 412743 w 770248"/>
              <a:gd name="connsiteY0" fmla="*/ 28075 h 1430691"/>
              <a:gd name="connsiteX1" fmla="*/ 464018 w 770248"/>
              <a:gd name="connsiteY1" fmla="*/ 122079 h 1430691"/>
              <a:gd name="connsiteX2" fmla="*/ 609296 w 770248"/>
              <a:gd name="connsiteY2" fmla="*/ 515185 h 1430691"/>
              <a:gd name="connsiteX3" fmla="*/ 421289 w 770248"/>
              <a:gd name="connsiteY3" fmla="*/ 839925 h 1430691"/>
              <a:gd name="connsiteX4" fmla="*/ 515292 w 770248"/>
              <a:gd name="connsiteY4" fmla="*/ 745922 h 1430691"/>
              <a:gd name="connsiteX5" fmla="*/ 284556 w 770248"/>
              <a:gd name="connsiteY5" fmla="*/ 959566 h 1430691"/>
              <a:gd name="connsiteX6" fmla="*/ 438380 w 770248"/>
              <a:gd name="connsiteY6" fmla="*/ 959566 h 1430691"/>
              <a:gd name="connsiteX7" fmla="*/ 344376 w 770248"/>
              <a:gd name="connsiteY7" fmla="*/ 1070662 h 1430691"/>
              <a:gd name="connsiteX8" fmla="*/ 2545 w 770248"/>
              <a:gd name="connsiteY8" fmla="*/ 1429585 h 1430691"/>
              <a:gd name="connsiteX9" fmla="*/ 216189 w 770248"/>
              <a:gd name="connsiteY9" fmla="*/ 1164665 h 1430691"/>
              <a:gd name="connsiteX10" fmla="*/ 711846 w 770248"/>
              <a:gd name="connsiteY10" fmla="*/ 669009 h 1430691"/>
              <a:gd name="connsiteX11" fmla="*/ 481109 w 770248"/>
              <a:gd name="connsiteY11" fmla="*/ 771559 h 1430691"/>
              <a:gd name="connsiteX12" fmla="*/ 737483 w 770248"/>
              <a:gd name="connsiteY12" fmla="*/ 540822 h 1430691"/>
              <a:gd name="connsiteX13" fmla="*/ 763120 w 770248"/>
              <a:gd name="connsiteY13" fmla="*/ 532277 h 1430691"/>
              <a:gd name="connsiteX14" fmla="*/ 703300 w 770248"/>
              <a:gd name="connsiteY14" fmla="*/ 566460 h 1430691"/>
              <a:gd name="connsiteX15" fmla="*/ 412743 w 770248"/>
              <a:gd name="connsiteY15" fmla="*/ 28075 h 14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0248" h="1430691">
                <a:moveTo>
                  <a:pt x="412743" y="28075"/>
                </a:moveTo>
                <a:cubicBezTo>
                  <a:pt x="372863" y="-45988"/>
                  <a:pt x="431259" y="40894"/>
                  <a:pt x="464018" y="122079"/>
                </a:cubicBezTo>
                <a:cubicBezTo>
                  <a:pt x="496777" y="203264"/>
                  <a:pt x="616417" y="395544"/>
                  <a:pt x="609296" y="515185"/>
                </a:cubicBezTo>
                <a:cubicBezTo>
                  <a:pt x="602175" y="634826"/>
                  <a:pt x="436956" y="801469"/>
                  <a:pt x="421289" y="839925"/>
                </a:cubicBezTo>
                <a:cubicBezTo>
                  <a:pt x="405622" y="878381"/>
                  <a:pt x="538081" y="725982"/>
                  <a:pt x="515292" y="745922"/>
                </a:cubicBezTo>
                <a:cubicBezTo>
                  <a:pt x="492503" y="765862"/>
                  <a:pt x="297375" y="923959"/>
                  <a:pt x="284556" y="959566"/>
                </a:cubicBezTo>
                <a:cubicBezTo>
                  <a:pt x="271737" y="995173"/>
                  <a:pt x="428410" y="941050"/>
                  <a:pt x="438380" y="959566"/>
                </a:cubicBezTo>
                <a:cubicBezTo>
                  <a:pt x="448350" y="978082"/>
                  <a:pt x="417015" y="992326"/>
                  <a:pt x="344376" y="1070662"/>
                </a:cubicBezTo>
                <a:cubicBezTo>
                  <a:pt x="271737" y="1148998"/>
                  <a:pt x="23909" y="1413918"/>
                  <a:pt x="2545" y="1429585"/>
                </a:cubicBezTo>
                <a:cubicBezTo>
                  <a:pt x="-18820" y="1445252"/>
                  <a:pt x="97972" y="1291428"/>
                  <a:pt x="216189" y="1164665"/>
                </a:cubicBezTo>
                <a:cubicBezTo>
                  <a:pt x="334406" y="1037902"/>
                  <a:pt x="667693" y="734527"/>
                  <a:pt x="711846" y="669009"/>
                </a:cubicBezTo>
                <a:cubicBezTo>
                  <a:pt x="755999" y="603491"/>
                  <a:pt x="476836" y="792923"/>
                  <a:pt x="481109" y="771559"/>
                </a:cubicBezTo>
                <a:cubicBezTo>
                  <a:pt x="485382" y="750195"/>
                  <a:pt x="690481" y="580702"/>
                  <a:pt x="737483" y="540822"/>
                </a:cubicBezTo>
                <a:cubicBezTo>
                  <a:pt x="784485" y="500942"/>
                  <a:pt x="768817" y="528004"/>
                  <a:pt x="763120" y="532277"/>
                </a:cubicBezTo>
                <a:cubicBezTo>
                  <a:pt x="757423" y="536550"/>
                  <a:pt x="763120" y="643372"/>
                  <a:pt x="703300" y="566460"/>
                </a:cubicBezTo>
                <a:cubicBezTo>
                  <a:pt x="643480" y="489548"/>
                  <a:pt x="452623" y="102138"/>
                  <a:pt x="412743" y="28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86062A86-07B5-9F15-FFD2-1FCD1DFCC0AB}"/>
              </a:ext>
            </a:extLst>
          </p:cNvPr>
          <p:cNvSpPr/>
          <p:nvPr/>
        </p:nvSpPr>
        <p:spPr>
          <a:xfrm>
            <a:off x="7929572" y="6702735"/>
            <a:ext cx="586414" cy="2549505"/>
          </a:xfrm>
          <a:custGeom>
            <a:avLst/>
            <a:gdLst>
              <a:gd name="connsiteX0" fmla="*/ 342757 w 586414"/>
              <a:gd name="connsiteY0" fmla="*/ 99717 h 2549505"/>
              <a:gd name="connsiteX1" fmla="*/ 394032 w 586414"/>
              <a:gd name="connsiteY1" fmla="*/ 202267 h 2549505"/>
              <a:gd name="connsiteX2" fmla="*/ 513673 w 586414"/>
              <a:gd name="connsiteY2" fmla="*/ 877385 h 2549505"/>
              <a:gd name="connsiteX3" fmla="*/ 573493 w 586414"/>
              <a:gd name="connsiteY3" fmla="*/ 1407224 h 2549505"/>
              <a:gd name="connsiteX4" fmla="*/ 564948 w 586414"/>
              <a:gd name="connsiteY4" fmla="*/ 1193579 h 2549505"/>
              <a:gd name="connsiteX5" fmla="*/ 582039 w 586414"/>
              <a:gd name="connsiteY5" fmla="*/ 1586686 h 2549505"/>
              <a:gd name="connsiteX6" fmla="*/ 470944 w 586414"/>
              <a:gd name="connsiteY6" fmla="*/ 1868697 h 2549505"/>
              <a:gd name="connsiteX7" fmla="*/ 9471 w 586414"/>
              <a:gd name="connsiteY7" fmla="*/ 2535269 h 2549505"/>
              <a:gd name="connsiteX8" fmla="*/ 180387 w 586414"/>
              <a:gd name="connsiteY8" fmla="*/ 2304532 h 2549505"/>
              <a:gd name="connsiteX9" fmla="*/ 428215 w 586414"/>
              <a:gd name="connsiteY9" fmla="*/ 2065250 h 2549505"/>
              <a:gd name="connsiteX10" fmla="*/ 582039 w 586414"/>
              <a:gd name="connsiteY10" fmla="*/ 1766147 h 2549505"/>
              <a:gd name="connsiteX11" fmla="*/ 488035 w 586414"/>
              <a:gd name="connsiteY11" fmla="*/ 1116667 h 2549505"/>
              <a:gd name="connsiteX12" fmla="*/ 556402 w 586414"/>
              <a:gd name="connsiteY12" fmla="*/ 1518319 h 2549505"/>
              <a:gd name="connsiteX13" fmla="*/ 342757 w 586414"/>
              <a:gd name="connsiteY13" fmla="*/ 99717 h 254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414" h="2549505">
                <a:moveTo>
                  <a:pt x="342757" y="99717"/>
                </a:moveTo>
                <a:cubicBezTo>
                  <a:pt x="315695" y="-119625"/>
                  <a:pt x="365546" y="72656"/>
                  <a:pt x="394032" y="202267"/>
                </a:cubicBezTo>
                <a:cubicBezTo>
                  <a:pt x="422518" y="331878"/>
                  <a:pt x="483763" y="676559"/>
                  <a:pt x="513673" y="877385"/>
                </a:cubicBezTo>
                <a:cubicBezTo>
                  <a:pt x="543583" y="1078211"/>
                  <a:pt x="564947" y="1354525"/>
                  <a:pt x="573493" y="1407224"/>
                </a:cubicBezTo>
                <a:cubicBezTo>
                  <a:pt x="582039" y="1459923"/>
                  <a:pt x="563524" y="1163669"/>
                  <a:pt x="564948" y="1193579"/>
                </a:cubicBezTo>
                <a:cubicBezTo>
                  <a:pt x="566372" y="1223489"/>
                  <a:pt x="597706" y="1474166"/>
                  <a:pt x="582039" y="1586686"/>
                </a:cubicBezTo>
                <a:cubicBezTo>
                  <a:pt x="566372" y="1699206"/>
                  <a:pt x="566372" y="1710600"/>
                  <a:pt x="470944" y="1868697"/>
                </a:cubicBezTo>
                <a:cubicBezTo>
                  <a:pt x="375516" y="2026794"/>
                  <a:pt x="57897" y="2462630"/>
                  <a:pt x="9471" y="2535269"/>
                </a:cubicBezTo>
                <a:cubicBezTo>
                  <a:pt x="-38955" y="2607908"/>
                  <a:pt x="110596" y="2382868"/>
                  <a:pt x="180387" y="2304532"/>
                </a:cubicBezTo>
                <a:cubicBezTo>
                  <a:pt x="250178" y="2226196"/>
                  <a:pt x="361273" y="2154981"/>
                  <a:pt x="428215" y="2065250"/>
                </a:cubicBezTo>
                <a:cubicBezTo>
                  <a:pt x="495157" y="1975519"/>
                  <a:pt x="572069" y="1924244"/>
                  <a:pt x="582039" y="1766147"/>
                </a:cubicBezTo>
                <a:cubicBezTo>
                  <a:pt x="592009" y="1608050"/>
                  <a:pt x="492308" y="1157972"/>
                  <a:pt x="488035" y="1116667"/>
                </a:cubicBezTo>
                <a:cubicBezTo>
                  <a:pt x="483762" y="1075362"/>
                  <a:pt x="580615" y="1686386"/>
                  <a:pt x="556402" y="1518319"/>
                </a:cubicBezTo>
                <a:cubicBezTo>
                  <a:pt x="532189" y="1350252"/>
                  <a:pt x="369819" y="319059"/>
                  <a:pt x="342757" y="99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BE90EDC5-E8DF-B3DC-2EFB-B80C59C7F6F6}"/>
              </a:ext>
            </a:extLst>
          </p:cNvPr>
          <p:cNvSpPr/>
          <p:nvPr/>
        </p:nvSpPr>
        <p:spPr>
          <a:xfrm>
            <a:off x="6861544" y="7517484"/>
            <a:ext cx="472175" cy="1014221"/>
          </a:xfrm>
          <a:custGeom>
            <a:avLst/>
            <a:gdLst>
              <a:gd name="connsiteX0" fmla="*/ 26366 w 472175"/>
              <a:gd name="connsiteY0" fmla="*/ 11361 h 1014221"/>
              <a:gd name="connsiteX1" fmla="*/ 299832 w 472175"/>
              <a:gd name="connsiteY1" fmla="*/ 609566 h 1014221"/>
              <a:gd name="connsiteX2" fmla="*/ 470748 w 472175"/>
              <a:gd name="connsiteY2" fmla="*/ 1011219 h 1014221"/>
              <a:gd name="connsiteX3" fmla="*/ 376744 w 472175"/>
              <a:gd name="connsiteY3" fmla="*/ 789028 h 1014221"/>
              <a:gd name="connsiteX4" fmla="*/ 291286 w 472175"/>
              <a:gd name="connsiteY4" fmla="*/ 712116 h 1014221"/>
              <a:gd name="connsiteX5" fmla="*/ 729 w 472175"/>
              <a:gd name="connsiteY5" fmla="*/ 635204 h 1014221"/>
              <a:gd name="connsiteX6" fmla="*/ 214374 w 472175"/>
              <a:gd name="connsiteY6" fmla="*/ 695024 h 1014221"/>
              <a:gd name="connsiteX7" fmla="*/ 402381 w 472175"/>
              <a:gd name="connsiteY7" fmla="*/ 806120 h 1014221"/>
              <a:gd name="connsiteX8" fmla="*/ 120370 w 472175"/>
              <a:gd name="connsiteY8" fmla="*/ 259189 h 1014221"/>
              <a:gd name="connsiteX9" fmla="*/ 26366 w 472175"/>
              <a:gd name="connsiteY9" fmla="*/ 11361 h 1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175" h="1014221">
                <a:moveTo>
                  <a:pt x="26366" y="11361"/>
                </a:moveTo>
                <a:cubicBezTo>
                  <a:pt x="56276" y="69757"/>
                  <a:pt x="225768" y="442923"/>
                  <a:pt x="299832" y="609566"/>
                </a:cubicBezTo>
                <a:cubicBezTo>
                  <a:pt x="373896" y="776209"/>
                  <a:pt x="457929" y="981309"/>
                  <a:pt x="470748" y="1011219"/>
                </a:cubicBezTo>
                <a:cubicBezTo>
                  <a:pt x="483567" y="1041129"/>
                  <a:pt x="406654" y="838879"/>
                  <a:pt x="376744" y="789028"/>
                </a:cubicBezTo>
                <a:cubicBezTo>
                  <a:pt x="346834" y="739178"/>
                  <a:pt x="353955" y="737753"/>
                  <a:pt x="291286" y="712116"/>
                </a:cubicBezTo>
                <a:cubicBezTo>
                  <a:pt x="228617" y="686479"/>
                  <a:pt x="13547" y="638053"/>
                  <a:pt x="729" y="635204"/>
                </a:cubicBezTo>
                <a:cubicBezTo>
                  <a:pt x="-12089" y="632355"/>
                  <a:pt x="147432" y="666538"/>
                  <a:pt x="214374" y="695024"/>
                </a:cubicBezTo>
                <a:cubicBezTo>
                  <a:pt x="281316" y="723510"/>
                  <a:pt x="418048" y="878759"/>
                  <a:pt x="402381" y="806120"/>
                </a:cubicBezTo>
                <a:cubicBezTo>
                  <a:pt x="386714" y="733481"/>
                  <a:pt x="185888" y="385952"/>
                  <a:pt x="120370" y="259189"/>
                </a:cubicBezTo>
                <a:cubicBezTo>
                  <a:pt x="54852" y="132426"/>
                  <a:pt x="-3544" y="-47035"/>
                  <a:pt x="26366" y="11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1F8890C-2382-D7B4-A383-744F6CD16415}"/>
              </a:ext>
            </a:extLst>
          </p:cNvPr>
          <p:cNvSpPr/>
          <p:nvPr/>
        </p:nvSpPr>
        <p:spPr>
          <a:xfrm>
            <a:off x="6775871" y="7444724"/>
            <a:ext cx="513272" cy="1212166"/>
          </a:xfrm>
          <a:custGeom>
            <a:avLst/>
            <a:gdLst>
              <a:gd name="connsiteX0" fmla="*/ 944 w 513272"/>
              <a:gd name="connsiteY0" fmla="*/ 7209 h 1212166"/>
              <a:gd name="connsiteX1" fmla="*/ 411142 w 513272"/>
              <a:gd name="connsiteY1" fmla="*/ 1152345 h 1212166"/>
              <a:gd name="connsiteX2" fmla="*/ 359867 w 513272"/>
              <a:gd name="connsiteY2" fmla="*/ 930155 h 1212166"/>
              <a:gd name="connsiteX3" fmla="*/ 479508 w 513272"/>
              <a:gd name="connsiteY3" fmla="*/ 1143799 h 1212166"/>
              <a:gd name="connsiteX4" fmla="*/ 342776 w 513272"/>
              <a:gd name="connsiteY4" fmla="*/ 1126708 h 1212166"/>
              <a:gd name="connsiteX5" fmla="*/ 77856 w 513272"/>
              <a:gd name="connsiteY5" fmla="*/ 1212166 h 1212166"/>
              <a:gd name="connsiteX6" fmla="*/ 470963 w 513272"/>
              <a:gd name="connsiteY6" fmla="*/ 1126708 h 1212166"/>
              <a:gd name="connsiteX7" fmla="*/ 496600 w 513272"/>
              <a:gd name="connsiteY7" fmla="*/ 1126708 h 1212166"/>
              <a:gd name="connsiteX8" fmla="*/ 419688 w 513272"/>
              <a:gd name="connsiteY8" fmla="*/ 981429 h 1212166"/>
              <a:gd name="connsiteX9" fmla="*/ 419688 w 513272"/>
              <a:gd name="connsiteY9" fmla="*/ 263583 h 1212166"/>
              <a:gd name="connsiteX10" fmla="*/ 359867 w 513272"/>
              <a:gd name="connsiteY10" fmla="*/ 870334 h 1212166"/>
              <a:gd name="connsiteX11" fmla="*/ 300047 w 513272"/>
              <a:gd name="connsiteY11" fmla="*/ 673781 h 1212166"/>
              <a:gd name="connsiteX12" fmla="*/ 944 w 513272"/>
              <a:gd name="connsiteY12" fmla="*/ 7209 h 121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272" h="1212166">
                <a:moveTo>
                  <a:pt x="944" y="7209"/>
                </a:moveTo>
                <a:cubicBezTo>
                  <a:pt x="19460" y="86969"/>
                  <a:pt x="351322" y="998521"/>
                  <a:pt x="411142" y="1152345"/>
                </a:cubicBezTo>
                <a:cubicBezTo>
                  <a:pt x="470963" y="1306169"/>
                  <a:pt x="348473" y="931579"/>
                  <a:pt x="359867" y="930155"/>
                </a:cubicBezTo>
                <a:cubicBezTo>
                  <a:pt x="371261" y="928731"/>
                  <a:pt x="482356" y="1111040"/>
                  <a:pt x="479508" y="1143799"/>
                </a:cubicBezTo>
                <a:cubicBezTo>
                  <a:pt x="476660" y="1176558"/>
                  <a:pt x="409718" y="1115314"/>
                  <a:pt x="342776" y="1126708"/>
                </a:cubicBezTo>
                <a:cubicBezTo>
                  <a:pt x="275834" y="1138102"/>
                  <a:pt x="56492" y="1212166"/>
                  <a:pt x="77856" y="1212166"/>
                </a:cubicBezTo>
                <a:cubicBezTo>
                  <a:pt x="99220" y="1212166"/>
                  <a:pt x="470963" y="1126708"/>
                  <a:pt x="470963" y="1126708"/>
                </a:cubicBezTo>
                <a:cubicBezTo>
                  <a:pt x="540754" y="1112465"/>
                  <a:pt x="505146" y="1150921"/>
                  <a:pt x="496600" y="1126708"/>
                </a:cubicBezTo>
                <a:cubicBezTo>
                  <a:pt x="488054" y="1102495"/>
                  <a:pt x="432507" y="1125283"/>
                  <a:pt x="419688" y="981429"/>
                </a:cubicBezTo>
                <a:cubicBezTo>
                  <a:pt x="406869" y="837575"/>
                  <a:pt x="429658" y="282099"/>
                  <a:pt x="419688" y="263583"/>
                </a:cubicBezTo>
                <a:cubicBezTo>
                  <a:pt x="409718" y="245067"/>
                  <a:pt x="379807" y="801968"/>
                  <a:pt x="359867" y="870334"/>
                </a:cubicBezTo>
                <a:cubicBezTo>
                  <a:pt x="339927" y="938700"/>
                  <a:pt x="358443" y="814787"/>
                  <a:pt x="300047" y="673781"/>
                </a:cubicBezTo>
                <a:cubicBezTo>
                  <a:pt x="241651" y="532775"/>
                  <a:pt x="-17572" y="-72551"/>
                  <a:pt x="944" y="7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E3128601-881A-F5B6-95AD-82F775F28645}"/>
              </a:ext>
            </a:extLst>
          </p:cNvPr>
          <p:cNvSpPr/>
          <p:nvPr/>
        </p:nvSpPr>
        <p:spPr>
          <a:xfrm>
            <a:off x="6870614" y="8135596"/>
            <a:ext cx="653799" cy="589660"/>
          </a:xfrm>
          <a:custGeom>
            <a:avLst/>
            <a:gdLst>
              <a:gd name="connsiteX0" fmla="*/ 649685 w 653799"/>
              <a:gd name="connsiteY0" fmla="*/ 0 h 589660"/>
              <a:gd name="connsiteX1" fmla="*/ 504407 w 653799"/>
              <a:gd name="connsiteY1" fmla="*/ 307649 h 589660"/>
              <a:gd name="connsiteX2" fmla="*/ 256579 w 653799"/>
              <a:gd name="connsiteY2" fmla="*/ 487111 h 589660"/>
              <a:gd name="connsiteX3" fmla="*/ 205 w 653799"/>
              <a:gd name="connsiteY3" fmla="*/ 589660 h 589660"/>
              <a:gd name="connsiteX4" fmla="*/ 299307 w 653799"/>
              <a:gd name="connsiteY4" fmla="*/ 487111 h 589660"/>
              <a:gd name="connsiteX5" fmla="*/ 598410 w 653799"/>
              <a:gd name="connsiteY5" fmla="*/ 427290 h 589660"/>
              <a:gd name="connsiteX6" fmla="*/ 470223 w 653799"/>
              <a:gd name="connsiteY6" fmla="*/ 444382 h 589660"/>
              <a:gd name="connsiteX7" fmla="*/ 641139 w 653799"/>
              <a:gd name="connsiteY7" fmla="*/ 179462 h 589660"/>
              <a:gd name="connsiteX8" fmla="*/ 641139 w 653799"/>
              <a:gd name="connsiteY8" fmla="*/ 59821 h 589660"/>
              <a:gd name="connsiteX9" fmla="*/ 649685 w 653799"/>
              <a:gd name="connsiteY9" fmla="*/ 0 h 58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3799" h="589660">
                <a:moveTo>
                  <a:pt x="649685" y="0"/>
                </a:moveTo>
                <a:cubicBezTo>
                  <a:pt x="609805" y="113232"/>
                  <a:pt x="569925" y="226464"/>
                  <a:pt x="504407" y="307649"/>
                </a:cubicBezTo>
                <a:cubicBezTo>
                  <a:pt x="438889" y="388834"/>
                  <a:pt x="340613" y="440109"/>
                  <a:pt x="256579" y="487111"/>
                </a:cubicBezTo>
                <a:cubicBezTo>
                  <a:pt x="172545" y="534113"/>
                  <a:pt x="-6916" y="589660"/>
                  <a:pt x="205" y="589660"/>
                </a:cubicBezTo>
                <a:cubicBezTo>
                  <a:pt x="7326" y="589660"/>
                  <a:pt x="199606" y="514173"/>
                  <a:pt x="299307" y="487111"/>
                </a:cubicBezTo>
                <a:cubicBezTo>
                  <a:pt x="399008" y="460049"/>
                  <a:pt x="569924" y="434411"/>
                  <a:pt x="598410" y="427290"/>
                </a:cubicBezTo>
                <a:cubicBezTo>
                  <a:pt x="626896" y="420169"/>
                  <a:pt x="463102" y="485687"/>
                  <a:pt x="470223" y="444382"/>
                </a:cubicBezTo>
                <a:cubicBezTo>
                  <a:pt x="477344" y="403077"/>
                  <a:pt x="612653" y="243555"/>
                  <a:pt x="641139" y="179462"/>
                </a:cubicBezTo>
                <a:cubicBezTo>
                  <a:pt x="669625" y="115369"/>
                  <a:pt x="641139" y="59821"/>
                  <a:pt x="641139" y="59821"/>
                </a:cubicBezTo>
                <a:lnTo>
                  <a:pt x="6496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85A60856-19EB-05AE-989D-946B6E0840BF}"/>
              </a:ext>
            </a:extLst>
          </p:cNvPr>
          <p:cNvSpPr/>
          <p:nvPr/>
        </p:nvSpPr>
        <p:spPr>
          <a:xfrm>
            <a:off x="7050174" y="7988719"/>
            <a:ext cx="685925" cy="1189784"/>
          </a:xfrm>
          <a:custGeom>
            <a:avLst/>
            <a:gdLst>
              <a:gd name="connsiteX0" fmla="*/ 632495 w 685925"/>
              <a:gd name="connsiteY0" fmla="*/ 61419 h 1189784"/>
              <a:gd name="connsiteX1" fmla="*/ 196660 w 685925"/>
              <a:gd name="connsiteY1" fmla="*/ 787812 h 1189784"/>
              <a:gd name="connsiteX2" fmla="*/ 106 w 685925"/>
              <a:gd name="connsiteY2" fmla="*/ 1189464 h 1189784"/>
              <a:gd name="connsiteX3" fmla="*/ 171022 w 685925"/>
              <a:gd name="connsiteY3" fmla="*/ 847632 h 1189784"/>
              <a:gd name="connsiteX4" fmla="*/ 299209 w 685925"/>
              <a:gd name="connsiteY4" fmla="*/ 428888 h 1189784"/>
              <a:gd name="connsiteX5" fmla="*/ 162476 w 685925"/>
              <a:gd name="connsiteY5" fmla="*/ 668171 h 1189784"/>
              <a:gd name="connsiteX6" fmla="*/ 623949 w 685925"/>
              <a:gd name="connsiteY6" fmla="*/ 112694 h 1189784"/>
              <a:gd name="connsiteX7" fmla="*/ 632495 w 685925"/>
              <a:gd name="connsiteY7" fmla="*/ 61419 h 1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925" h="1189784">
                <a:moveTo>
                  <a:pt x="632495" y="61419"/>
                </a:moveTo>
                <a:cubicBezTo>
                  <a:pt x="561280" y="173939"/>
                  <a:pt x="302058" y="599804"/>
                  <a:pt x="196660" y="787812"/>
                </a:cubicBezTo>
                <a:cubicBezTo>
                  <a:pt x="91262" y="975820"/>
                  <a:pt x="4379" y="1179494"/>
                  <a:pt x="106" y="1189464"/>
                </a:cubicBezTo>
                <a:cubicBezTo>
                  <a:pt x="-4167" y="1199434"/>
                  <a:pt x="121172" y="974395"/>
                  <a:pt x="171022" y="847632"/>
                </a:cubicBezTo>
                <a:cubicBezTo>
                  <a:pt x="220872" y="720869"/>
                  <a:pt x="300633" y="458798"/>
                  <a:pt x="299209" y="428888"/>
                </a:cubicBezTo>
                <a:cubicBezTo>
                  <a:pt x="297785" y="398978"/>
                  <a:pt x="108353" y="720870"/>
                  <a:pt x="162476" y="668171"/>
                </a:cubicBezTo>
                <a:cubicBezTo>
                  <a:pt x="216599" y="615472"/>
                  <a:pt x="541340" y="219516"/>
                  <a:pt x="623949" y="112694"/>
                </a:cubicBezTo>
                <a:cubicBezTo>
                  <a:pt x="706558" y="5872"/>
                  <a:pt x="703710" y="-51101"/>
                  <a:pt x="632495" y="61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EA6CB984-AB7A-3EAC-97B8-6E01D4469C11}"/>
              </a:ext>
            </a:extLst>
          </p:cNvPr>
          <p:cNvSpPr/>
          <p:nvPr/>
        </p:nvSpPr>
        <p:spPr>
          <a:xfrm>
            <a:off x="7063978" y="8286291"/>
            <a:ext cx="1245043" cy="1061901"/>
          </a:xfrm>
          <a:custGeom>
            <a:avLst/>
            <a:gdLst>
              <a:gd name="connsiteX0" fmla="*/ 1242534 w 1245043"/>
              <a:gd name="connsiteY0" fmla="*/ 3130 h 1061901"/>
              <a:gd name="connsiteX1" fmla="*/ 370863 w 1245043"/>
              <a:gd name="connsiteY1" fmla="*/ 678247 h 1061901"/>
              <a:gd name="connsiteX2" fmla="*/ 11940 w 1245043"/>
              <a:gd name="connsiteY2" fmla="*/ 1054262 h 1061901"/>
              <a:gd name="connsiteX3" fmla="*/ 165764 w 1245043"/>
              <a:gd name="connsiteY3" fmla="*/ 866255 h 1061901"/>
              <a:gd name="connsiteX4" fmla="*/ 926340 w 1245043"/>
              <a:gd name="connsiteY4" fmla="*/ 131316 h 1061901"/>
              <a:gd name="connsiteX5" fmla="*/ 644329 w 1245043"/>
              <a:gd name="connsiteY5" fmla="*/ 413328 h 1061901"/>
              <a:gd name="connsiteX6" fmla="*/ 1242534 w 1245043"/>
              <a:gd name="connsiteY6" fmla="*/ 3130 h 106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5043" h="1061901">
                <a:moveTo>
                  <a:pt x="1242534" y="3130"/>
                </a:moveTo>
                <a:cubicBezTo>
                  <a:pt x="1196956" y="47283"/>
                  <a:pt x="575962" y="503058"/>
                  <a:pt x="370863" y="678247"/>
                </a:cubicBezTo>
                <a:cubicBezTo>
                  <a:pt x="165764" y="853436"/>
                  <a:pt x="46123" y="1022927"/>
                  <a:pt x="11940" y="1054262"/>
                </a:cubicBezTo>
                <a:cubicBezTo>
                  <a:pt x="-22243" y="1085597"/>
                  <a:pt x="13364" y="1020079"/>
                  <a:pt x="165764" y="866255"/>
                </a:cubicBezTo>
                <a:cubicBezTo>
                  <a:pt x="318164" y="712431"/>
                  <a:pt x="846579" y="206804"/>
                  <a:pt x="926340" y="131316"/>
                </a:cubicBezTo>
                <a:cubicBezTo>
                  <a:pt x="1006101" y="55828"/>
                  <a:pt x="590206" y="430420"/>
                  <a:pt x="644329" y="413328"/>
                </a:cubicBezTo>
                <a:cubicBezTo>
                  <a:pt x="698452" y="396237"/>
                  <a:pt x="1288112" y="-41023"/>
                  <a:pt x="1242534" y="3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616E0982-A5E6-9A2E-AB9A-7211DDDDAF18}"/>
              </a:ext>
            </a:extLst>
          </p:cNvPr>
          <p:cNvSpPr/>
          <p:nvPr/>
        </p:nvSpPr>
        <p:spPr>
          <a:xfrm>
            <a:off x="7274830" y="8186406"/>
            <a:ext cx="1288851" cy="1164685"/>
          </a:xfrm>
          <a:custGeom>
            <a:avLst/>
            <a:gdLst>
              <a:gd name="connsiteX0" fmla="*/ 6187 w 1288851"/>
              <a:gd name="connsiteY0" fmla="*/ 1162693 h 1164685"/>
              <a:gd name="connsiteX1" fmla="*/ 373656 w 1288851"/>
              <a:gd name="connsiteY1" fmla="*/ 795224 h 1164685"/>
              <a:gd name="connsiteX2" fmla="*/ 1279510 w 1288851"/>
              <a:gd name="connsiteY2" fmla="*/ 17557 h 1164685"/>
              <a:gd name="connsiteX3" fmla="*/ 852220 w 1288851"/>
              <a:gd name="connsiteY3" fmla="*/ 248293 h 1164685"/>
              <a:gd name="connsiteX4" fmla="*/ 971862 w 1288851"/>
              <a:gd name="connsiteY4" fmla="*/ 197018 h 1164685"/>
              <a:gd name="connsiteX5" fmla="*/ 424931 w 1288851"/>
              <a:gd name="connsiteY5" fmla="*/ 940502 h 1164685"/>
              <a:gd name="connsiteX6" fmla="*/ 638576 w 1288851"/>
              <a:gd name="connsiteY6" fmla="*/ 649945 h 1164685"/>
              <a:gd name="connsiteX7" fmla="*/ 6187 w 1288851"/>
              <a:gd name="connsiteY7" fmla="*/ 1162693 h 116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8851" h="1164685">
                <a:moveTo>
                  <a:pt x="6187" y="1162693"/>
                </a:moveTo>
                <a:cubicBezTo>
                  <a:pt x="-37966" y="1186906"/>
                  <a:pt x="161435" y="986080"/>
                  <a:pt x="373656" y="795224"/>
                </a:cubicBezTo>
                <a:cubicBezTo>
                  <a:pt x="585877" y="604368"/>
                  <a:pt x="1199749" y="108712"/>
                  <a:pt x="1279510" y="17557"/>
                </a:cubicBezTo>
                <a:cubicBezTo>
                  <a:pt x="1359271" y="-73598"/>
                  <a:pt x="903495" y="218383"/>
                  <a:pt x="852220" y="248293"/>
                </a:cubicBezTo>
                <a:cubicBezTo>
                  <a:pt x="800945" y="278203"/>
                  <a:pt x="1043077" y="81650"/>
                  <a:pt x="971862" y="197018"/>
                </a:cubicBezTo>
                <a:cubicBezTo>
                  <a:pt x="900647" y="312386"/>
                  <a:pt x="424931" y="940502"/>
                  <a:pt x="424931" y="940502"/>
                </a:cubicBezTo>
                <a:cubicBezTo>
                  <a:pt x="369383" y="1015990"/>
                  <a:pt x="708367" y="607216"/>
                  <a:pt x="638576" y="649945"/>
                </a:cubicBezTo>
                <a:cubicBezTo>
                  <a:pt x="568785" y="692674"/>
                  <a:pt x="50340" y="1138480"/>
                  <a:pt x="6187" y="1162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EB9906EC-21A3-5916-3F68-A74D9BDE6A73}"/>
              </a:ext>
            </a:extLst>
          </p:cNvPr>
          <p:cNvSpPr/>
          <p:nvPr/>
        </p:nvSpPr>
        <p:spPr>
          <a:xfrm>
            <a:off x="4298391" y="6771553"/>
            <a:ext cx="129543" cy="1261931"/>
          </a:xfrm>
          <a:custGeom>
            <a:avLst/>
            <a:gdLst>
              <a:gd name="connsiteX0" fmla="*/ 129024 w 129543"/>
              <a:gd name="connsiteY0" fmla="*/ 478 h 1261931"/>
              <a:gd name="connsiteX1" fmla="*/ 117301 w 129543"/>
              <a:gd name="connsiteY1" fmla="*/ 485032 h 1261931"/>
              <a:gd name="connsiteX2" fmla="*/ 117301 w 129543"/>
              <a:gd name="connsiteY2" fmla="*/ 434232 h 1261931"/>
              <a:gd name="connsiteX3" fmla="*/ 19609 w 129543"/>
              <a:gd name="connsiteY3" fmla="*/ 797647 h 1261931"/>
              <a:gd name="connsiteX4" fmla="*/ 27424 w 129543"/>
              <a:gd name="connsiteY4" fmla="*/ 1254847 h 1261931"/>
              <a:gd name="connsiteX5" fmla="*/ 7886 w 129543"/>
              <a:gd name="connsiteY5" fmla="*/ 1047739 h 1261931"/>
              <a:gd name="connsiteX6" fmla="*/ 71 w 129543"/>
              <a:gd name="connsiteY6" fmla="*/ 672601 h 1261931"/>
              <a:gd name="connsiteX7" fmla="*/ 11794 w 129543"/>
              <a:gd name="connsiteY7" fmla="*/ 418601 h 1261931"/>
              <a:gd name="connsiteX8" fmla="*/ 11794 w 129543"/>
              <a:gd name="connsiteY8" fmla="*/ 711678 h 1261931"/>
              <a:gd name="connsiteX9" fmla="*/ 74317 w 129543"/>
              <a:gd name="connsiteY9" fmla="*/ 453770 h 1261931"/>
              <a:gd name="connsiteX10" fmla="*/ 82132 w 129543"/>
              <a:gd name="connsiteY10" fmla="*/ 320909 h 1261931"/>
              <a:gd name="connsiteX11" fmla="*/ 66501 w 129543"/>
              <a:gd name="connsiteY11" fmla="*/ 445955 h 1261931"/>
              <a:gd name="connsiteX12" fmla="*/ 97763 w 129543"/>
              <a:gd name="connsiteY12" fmla="*/ 395155 h 1261931"/>
              <a:gd name="connsiteX13" fmla="*/ 129024 w 129543"/>
              <a:gd name="connsiteY13" fmla="*/ 478 h 126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543" h="1261931">
                <a:moveTo>
                  <a:pt x="129024" y="478"/>
                </a:moveTo>
                <a:cubicBezTo>
                  <a:pt x="132280" y="15457"/>
                  <a:pt x="119255" y="412740"/>
                  <a:pt x="117301" y="485032"/>
                </a:cubicBezTo>
                <a:cubicBezTo>
                  <a:pt x="115347" y="557324"/>
                  <a:pt x="133583" y="382129"/>
                  <a:pt x="117301" y="434232"/>
                </a:cubicBezTo>
                <a:cubicBezTo>
                  <a:pt x="101019" y="486335"/>
                  <a:pt x="34588" y="660878"/>
                  <a:pt x="19609" y="797647"/>
                </a:cubicBezTo>
                <a:cubicBezTo>
                  <a:pt x="4630" y="934416"/>
                  <a:pt x="29378" y="1213165"/>
                  <a:pt x="27424" y="1254847"/>
                </a:cubicBezTo>
                <a:cubicBezTo>
                  <a:pt x="25470" y="1296529"/>
                  <a:pt x="12445" y="1144780"/>
                  <a:pt x="7886" y="1047739"/>
                </a:cubicBezTo>
                <a:cubicBezTo>
                  <a:pt x="3327" y="950698"/>
                  <a:pt x="-580" y="777457"/>
                  <a:pt x="71" y="672601"/>
                </a:cubicBezTo>
                <a:cubicBezTo>
                  <a:pt x="722" y="567745"/>
                  <a:pt x="9840" y="412088"/>
                  <a:pt x="11794" y="418601"/>
                </a:cubicBezTo>
                <a:cubicBezTo>
                  <a:pt x="13748" y="425114"/>
                  <a:pt x="1374" y="705817"/>
                  <a:pt x="11794" y="711678"/>
                </a:cubicBezTo>
                <a:cubicBezTo>
                  <a:pt x="22214" y="717539"/>
                  <a:pt x="62594" y="518898"/>
                  <a:pt x="74317" y="453770"/>
                </a:cubicBezTo>
                <a:cubicBezTo>
                  <a:pt x="86040" y="388642"/>
                  <a:pt x="83435" y="322211"/>
                  <a:pt x="82132" y="320909"/>
                </a:cubicBezTo>
                <a:cubicBezTo>
                  <a:pt x="80829" y="319607"/>
                  <a:pt x="63896" y="433581"/>
                  <a:pt x="66501" y="445955"/>
                </a:cubicBezTo>
                <a:cubicBezTo>
                  <a:pt x="69106" y="458329"/>
                  <a:pt x="88645" y="463540"/>
                  <a:pt x="97763" y="395155"/>
                </a:cubicBezTo>
                <a:cubicBezTo>
                  <a:pt x="106881" y="326770"/>
                  <a:pt x="125768" y="-14501"/>
                  <a:pt x="129024" y="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1DCCE03-B85A-C281-41B2-540F653024FC}"/>
              </a:ext>
            </a:extLst>
          </p:cNvPr>
          <p:cNvSpPr/>
          <p:nvPr/>
        </p:nvSpPr>
        <p:spPr>
          <a:xfrm>
            <a:off x="4149590" y="7020203"/>
            <a:ext cx="180257" cy="1127703"/>
          </a:xfrm>
          <a:custGeom>
            <a:avLst/>
            <a:gdLst>
              <a:gd name="connsiteX0" fmla="*/ 180133 w 180257"/>
              <a:gd name="connsiteY0" fmla="*/ 1920 h 1127703"/>
              <a:gd name="connsiteX1" fmla="*/ 55087 w 180257"/>
              <a:gd name="connsiteY1" fmla="*/ 767828 h 1127703"/>
              <a:gd name="connsiteX2" fmla="*/ 4287 w 180257"/>
              <a:gd name="connsiteY2" fmla="*/ 1115612 h 1127703"/>
              <a:gd name="connsiteX3" fmla="*/ 12102 w 180257"/>
              <a:gd name="connsiteY3" fmla="*/ 974935 h 1127703"/>
              <a:gd name="connsiteX4" fmla="*/ 86348 w 180257"/>
              <a:gd name="connsiteY4" fmla="*/ 287182 h 1127703"/>
              <a:gd name="connsiteX5" fmla="*/ 78533 w 180257"/>
              <a:gd name="connsiteY5" fmla="*/ 541182 h 1127703"/>
              <a:gd name="connsiteX6" fmla="*/ 180133 w 180257"/>
              <a:gd name="connsiteY6" fmla="*/ 1920 h 112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257" h="1127703">
                <a:moveTo>
                  <a:pt x="180133" y="1920"/>
                </a:moveTo>
                <a:cubicBezTo>
                  <a:pt x="176225" y="39694"/>
                  <a:pt x="84395" y="582213"/>
                  <a:pt x="55087" y="767828"/>
                </a:cubicBezTo>
                <a:cubicBezTo>
                  <a:pt x="25779" y="953443"/>
                  <a:pt x="11451" y="1081094"/>
                  <a:pt x="4287" y="1115612"/>
                </a:cubicBezTo>
                <a:cubicBezTo>
                  <a:pt x="-2877" y="1150130"/>
                  <a:pt x="-1575" y="1113007"/>
                  <a:pt x="12102" y="974935"/>
                </a:cubicBezTo>
                <a:cubicBezTo>
                  <a:pt x="25779" y="836863"/>
                  <a:pt x="75276" y="359474"/>
                  <a:pt x="86348" y="287182"/>
                </a:cubicBezTo>
                <a:cubicBezTo>
                  <a:pt x="97420" y="214890"/>
                  <a:pt x="62251" y="586772"/>
                  <a:pt x="78533" y="541182"/>
                </a:cubicBezTo>
                <a:cubicBezTo>
                  <a:pt x="94815" y="495592"/>
                  <a:pt x="184041" y="-35854"/>
                  <a:pt x="180133" y="1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50373350-C3E2-9881-44C5-299D727867E8}"/>
              </a:ext>
            </a:extLst>
          </p:cNvPr>
          <p:cNvSpPr/>
          <p:nvPr/>
        </p:nvSpPr>
        <p:spPr>
          <a:xfrm>
            <a:off x="6134711" y="7672929"/>
            <a:ext cx="418489" cy="1926103"/>
          </a:xfrm>
          <a:custGeom>
            <a:avLst/>
            <a:gdLst>
              <a:gd name="connsiteX0" fmla="*/ 418489 w 418489"/>
              <a:gd name="connsiteY0" fmla="*/ 1779 h 1926103"/>
              <a:gd name="connsiteX1" fmla="*/ 242643 w 418489"/>
              <a:gd name="connsiteY1" fmla="*/ 881009 h 1926103"/>
              <a:gd name="connsiteX2" fmla="*/ 121504 w 418489"/>
              <a:gd name="connsiteY2" fmla="*/ 1455440 h 1926103"/>
              <a:gd name="connsiteX3" fmla="*/ 141043 w 418489"/>
              <a:gd name="connsiteY3" fmla="*/ 1357748 h 1926103"/>
              <a:gd name="connsiteX4" fmla="*/ 366 w 418489"/>
              <a:gd name="connsiteY4" fmla="*/ 1920456 h 1926103"/>
              <a:gd name="connsiteX5" fmla="*/ 105874 w 418489"/>
              <a:gd name="connsiteY5" fmla="*/ 1572671 h 1926103"/>
              <a:gd name="connsiteX6" fmla="*/ 273904 w 418489"/>
              <a:gd name="connsiteY6" fmla="*/ 439440 h 1926103"/>
              <a:gd name="connsiteX7" fmla="*/ 242643 w 418489"/>
              <a:gd name="connsiteY7" fmla="*/ 646548 h 1926103"/>
              <a:gd name="connsiteX8" fmla="*/ 418489 w 418489"/>
              <a:gd name="connsiteY8" fmla="*/ 1779 h 192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489" h="1926103">
                <a:moveTo>
                  <a:pt x="418489" y="1779"/>
                </a:moveTo>
                <a:cubicBezTo>
                  <a:pt x="418489" y="40856"/>
                  <a:pt x="292140" y="638732"/>
                  <a:pt x="242643" y="881009"/>
                </a:cubicBezTo>
                <a:cubicBezTo>
                  <a:pt x="193146" y="1123286"/>
                  <a:pt x="138437" y="1375983"/>
                  <a:pt x="121504" y="1455440"/>
                </a:cubicBezTo>
                <a:cubicBezTo>
                  <a:pt x="104571" y="1534897"/>
                  <a:pt x="161233" y="1280245"/>
                  <a:pt x="141043" y="1357748"/>
                </a:cubicBezTo>
                <a:cubicBezTo>
                  <a:pt x="120853" y="1435251"/>
                  <a:pt x="6227" y="1884636"/>
                  <a:pt x="366" y="1920456"/>
                </a:cubicBezTo>
                <a:cubicBezTo>
                  <a:pt x="-5495" y="1956276"/>
                  <a:pt x="60284" y="1819507"/>
                  <a:pt x="105874" y="1572671"/>
                </a:cubicBezTo>
                <a:cubicBezTo>
                  <a:pt x="151464" y="1325835"/>
                  <a:pt x="251109" y="593794"/>
                  <a:pt x="273904" y="439440"/>
                </a:cubicBezTo>
                <a:cubicBezTo>
                  <a:pt x="296699" y="285086"/>
                  <a:pt x="220499" y="713630"/>
                  <a:pt x="242643" y="646548"/>
                </a:cubicBezTo>
                <a:cubicBezTo>
                  <a:pt x="264787" y="579466"/>
                  <a:pt x="418489" y="-37298"/>
                  <a:pt x="418489" y="1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5B6DD6C7-A386-6DB0-59EA-23C001AAE84B}"/>
              </a:ext>
            </a:extLst>
          </p:cNvPr>
          <p:cNvSpPr/>
          <p:nvPr/>
        </p:nvSpPr>
        <p:spPr>
          <a:xfrm>
            <a:off x="6184971" y="8804217"/>
            <a:ext cx="24911" cy="920212"/>
          </a:xfrm>
          <a:custGeom>
            <a:avLst/>
            <a:gdLst>
              <a:gd name="connsiteX0" fmla="*/ 16537 w 24911"/>
              <a:gd name="connsiteY0" fmla="*/ 31075 h 920212"/>
              <a:gd name="connsiteX1" fmla="*/ 24352 w 24911"/>
              <a:gd name="connsiteY1" fmla="*/ 882952 h 920212"/>
              <a:gd name="connsiteX2" fmla="*/ 906 w 24911"/>
              <a:gd name="connsiteY2" fmla="*/ 714921 h 920212"/>
              <a:gd name="connsiteX3" fmla="*/ 4814 w 24911"/>
              <a:gd name="connsiteY3" fmla="*/ 234275 h 920212"/>
              <a:gd name="connsiteX4" fmla="*/ 16537 w 24911"/>
              <a:gd name="connsiteY4" fmla="*/ 31075 h 92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1" h="920212">
                <a:moveTo>
                  <a:pt x="16537" y="31075"/>
                </a:moveTo>
                <a:cubicBezTo>
                  <a:pt x="19793" y="139188"/>
                  <a:pt x="26957" y="768978"/>
                  <a:pt x="24352" y="882952"/>
                </a:cubicBezTo>
                <a:cubicBezTo>
                  <a:pt x="21747" y="996926"/>
                  <a:pt x="4162" y="823034"/>
                  <a:pt x="906" y="714921"/>
                </a:cubicBezTo>
                <a:cubicBezTo>
                  <a:pt x="-2350" y="606808"/>
                  <a:pt x="4163" y="345644"/>
                  <a:pt x="4814" y="234275"/>
                </a:cubicBezTo>
                <a:cubicBezTo>
                  <a:pt x="5465" y="122906"/>
                  <a:pt x="13281" y="-77038"/>
                  <a:pt x="16537" y="31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9AC3BB6-C916-BCD1-1C14-F0A58D22667C}"/>
              </a:ext>
            </a:extLst>
          </p:cNvPr>
          <p:cNvSpPr/>
          <p:nvPr/>
        </p:nvSpPr>
        <p:spPr>
          <a:xfrm>
            <a:off x="6333864" y="7592047"/>
            <a:ext cx="289306" cy="1226693"/>
          </a:xfrm>
          <a:custGeom>
            <a:avLst/>
            <a:gdLst>
              <a:gd name="connsiteX0" fmla="*/ 277951 w 289306"/>
              <a:gd name="connsiteY0" fmla="*/ 39676 h 1226693"/>
              <a:gd name="connsiteX1" fmla="*/ 505 w 289306"/>
              <a:gd name="connsiteY1" fmla="*/ 1223707 h 1226693"/>
              <a:gd name="connsiteX2" fmla="*/ 211521 w 289306"/>
              <a:gd name="connsiteY2" fmla="*/ 367922 h 1226693"/>
              <a:gd name="connsiteX3" fmla="*/ 277951 w 289306"/>
              <a:gd name="connsiteY3" fmla="*/ 39676 h 122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306" h="1226693">
                <a:moveTo>
                  <a:pt x="277951" y="39676"/>
                </a:moveTo>
                <a:cubicBezTo>
                  <a:pt x="242782" y="182307"/>
                  <a:pt x="11577" y="1168999"/>
                  <a:pt x="505" y="1223707"/>
                </a:cubicBezTo>
                <a:cubicBezTo>
                  <a:pt x="-10567" y="1278415"/>
                  <a:pt x="163326" y="565912"/>
                  <a:pt x="211521" y="367922"/>
                </a:cubicBezTo>
                <a:cubicBezTo>
                  <a:pt x="259716" y="169932"/>
                  <a:pt x="313120" y="-102955"/>
                  <a:pt x="277951" y="39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92FCF564-5FC6-2B9B-FFB8-58D6BF3D2298}"/>
              </a:ext>
            </a:extLst>
          </p:cNvPr>
          <p:cNvSpPr/>
          <p:nvPr/>
        </p:nvSpPr>
        <p:spPr>
          <a:xfrm>
            <a:off x="6193425" y="9111653"/>
            <a:ext cx="121562" cy="688556"/>
          </a:xfrm>
          <a:custGeom>
            <a:avLst/>
            <a:gdLst>
              <a:gd name="connsiteX0" fmla="*/ 267 w 121562"/>
              <a:gd name="connsiteY0" fmla="*/ 1085 h 688556"/>
              <a:gd name="connsiteX1" fmla="*/ 117498 w 121562"/>
              <a:gd name="connsiteY1" fmla="*/ 661485 h 688556"/>
              <a:gd name="connsiteX2" fmla="*/ 86237 w 121562"/>
              <a:gd name="connsiteY2" fmla="*/ 509085 h 688556"/>
              <a:gd name="connsiteX3" fmla="*/ 267 w 121562"/>
              <a:gd name="connsiteY3" fmla="*/ 1085 h 68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62" h="688556">
                <a:moveTo>
                  <a:pt x="267" y="1085"/>
                </a:moveTo>
                <a:cubicBezTo>
                  <a:pt x="5477" y="26485"/>
                  <a:pt x="103170" y="576818"/>
                  <a:pt x="117498" y="661485"/>
                </a:cubicBezTo>
                <a:cubicBezTo>
                  <a:pt x="131826" y="746152"/>
                  <a:pt x="105124" y="614593"/>
                  <a:pt x="86237" y="509085"/>
                </a:cubicBezTo>
                <a:cubicBezTo>
                  <a:pt x="67350" y="403577"/>
                  <a:pt x="-4943" y="-24315"/>
                  <a:pt x="267" y="1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FC8C2EE-53A7-9A55-DBE6-6DBA692FC75A}"/>
              </a:ext>
            </a:extLst>
          </p:cNvPr>
          <p:cNvSpPr/>
          <p:nvPr/>
        </p:nvSpPr>
        <p:spPr>
          <a:xfrm>
            <a:off x="6380871" y="8783613"/>
            <a:ext cx="326531" cy="1126650"/>
          </a:xfrm>
          <a:custGeom>
            <a:avLst/>
            <a:gdLst>
              <a:gd name="connsiteX0" fmla="*/ 391 w 326531"/>
              <a:gd name="connsiteY0" fmla="*/ 879 h 1126650"/>
              <a:gd name="connsiteX1" fmla="*/ 117621 w 326531"/>
              <a:gd name="connsiteY1" fmla="*/ 774602 h 1126650"/>
              <a:gd name="connsiteX2" fmla="*/ 117621 w 326531"/>
              <a:gd name="connsiteY2" fmla="*/ 704264 h 1126650"/>
              <a:gd name="connsiteX3" fmla="*/ 320821 w 326531"/>
              <a:gd name="connsiteY3" fmla="*/ 1114572 h 1126650"/>
              <a:gd name="connsiteX4" fmla="*/ 250483 w 326531"/>
              <a:gd name="connsiteY4" fmla="*/ 973895 h 1126650"/>
              <a:gd name="connsiteX5" fmla="*/ 43375 w 326531"/>
              <a:gd name="connsiteY5" fmla="*/ 528418 h 1126650"/>
              <a:gd name="connsiteX6" fmla="*/ 78544 w 326531"/>
              <a:gd name="connsiteY6" fmla="*/ 618295 h 1126650"/>
              <a:gd name="connsiteX7" fmla="*/ 391 w 326531"/>
              <a:gd name="connsiteY7" fmla="*/ 879 h 112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531" h="1126650">
                <a:moveTo>
                  <a:pt x="391" y="879"/>
                </a:moveTo>
                <a:cubicBezTo>
                  <a:pt x="6904" y="26930"/>
                  <a:pt x="98083" y="657371"/>
                  <a:pt x="117621" y="774602"/>
                </a:cubicBezTo>
                <a:cubicBezTo>
                  <a:pt x="137159" y="891833"/>
                  <a:pt x="83754" y="647602"/>
                  <a:pt x="117621" y="704264"/>
                </a:cubicBezTo>
                <a:cubicBezTo>
                  <a:pt x="151488" y="760926"/>
                  <a:pt x="298677" y="1069634"/>
                  <a:pt x="320821" y="1114572"/>
                </a:cubicBezTo>
                <a:cubicBezTo>
                  <a:pt x="342965" y="1159510"/>
                  <a:pt x="296724" y="1071587"/>
                  <a:pt x="250483" y="973895"/>
                </a:cubicBezTo>
                <a:cubicBezTo>
                  <a:pt x="204242" y="876203"/>
                  <a:pt x="72032" y="587685"/>
                  <a:pt x="43375" y="528418"/>
                </a:cubicBezTo>
                <a:cubicBezTo>
                  <a:pt x="14719" y="469151"/>
                  <a:pt x="86359" y="701008"/>
                  <a:pt x="78544" y="618295"/>
                </a:cubicBezTo>
                <a:cubicBezTo>
                  <a:pt x="70729" y="535582"/>
                  <a:pt x="-6122" y="-25172"/>
                  <a:pt x="391" y="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384F76C4-1CED-81F1-AEDC-4528698DB273}"/>
              </a:ext>
            </a:extLst>
          </p:cNvPr>
          <p:cNvSpPr/>
          <p:nvPr/>
        </p:nvSpPr>
        <p:spPr>
          <a:xfrm>
            <a:off x="6329966" y="9627964"/>
            <a:ext cx="759323" cy="1164694"/>
          </a:xfrm>
          <a:custGeom>
            <a:avLst/>
            <a:gdLst>
              <a:gd name="connsiteX0" fmla="*/ 203696 w 759323"/>
              <a:gd name="connsiteY0" fmla="*/ 590 h 1164694"/>
              <a:gd name="connsiteX1" fmla="*/ 500680 w 759323"/>
              <a:gd name="connsiteY1" fmla="*/ 391359 h 1164694"/>
              <a:gd name="connsiteX2" fmla="*/ 422526 w 759323"/>
              <a:gd name="connsiteY2" fmla="*/ 336651 h 1164694"/>
              <a:gd name="connsiteX3" fmla="*/ 586649 w 759323"/>
              <a:gd name="connsiteY3" fmla="*/ 481236 h 1164694"/>
              <a:gd name="connsiteX4" fmla="*/ 637449 w 759323"/>
              <a:gd name="connsiteY4" fmla="*/ 731328 h 1164694"/>
              <a:gd name="connsiteX5" fmla="*/ 610096 w 759323"/>
              <a:gd name="connsiteY5" fmla="*/ 672713 h 1164694"/>
              <a:gd name="connsiteX6" fmla="*/ 758588 w 759323"/>
              <a:gd name="connsiteY6" fmla="*/ 1161174 h 1164694"/>
              <a:gd name="connsiteX7" fmla="*/ 664803 w 759323"/>
              <a:gd name="connsiteY7" fmla="*/ 879821 h 1164694"/>
              <a:gd name="connsiteX8" fmla="*/ 610096 w 759323"/>
              <a:gd name="connsiteY8" fmla="*/ 637544 h 1164694"/>
              <a:gd name="connsiteX9" fmla="*/ 508496 w 759323"/>
              <a:gd name="connsiteY9" fmla="*/ 438251 h 1164694"/>
              <a:gd name="connsiteX10" fmla="*/ 496 w 759323"/>
              <a:gd name="connsiteY10" fmla="*/ 110005 h 1164694"/>
              <a:gd name="connsiteX11" fmla="*/ 410803 w 759323"/>
              <a:gd name="connsiteY11" fmla="*/ 297574 h 1164694"/>
              <a:gd name="connsiteX12" fmla="*/ 203696 w 759323"/>
              <a:gd name="connsiteY12" fmla="*/ 590 h 11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9323" h="1164694">
                <a:moveTo>
                  <a:pt x="203696" y="590"/>
                </a:moveTo>
                <a:cubicBezTo>
                  <a:pt x="218675" y="16221"/>
                  <a:pt x="464208" y="335349"/>
                  <a:pt x="500680" y="391359"/>
                </a:cubicBezTo>
                <a:cubicBezTo>
                  <a:pt x="537152" y="447369"/>
                  <a:pt x="408198" y="321672"/>
                  <a:pt x="422526" y="336651"/>
                </a:cubicBezTo>
                <a:cubicBezTo>
                  <a:pt x="436854" y="351630"/>
                  <a:pt x="550829" y="415457"/>
                  <a:pt x="586649" y="481236"/>
                </a:cubicBezTo>
                <a:cubicBezTo>
                  <a:pt x="622470" y="547016"/>
                  <a:pt x="633541" y="699415"/>
                  <a:pt x="637449" y="731328"/>
                </a:cubicBezTo>
                <a:cubicBezTo>
                  <a:pt x="641357" y="763241"/>
                  <a:pt x="589906" y="601072"/>
                  <a:pt x="610096" y="672713"/>
                </a:cubicBezTo>
                <a:cubicBezTo>
                  <a:pt x="630286" y="744354"/>
                  <a:pt x="749470" y="1126656"/>
                  <a:pt x="758588" y="1161174"/>
                </a:cubicBezTo>
                <a:cubicBezTo>
                  <a:pt x="767706" y="1195692"/>
                  <a:pt x="689552" y="967093"/>
                  <a:pt x="664803" y="879821"/>
                </a:cubicBezTo>
                <a:cubicBezTo>
                  <a:pt x="640054" y="792549"/>
                  <a:pt x="636147" y="711139"/>
                  <a:pt x="610096" y="637544"/>
                </a:cubicBezTo>
                <a:cubicBezTo>
                  <a:pt x="584045" y="563949"/>
                  <a:pt x="610096" y="526174"/>
                  <a:pt x="508496" y="438251"/>
                </a:cubicBezTo>
                <a:cubicBezTo>
                  <a:pt x="406896" y="350328"/>
                  <a:pt x="16778" y="133451"/>
                  <a:pt x="496" y="110005"/>
                </a:cubicBezTo>
                <a:cubicBezTo>
                  <a:pt x="-15786" y="86559"/>
                  <a:pt x="373680" y="310600"/>
                  <a:pt x="410803" y="297574"/>
                </a:cubicBezTo>
                <a:cubicBezTo>
                  <a:pt x="447926" y="284548"/>
                  <a:pt x="188717" y="-15041"/>
                  <a:pt x="203696" y="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29F008EB-7D57-30E5-4654-59EF63AACFB9}"/>
              </a:ext>
            </a:extLst>
          </p:cNvPr>
          <p:cNvSpPr/>
          <p:nvPr/>
        </p:nvSpPr>
        <p:spPr>
          <a:xfrm>
            <a:off x="6396888" y="9900972"/>
            <a:ext cx="578382" cy="837675"/>
          </a:xfrm>
          <a:custGeom>
            <a:avLst/>
            <a:gdLst>
              <a:gd name="connsiteX0" fmla="*/ 4 w 578382"/>
              <a:gd name="connsiteY0" fmla="*/ 1120 h 837675"/>
              <a:gd name="connsiteX1" fmla="*/ 382958 w 578382"/>
              <a:gd name="connsiteY1" fmla="*/ 200413 h 837675"/>
              <a:gd name="connsiteX2" fmla="*/ 429850 w 578382"/>
              <a:gd name="connsiteY2" fmla="*/ 434874 h 837675"/>
              <a:gd name="connsiteX3" fmla="*/ 429850 w 578382"/>
              <a:gd name="connsiteY3" fmla="*/ 356720 h 837675"/>
              <a:gd name="connsiteX4" fmla="*/ 504097 w 578382"/>
              <a:gd name="connsiteY4" fmla="*/ 606813 h 837675"/>
              <a:gd name="connsiteX5" fmla="*/ 496281 w 578382"/>
              <a:gd name="connsiteY5" fmla="*/ 520843 h 837675"/>
              <a:gd name="connsiteX6" fmla="*/ 578343 w 578382"/>
              <a:gd name="connsiteY6" fmla="*/ 837366 h 837675"/>
              <a:gd name="connsiteX7" fmla="*/ 484558 w 578382"/>
              <a:gd name="connsiteY7" fmla="*/ 454413 h 837675"/>
              <a:gd name="connsiteX8" fmla="*/ 484558 w 578382"/>
              <a:gd name="connsiteY8" fmla="*/ 161336 h 837675"/>
              <a:gd name="connsiteX9" fmla="*/ 468927 w 578382"/>
              <a:gd name="connsiteY9" fmla="*/ 407520 h 837675"/>
              <a:gd name="connsiteX10" fmla="*/ 375143 w 578382"/>
              <a:gd name="connsiteY10" fmla="*/ 133982 h 837675"/>
              <a:gd name="connsiteX11" fmla="*/ 4 w 578382"/>
              <a:gd name="connsiteY11" fmla="*/ 1120 h 83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8382" h="837675">
                <a:moveTo>
                  <a:pt x="4" y="1120"/>
                </a:moveTo>
                <a:cubicBezTo>
                  <a:pt x="1306" y="12192"/>
                  <a:pt x="311317" y="128121"/>
                  <a:pt x="382958" y="200413"/>
                </a:cubicBezTo>
                <a:cubicBezTo>
                  <a:pt x="454599" y="272705"/>
                  <a:pt x="422035" y="408823"/>
                  <a:pt x="429850" y="434874"/>
                </a:cubicBezTo>
                <a:cubicBezTo>
                  <a:pt x="437665" y="460925"/>
                  <a:pt x="417476" y="328064"/>
                  <a:pt x="429850" y="356720"/>
                </a:cubicBezTo>
                <a:cubicBezTo>
                  <a:pt x="442224" y="385376"/>
                  <a:pt x="493025" y="579459"/>
                  <a:pt x="504097" y="606813"/>
                </a:cubicBezTo>
                <a:cubicBezTo>
                  <a:pt x="515169" y="634167"/>
                  <a:pt x="483907" y="482418"/>
                  <a:pt x="496281" y="520843"/>
                </a:cubicBezTo>
                <a:cubicBezTo>
                  <a:pt x="508655" y="559268"/>
                  <a:pt x="580297" y="848438"/>
                  <a:pt x="578343" y="837366"/>
                </a:cubicBezTo>
                <a:cubicBezTo>
                  <a:pt x="576389" y="826294"/>
                  <a:pt x="500189" y="567085"/>
                  <a:pt x="484558" y="454413"/>
                </a:cubicBezTo>
                <a:cubicBezTo>
                  <a:pt x="468927" y="341741"/>
                  <a:pt x="487163" y="169151"/>
                  <a:pt x="484558" y="161336"/>
                </a:cubicBezTo>
                <a:cubicBezTo>
                  <a:pt x="481953" y="153521"/>
                  <a:pt x="487163" y="412079"/>
                  <a:pt x="468927" y="407520"/>
                </a:cubicBezTo>
                <a:cubicBezTo>
                  <a:pt x="450691" y="402961"/>
                  <a:pt x="455251" y="204972"/>
                  <a:pt x="375143" y="133982"/>
                </a:cubicBezTo>
                <a:cubicBezTo>
                  <a:pt x="295035" y="62992"/>
                  <a:pt x="-1298" y="-9952"/>
                  <a:pt x="4" y="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272CC3D0-DB81-1420-47BF-07C7094DB17D}"/>
              </a:ext>
            </a:extLst>
          </p:cNvPr>
          <p:cNvSpPr/>
          <p:nvPr/>
        </p:nvSpPr>
        <p:spPr>
          <a:xfrm>
            <a:off x="6217097" y="7658822"/>
            <a:ext cx="160257" cy="795986"/>
          </a:xfrm>
          <a:custGeom>
            <a:avLst/>
            <a:gdLst>
              <a:gd name="connsiteX0" fmla="*/ 41 w 160257"/>
              <a:gd name="connsiteY0" fmla="*/ 255 h 795986"/>
              <a:gd name="connsiteX1" fmla="*/ 82103 w 160257"/>
              <a:gd name="connsiteY1" fmla="*/ 730993 h 795986"/>
              <a:gd name="connsiteX2" fmla="*/ 93826 w 160257"/>
              <a:gd name="connsiteY2" fmla="*/ 684101 h 795986"/>
              <a:gd name="connsiteX3" fmla="*/ 160257 w 160257"/>
              <a:gd name="connsiteY3" fmla="*/ 58870 h 795986"/>
              <a:gd name="connsiteX4" fmla="*/ 93826 w 160257"/>
              <a:gd name="connsiteY4" fmla="*/ 641116 h 795986"/>
              <a:gd name="connsiteX5" fmla="*/ 41 w 160257"/>
              <a:gd name="connsiteY5" fmla="*/ 255 h 79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257" h="795986">
                <a:moveTo>
                  <a:pt x="41" y="255"/>
                </a:moveTo>
                <a:cubicBezTo>
                  <a:pt x="-1913" y="15235"/>
                  <a:pt x="66472" y="617019"/>
                  <a:pt x="82103" y="730993"/>
                </a:cubicBezTo>
                <a:cubicBezTo>
                  <a:pt x="97734" y="844967"/>
                  <a:pt x="80800" y="796122"/>
                  <a:pt x="93826" y="684101"/>
                </a:cubicBezTo>
                <a:cubicBezTo>
                  <a:pt x="106852" y="572081"/>
                  <a:pt x="160257" y="66034"/>
                  <a:pt x="160257" y="58870"/>
                </a:cubicBezTo>
                <a:cubicBezTo>
                  <a:pt x="160257" y="51706"/>
                  <a:pt x="120529" y="647629"/>
                  <a:pt x="93826" y="641116"/>
                </a:cubicBezTo>
                <a:cubicBezTo>
                  <a:pt x="67123" y="634603"/>
                  <a:pt x="1995" y="-14725"/>
                  <a:pt x="41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9AE38D29-5C3C-DC87-990F-DBB67C243008}"/>
              </a:ext>
            </a:extLst>
          </p:cNvPr>
          <p:cNvSpPr/>
          <p:nvPr/>
        </p:nvSpPr>
        <p:spPr>
          <a:xfrm>
            <a:off x="4520830" y="7036560"/>
            <a:ext cx="70779" cy="1352366"/>
          </a:xfrm>
          <a:custGeom>
            <a:avLst/>
            <a:gdLst>
              <a:gd name="connsiteX0" fmla="*/ 27724 w 70779"/>
              <a:gd name="connsiteY0" fmla="*/ 12917 h 1352366"/>
              <a:gd name="connsiteX1" fmla="*/ 70708 w 70779"/>
              <a:gd name="connsiteY1" fmla="*/ 1310271 h 1352366"/>
              <a:gd name="connsiteX2" fmla="*/ 16001 w 70779"/>
              <a:gd name="connsiteY2" fmla="*/ 989840 h 1352366"/>
              <a:gd name="connsiteX3" fmla="*/ 370 w 70779"/>
              <a:gd name="connsiteY3" fmla="*/ 528732 h 1352366"/>
              <a:gd name="connsiteX4" fmla="*/ 27724 w 70779"/>
              <a:gd name="connsiteY4" fmla="*/ 1075809 h 1352366"/>
              <a:gd name="connsiteX5" fmla="*/ 31632 w 70779"/>
              <a:gd name="connsiteY5" fmla="*/ 669409 h 1352366"/>
              <a:gd name="connsiteX6" fmla="*/ 27724 w 70779"/>
              <a:gd name="connsiteY6" fmla="*/ 12917 h 135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79" h="1352366">
                <a:moveTo>
                  <a:pt x="27724" y="12917"/>
                </a:moveTo>
                <a:cubicBezTo>
                  <a:pt x="34237" y="119727"/>
                  <a:pt x="72662" y="1147451"/>
                  <a:pt x="70708" y="1310271"/>
                </a:cubicBezTo>
                <a:cubicBezTo>
                  <a:pt x="68754" y="1473091"/>
                  <a:pt x="27724" y="1120096"/>
                  <a:pt x="16001" y="989840"/>
                </a:cubicBezTo>
                <a:cubicBezTo>
                  <a:pt x="4278" y="859584"/>
                  <a:pt x="-1584" y="514404"/>
                  <a:pt x="370" y="528732"/>
                </a:cubicBezTo>
                <a:cubicBezTo>
                  <a:pt x="2324" y="543060"/>
                  <a:pt x="22514" y="1052363"/>
                  <a:pt x="27724" y="1075809"/>
                </a:cubicBezTo>
                <a:cubicBezTo>
                  <a:pt x="32934" y="1099255"/>
                  <a:pt x="32283" y="847209"/>
                  <a:pt x="31632" y="669409"/>
                </a:cubicBezTo>
                <a:cubicBezTo>
                  <a:pt x="30981" y="491609"/>
                  <a:pt x="21211" y="-93893"/>
                  <a:pt x="27724" y="12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D04D3B9E-7BAB-5D13-0983-A184DE04585E}"/>
              </a:ext>
            </a:extLst>
          </p:cNvPr>
          <p:cNvSpPr/>
          <p:nvPr/>
        </p:nvSpPr>
        <p:spPr>
          <a:xfrm>
            <a:off x="6082468" y="7698136"/>
            <a:ext cx="95711" cy="887190"/>
          </a:xfrm>
          <a:custGeom>
            <a:avLst/>
            <a:gdLst>
              <a:gd name="connsiteX0" fmla="*/ 95594 w 95711"/>
              <a:gd name="connsiteY0" fmla="*/ 18 h 887190"/>
              <a:gd name="connsiteX1" fmla="*/ 21347 w 95711"/>
              <a:gd name="connsiteY1" fmla="*/ 570541 h 887190"/>
              <a:gd name="connsiteX2" fmla="*/ 21347 w 95711"/>
              <a:gd name="connsiteY2" fmla="*/ 887064 h 887190"/>
              <a:gd name="connsiteX3" fmla="*/ 52609 w 95711"/>
              <a:gd name="connsiteY3" fmla="*/ 605710 h 887190"/>
              <a:gd name="connsiteX4" fmla="*/ 33070 w 95711"/>
              <a:gd name="connsiteY4" fmla="*/ 363433 h 887190"/>
              <a:gd name="connsiteX5" fmla="*/ 1809 w 95711"/>
              <a:gd name="connsiteY5" fmla="*/ 590079 h 887190"/>
              <a:gd name="connsiteX6" fmla="*/ 95594 w 95711"/>
              <a:gd name="connsiteY6" fmla="*/ 18 h 88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711" h="887190">
                <a:moveTo>
                  <a:pt x="95594" y="18"/>
                </a:moveTo>
                <a:cubicBezTo>
                  <a:pt x="98850" y="-3238"/>
                  <a:pt x="33721" y="422700"/>
                  <a:pt x="21347" y="570541"/>
                </a:cubicBezTo>
                <a:cubicBezTo>
                  <a:pt x="8973" y="718382"/>
                  <a:pt x="16137" y="881202"/>
                  <a:pt x="21347" y="887064"/>
                </a:cubicBezTo>
                <a:cubicBezTo>
                  <a:pt x="26557" y="892926"/>
                  <a:pt x="50655" y="692982"/>
                  <a:pt x="52609" y="605710"/>
                </a:cubicBezTo>
                <a:cubicBezTo>
                  <a:pt x="54563" y="518438"/>
                  <a:pt x="41537" y="366038"/>
                  <a:pt x="33070" y="363433"/>
                </a:cubicBezTo>
                <a:cubicBezTo>
                  <a:pt x="24603" y="360828"/>
                  <a:pt x="-7960" y="644787"/>
                  <a:pt x="1809" y="590079"/>
                </a:cubicBezTo>
                <a:cubicBezTo>
                  <a:pt x="11578" y="535371"/>
                  <a:pt x="92338" y="3274"/>
                  <a:pt x="9559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BD437F17-67BB-6A9B-0079-19B6743EE1C8}"/>
              </a:ext>
            </a:extLst>
          </p:cNvPr>
          <p:cNvSpPr/>
          <p:nvPr/>
        </p:nvSpPr>
        <p:spPr>
          <a:xfrm>
            <a:off x="5814365" y="7674514"/>
            <a:ext cx="203054" cy="1251860"/>
          </a:xfrm>
          <a:custGeom>
            <a:avLst/>
            <a:gdLst>
              <a:gd name="connsiteX0" fmla="*/ 281 w 203054"/>
              <a:gd name="connsiteY0" fmla="*/ 4101 h 1251860"/>
              <a:gd name="connsiteX1" fmla="*/ 195666 w 203054"/>
              <a:gd name="connsiteY1" fmla="*/ 1192040 h 1251860"/>
              <a:gd name="connsiteX2" fmla="*/ 164404 w 203054"/>
              <a:gd name="connsiteY2" fmla="*/ 977117 h 1251860"/>
              <a:gd name="connsiteX3" fmla="*/ 187850 w 203054"/>
              <a:gd name="connsiteY3" fmla="*/ 129148 h 1251860"/>
              <a:gd name="connsiteX4" fmla="*/ 152681 w 203054"/>
              <a:gd name="connsiteY4" fmla="*/ 777824 h 1251860"/>
              <a:gd name="connsiteX5" fmla="*/ 281 w 203054"/>
              <a:gd name="connsiteY5" fmla="*/ 4101 h 125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054" h="1251860">
                <a:moveTo>
                  <a:pt x="281" y="4101"/>
                </a:moveTo>
                <a:cubicBezTo>
                  <a:pt x="7445" y="73137"/>
                  <a:pt x="168312" y="1029871"/>
                  <a:pt x="195666" y="1192040"/>
                </a:cubicBezTo>
                <a:cubicBezTo>
                  <a:pt x="223020" y="1354209"/>
                  <a:pt x="165707" y="1154266"/>
                  <a:pt x="164404" y="977117"/>
                </a:cubicBezTo>
                <a:cubicBezTo>
                  <a:pt x="163101" y="799968"/>
                  <a:pt x="189804" y="162364"/>
                  <a:pt x="187850" y="129148"/>
                </a:cubicBezTo>
                <a:cubicBezTo>
                  <a:pt x="185896" y="95933"/>
                  <a:pt x="180686" y="795409"/>
                  <a:pt x="152681" y="777824"/>
                </a:cubicBezTo>
                <a:cubicBezTo>
                  <a:pt x="124676" y="760239"/>
                  <a:pt x="-6883" y="-64935"/>
                  <a:pt x="281" y="4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DF7D7171-0B67-0D82-CC92-358FA9422E4D}"/>
              </a:ext>
            </a:extLst>
          </p:cNvPr>
          <p:cNvSpPr/>
          <p:nvPr/>
        </p:nvSpPr>
        <p:spPr>
          <a:xfrm>
            <a:off x="5646545" y="7611221"/>
            <a:ext cx="277517" cy="1221468"/>
          </a:xfrm>
          <a:custGeom>
            <a:avLst/>
            <a:gdLst>
              <a:gd name="connsiteX0" fmla="*/ 70 w 277517"/>
              <a:gd name="connsiteY0" fmla="*/ 964 h 1221468"/>
              <a:gd name="connsiteX1" fmla="*/ 125117 w 277517"/>
              <a:gd name="connsiteY1" fmla="*/ 1142010 h 1221468"/>
              <a:gd name="connsiteX2" fmla="*/ 109486 w 277517"/>
              <a:gd name="connsiteY2" fmla="*/ 1020871 h 1221468"/>
              <a:gd name="connsiteX3" fmla="*/ 277517 w 277517"/>
              <a:gd name="connsiteY3" fmla="*/ 188533 h 1221468"/>
              <a:gd name="connsiteX4" fmla="*/ 109486 w 277517"/>
              <a:gd name="connsiteY4" fmla="*/ 930994 h 1221468"/>
              <a:gd name="connsiteX5" fmla="*/ 70 w 277517"/>
              <a:gd name="connsiteY5" fmla="*/ 964 h 12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517" h="1221468">
                <a:moveTo>
                  <a:pt x="70" y="964"/>
                </a:moveTo>
                <a:cubicBezTo>
                  <a:pt x="2675" y="36133"/>
                  <a:pt x="106881" y="972026"/>
                  <a:pt x="125117" y="1142010"/>
                </a:cubicBezTo>
                <a:cubicBezTo>
                  <a:pt x="143353" y="1311994"/>
                  <a:pt x="84086" y="1179784"/>
                  <a:pt x="109486" y="1020871"/>
                </a:cubicBezTo>
                <a:cubicBezTo>
                  <a:pt x="134886" y="861958"/>
                  <a:pt x="277517" y="203512"/>
                  <a:pt x="277517" y="188533"/>
                </a:cubicBezTo>
                <a:cubicBezTo>
                  <a:pt x="277517" y="173554"/>
                  <a:pt x="151819" y="957697"/>
                  <a:pt x="109486" y="930994"/>
                </a:cubicBezTo>
                <a:cubicBezTo>
                  <a:pt x="67153" y="904291"/>
                  <a:pt x="-2535" y="-34205"/>
                  <a:pt x="70" y="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9346F4B4-6020-BB26-B7BD-E16C031A45F3}"/>
              </a:ext>
            </a:extLst>
          </p:cNvPr>
          <p:cNvSpPr/>
          <p:nvPr/>
        </p:nvSpPr>
        <p:spPr>
          <a:xfrm>
            <a:off x="4679531" y="7736566"/>
            <a:ext cx="664183" cy="913224"/>
          </a:xfrm>
          <a:custGeom>
            <a:avLst/>
            <a:gdLst>
              <a:gd name="connsiteX0" fmla="*/ 21423 w 664183"/>
              <a:gd name="connsiteY0" fmla="*/ 4572 h 913224"/>
              <a:gd name="connsiteX1" fmla="*/ 627115 w 664183"/>
              <a:gd name="connsiteY1" fmla="*/ 864265 h 913224"/>
              <a:gd name="connsiteX2" fmla="*/ 533331 w 664183"/>
              <a:gd name="connsiteY2" fmla="*/ 743126 h 913224"/>
              <a:gd name="connsiteX3" fmla="*/ 1884 w 664183"/>
              <a:gd name="connsiteY3" fmla="*/ 207772 h 913224"/>
              <a:gd name="connsiteX4" fmla="*/ 345761 w 664183"/>
              <a:gd name="connsiteY4" fmla="*/ 508665 h 913224"/>
              <a:gd name="connsiteX5" fmla="*/ 21423 w 664183"/>
              <a:gd name="connsiteY5" fmla="*/ 4572 h 91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183" h="913224">
                <a:moveTo>
                  <a:pt x="21423" y="4572"/>
                </a:moveTo>
                <a:cubicBezTo>
                  <a:pt x="68315" y="63839"/>
                  <a:pt x="541797" y="741173"/>
                  <a:pt x="627115" y="864265"/>
                </a:cubicBezTo>
                <a:cubicBezTo>
                  <a:pt x="712433" y="987357"/>
                  <a:pt x="637536" y="852542"/>
                  <a:pt x="533331" y="743126"/>
                </a:cubicBezTo>
                <a:cubicBezTo>
                  <a:pt x="429126" y="633711"/>
                  <a:pt x="33146" y="246849"/>
                  <a:pt x="1884" y="207772"/>
                </a:cubicBezTo>
                <a:cubicBezTo>
                  <a:pt x="-29378" y="168695"/>
                  <a:pt x="338597" y="536019"/>
                  <a:pt x="345761" y="508665"/>
                </a:cubicBezTo>
                <a:cubicBezTo>
                  <a:pt x="352925" y="481311"/>
                  <a:pt x="-25469" y="-54695"/>
                  <a:pt x="21423" y="4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9794496C-9F84-6ED6-EBD2-1A0813800519}"/>
              </a:ext>
            </a:extLst>
          </p:cNvPr>
          <p:cNvSpPr/>
          <p:nvPr/>
        </p:nvSpPr>
        <p:spPr>
          <a:xfrm>
            <a:off x="5373058" y="7674391"/>
            <a:ext cx="316016" cy="1255202"/>
          </a:xfrm>
          <a:custGeom>
            <a:avLst/>
            <a:gdLst>
              <a:gd name="connsiteX0" fmla="*/ 175865 w 316016"/>
              <a:gd name="connsiteY0" fmla="*/ 317 h 1255202"/>
              <a:gd name="connsiteX1" fmla="*/ 199311 w 316016"/>
              <a:gd name="connsiteY1" fmla="*/ 547394 h 1255202"/>
              <a:gd name="connsiteX2" fmla="*/ 312634 w 316016"/>
              <a:gd name="connsiteY2" fmla="*/ 1242963 h 1255202"/>
              <a:gd name="connsiteX3" fmla="*/ 277465 w 316016"/>
              <a:gd name="connsiteY3" fmla="*/ 965517 h 1255202"/>
              <a:gd name="connsiteX4" fmla="*/ 187588 w 316016"/>
              <a:gd name="connsiteY4" fmla="*/ 637271 h 1255202"/>
              <a:gd name="connsiteX5" fmla="*/ 19 w 316016"/>
              <a:gd name="connsiteY5" fmla="*/ 195701 h 1255202"/>
              <a:gd name="connsiteX6" fmla="*/ 175865 w 316016"/>
              <a:gd name="connsiteY6" fmla="*/ 621640 h 1255202"/>
              <a:gd name="connsiteX7" fmla="*/ 175865 w 316016"/>
              <a:gd name="connsiteY7" fmla="*/ 317 h 125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016" h="1255202">
                <a:moveTo>
                  <a:pt x="175865" y="317"/>
                </a:moveTo>
                <a:cubicBezTo>
                  <a:pt x="179773" y="-12057"/>
                  <a:pt x="176516" y="340286"/>
                  <a:pt x="199311" y="547394"/>
                </a:cubicBezTo>
                <a:cubicBezTo>
                  <a:pt x="222106" y="754502"/>
                  <a:pt x="299608" y="1173276"/>
                  <a:pt x="312634" y="1242963"/>
                </a:cubicBezTo>
                <a:cubicBezTo>
                  <a:pt x="325660" y="1312650"/>
                  <a:pt x="298306" y="1066466"/>
                  <a:pt x="277465" y="965517"/>
                </a:cubicBezTo>
                <a:cubicBezTo>
                  <a:pt x="256624" y="864568"/>
                  <a:pt x="233829" y="765574"/>
                  <a:pt x="187588" y="637271"/>
                </a:cubicBezTo>
                <a:cubicBezTo>
                  <a:pt x="141347" y="508968"/>
                  <a:pt x="1973" y="198306"/>
                  <a:pt x="19" y="195701"/>
                </a:cubicBezTo>
                <a:cubicBezTo>
                  <a:pt x="-1935" y="193096"/>
                  <a:pt x="145906" y="652250"/>
                  <a:pt x="175865" y="621640"/>
                </a:cubicBezTo>
                <a:cubicBezTo>
                  <a:pt x="205824" y="591030"/>
                  <a:pt x="171957" y="12691"/>
                  <a:pt x="175865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BA2EA65D-5F3A-08FD-12E1-364913A66304}"/>
              </a:ext>
            </a:extLst>
          </p:cNvPr>
          <p:cNvSpPr/>
          <p:nvPr/>
        </p:nvSpPr>
        <p:spPr>
          <a:xfrm>
            <a:off x="6000990" y="7809227"/>
            <a:ext cx="99643" cy="1797811"/>
          </a:xfrm>
          <a:custGeom>
            <a:avLst/>
            <a:gdLst>
              <a:gd name="connsiteX0" fmla="*/ 59841 w 99643"/>
              <a:gd name="connsiteY0" fmla="*/ 17881 h 1797811"/>
              <a:gd name="connsiteX1" fmla="*/ 5133 w 99643"/>
              <a:gd name="connsiteY1" fmla="*/ 1334773 h 1797811"/>
              <a:gd name="connsiteX2" fmla="*/ 12948 w 99643"/>
              <a:gd name="connsiteY2" fmla="*/ 1186281 h 1797811"/>
              <a:gd name="connsiteX3" fmla="*/ 98918 w 99643"/>
              <a:gd name="connsiteY3" fmla="*/ 1788065 h 1797811"/>
              <a:gd name="connsiteX4" fmla="*/ 52025 w 99643"/>
              <a:gd name="connsiteY4" fmla="*/ 1491081 h 1797811"/>
              <a:gd name="connsiteX5" fmla="*/ 12948 w 99643"/>
              <a:gd name="connsiteY5" fmla="*/ 631388 h 1797811"/>
              <a:gd name="connsiteX6" fmla="*/ 59841 w 99643"/>
              <a:gd name="connsiteY6" fmla="*/ 17881 h 179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643" h="1797811">
                <a:moveTo>
                  <a:pt x="59841" y="17881"/>
                </a:moveTo>
                <a:cubicBezTo>
                  <a:pt x="58539" y="135112"/>
                  <a:pt x="12948" y="1140040"/>
                  <a:pt x="5133" y="1334773"/>
                </a:cubicBezTo>
                <a:cubicBezTo>
                  <a:pt x="-2682" y="1529506"/>
                  <a:pt x="-2683" y="1110732"/>
                  <a:pt x="12948" y="1186281"/>
                </a:cubicBezTo>
                <a:cubicBezTo>
                  <a:pt x="28579" y="1261830"/>
                  <a:pt x="92405" y="1737265"/>
                  <a:pt x="98918" y="1788065"/>
                </a:cubicBezTo>
                <a:cubicBezTo>
                  <a:pt x="105431" y="1838865"/>
                  <a:pt x="66353" y="1683861"/>
                  <a:pt x="52025" y="1491081"/>
                </a:cubicBezTo>
                <a:cubicBezTo>
                  <a:pt x="37697" y="1298302"/>
                  <a:pt x="10994" y="873665"/>
                  <a:pt x="12948" y="631388"/>
                </a:cubicBezTo>
                <a:cubicBezTo>
                  <a:pt x="14902" y="389111"/>
                  <a:pt x="61143" y="-99350"/>
                  <a:pt x="59841" y="17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D010A0D7-4176-C4CD-F0A0-3107AE00C877}"/>
              </a:ext>
            </a:extLst>
          </p:cNvPr>
          <p:cNvSpPr/>
          <p:nvPr/>
        </p:nvSpPr>
        <p:spPr>
          <a:xfrm>
            <a:off x="5096917" y="7808618"/>
            <a:ext cx="436132" cy="642388"/>
          </a:xfrm>
          <a:custGeom>
            <a:avLst/>
            <a:gdLst>
              <a:gd name="connsiteX0" fmla="*/ 2621 w 436132"/>
              <a:gd name="connsiteY0" fmla="*/ 2859 h 642388"/>
              <a:gd name="connsiteX1" fmla="*/ 428560 w 436132"/>
              <a:gd name="connsiteY1" fmla="*/ 628090 h 642388"/>
              <a:gd name="connsiteX2" fmla="*/ 256621 w 436132"/>
              <a:gd name="connsiteY2" fmla="*/ 405351 h 642388"/>
              <a:gd name="connsiteX3" fmla="*/ 2621 w 436132"/>
              <a:gd name="connsiteY3" fmla="*/ 2859 h 64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132" h="642388">
                <a:moveTo>
                  <a:pt x="2621" y="2859"/>
                </a:moveTo>
                <a:cubicBezTo>
                  <a:pt x="31277" y="39982"/>
                  <a:pt x="386227" y="561008"/>
                  <a:pt x="428560" y="628090"/>
                </a:cubicBezTo>
                <a:cubicBezTo>
                  <a:pt x="470893" y="695172"/>
                  <a:pt x="325006" y="510208"/>
                  <a:pt x="256621" y="405351"/>
                </a:cubicBezTo>
                <a:cubicBezTo>
                  <a:pt x="188236" y="300495"/>
                  <a:pt x="-26035" y="-34264"/>
                  <a:pt x="2621" y="2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376796E9-FED6-8161-87CA-5B1D906F2BA6}"/>
              </a:ext>
            </a:extLst>
          </p:cNvPr>
          <p:cNvSpPr/>
          <p:nvPr/>
        </p:nvSpPr>
        <p:spPr>
          <a:xfrm>
            <a:off x="5888880" y="8530483"/>
            <a:ext cx="113346" cy="1014154"/>
          </a:xfrm>
          <a:custGeom>
            <a:avLst/>
            <a:gdLst>
              <a:gd name="connsiteX0" fmla="*/ 12 w 113346"/>
              <a:gd name="connsiteY0" fmla="*/ 9 h 1014154"/>
              <a:gd name="connsiteX1" fmla="*/ 105520 w 113346"/>
              <a:gd name="connsiteY1" fmla="*/ 988655 h 1014154"/>
              <a:gd name="connsiteX2" fmla="*/ 19551 w 113346"/>
              <a:gd name="connsiteY2" fmla="*/ 742471 h 1014154"/>
              <a:gd name="connsiteX3" fmla="*/ 113335 w 113346"/>
              <a:gd name="connsiteY3" fmla="*/ 969117 h 1014154"/>
              <a:gd name="connsiteX4" fmla="*/ 12 w 113346"/>
              <a:gd name="connsiteY4" fmla="*/ 9 h 101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46" h="1014154">
                <a:moveTo>
                  <a:pt x="12" y="9"/>
                </a:moveTo>
                <a:cubicBezTo>
                  <a:pt x="-1290" y="3265"/>
                  <a:pt x="102264" y="864911"/>
                  <a:pt x="105520" y="988655"/>
                </a:cubicBezTo>
                <a:cubicBezTo>
                  <a:pt x="108776" y="1112399"/>
                  <a:pt x="18249" y="745727"/>
                  <a:pt x="19551" y="742471"/>
                </a:cubicBezTo>
                <a:cubicBezTo>
                  <a:pt x="20853" y="739215"/>
                  <a:pt x="112033" y="1090255"/>
                  <a:pt x="113335" y="969117"/>
                </a:cubicBezTo>
                <a:cubicBezTo>
                  <a:pt x="114637" y="847979"/>
                  <a:pt x="1314" y="-3247"/>
                  <a:pt x="1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724E2443-6857-4599-627A-545C41968136}"/>
              </a:ext>
            </a:extLst>
          </p:cNvPr>
          <p:cNvSpPr/>
          <p:nvPr/>
        </p:nvSpPr>
        <p:spPr>
          <a:xfrm>
            <a:off x="5269479" y="7377715"/>
            <a:ext cx="1269674" cy="379153"/>
          </a:xfrm>
          <a:custGeom>
            <a:avLst/>
            <a:gdLst>
              <a:gd name="connsiteX0" fmla="*/ 1998 w 1269674"/>
              <a:gd name="connsiteY0" fmla="*/ 379054 h 379153"/>
              <a:gd name="connsiteX1" fmla="*/ 904675 w 1269674"/>
              <a:gd name="connsiteY1" fmla="*/ 222747 h 379153"/>
              <a:gd name="connsiteX2" fmla="*/ 1268090 w 1269674"/>
              <a:gd name="connsiteY2" fmla="*/ 230562 h 379153"/>
              <a:gd name="connsiteX3" fmla="*/ 1010183 w 1269674"/>
              <a:gd name="connsiteY3" fmla="*/ 203208 h 379153"/>
              <a:gd name="connsiteX4" fmla="*/ 404490 w 1269674"/>
              <a:gd name="connsiteY4" fmla="*/ 8 h 379153"/>
              <a:gd name="connsiteX5" fmla="*/ 975013 w 1269674"/>
              <a:gd name="connsiteY5" fmla="*/ 195393 h 379153"/>
              <a:gd name="connsiteX6" fmla="*/ 427936 w 1269674"/>
              <a:gd name="connsiteY6" fmla="*/ 242285 h 379153"/>
              <a:gd name="connsiteX7" fmla="*/ 654583 w 1269674"/>
              <a:gd name="connsiteY7" fmla="*/ 246193 h 379153"/>
              <a:gd name="connsiteX8" fmla="*/ 1998 w 1269674"/>
              <a:gd name="connsiteY8" fmla="*/ 379054 h 37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9674" h="379153">
                <a:moveTo>
                  <a:pt x="1998" y="379054"/>
                </a:moveTo>
                <a:cubicBezTo>
                  <a:pt x="43680" y="375146"/>
                  <a:pt x="693660" y="247496"/>
                  <a:pt x="904675" y="222747"/>
                </a:cubicBezTo>
                <a:cubicBezTo>
                  <a:pt x="1115690" y="197998"/>
                  <a:pt x="1250506" y="233818"/>
                  <a:pt x="1268090" y="230562"/>
                </a:cubicBezTo>
                <a:cubicBezTo>
                  <a:pt x="1285674" y="227306"/>
                  <a:pt x="1154116" y="241634"/>
                  <a:pt x="1010183" y="203208"/>
                </a:cubicBezTo>
                <a:cubicBezTo>
                  <a:pt x="866250" y="164782"/>
                  <a:pt x="410352" y="1310"/>
                  <a:pt x="404490" y="8"/>
                </a:cubicBezTo>
                <a:cubicBezTo>
                  <a:pt x="398628" y="-1294"/>
                  <a:pt x="971105" y="155014"/>
                  <a:pt x="975013" y="195393"/>
                </a:cubicBezTo>
                <a:cubicBezTo>
                  <a:pt x="978921" y="235772"/>
                  <a:pt x="481341" y="233818"/>
                  <a:pt x="427936" y="242285"/>
                </a:cubicBezTo>
                <a:cubicBezTo>
                  <a:pt x="374531" y="250752"/>
                  <a:pt x="725573" y="221444"/>
                  <a:pt x="654583" y="246193"/>
                </a:cubicBezTo>
                <a:cubicBezTo>
                  <a:pt x="583593" y="270942"/>
                  <a:pt x="-39684" y="382962"/>
                  <a:pt x="1998" y="379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EEC3D4C5-F491-BAF0-6C9F-D62A25DD9DA1}"/>
              </a:ext>
            </a:extLst>
          </p:cNvPr>
          <p:cNvSpPr/>
          <p:nvPr/>
        </p:nvSpPr>
        <p:spPr>
          <a:xfrm>
            <a:off x="4317984" y="4752636"/>
            <a:ext cx="127282" cy="393732"/>
          </a:xfrm>
          <a:custGeom>
            <a:avLst/>
            <a:gdLst>
              <a:gd name="connsiteX0" fmla="*/ 127016 w 127282"/>
              <a:gd name="connsiteY0" fmla="*/ 339 h 393732"/>
              <a:gd name="connsiteX1" fmla="*/ 88916 w 127282"/>
              <a:gd name="connsiteY1" fmla="*/ 190839 h 393732"/>
              <a:gd name="connsiteX2" fmla="*/ 92091 w 127282"/>
              <a:gd name="connsiteY2" fmla="*/ 390864 h 393732"/>
              <a:gd name="connsiteX3" fmla="*/ 73041 w 127282"/>
              <a:gd name="connsiteY3" fmla="*/ 289264 h 393732"/>
              <a:gd name="connsiteX4" fmla="*/ 16 w 127282"/>
              <a:gd name="connsiteY4" fmla="*/ 22564 h 393732"/>
              <a:gd name="connsiteX5" fmla="*/ 66691 w 127282"/>
              <a:gd name="connsiteY5" fmla="*/ 238464 h 393732"/>
              <a:gd name="connsiteX6" fmla="*/ 127016 w 127282"/>
              <a:gd name="connsiteY6" fmla="*/ 339 h 3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282" h="393732">
                <a:moveTo>
                  <a:pt x="127016" y="339"/>
                </a:moveTo>
                <a:cubicBezTo>
                  <a:pt x="130720" y="-7598"/>
                  <a:pt x="94737" y="125752"/>
                  <a:pt x="88916" y="190839"/>
                </a:cubicBezTo>
                <a:cubicBezTo>
                  <a:pt x="83095" y="255926"/>
                  <a:pt x="94737" y="374460"/>
                  <a:pt x="92091" y="390864"/>
                </a:cubicBezTo>
                <a:cubicBezTo>
                  <a:pt x="89445" y="407268"/>
                  <a:pt x="88387" y="350647"/>
                  <a:pt x="73041" y="289264"/>
                </a:cubicBezTo>
                <a:cubicBezTo>
                  <a:pt x="57695" y="227881"/>
                  <a:pt x="1074" y="31031"/>
                  <a:pt x="16" y="22564"/>
                </a:cubicBezTo>
                <a:cubicBezTo>
                  <a:pt x="-1042" y="14097"/>
                  <a:pt x="47641" y="241110"/>
                  <a:pt x="66691" y="238464"/>
                </a:cubicBezTo>
                <a:cubicBezTo>
                  <a:pt x="85741" y="235818"/>
                  <a:pt x="123312" y="8276"/>
                  <a:pt x="127016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257E3739-4A45-184E-6DF7-BBC417E45608}"/>
              </a:ext>
            </a:extLst>
          </p:cNvPr>
          <p:cNvSpPr/>
          <p:nvPr/>
        </p:nvSpPr>
        <p:spPr>
          <a:xfrm>
            <a:off x="4258027" y="5036018"/>
            <a:ext cx="164144" cy="753872"/>
          </a:xfrm>
          <a:custGeom>
            <a:avLst/>
            <a:gdLst>
              <a:gd name="connsiteX0" fmla="*/ 5998 w 164144"/>
              <a:gd name="connsiteY0" fmla="*/ 5882 h 753872"/>
              <a:gd name="connsiteX1" fmla="*/ 12348 w 164144"/>
              <a:gd name="connsiteY1" fmla="*/ 224957 h 753872"/>
              <a:gd name="connsiteX2" fmla="*/ 82198 w 164144"/>
              <a:gd name="connsiteY2" fmla="*/ 532932 h 753872"/>
              <a:gd name="connsiteX3" fmla="*/ 88548 w 164144"/>
              <a:gd name="connsiteY3" fmla="*/ 424982 h 753872"/>
              <a:gd name="connsiteX4" fmla="*/ 161573 w 164144"/>
              <a:gd name="connsiteY4" fmla="*/ 745657 h 753872"/>
              <a:gd name="connsiteX5" fmla="*/ 145698 w 164144"/>
              <a:gd name="connsiteY5" fmla="*/ 621832 h 753872"/>
              <a:gd name="connsiteX6" fmla="*/ 126648 w 164144"/>
              <a:gd name="connsiteY6" fmla="*/ 228132 h 753872"/>
              <a:gd name="connsiteX7" fmla="*/ 126648 w 164144"/>
              <a:gd name="connsiteY7" fmla="*/ 555157 h 753872"/>
              <a:gd name="connsiteX8" fmla="*/ 75848 w 164144"/>
              <a:gd name="connsiteY8" fmla="*/ 463082 h 753872"/>
              <a:gd name="connsiteX9" fmla="*/ 5998 w 164144"/>
              <a:gd name="connsiteY9" fmla="*/ 5882 h 75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144" h="753872">
                <a:moveTo>
                  <a:pt x="5998" y="5882"/>
                </a:moveTo>
                <a:cubicBezTo>
                  <a:pt x="-4585" y="-33806"/>
                  <a:pt x="-352" y="137115"/>
                  <a:pt x="12348" y="224957"/>
                </a:cubicBezTo>
                <a:cubicBezTo>
                  <a:pt x="25048" y="312799"/>
                  <a:pt x="69498" y="499595"/>
                  <a:pt x="82198" y="532932"/>
                </a:cubicBezTo>
                <a:cubicBezTo>
                  <a:pt x="94898" y="566270"/>
                  <a:pt x="75319" y="389528"/>
                  <a:pt x="88548" y="424982"/>
                </a:cubicBezTo>
                <a:cubicBezTo>
                  <a:pt x="101777" y="460436"/>
                  <a:pt x="152048" y="712849"/>
                  <a:pt x="161573" y="745657"/>
                </a:cubicBezTo>
                <a:cubicBezTo>
                  <a:pt x="171098" y="778465"/>
                  <a:pt x="151519" y="708086"/>
                  <a:pt x="145698" y="621832"/>
                </a:cubicBezTo>
                <a:cubicBezTo>
                  <a:pt x="139877" y="535578"/>
                  <a:pt x="129823" y="239245"/>
                  <a:pt x="126648" y="228132"/>
                </a:cubicBezTo>
                <a:cubicBezTo>
                  <a:pt x="123473" y="217019"/>
                  <a:pt x="135115" y="515999"/>
                  <a:pt x="126648" y="555157"/>
                </a:cubicBezTo>
                <a:cubicBezTo>
                  <a:pt x="118181" y="594315"/>
                  <a:pt x="95427" y="553569"/>
                  <a:pt x="75848" y="463082"/>
                </a:cubicBezTo>
                <a:cubicBezTo>
                  <a:pt x="56269" y="372595"/>
                  <a:pt x="16581" y="45570"/>
                  <a:pt x="5998" y="5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5DC0133C-1213-D268-FE05-F5DE2AABB7B5}"/>
              </a:ext>
            </a:extLst>
          </p:cNvPr>
          <p:cNvSpPr/>
          <p:nvPr/>
        </p:nvSpPr>
        <p:spPr>
          <a:xfrm>
            <a:off x="4701529" y="5911510"/>
            <a:ext cx="474426" cy="303412"/>
          </a:xfrm>
          <a:custGeom>
            <a:avLst/>
            <a:gdLst>
              <a:gd name="connsiteX0" fmla="*/ 646 w 474426"/>
              <a:gd name="connsiteY0" fmla="*/ 340 h 303412"/>
              <a:gd name="connsiteX1" fmla="*/ 454671 w 474426"/>
              <a:gd name="connsiteY1" fmla="*/ 289265 h 303412"/>
              <a:gd name="connsiteX2" fmla="*/ 356246 w 474426"/>
              <a:gd name="connsiteY2" fmla="*/ 232115 h 303412"/>
              <a:gd name="connsiteX3" fmla="*/ 646 w 474426"/>
              <a:gd name="connsiteY3" fmla="*/ 340 h 3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426" h="303412">
                <a:moveTo>
                  <a:pt x="646" y="340"/>
                </a:moveTo>
                <a:cubicBezTo>
                  <a:pt x="17050" y="9865"/>
                  <a:pt x="395404" y="250636"/>
                  <a:pt x="454671" y="289265"/>
                </a:cubicBezTo>
                <a:cubicBezTo>
                  <a:pt x="513938" y="327894"/>
                  <a:pt x="427684" y="280269"/>
                  <a:pt x="356246" y="232115"/>
                </a:cubicBezTo>
                <a:cubicBezTo>
                  <a:pt x="284809" y="183961"/>
                  <a:pt x="-15758" y="-9185"/>
                  <a:pt x="646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7C6DBD61-517A-1A86-4E14-A7817F44E450}"/>
              </a:ext>
            </a:extLst>
          </p:cNvPr>
          <p:cNvSpPr/>
          <p:nvPr/>
        </p:nvSpPr>
        <p:spPr>
          <a:xfrm>
            <a:off x="4514833" y="5823967"/>
            <a:ext cx="78220" cy="402108"/>
          </a:xfrm>
          <a:custGeom>
            <a:avLst/>
            <a:gdLst>
              <a:gd name="connsiteX0" fmla="*/ 17 w 78220"/>
              <a:gd name="connsiteY0" fmla="*/ 2158 h 402108"/>
              <a:gd name="connsiteX1" fmla="*/ 63517 w 78220"/>
              <a:gd name="connsiteY1" fmla="*/ 252983 h 402108"/>
              <a:gd name="connsiteX2" fmla="*/ 76217 w 78220"/>
              <a:gd name="connsiteY2" fmla="*/ 399033 h 402108"/>
              <a:gd name="connsiteX3" fmla="*/ 76217 w 78220"/>
              <a:gd name="connsiteY3" fmla="*/ 335533 h 402108"/>
              <a:gd name="connsiteX4" fmla="*/ 57167 w 78220"/>
              <a:gd name="connsiteY4" fmla="*/ 141858 h 402108"/>
              <a:gd name="connsiteX5" fmla="*/ 17 w 78220"/>
              <a:gd name="connsiteY5" fmla="*/ 2158 h 40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20" h="402108">
                <a:moveTo>
                  <a:pt x="17" y="2158"/>
                </a:moveTo>
                <a:cubicBezTo>
                  <a:pt x="1075" y="20679"/>
                  <a:pt x="50817" y="186837"/>
                  <a:pt x="63517" y="252983"/>
                </a:cubicBezTo>
                <a:cubicBezTo>
                  <a:pt x="76217" y="319129"/>
                  <a:pt x="74100" y="385275"/>
                  <a:pt x="76217" y="399033"/>
                </a:cubicBezTo>
                <a:cubicBezTo>
                  <a:pt x="78334" y="412791"/>
                  <a:pt x="79392" y="378395"/>
                  <a:pt x="76217" y="335533"/>
                </a:cubicBezTo>
                <a:cubicBezTo>
                  <a:pt x="73042" y="292671"/>
                  <a:pt x="67750" y="194775"/>
                  <a:pt x="57167" y="141858"/>
                </a:cubicBezTo>
                <a:cubicBezTo>
                  <a:pt x="46584" y="88941"/>
                  <a:pt x="-1041" y="-16363"/>
                  <a:pt x="17" y="2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5568904-92D8-13EA-2C24-6230962FB50A}"/>
              </a:ext>
            </a:extLst>
          </p:cNvPr>
          <p:cNvSpPr/>
          <p:nvPr/>
        </p:nvSpPr>
        <p:spPr>
          <a:xfrm>
            <a:off x="5229224" y="6854754"/>
            <a:ext cx="298835" cy="340275"/>
          </a:xfrm>
          <a:custGeom>
            <a:avLst/>
            <a:gdLst>
              <a:gd name="connsiteX0" fmla="*/ 1 w 298835"/>
              <a:gd name="connsiteY0" fmla="*/ 71 h 340275"/>
              <a:gd name="connsiteX1" fmla="*/ 238126 w 298835"/>
              <a:gd name="connsiteY1" fmla="*/ 257246 h 340275"/>
              <a:gd name="connsiteX2" fmla="*/ 298451 w 298835"/>
              <a:gd name="connsiteY2" fmla="*/ 339796 h 340275"/>
              <a:gd name="connsiteX3" fmla="*/ 260351 w 298835"/>
              <a:gd name="connsiteY3" fmla="*/ 276296 h 340275"/>
              <a:gd name="connsiteX4" fmla="*/ 190501 w 298835"/>
              <a:gd name="connsiteY4" fmla="*/ 9596 h 340275"/>
              <a:gd name="connsiteX5" fmla="*/ 234951 w 298835"/>
              <a:gd name="connsiteY5" fmla="*/ 228671 h 340275"/>
              <a:gd name="connsiteX6" fmla="*/ 1 w 298835"/>
              <a:gd name="connsiteY6" fmla="*/ 71 h 3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835" h="340275">
                <a:moveTo>
                  <a:pt x="1" y="71"/>
                </a:moveTo>
                <a:cubicBezTo>
                  <a:pt x="530" y="4834"/>
                  <a:pt x="188384" y="200625"/>
                  <a:pt x="238126" y="257246"/>
                </a:cubicBezTo>
                <a:cubicBezTo>
                  <a:pt x="287868" y="313867"/>
                  <a:pt x="294747" y="336621"/>
                  <a:pt x="298451" y="339796"/>
                </a:cubicBezTo>
                <a:cubicBezTo>
                  <a:pt x="302155" y="342971"/>
                  <a:pt x="278343" y="331329"/>
                  <a:pt x="260351" y="276296"/>
                </a:cubicBezTo>
                <a:cubicBezTo>
                  <a:pt x="242359" y="221263"/>
                  <a:pt x="194734" y="17533"/>
                  <a:pt x="190501" y="9596"/>
                </a:cubicBezTo>
                <a:cubicBezTo>
                  <a:pt x="186268" y="1659"/>
                  <a:pt x="261409" y="228671"/>
                  <a:pt x="234951" y="228671"/>
                </a:cubicBezTo>
                <a:cubicBezTo>
                  <a:pt x="208493" y="228671"/>
                  <a:pt x="-528" y="-4692"/>
                  <a:pt x="1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2155DD4E-05FF-8C8C-2B36-93D978BBD074}"/>
              </a:ext>
            </a:extLst>
          </p:cNvPr>
          <p:cNvSpPr/>
          <p:nvPr/>
        </p:nvSpPr>
        <p:spPr>
          <a:xfrm>
            <a:off x="4482457" y="6087997"/>
            <a:ext cx="334739" cy="738229"/>
          </a:xfrm>
          <a:custGeom>
            <a:avLst/>
            <a:gdLst>
              <a:gd name="connsiteX0" fmla="*/ 643 w 334739"/>
              <a:gd name="connsiteY0" fmla="*/ 1653 h 738229"/>
              <a:gd name="connsiteX1" fmla="*/ 133993 w 334739"/>
              <a:gd name="connsiteY1" fmla="*/ 474728 h 738229"/>
              <a:gd name="connsiteX2" fmla="*/ 121293 w 334739"/>
              <a:gd name="connsiteY2" fmla="*/ 417578 h 738229"/>
              <a:gd name="connsiteX3" fmla="*/ 330843 w 334739"/>
              <a:gd name="connsiteY3" fmla="*/ 731903 h 738229"/>
              <a:gd name="connsiteX4" fmla="*/ 245118 w 334739"/>
              <a:gd name="connsiteY4" fmla="*/ 604903 h 738229"/>
              <a:gd name="connsiteX5" fmla="*/ 89543 w 334739"/>
              <a:gd name="connsiteY5" fmla="*/ 328678 h 738229"/>
              <a:gd name="connsiteX6" fmla="*/ 643 w 334739"/>
              <a:gd name="connsiteY6" fmla="*/ 1653 h 73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739" h="738229">
                <a:moveTo>
                  <a:pt x="643" y="1653"/>
                </a:moveTo>
                <a:cubicBezTo>
                  <a:pt x="8051" y="25995"/>
                  <a:pt x="113885" y="405407"/>
                  <a:pt x="133993" y="474728"/>
                </a:cubicBezTo>
                <a:cubicBezTo>
                  <a:pt x="154101" y="544049"/>
                  <a:pt x="88485" y="374716"/>
                  <a:pt x="121293" y="417578"/>
                </a:cubicBezTo>
                <a:cubicBezTo>
                  <a:pt x="154101" y="460441"/>
                  <a:pt x="310206" y="700682"/>
                  <a:pt x="330843" y="731903"/>
                </a:cubicBezTo>
                <a:cubicBezTo>
                  <a:pt x="351480" y="763124"/>
                  <a:pt x="285335" y="672107"/>
                  <a:pt x="245118" y="604903"/>
                </a:cubicBezTo>
                <a:cubicBezTo>
                  <a:pt x="204901" y="537699"/>
                  <a:pt x="127643" y="429220"/>
                  <a:pt x="89543" y="328678"/>
                </a:cubicBezTo>
                <a:cubicBezTo>
                  <a:pt x="51443" y="228136"/>
                  <a:pt x="-6765" y="-22689"/>
                  <a:pt x="643" y="1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763370F7-BF6C-9BB4-951B-9450CA132E7A}"/>
              </a:ext>
            </a:extLst>
          </p:cNvPr>
          <p:cNvSpPr/>
          <p:nvPr/>
        </p:nvSpPr>
        <p:spPr>
          <a:xfrm>
            <a:off x="4284172" y="4670425"/>
            <a:ext cx="34543" cy="426252"/>
          </a:xfrm>
          <a:custGeom>
            <a:avLst/>
            <a:gdLst>
              <a:gd name="connsiteX0" fmla="*/ 17372 w 34543"/>
              <a:gd name="connsiteY0" fmla="*/ 313 h 426252"/>
              <a:gd name="connsiteX1" fmla="*/ 21665 w 34543"/>
              <a:gd name="connsiteY1" fmla="*/ 137688 h 426252"/>
              <a:gd name="connsiteX2" fmla="*/ 34543 w 34543"/>
              <a:gd name="connsiteY2" fmla="*/ 416730 h 426252"/>
              <a:gd name="connsiteX3" fmla="*/ 21665 w 34543"/>
              <a:gd name="connsiteY3" fmla="*/ 343750 h 426252"/>
              <a:gd name="connsiteX4" fmla="*/ 200 w 34543"/>
              <a:gd name="connsiteY4" fmla="*/ 172031 h 426252"/>
              <a:gd name="connsiteX5" fmla="*/ 17372 w 34543"/>
              <a:gd name="connsiteY5" fmla="*/ 313 h 42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43" h="426252">
                <a:moveTo>
                  <a:pt x="17372" y="313"/>
                </a:moveTo>
                <a:cubicBezTo>
                  <a:pt x="20950" y="-5411"/>
                  <a:pt x="18803" y="68285"/>
                  <a:pt x="21665" y="137688"/>
                </a:cubicBezTo>
                <a:cubicBezTo>
                  <a:pt x="24527" y="207091"/>
                  <a:pt x="34543" y="382386"/>
                  <a:pt x="34543" y="416730"/>
                </a:cubicBezTo>
                <a:cubicBezTo>
                  <a:pt x="34543" y="451074"/>
                  <a:pt x="27389" y="384533"/>
                  <a:pt x="21665" y="343750"/>
                </a:cubicBezTo>
                <a:cubicBezTo>
                  <a:pt x="15941" y="302967"/>
                  <a:pt x="2346" y="226408"/>
                  <a:pt x="200" y="172031"/>
                </a:cubicBezTo>
                <a:cubicBezTo>
                  <a:pt x="-1946" y="117654"/>
                  <a:pt x="13794" y="6037"/>
                  <a:pt x="17372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266F0DAB-FFF7-D279-23FE-22EC80A7C47E}"/>
              </a:ext>
            </a:extLst>
          </p:cNvPr>
          <p:cNvSpPr/>
          <p:nvPr/>
        </p:nvSpPr>
        <p:spPr>
          <a:xfrm>
            <a:off x="4115142" y="4476719"/>
            <a:ext cx="186096" cy="1281961"/>
          </a:xfrm>
          <a:custGeom>
            <a:avLst/>
            <a:gdLst>
              <a:gd name="connsiteX0" fmla="*/ 147765 w 186096"/>
              <a:gd name="connsiteY0" fmla="*/ 836 h 1281961"/>
              <a:gd name="connsiteX1" fmla="*/ 96250 w 186096"/>
              <a:gd name="connsiteY1" fmla="*/ 515991 h 1281961"/>
              <a:gd name="connsiteX2" fmla="*/ 134886 w 186096"/>
              <a:gd name="connsiteY2" fmla="*/ 902357 h 1281961"/>
              <a:gd name="connsiteX3" fmla="*/ 122007 w 186096"/>
              <a:gd name="connsiteY3" fmla="*/ 777861 h 1281961"/>
              <a:gd name="connsiteX4" fmla="*/ 182109 w 186096"/>
              <a:gd name="connsiteY4" fmla="*/ 1262966 h 1281961"/>
              <a:gd name="connsiteX5" fmla="*/ 160644 w 186096"/>
              <a:gd name="connsiteY5" fmla="*/ 1086954 h 1281961"/>
              <a:gd name="connsiteX6" fmla="*/ 1804 w 186096"/>
              <a:gd name="connsiteY6" fmla="*/ 206898 h 1281961"/>
              <a:gd name="connsiteX7" fmla="*/ 74785 w 186096"/>
              <a:gd name="connsiteY7" fmla="*/ 593264 h 1281961"/>
              <a:gd name="connsiteX8" fmla="*/ 74785 w 186096"/>
              <a:gd name="connsiteY8" fmla="*/ 400081 h 1281961"/>
              <a:gd name="connsiteX9" fmla="*/ 147765 w 186096"/>
              <a:gd name="connsiteY9" fmla="*/ 836 h 128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096" h="1281961">
                <a:moveTo>
                  <a:pt x="147765" y="836"/>
                </a:moveTo>
                <a:cubicBezTo>
                  <a:pt x="151342" y="20154"/>
                  <a:pt x="98396" y="365738"/>
                  <a:pt x="96250" y="515991"/>
                </a:cubicBezTo>
                <a:cubicBezTo>
                  <a:pt x="94104" y="666244"/>
                  <a:pt x="130593" y="858712"/>
                  <a:pt x="134886" y="902357"/>
                </a:cubicBezTo>
                <a:cubicBezTo>
                  <a:pt x="139179" y="946002"/>
                  <a:pt x="114137" y="717760"/>
                  <a:pt x="122007" y="777861"/>
                </a:cubicBezTo>
                <a:cubicBezTo>
                  <a:pt x="129877" y="837962"/>
                  <a:pt x="175670" y="1211451"/>
                  <a:pt x="182109" y="1262966"/>
                </a:cubicBezTo>
                <a:cubicBezTo>
                  <a:pt x="188549" y="1314482"/>
                  <a:pt x="190695" y="1262965"/>
                  <a:pt x="160644" y="1086954"/>
                </a:cubicBezTo>
                <a:cubicBezTo>
                  <a:pt x="130593" y="910943"/>
                  <a:pt x="16114" y="289180"/>
                  <a:pt x="1804" y="206898"/>
                </a:cubicBezTo>
                <a:cubicBezTo>
                  <a:pt x="-12506" y="124616"/>
                  <a:pt x="62622" y="561067"/>
                  <a:pt x="74785" y="593264"/>
                </a:cubicBezTo>
                <a:cubicBezTo>
                  <a:pt x="86948" y="625461"/>
                  <a:pt x="64053" y="498103"/>
                  <a:pt x="74785" y="400081"/>
                </a:cubicBezTo>
                <a:cubicBezTo>
                  <a:pt x="85517" y="302059"/>
                  <a:pt x="144188" y="-18482"/>
                  <a:pt x="147765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5E2DA692-B7B1-30E1-025A-0BF09CDD091D}"/>
              </a:ext>
            </a:extLst>
          </p:cNvPr>
          <p:cNvSpPr/>
          <p:nvPr/>
        </p:nvSpPr>
        <p:spPr>
          <a:xfrm>
            <a:off x="4297251" y="5606227"/>
            <a:ext cx="442795" cy="1276674"/>
          </a:xfrm>
          <a:custGeom>
            <a:avLst/>
            <a:gdLst>
              <a:gd name="connsiteX0" fmla="*/ 0 w 442795"/>
              <a:gd name="connsiteY0" fmla="*/ 376 h 1276674"/>
              <a:gd name="connsiteX1" fmla="*/ 120203 w 442795"/>
              <a:gd name="connsiteY1" fmla="*/ 373863 h 1276674"/>
              <a:gd name="connsiteX2" fmla="*/ 141667 w 442795"/>
              <a:gd name="connsiteY2" fmla="*/ 790280 h 1276674"/>
              <a:gd name="connsiteX3" fmla="*/ 150253 w 442795"/>
              <a:gd name="connsiteY3" fmla="*/ 678663 h 1276674"/>
              <a:gd name="connsiteX4" fmla="*/ 218941 w 442795"/>
              <a:gd name="connsiteY4" fmla="*/ 936241 h 1276674"/>
              <a:gd name="connsiteX5" fmla="*/ 231819 w 442795"/>
              <a:gd name="connsiteY5" fmla="*/ 880432 h 1276674"/>
              <a:gd name="connsiteX6" fmla="*/ 442174 w 442795"/>
              <a:gd name="connsiteY6" fmla="*/ 1275384 h 1276674"/>
              <a:gd name="connsiteX7" fmla="*/ 291921 w 442795"/>
              <a:gd name="connsiteY7" fmla="*/ 992049 h 1276674"/>
              <a:gd name="connsiteX8" fmla="*/ 163132 w 442795"/>
              <a:gd name="connsiteY8" fmla="*/ 584218 h 1276674"/>
              <a:gd name="connsiteX9" fmla="*/ 154546 w 442795"/>
              <a:gd name="connsiteY9" fmla="*/ 751643 h 1276674"/>
              <a:gd name="connsiteX10" fmla="*/ 145960 w 442795"/>
              <a:gd name="connsiteY10" fmla="*/ 403914 h 1276674"/>
              <a:gd name="connsiteX11" fmla="*/ 120203 w 442795"/>
              <a:gd name="connsiteY11" fmla="*/ 305176 h 1276674"/>
              <a:gd name="connsiteX12" fmla="*/ 0 w 442795"/>
              <a:gd name="connsiteY12" fmla="*/ 376 h 127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795" h="1276674">
                <a:moveTo>
                  <a:pt x="0" y="376"/>
                </a:moveTo>
                <a:cubicBezTo>
                  <a:pt x="0" y="11824"/>
                  <a:pt x="96592" y="242212"/>
                  <a:pt x="120203" y="373863"/>
                </a:cubicBezTo>
                <a:cubicBezTo>
                  <a:pt x="143814" y="505514"/>
                  <a:pt x="136659" y="739480"/>
                  <a:pt x="141667" y="790280"/>
                </a:cubicBezTo>
                <a:cubicBezTo>
                  <a:pt x="146675" y="841080"/>
                  <a:pt x="137374" y="654336"/>
                  <a:pt x="150253" y="678663"/>
                </a:cubicBezTo>
                <a:cubicBezTo>
                  <a:pt x="163132" y="702990"/>
                  <a:pt x="205347" y="902613"/>
                  <a:pt x="218941" y="936241"/>
                </a:cubicBezTo>
                <a:cubicBezTo>
                  <a:pt x="232535" y="969869"/>
                  <a:pt x="194614" y="823908"/>
                  <a:pt x="231819" y="880432"/>
                </a:cubicBezTo>
                <a:cubicBezTo>
                  <a:pt x="269024" y="936956"/>
                  <a:pt x="432157" y="1256781"/>
                  <a:pt x="442174" y="1275384"/>
                </a:cubicBezTo>
                <a:cubicBezTo>
                  <a:pt x="452191" y="1293987"/>
                  <a:pt x="338428" y="1107243"/>
                  <a:pt x="291921" y="992049"/>
                </a:cubicBezTo>
                <a:cubicBezTo>
                  <a:pt x="245414" y="876855"/>
                  <a:pt x="186028" y="624286"/>
                  <a:pt x="163132" y="584218"/>
                </a:cubicBezTo>
                <a:cubicBezTo>
                  <a:pt x="140236" y="544150"/>
                  <a:pt x="157408" y="781694"/>
                  <a:pt x="154546" y="751643"/>
                </a:cubicBezTo>
                <a:cubicBezTo>
                  <a:pt x="151684" y="721592"/>
                  <a:pt x="151684" y="478325"/>
                  <a:pt x="145960" y="403914"/>
                </a:cubicBezTo>
                <a:cubicBezTo>
                  <a:pt x="140236" y="329503"/>
                  <a:pt x="145961" y="368139"/>
                  <a:pt x="120203" y="305176"/>
                </a:cubicBezTo>
                <a:cubicBezTo>
                  <a:pt x="94445" y="242213"/>
                  <a:pt x="0" y="-11072"/>
                  <a:pt x="0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9A49B7B5-40EE-ECAE-9E3D-6B6B7C724105}"/>
              </a:ext>
            </a:extLst>
          </p:cNvPr>
          <p:cNvSpPr/>
          <p:nvPr/>
        </p:nvSpPr>
        <p:spPr>
          <a:xfrm>
            <a:off x="4760890" y="6816702"/>
            <a:ext cx="970877" cy="613470"/>
          </a:xfrm>
          <a:custGeom>
            <a:avLst/>
            <a:gdLst>
              <a:gd name="connsiteX0" fmla="*/ 0 w 970877"/>
              <a:gd name="connsiteY0" fmla="*/ 515 h 613470"/>
              <a:gd name="connsiteX1" fmla="*/ 287628 w 970877"/>
              <a:gd name="connsiteY1" fmla="*/ 21980 h 613470"/>
              <a:gd name="connsiteX2" fmla="*/ 382073 w 970877"/>
              <a:gd name="connsiteY2" fmla="*/ 137890 h 613470"/>
              <a:gd name="connsiteX3" fmla="*/ 377780 w 970877"/>
              <a:gd name="connsiteY3" fmla="*/ 73495 h 613470"/>
              <a:gd name="connsiteX4" fmla="*/ 592428 w 970877"/>
              <a:gd name="connsiteY4" fmla="*/ 240921 h 613470"/>
              <a:gd name="connsiteX5" fmla="*/ 536620 w 970877"/>
              <a:gd name="connsiteY5" fmla="*/ 163647 h 613470"/>
              <a:gd name="connsiteX6" fmla="*/ 953037 w 970877"/>
              <a:gd name="connsiteY6" fmla="*/ 592943 h 613470"/>
              <a:gd name="connsiteX7" fmla="*/ 884349 w 970877"/>
              <a:gd name="connsiteY7" fmla="*/ 515670 h 613470"/>
              <a:gd name="connsiteX8" fmla="*/ 789904 w 970877"/>
              <a:gd name="connsiteY8" fmla="*/ 258092 h 613470"/>
              <a:gd name="connsiteX9" fmla="*/ 807076 w 970877"/>
              <a:gd name="connsiteY9" fmla="*/ 438397 h 613470"/>
              <a:gd name="connsiteX10" fmla="*/ 429296 w 970877"/>
              <a:gd name="connsiteY10" fmla="*/ 69202 h 613470"/>
              <a:gd name="connsiteX11" fmla="*/ 253285 w 970877"/>
              <a:gd name="connsiteY11" fmla="*/ 30566 h 613470"/>
              <a:gd name="connsiteX12" fmla="*/ 0 w 970877"/>
              <a:gd name="connsiteY12" fmla="*/ 515 h 61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0877" h="613470">
                <a:moveTo>
                  <a:pt x="0" y="515"/>
                </a:moveTo>
                <a:cubicBezTo>
                  <a:pt x="5724" y="-916"/>
                  <a:pt x="223949" y="-916"/>
                  <a:pt x="287628" y="21980"/>
                </a:cubicBezTo>
                <a:cubicBezTo>
                  <a:pt x="351307" y="44876"/>
                  <a:pt x="367048" y="129304"/>
                  <a:pt x="382073" y="137890"/>
                </a:cubicBezTo>
                <a:cubicBezTo>
                  <a:pt x="397098" y="146476"/>
                  <a:pt x="342721" y="56323"/>
                  <a:pt x="377780" y="73495"/>
                </a:cubicBezTo>
                <a:cubicBezTo>
                  <a:pt x="412839" y="90667"/>
                  <a:pt x="565955" y="225896"/>
                  <a:pt x="592428" y="240921"/>
                </a:cubicBezTo>
                <a:cubicBezTo>
                  <a:pt x="618901" y="255946"/>
                  <a:pt x="476519" y="104977"/>
                  <a:pt x="536620" y="163647"/>
                </a:cubicBezTo>
                <a:cubicBezTo>
                  <a:pt x="596721" y="222317"/>
                  <a:pt x="895082" y="534273"/>
                  <a:pt x="953037" y="592943"/>
                </a:cubicBezTo>
                <a:cubicBezTo>
                  <a:pt x="1010992" y="651613"/>
                  <a:pt x="911538" y="571478"/>
                  <a:pt x="884349" y="515670"/>
                </a:cubicBezTo>
                <a:cubicBezTo>
                  <a:pt x="857160" y="459862"/>
                  <a:pt x="802783" y="270971"/>
                  <a:pt x="789904" y="258092"/>
                </a:cubicBezTo>
                <a:cubicBezTo>
                  <a:pt x="777025" y="245213"/>
                  <a:pt x="867177" y="469879"/>
                  <a:pt x="807076" y="438397"/>
                </a:cubicBezTo>
                <a:cubicBezTo>
                  <a:pt x="746975" y="406915"/>
                  <a:pt x="521595" y="137174"/>
                  <a:pt x="429296" y="69202"/>
                </a:cubicBezTo>
                <a:cubicBezTo>
                  <a:pt x="336997" y="1230"/>
                  <a:pt x="321972" y="38436"/>
                  <a:pt x="253285" y="30566"/>
                </a:cubicBezTo>
                <a:lnTo>
                  <a:pt x="0" y="5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6052287B-D888-2E64-FC51-316248538244}"/>
              </a:ext>
            </a:extLst>
          </p:cNvPr>
          <p:cNvSpPr/>
          <p:nvPr/>
        </p:nvSpPr>
        <p:spPr>
          <a:xfrm>
            <a:off x="7353826" y="5011543"/>
            <a:ext cx="47554" cy="479709"/>
          </a:xfrm>
          <a:custGeom>
            <a:avLst/>
            <a:gdLst>
              <a:gd name="connsiteX0" fmla="*/ 11 w 47554"/>
              <a:gd name="connsiteY0" fmla="*/ 2632 h 479709"/>
              <a:gd name="connsiteX1" fmla="*/ 38647 w 47554"/>
              <a:gd name="connsiteY1" fmla="*/ 290260 h 479709"/>
              <a:gd name="connsiteX2" fmla="*/ 47233 w 47554"/>
              <a:gd name="connsiteY2" fmla="*/ 479150 h 479709"/>
              <a:gd name="connsiteX3" fmla="*/ 42940 w 47554"/>
              <a:gd name="connsiteY3" fmla="*/ 341775 h 479709"/>
              <a:gd name="connsiteX4" fmla="*/ 42940 w 47554"/>
              <a:gd name="connsiteY4" fmla="*/ 157178 h 479709"/>
              <a:gd name="connsiteX5" fmla="*/ 11 w 47554"/>
              <a:gd name="connsiteY5" fmla="*/ 2632 h 47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54" h="479709">
                <a:moveTo>
                  <a:pt x="11" y="2632"/>
                </a:moveTo>
                <a:cubicBezTo>
                  <a:pt x="-704" y="24812"/>
                  <a:pt x="30777" y="210840"/>
                  <a:pt x="38647" y="290260"/>
                </a:cubicBezTo>
                <a:cubicBezTo>
                  <a:pt x="46517" y="369680"/>
                  <a:pt x="46518" y="470564"/>
                  <a:pt x="47233" y="479150"/>
                </a:cubicBezTo>
                <a:cubicBezTo>
                  <a:pt x="47949" y="487736"/>
                  <a:pt x="43656" y="395437"/>
                  <a:pt x="42940" y="341775"/>
                </a:cubicBezTo>
                <a:cubicBezTo>
                  <a:pt x="42225" y="288113"/>
                  <a:pt x="53672" y="210124"/>
                  <a:pt x="42940" y="157178"/>
                </a:cubicBezTo>
                <a:cubicBezTo>
                  <a:pt x="32208" y="104232"/>
                  <a:pt x="726" y="-19548"/>
                  <a:pt x="11" y="2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097153B1-DFBB-4117-3443-7FB3219A17A0}"/>
              </a:ext>
            </a:extLst>
          </p:cNvPr>
          <p:cNvSpPr/>
          <p:nvPr/>
        </p:nvSpPr>
        <p:spPr>
          <a:xfrm>
            <a:off x="7456396" y="4587698"/>
            <a:ext cx="100572" cy="1159543"/>
          </a:xfrm>
          <a:custGeom>
            <a:avLst/>
            <a:gdLst>
              <a:gd name="connsiteX0" fmla="*/ 472 w 100572"/>
              <a:gd name="connsiteY0" fmla="*/ 10060 h 1159543"/>
              <a:gd name="connsiteX1" fmla="*/ 90624 w 100572"/>
              <a:gd name="connsiteY1" fmla="*/ 933046 h 1159543"/>
              <a:gd name="connsiteX2" fmla="*/ 94917 w 100572"/>
              <a:gd name="connsiteY2" fmla="*/ 812843 h 1159543"/>
              <a:gd name="connsiteX3" fmla="*/ 60573 w 100572"/>
              <a:gd name="connsiteY3" fmla="*/ 1156279 h 1159543"/>
              <a:gd name="connsiteX4" fmla="*/ 64866 w 100572"/>
              <a:gd name="connsiteY4" fmla="*/ 941632 h 1159543"/>
              <a:gd name="connsiteX5" fmla="*/ 77745 w 100572"/>
              <a:gd name="connsiteY5" fmla="*/ 254758 h 1159543"/>
              <a:gd name="connsiteX6" fmla="*/ 56280 w 100572"/>
              <a:gd name="connsiteY6" fmla="*/ 430770 h 1159543"/>
              <a:gd name="connsiteX7" fmla="*/ 472 w 100572"/>
              <a:gd name="connsiteY7" fmla="*/ 10060 h 11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72" h="1159543">
                <a:moveTo>
                  <a:pt x="472" y="10060"/>
                </a:moveTo>
                <a:cubicBezTo>
                  <a:pt x="6196" y="93773"/>
                  <a:pt x="74883" y="799249"/>
                  <a:pt x="90624" y="933046"/>
                </a:cubicBezTo>
                <a:cubicBezTo>
                  <a:pt x="106365" y="1066843"/>
                  <a:pt x="99926" y="775638"/>
                  <a:pt x="94917" y="812843"/>
                </a:cubicBezTo>
                <a:cubicBezTo>
                  <a:pt x="89909" y="850049"/>
                  <a:pt x="65581" y="1134814"/>
                  <a:pt x="60573" y="1156279"/>
                </a:cubicBezTo>
                <a:cubicBezTo>
                  <a:pt x="55565" y="1177744"/>
                  <a:pt x="62004" y="1091885"/>
                  <a:pt x="64866" y="941632"/>
                </a:cubicBezTo>
                <a:cubicBezTo>
                  <a:pt x="67728" y="791379"/>
                  <a:pt x="79176" y="339902"/>
                  <a:pt x="77745" y="254758"/>
                </a:cubicBezTo>
                <a:cubicBezTo>
                  <a:pt x="76314" y="169614"/>
                  <a:pt x="69874" y="470122"/>
                  <a:pt x="56280" y="430770"/>
                </a:cubicBezTo>
                <a:cubicBezTo>
                  <a:pt x="42686" y="391418"/>
                  <a:pt x="-5252" y="-73653"/>
                  <a:pt x="472" y="10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EBB8D27A-2C02-BCEC-4826-F9864A93F431}"/>
              </a:ext>
            </a:extLst>
          </p:cNvPr>
          <p:cNvSpPr/>
          <p:nvPr/>
        </p:nvSpPr>
        <p:spPr>
          <a:xfrm>
            <a:off x="7567008" y="3859649"/>
            <a:ext cx="44833" cy="622815"/>
          </a:xfrm>
          <a:custGeom>
            <a:avLst/>
            <a:gdLst>
              <a:gd name="connsiteX0" fmla="*/ 40113 w 44833"/>
              <a:gd name="connsiteY0" fmla="*/ 8306 h 622815"/>
              <a:gd name="connsiteX1" fmla="*/ 27234 w 44833"/>
              <a:gd name="connsiteY1" fmla="*/ 609320 h 622815"/>
              <a:gd name="connsiteX2" fmla="*/ 44406 w 44833"/>
              <a:gd name="connsiteY2" fmla="*/ 407551 h 622815"/>
              <a:gd name="connsiteX3" fmla="*/ 5769 w 44833"/>
              <a:gd name="connsiteY3" fmla="*/ 184317 h 622815"/>
              <a:gd name="connsiteX4" fmla="*/ 1477 w 44833"/>
              <a:gd name="connsiteY4" fmla="*/ 253005 h 622815"/>
              <a:gd name="connsiteX5" fmla="*/ 40113 w 44833"/>
              <a:gd name="connsiteY5" fmla="*/ 8306 h 62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33" h="622815">
                <a:moveTo>
                  <a:pt x="40113" y="8306"/>
                </a:moveTo>
                <a:cubicBezTo>
                  <a:pt x="44406" y="67692"/>
                  <a:pt x="26519" y="542779"/>
                  <a:pt x="27234" y="609320"/>
                </a:cubicBezTo>
                <a:cubicBezTo>
                  <a:pt x="27949" y="675861"/>
                  <a:pt x="47984" y="478385"/>
                  <a:pt x="44406" y="407551"/>
                </a:cubicBezTo>
                <a:cubicBezTo>
                  <a:pt x="40829" y="336717"/>
                  <a:pt x="12924" y="210075"/>
                  <a:pt x="5769" y="184317"/>
                </a:cubicBezTo>
                <a:cubicBezTo>
                  <a:pt x="-1386" y="158559"/>
                  <a:pt x="-670" y="279478"/>
                  <a:pt x="1477" y="253005"/>
                </a:cubicBezTo>
                <a:cubicBezTo>
                  <a:pt x="3623" y="226532"/>
                  <a:pt x="35820" y="-51080"/>
                  <a:pt x="40113" y="8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45AEB332-00FB-4022-5848-2339D02F9A25}"/>
              </a:ext>
            </a:extLst>
          </p:cNvPr>
          <p:cNvSpPr/>
          <p:nvPr/>
        </p:nvSpPr>
        <p:spPr>
          <a:xfrm>
            <a:off x="7645740" y="4580467"/>
            <a:ext cx="100149" cy="695879"/>
          </a:xfrm>
          <a:custGeom>
            <a:avLst/>
            <a:gdLst>
              <a:gd name="connsiteX0" fmla="*/ 18 w 100149"/>
              <a:gd name="connsiteY0" fmla="*/ 119 h 695879"/>
              <a:gd name="connsiteX1" fmla="*/ 98756 w 100149"/>
              <a:gd name="connsiteY1" fmla="*/ 425122 h 695879"/>
              <a:gd name="connsiteX2" fmla="*/ 60119 w 100149"/>
              <a:gd name="connsiteY2" fmla="*/ 695578 h 695879"/>
              <a:gd name="connsiteX3" fmla="*/ 90170 w 100149"/>
              <a:gd name="connsiteY3" fmla="*/ 468051 h 695879"/>
              <a:gd name="connsiteX4" fmla="*/ 18 w 100149"/>
              <a:gd name="connsiteY4" fmla="*/ 119 h 69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49" h="695879">
                <a:moveTo>
                  <a:pt x="18" y="119"/>
                </a:moveTo>
                <a:cubicBezTo>
                  <a:pt x="1449" y="-7036"/>
                  <a:pt x="88739" y="309212"/>
                  <a:pt x="98756" y="425122"/>
                </a:cubicBezTo>
                <a:cubicBezTo>
                  <a:pt x="108773" y="541032"/>
                  <a:pt x="61550" y="688423"/>
                  <a:pt x="60119" y="695578"/>
                </a:cubicBezTo>
                <a:cubicBezTo>
                  <a:pt x="58688" y="702733"/>
                  <a:pt x="100902" y="581099"/>
                  <a:pt x="90170" y="468051"/>
                </a:cubicBezTo>
                <a:cubicBezTo>
                  <a:pt x="79438" y="355003"/>
                  <a:pt x="-1413" y="7274"/>
                  <a:pt x="18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3B823B98-E129-A670-8E59-57AEB7B17150}"/>
              </a:ext>
            </a:extLst>
          </p:cNvPr>
          <p:cNvSpPr/>
          <p:nvPr/>
        </p:nvSpPr>
        <p:spPr>
          <a:xfrm>
            <a:off x="3792494" y="703947"/>
            <a:ext cx="1523550" cy="2480455"/>
          </a:xfrm>
          <a:custGeom>
            <a:avLst/>
            <a:gdLst>
              <a:gd name="connsiteX0" fmla="*/ 1483513 w 1523550"/>
              <a:gd name="connsiteY0" fmla="*/ 8152 h 2480455"/>
              <a:gd name="connsiteX1" fmla="*/ 51223 w 1523550"/>
              <a:gd name="connsiteY1" fmla="*/ 930644 h 2480455"/>
              <a:gd name="connsiteX2" fmla="*/ 334444 w 1523550"/>
              <a:gd name="connsiteY2" fmla="*/ 639331 h 2480455"/>
              <a:gd name="connsiteX3" fmla="*/ 488193 w 1523550"/>
              <a:gd name="connsiteY3" fmla="*/ 663607 h 2480455"/>
              <a:gd name="connsiteX4" fmla="*/ 43131 w 1523550"/>
              <a:gd name="connsiteY4" fmla="*/ 1505179 h 2480455"/>
              <a:gd name="connsiteX5" fmla="*/ 374904 w 1523550"/>
              <a:gd name="connsiteY5" fmla="*/ 898276 h 2480455"/>
              <a:gd name="connsiteX6" fmla="*/ 755230 w 1523550"/>
              <a:gd name="connsiteY6" fmla="*/ 526042 h 2480455"/>
              <a:gd name="connsiteX7" fmla="*/ 358720 w 1523550"/>
              <a:gd name="connsiteY7" fmla="*/ 1213865 h 2480455"/>
              <a:gd name="connsiteX8" fmla="*/ 285892 w 1523550"/>
              <a:gd name="connsiteY8" fmla="*/ 1780308 h 2480455"/>
              <a:gd name="connsiteX9" fmla="*/ 342536 w 1523550"/>
              <a:gd name="connsiteY9" fmla="*/ 1464718 h 2480455"/>
              <a:gd name="connsiteX10" fmla="*/ 544837 w 1523550"/>
              <a:gd name="connsiteY10" fmla="*/ 979196 h 2480455"/>
              <a:gd name="connsiteX11" fmla="*/ 431548 w 1523550"/>
              <a:gd name="connsiteY11" fmla="*/ 1545639 h 2480455"/>
              <a:gd name="connsiteX12" fmla="*/ 431548 w 1523550"/>
              <a:gd name="connsiteY12" fmla="*/ 1966425 h 2480455"/>
              <a:gd name="connsiteX13" fmla="*/ 625757 w 1523550"/>
              <a:gd name="connsiteY13" fmla="*/ 1319062 h 2480455"/>
              <a:gd name="connsiteX14" fmla="*/ 722862 w 1523550"/>
              <a:gd name="connsiteY14" fmla="*/ 1699388 h 2480455"/>
              <a:gd name="connsiteX15" fmla="*/ 747138 w 1523550"/>
              <a:gd name="connsiteY15" fmla="*/ 1399982 h 2480455"/>
              <a:gd name="connsiteX16" fmla="*/ 965623 w 1523550"/>
              <a:gd name="connsiteY16" fmla="*/ 1747940 h 2480455"/>
              <a:gd name="connsiteX17" fmla="*/ 1006083 w 1523550"/>
              <a:gd name="connsiteY17" fmla="*/ 1545639 h 2480455"/>
              <a:gd name="connsiteX18" fmla="*/ 1054635 w 1523550"/>
              <a:gd name="connsiteY18" fmla="*/ 2476223 h 2480455"/>
              <a:gd name="connsiteX19" fmla="*/ 1103187 w 1523550"/>
              <a:gd name="connsiteY19" fmla="*/ 1828860 h 2480455"/>
              <a:gd name="connsiteX20" fmla="*/ 1451145 w 1523550"/>
              <a:gd name="connsiteY20" fmla="*/ 445122 h 2480455"/>
              <a:gd name="connsiteX21" fmla="*/ 1345948 w 1523550"/>
              <a:gd name="connsiteY21" fmla="*/ 704067 h 2480455"/>
              <a:gd name="connsiteX22" fmla="*/ 1402593 w 1523550"/>
              <a:gd name="connsiteY22" fmla="*/ 323741 h 2480455"/>
              <a:gd name="connsiteX23" fmla="*/ 1151740 w 1523550"/>
              <a:gd name="connsiteY23" fmla="*/ 469398 h 2480455"/>
              <a:gd name="connsiteX24" fmla="*/ 1483513 w 1523550"/>
              <a:gd name="connsiteY24" fmla="*/ 8152 h 248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23550" h="2480455">
                <a:moveTo>
                  <a:pt x="1483513" y="8152"/>
                </a:moveTo>
                <a:cubicBezTo>
                  <a:pt x="1300093" y="85026"/>
                  <a:pt x="242735" y="825447"/>
                  <a:pt x="51223" y="930644"/>
                </a:cubicBezTo>
                <a:cubicBezTo>
                  <a:pt x="-140289" y="1035841"/>
                  <a:pt x="261616" y="683837"/>
                  <a:pt x="334444" y="639331"/>
                </a:cubicBezTo>
                <a:cubicBezTo>
                  <a:pt x="407272" y="594825"/>
                  <a:pt x="536745" y="519299"/>
                  <a:pt x="488193" y="663607"/>
                </a:cubicBezTo>
                <a:cubicBezTo>
                  <a:pt x="439641" y="807915"/>
                  <a:pt x="62012" y="1466068"/>
                  <a:pt x="43131" y="1505179"/>
                </a:cubicBezTo>
                <a:cubicBezTo>
                  <a:pt x="24249" y="1544291"/>
                  <a:pt x="256221" y="1061465"/>
                  <a:pt x="374904" y="898276"/>
                </a:cubicBezTo>
                <a:cubicBezTo>
                  <a:pt x="493587" y="735087"/>
                  <a:pt x="757927" y="473444"/>
                  <a:pt x="755230" y="526042"/>
                </a:cubicBezTo>
                <a:cubicBezTo>
                  <a:pt x="752533" y="578640"/>
                  <a:pt x="436943" y="1004821"/>
                  <a:pt x="358720" y="1213865"/>
                </a:cubicBezTo>
                <a:cubicBezTo>
                  <a:pt x="280497" y="1422909"/>
                  <a:pt x="288589" y="1738499"/>
                  <a:pt x="285892" y="1780308"/>
                </a:cubicBezTo>
                <a:cubicBezTo>
                  <a:pt x="283195" y="1822117"/>
                  <a:pt x="299379" y="1598237"/>
                  <a:pt x="342536" y="1464718"/>
                </a:cubicBezTo>
                <a:cubicBezTo>
                  <a:pt x="385693" y="1331199"/>
                  <a:pt x="530002" y="965709"/>
                  <a:pt x="544837" y="979196"/>
                </a:cubicBezTo>
                <a:cubicBezTo>
                  <a:pt x="559672" y="992683"/>
                  <a:pt x="450429" y="1381101"/>
                  <a:pt x="431548" y="1545639"/>
                </a:cubicBezTo>
                <a:cubicBezTo>
                  <a:pt x="412667" y="1710177"/>
                  <a:pt x="399180" y="2004188"/>
                  <a:pt x="431548" y="1966425"/>
                </a:cubicBezTo>
                <a:cubicBezTo>
                  <a:pt x="463916" y="1928662"/>
                  <a:pt x="577205" y="1363568"/>
                  <a:pt x="625757" y="1319062"/>
                </a:cubicBezTo>
                <a:cubicBezTo>
                  <a:pt x="674309" y="1274556"/>
                  <a:pt x="702632" y="1685901"/>
                  <a:pt x="722862" y="1699388"/>
                </a:cubicBezTo>
                <a:cubicBezTo>
                  <a:pt x="743092" y="1712875"/>
                  <a:pt x="706678" y="1391890"/>
                  <a:pt x="747138" y="1399982"/>
                </a:cubicBezTo>
                <a:cubicBezTo>
                  <a:pt x="787598" y="1408074"/>
                  <a:pt x="922466" y="1723664"/>
                  <a:pt x="965623" y="1747940"/>
                </a:cubicBezTo>
                <a:cubicBezTo>
                  <a:pt x="1008780" y="1772216"/>
                  <a:pt x="991248" y="1424259"/>
                  <a:pt x="1006083" y="1545639"/>
                </a:cubicBezTo>
                <a:cubicBezTo>
                  <a:pt x="1020918" y="1667019"/>
                  <a:pt x="1038451" y="2429020"/>
                  <a:pt x="1054635" y="2476223"/>
                </a:cubicBezTo>
                <a:cubicBezTo>
                  <a:pt x="1070819" y="2523427"/>
                  <a:pt x="1037102" y="2167377"/>
                  <a:pt x="1103187" y="1828860"/>
                </a:cubicBezTo>
                <a:cubicBezTo>
                  <a:pt x="1169272" y="1490343"/>
                  <a:pt x="1410685" y="632587"/>
                  <a:pt x="1451145" y="445122"/>
                </a:cubicBezTo>
                <a:cubicBezTo>
                  <a:pt x="1491605" y="257657"/>
                  <a:pt x="1354040" y="724297"/>
                  <a:pt x="1345948" y="704067"/>
                </a:cubicBezTo>
                <a:cubicBezTo>
                  <a:pt x="1337856" y="683837"/>
                  <a:pt x="1434961" y="362852"/>
                  <a:pt x="1402593" y="323741"/>
                </a:cubicBezTo>
                <a:cubicBezTo>
                  <a:pt x="1370225" y="284630"/>
                  <a:pt x="1142299" y="516602"/>
                  <a:pt x="1151740" y="469398"/>
                </a:cubicBezTo>
                <a:cubicBezTo>
                  <a:pt x="1161181" y="422195"/>
                  <a:pt x="1666933" y="-68722"/>
                  <a:pt x="1483513" y="8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CC1D651A-D29D-99D4-D25E-A4981A3C2275}"/>
              </a:ext>
            </a:extLst>
          </p:cNvPr>
          <p:cNvSpPr/>
          <p:nvPr/>
        </p:nvSpPr>
        <p:spPr>
          <a:xfrm>
            <a:off x="4980115" y="792928"/>
            <a:ext cx="2029570" cy="2493123"/>
          </a:xfrm>
          <a:custGeom>
            <a:avLst/>
            <a:gdLst>
              <a:gd name="connsiteX0" fmla="*/ 190696 w 2029570"/>
              <a:gd name="connsiteY0" fmla="*/ 161932 h 2493123"/>
              <a:gd name="connsiteX1" fmla="*/ 797598 w 2029570"/>
              <a:gd name="connsiteY1" fmla="*/ 91 h 2493123"/>
              <a:gd name="connsiteX2" fmla="*/ 1299304 w 2029570"/>
              <a:gd name="connsiteY2" fmla="*/ 137656 h 2493123"/>
              <a:gd name="connsiteX3" fmla="*/ 1234568 w 2029570"/>
              <a:gd name="connsiteY3" fmla="*/ 64828 h 2493123"/>
              <a:gd name="connsiteX4" fmla="*/ 2011404 w 2029570"/>
              <a:gd name="connsiteY4" fmla="*/ 615086 h 2493123"/>
              <a:gd name="connsiteX5" fmla="*/ 1760550 w 2029570"/>
              <a:gd name="connsiteY5" fmla="*/ 461337 h 2493123"/>
              <a:gd name="connsiteX6" fmla="*/ 1501605 w 2029570"/>
              <a:gd name="connsiteY6" fmla="*/ 372325 h 2493123"/>
              <a:gd name="connsiteX7" fmla="*/ 1776735 w 2029570"/>
              <a:gd name="connsiteY7" fmla="*/ 898307 h 2493123"/>
              <a:gd name="connsiteX8" fmla="*/ 1987127 w 2029570"/>
              <a:gd name="connsiteY8" fmla="*/ 1205805 h 2493123"/>
              <a:gd name="connsiteX9" fmla="*/ 1744366 w 2029570"/>
              <a:gd name="connsiteY9" fmla="*/ 833571 h 2493123"/>
              <a:gd name="connsiteX10" fmla="*/ 1315489 w 2029570"/>
              <a:gd name="connsiteY10" fmla="*/ 501798 h 2493123"/>
              <a:gd name="connsiteX11" fmla="*/ 1501605 w 2029570"/>
              <a:gd name="connsiteY11" fmla="*/ 857847 h 2493123"/>
              <a:gd name="connsiteX12" fmla="*/ 1954759 w 2029570"/>
              <a:gd name="connsiteY12" fmla="*/ 1747971 h 2493123"/>
              <a:gd name="connsiteX13" fmla="*/ 1461145 w 2029570"/>
              <a:gd name="connsiteY13" fmla="*/ 1011596 h 2493123"/>
              <a:gd name="connsiteX14" fmla="*/ 2003312 w 2029570"/>
              <a:gd name="connsiteY14" fmla="*/ 2152573 h 2493123"/>
              <a:gd name="connsiteX15" fmla="*/ 1574434 w 2029570"/>
              <a:gd name="connsiteY15" fmla="*/ 1489026 h 2493123"/>
              <a:gd name="connsiteX16" fmla="*/ 1226476 w 2029570"/>
              <a:gd name="connsiteY16" fmla="*/ 1424290 h 2493123"/>
              <a:gd name="connsiteX17" fmla="*/ 1315489 w 2029570"/>
              <a:gd name="connsiteY17" fmla="*/ 1820799 h 2493123"/>
              <a:gd name="connsiteX18" fmla="*/ 1080820 w 2029570"/>
              <a:gd name="connsiteY18" fmla="*/ 1359553 h 2493123"/>
              <a:gd name="connsiteX19" fmla="*/ 1218384 w 2029570"/>
              <a:gd name="connsiteY19" fmla="*/ 1747971 h 2493123"/>
              <a:gd name="connsiteX20" fmla="*/ 878519 w 2029570"/>
              <a:gd name="connsiteY20" fmla="*/ 1424290 h 2493123"/>
              <a:gd name="connsiteX21" fmla="*/ 821874 w 2029570"/>
              <a:gd name="connsiteY21" fmla="*/ 1820799 h 2493123"/>
              <a:gd name="connsiteX22" fmla="*/ 757138 w 2029570"/>
              <a:gd name="connsiteY22" fmla="*/ 1569946 h 2493123"/>
              <a:gd name="connsiteX23" fmla="*/ 773322 w 2029570"/>
              <a:gd name="connsiteY23" fmla="*/ 1909812 h 2493123"/>
              <a:gd name="connsiteX24" fmla="*/ 692402 w 2029570"/>
              <a:gd name="connsiteY24" fmla="*/ 1359553 h 2493123"/>
              <a:gd name="connsiteX25" fmla="*/ 708586 w 2029570"/>
              <a:gd name="connsiteY25" fmla="*/ 1537578 h 2493123"/>
              <a:gd name="connsiteX26" fmla="*/ 635758 w 2029570"/>
              <a:gd name="connsiteY26" fmla="*/ 1861260 h 2493123"/>
              <a:gd name="connsiteX27" fmla="*/ 821874 w 2029570"/>
              <a:gd name="connsiteY27" fmla="*/ 2492438 h 2493123"/>
              <a:gd name="connsiteX28" fmla="*/ 554837 w 2029570"/>
              <a:gd name="connsiteY28" fmla="*/ 1731787 h 2493123"/>
              <a:gd name="connsiteX29" fmla="*/ 303984 w 2029570"/>
              <a:gd name="connsiteY29" fmla="*/ 1319093 h 2493123"/>
              <a:gd name="connsiteX30" fmla="*/ 198788 w 2029570"/>
              <a:gd name="connsiteY30" fmla="*/ 1699419 h 2493123"/>
              <a:gd name="connsiteX31" fmla="*/ 20763 w 2029570"/>
              <a:gd name="connsiteY31" fmla="*/ 704099 h 2493123"/>
              <a:gd name="connsiteX32" fmla="*/ 20763 w 2029570"/>
              <a:gd name="connsiteY32" fmla="*/ 1011596 h 2493123"/>
              <a:gd name="connsiteX33" fmla="*/ 190696 w 2029570"/>
              <a:gd name="connsiteY33" fmla="*/ 161932 h 249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29570" h="2493123">
                <a:moveTo>
                  <a:pt x="190696" y="161932"/>
                </a:moveTo>
                <a:cubicBezTo>
                  <a:pt x="320169" y="-6652"/>
                  <a:pt x="612830" y="4137"/>
                  <a:pt x="797598" y="91"/>
                </a:cubicBezTo>
                <a:cubicBezTo>
                  <a:pt x="982366" y="-3955"/>
                  <a:pt x="1226476" y="126867"/>
                  <a:pt x="1299304" y="137656"/>
                </a:cubicBezTo>
                <a:cubicBezTo>
                  <a:pt x="1372132" y="148445"/>
                  <a:pt x="1115885" y="-14744"/>
                  <a:pt x="1234568" y="64828"/>
                </a:cubicBezTo>
                <a:cubicBezTo>
                  <a:pt x="1353251" y="144400"/>
                  <a:pt x="1923740" y="549001"/>
                  <a:pt x="2011404" y="615086"/>
                </a:cubicBezTo>
                <a:cubicBezTo>
                  <a:pt x="2099068" y="681171"/>
                  <a:pt x="1845517" y="501797"/>
                  <a:pt x="1760550" y="461337"/>
                </a:cubicBezTo>
                <a:cubicBezTo>
                  <a:pt x="1675584" y="420877"/>
                  <a:pt x="1498908" y="299497"/>
                  <a:pt x="1501605" y="372325"/>
                </a:cubicBezTo>
                <a:cubicBezTo>
                  <a:pt x="1504302" y="445153"/>
                  <a:pt x="1695815" y="759394"/>
                  <a:pt x="1776735" y="898307"/>
                </a:cubicBezTo>
                <a:cubicBezTo>
                  <a:pt x="1857655" y="1037220"/>
                  <a:pt x="1992522" y="1216594"/>
                  <a:pt x="1987127" y="1205805"/>
                </a:cubicBezTo>
                <a:cubicBezTo>
                  <a:pt x="1981732" y="1195016"/>
                  <a:pt x="1856306" y="950906"/>
                  <a:pt x="1744366" y="833571"/>
                </a:cubicBezTo>
                <a:cubicBezTo>
                  <a:pt x="1632426" y="716236"/>
                  <a:pt x="1355949" y="497752"/>
                  <a:pt x="1315489" y="501798"/>
                </a:cubicBezTo>
                <a:cubicBezTo>
                  <a:pt x="1275029" y="505844"/>
                  <a:pt x="1395060" y="650152"/>
                  <a:pt x="1501605" y="857847"/>
                </a:cubicBezTo>
                <a:cubicBezTo>
                  <a:pt x="1608150" y="1065543"/>
                  <a:pt x="1961502" y="1722346"/>
                  <a:pt x="1954759" y="1747971"/>
                </a:cubicBezTo>
                <a:cubicBezTo>
                  <a:pt x="1948016" y="1773596"/>
                  <a:pt x="1453053" y="944162"/>
                  <a:pt x="1461145" y="1011596"/>
                </a:cubicBezTo>
                <a:cubicBezTo>
                  <a:pt x="1469237" y="1079030"/>
                  <a:pt x="1984431" y="2073001"/>
                  <a:pt x="2003312" y="2152573"/>
                </a:cubicBezTo>
                <a:cubicBezTo>
                  <a:pt x="2022193" y="2232145"/>
                  <a:pt x="1703907" y="1610406"/>
                  <a:pt x="1574434" y="1489026"/>
                </a:cubicBezTo>
                <a:cubicBezTo>
                  <a:pt x="1444961" y="1367646"/>
                  <a:pt x="1269634" y="1368995"/>
                  <a:pt x="1226476" y="1424290"/>
                </a:cubicBezTo>
                <a:cubicBezTo>
                  <a:pt x="1183319" y="1479586"/>
                  <a:pt x="1339765" y="1831588"/>
                  <a:pt x="1315489" y="1820799"/>
                </a:cubicBezTo>
                <a:cubicBezTo>
                  <a:pt x="1291213" y="1810010"/>
                  <a:pt x="1097004" y="1371691"/>
                  <a:pt x="1080820" y="1359553"/>
                </a:cubicBezTo>
                <a:cubicBezTo>
                  <a:pt x="1064636" y="1347415"/>
                  <a:pt x="1252101" y="1737182"/>
                  <a:pt x="1218384" y="1747971"/>
                </a:cubicBezTo>
                <a:cubicBezTo>
                  <a:pt x="1184667" y="1758760"/>
                  <a:pt x="944604" y="1412152"/>
                  <a:pt x="878519" y="1424290"/>
                </a:cubicBezTo>
                <a:cubicBezTo>
                  <a:pt x="812434" y="1436428"/>
                  <a:pt x="842104" y="1796523"/>
                  <a:pt x="821874" y="1820799"/>
                </a:cubicBezTo>
                <a:cubicBezTo>
                  <a:pt x="801644" y="1845075"/>
                  <a:pt x="765230" y="1555111"/>
                  <a:pt x="757138" y="1569946"/>
                </a:cubicBezTo>
                <a:cubicBezTo>
                  <a:pt x="749046" y="1584781"/>
                  <a:pt x="784111" y="1944877"/>
                  <a:pt x="773322" y="1909812"/>
                </a:cubicBezTo>
                <a:cubicBezTo>
                  <a:pt x="762533" y="1874747"/>
                  <a:pt x="703191" y="1421592"/>
                  <a:pt x="692402" y="1359553"/>
                </a:cubicBezTo>
                <a:cubicBezTo>
                  <a:pt x="681613" y="1297514"/>
                  <a:pt x="718027" y="1453960"/>
                  <a:pt x="708586" y="1537578"/>
                </a:cubicBezTo>
                <a:cubicBezTo>
                  <a:pt x="699145" y="1621196"/>
                  <a:pt x="616877" y="1702117"/>
                  <a:pt x="635758" y="1861260"/>
                </a:cubicBezTo>
                <a:cubicBezTo>
                  <a:pt x="654639" y="2020403"/>
                  <a:pt x="835361" y="2514017"/>
                  <a:pt x="821874" y="2492438"/>
                </a:cubicBezTo>
                <a:cubicBezTo>
                  <a:pt x="808387" y="2470859"/>
                  <a:pt x="641152" y="1927344"/>
                  <a:pt x="554837" y="1731787"/>
                </a:cubicBezTo>
                <a:cubicBezTo>
                  <a:pt x="468522" y="1536230"/>
                  <a:pt x="363325" y="1324488"/>
                  <a:pt x="303984" y="1319093"/>
                </a:cubicBezTo>
                <a:cubicBezTo>
                  <a:pt x="244643" y="1313698"/>
                  <a:pt x="245991" y="1801918"/>
                  <a:pt x="198788" y="1699419"/>
                </a:cubicBezTo>
                <a:cubicBezTo>
                  <a:pt x="151585" y="1596920"/>
                  <a:pt x="50434" y="818736"/>
                  <a:pt x="20763" y="704099"/>
                </a:cubicBezTo>
                <a:cubicBezTo>
                  <a:pt x="-8908" y="589462"/>
                  <a:pt x="-4862" y="1100609"/>
                  <a:pt x="20763" y="1011596"/>
                </a:cubicBezTo>
                <a:cubicBezTo>
                  <a:pt x="46388" y="922584"/>
                  <a:pt x="61223" y="330516"/>
                  <a:pt x="190696" y="161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43DD3C4F-A9A6-8DD4-AEF1-54E06116C439}"/>
              </a:ext>
            </a:extLst>
          </p:cNvPr>
          <p:cNvSpPr/>
          <p:nvPr/>
        </p:nvSpPr>
        <p:spPr>
          <a:xfrm>
            <a:off x="3127305" y="2280792"/>
            <a:ext cx="549442" cy="2887104"/>
          </a:xfrm>
          <a:custGeom>
            <a:avLst/>
            <a:gdLst>
              <a:gd name="connsiteX0" fmla="*/ 538387 w 549442"/>
              <a:gd name="connsiteY0" fmla="*/ 25438 h 2887104"/>
              <a:gd name="connsiteX1" fmla="*/ 376546 w 549442"/>
              <a:gd name="connsiteY1" fmla="*/ 867010 h 2887104"/>
              <a:gd name="connsiteX2" fmla="*/ 344178 w 549442"/>
              <a:gd name="connsiteY2" fmla="*/ 1692397 h 2887104"/>
              <a:gd name="connsiteX3" fmla="*/ 400822 w 549442"/>
              <a:gd name="connsiteY3" fmla="*/ 1603385 h 2887104"/>
              <a:gd name="connsiteX4" fmla="*/ 125693 w 549442"/>
              <a:gd name="connsiteY4" fmla="*/ 2477325 h 2887104"/>
              <a:gd name="connsiteX5" fmla="*/ 52865 w 549442"/>
              <a:gd name="connsiteY5" fmla="*/ 2881927 h 2887104"/>
              <a:gd name="connsiteX6" fmla="*/ 238982 w 549442"/>
              <a:gd name="connsiteY6" fmla="*/ 2218380 h 2887104"/>
              <a:gd name="connsiteX7" fmla="*/ 166153 w 549442"/>
              <a:gd name="connsiteY7" fmla="*/ 1651937 h 2887104"/>
              <a:gd name="connsiteX8" fmla="*/ 133785 w 549442"/>
              <a:gd name="connsiteY8" fmla="*/ 365304 h 2887104"/>
              <a:gd name="connsiteX9" fmla="*/ 4313 w 549442"/>
              <a:gd name="connsiteY9" fmla="*/ 883194 h 2887104"/>
              <a:gd name="connsiteX10" fmla="*/ 311810 w 549442"/>
              <a:gd name="connsiteY10" fmla="*/ 1162 h 2887104"/>
              <a:gd name="connsiteX11" fmla="*/ 28589 w 549442"/>
              <a:gd name="connsiteY11" fmla="*/ 680893 h 2887104"/>
              <a:gd name="connsiteX12" fmla="*/ 538387 w 549442"/>
              <a:gd name="connsiteY12" fmla="*/ 25438 h 288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9442" h="2887104">
                <a:moveTo>
                  <a:pt x="538387" y="25438"/>
                </a:moveTo>
                <a:cubicBezTo>
                  <a:pt x="596380" y="56457"/>
                  <a:pt x="408914" y="589184"/>
                  <a:pt x="376546" y="867010"/>
                </a:cubicBezTo>
                <a:cubicBezTo>
                  <a:pt x="344178" y="1144836"/>
                  <a:pt x="340132" y="1569668"/>
                  <a:pt x="344178" y="1692397"/>
                </a:cubicBezTo>
                <a:cubicBezTo>
                  <a:pt x="348224" y="1815126"/>
                  <a:pt x="437236" y="1472564"/>
                  <a:pt x="400822" y="1603385"/>
                </a:cubicBezTo>
                <a:cubicBezTo>
                  <a:pt x="364408" y="1734206"/>
                  <a:pt x="183686" y="2264235"/>
                  <a:pt x="125693" y="2477325"/>
                </a:cubicBezTo>
                <a:cubicBezTo>
                  <a:pt x="67700" y="2690415"/>
                  <a:pt x="33984" y="2925084"/>
                  <a:pt x="52865" y="2881927"/>
                </a:cubicBezTo>
                <a:cubicBezTo>
                  <a:pt x="71746" y="2838770"/>
                  <a:pt x="220101" y="2423378"/>
                  <a:pt x="238982" y="2218380"/>
                </a:cubicBezTo>
                <a:cubicBezTo>
                  <a:pt x="257863" y="2013382"/>
                  <a:pt x="183686" y="1960783"/>
                  <a:pt x="166153" y="1651937"/>
                </a:cubicBezTo>
                <a:cubicBezTo>
                  <a:pt x="148620" y="1343091"/>
                  <a:pt x="160758" y="493428"/>
                  <a:pt x="133785" y="365304"/>
                </a:cubicBezTo>
                <a:cubicBezTo>
                  <a:pt x="106812" y="237180"/>
                  <a:pt x="-25358" y="943884"/>
                  <a:pt x="4313" y="883194"/>
                </a:cubicBezTo>
                <a:cubicBezTo>
                  <a:pt x="33984" y="822504"/>
                  <a:pt x="307764" y="34879"/>
                  <a:pt x="311810" y="1162"/>
                </a:cubicBezTo>
                <a:cubicBezTo>
                  <a:pt x="315856" y="-32555"/>
                  <a:pt x="-2431" y="678196"/>
                  <a:pt x="28589" y="680893"/>
                </a:cubicBezTo>
                <a:cubicBezTo>
                  <a:pt x="59608" y="683590"/>
                  <a:pt x="480394" y="-5581"/>
                  <a:pt x="538387" y="25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DEF35A01-55FB-2618-E4CE-40B3DBD76EEC}"/>
              </a:ext>
            </a:extLst>
          </p:cNvPr>
          <p:cNvSpPr/>
          <p:nvPr/>
        </p:nvSpPr>
        <p:spPr>
          <a:xfrm>
            <a:off x="3761911" y="1508274"/>
            <a:ext cx="886523" cy="3281478"/>
          </a:xfrm>
          <a:custGeom>
            <a:avLst/>
            <a:gdLst>
              <a:gd name="connsiteX0" fmla="*/ 502592 w 886523"/>
              <a:gd name="connsiteY0" fmla="*/ 231514 h 3281478"/>
              <a:gd name="connsiteX1" fmla="*/ 73714 w 886523"/>
              <a:gd name="connsiteY1" fmla="*/ 2432547 h 3281478"/>
              <a:gd name="connsiteX2" fmla="*/ 114174 w 886523"/>
              <a:gd name="connsiteY2" fmla="*/ 2189786 h 3281478"/>
              <a:gd name="connsiteX3" fmla="*/ 421671 w 886523"/>
              <a:gd name="connsiteY3" fmla="*/ 1348214 h 3281478"/>
              <a:gd name="connsiteX4" fmla="*/ 178910 w 886523"/>
              <a:gd name="connsiteY4" fmla="*/ 2731953 h 3281478"/>
              <a:gd name="connsiteX5" fmla="*/ 526868 w 886523"/>
              <a:gd name="connsiteY5" fmla="*/ 1922749 h 3281478"/>
              <a:gd name="connsiteX6" fmla="*/ 348843 w 886523"/>
              <a:gd name="connsiteY6" fmla="*/ 2634848 h 3281478"/>
              <a:gd name="connsiteX7" fmla="*/ 761537 w 886523"/>
              <a:gd name="connsiteY7" fmla="*/ 1582884 h 3281478"/>
              <a:gd name="connsiteX8" fmla="*/ 648248 w 886523"/>
              <a:gd name="connsiteY8" fmla="*/ 2303075 h 3281478"/>
              <a:gd name="connsiteX9" fmla="*/ 882917 w 886523"/>
              <a:gd name="connsiteY9" fmla="*/ 2011761 h 3281478"/>
              <a:gd name="connsiteX10" fmla="*/ 429763 w 886523"/>
              <a:gd name="connsiteY10" fmla="*/ 2780505 h 3281478"/>
              <a:gd name="connsiteX11" fmla="*/ 25162 w 886523"/>
              <a:gd name="connsiteY11" fmla="*/ 3266027 h 3281478"/>
              <a:gd name="connsiteX12" fmla="*/ 65622 w 886523"/>
              <a:gd name="connsiteY12" fmla="*/ 2205970 h 3281478"/>
              <a:gd name="connsiteX13" fmla="*/ 251739 w 886523"/>
              <a:gd name="connsiteY13" fmla="*/ 1170190 h 3281478"/>
              <a:gd name="connsiteX14" fmla="*/ 178910 w 886523"/>
              <a:gd name="connsiteY14" fmla="*/ 1380583 h 3281478"/>
              <a:gd name="connsiteX15" fmla="*/ 534960 w 886523"/>
              <a:gd name="connsiteY15" fmla="*/ 191053 h 3281478"/>
              <a:gd name="connsiteX16" fmla="*/ 502592 w 886523"/>
              <a:gd name="connsiteY16" fmla="*/ 231514 h 328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6523" h="3281478">
                <a:moveTo>
                  <a:pt x="502592" y="231514"/>
                </a:moveTo>
                <a:cubicBezTo>
                  <a:pt x="425718" y="605096"/>
                  <a:pt x="138450" y="2106168"/>
                  <a:pt x="73714" y="2432547"/>
                </a:cubicBezTo>
                <a:cubicBezTo>
                  <a:pt x="8978" y="2758926"/>
                  <a:pt x="56181" y="2370508"/>
                  <a:pt x="114174" y="2189786"/>
                </a:cubicBezTo>
                <a:cubicBezTo>
                  <a:pt x="172167" y="2009064"/>
                  <a:pt x="410882" y="1257853"/>
                  <a:pt x="421671" y="1348214"/>
                </a:cubicBezTo>
                <a:cubicBezTo>
                  <a:pt x="432460" y="1438575"/>
                  <a:pt x="161377" y="2636197"/>
                  <a:pt x="178910" y="2731953"/>
                </a:cubicBezTo>
                <a:cubicBezTo>
                  <a:pt x="196443" y="2827709"/>
                  <a:pt x="498546" y="1938933"/>
                  <a:pt x="526868" y="1922749"/>
                </a:cubicBezTo>
                <a:cubicBezTo>
                  <a:pt x="555190" y="1906565"/>
                  <a:pt x="309732" y="2691492"/>
                  <a:pt x="348843" y="2634848"/>
                </a:cubicBezTo>
                <a:cubicBezTo>
                  <a:pt x="387954" y="2578204"/>
                  <a:pt x="711636" y="1638179"/>
                  <a:pt x="761537" y="1582884"/>
                </a:cubicBezTo>
                <a:cubicBezTo>
                  <a:pt x="811438" y="1527589"/>
                  <a:pt x="628018" y="2231596"/>
                  <a:pt x="648248" y="2303075"/>
                </a:cubicBezTo>
                <a:cubicBezTo>
                  <a:pt x="668478" y="2374554"/>
                  <a:pt x="919331" y="1932189"/>
                  <a:pt x="882917" y="2011761"/>
                </a:cubicBezTo>
                <a:cubicBezTo>
                  <a:pt x="846503" y="2091333"/>
                  <a:pt x="572722" y="2571461"/>
                  <a:pt x="429763" y="2780505"/>
                </a:cubicBezTo>
                <a:cubicBezTo>
                  <a:pt x="286804" y="2989549"/>
                  <a:pt x="85852" y="3361783"/>
                  <a:pt x="25162" y="3266027"/>
                </a:cubicBezTo>
                <a:cubicBezTo>
                  <a:pt x="-35528" y="3170271"/>
                  <a:pt x="27859" y="2555276"/>
                  <a:pt x="65622" y="2205970"/>
                </a:cubicBezTo>
                <a:cubicBezTo>
                  <a:pt x="103385" y="1856664"/>
                  <a:pt x="232858" y="1307755"/>
                  <a:pt x="251739" y="1170190"/>
                </a:cubicBezTo>
                <a:cubicBezTo>
                  <a:pt x="270620" y="1032626"/>
                  <a:pt x="131706" y="1543773"/>
                  <a:pt x="178910" y="1380583"/>
                </a:cubicBezTo>
                <a:cubicBezTo>
                  <a:pt x="226114" y="1217393"/>
                  <a:pt x="476967" y="375821"/>
                  <a:pt x="534960" y="191053"/>
                </a:cubicBezTo>
                <a:cubicBezTo>
                  <a:pt x="592953" y="6285"/>
                  <a:pt x="579466" y="-142068"/>
                  <a:pt x="502592" y="231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ECD98254-CC67-CAE4-702D-F4CFF9BBF945}"/>
              </a:ext>
            </a:extLst>
          </p:cNvPr>
          <p:cNvSpPr/>
          <p:nvPr/>
        </p:nvSpPr>
        <p:spPr>
          <a:xfrm>
            <a:off x="3648738" y="2917718"/>
            <a:ext cx="1056071" cy="2888839"/>
          </a:xfrm>
          <a:custGeom>
            <a:avLst/>
            <a:gdLst>
              <a:gd name="connsiteX0" fmla="*/ 842342 w 1056071"/>
              <a:gd name="connsiteY0" fmla="*/ 3507 h 2888839"/>
              <a:gd name="connsiteX1" fmla="*/ 1052735 w 1056071"/>
              <a:gd name="connsiteY1" fmla="*/ 845078 h 2888839"/>
              <a:gd name="connsiteX2" fmla="*/ 648133 w 1056071"/>
              <a:gd name="connsiteY2" fmla="*/ 1492441 h 2888839"/>
              <a:gd name="connsiteX3" fmla="*/ 373004 w 1056071"/>
              <a:gd name="connsiteY3" fmla="*/ 2034608 h 2888839"/>
              <a:gd name="connsiteX4" fmla="*/ 478200 w 1056071"/>
              <a:gd name="connsiteY4" fmla="*/ 2884271 h 2888839"/>
              <a:gd name="connsiteX5" fmla="*/ 259715 w 1056071"/>
              <a:gd name="connsiteY5" fmla="*/ 2390657 h 2888839"/>
              <a:gd name="connsiteX6" fmla="*/ 332543 w 1056071"/>
              <a:gd name="connsiteY6" fmla="*/ 2795259 h 2888839"/>
              <a:gd name="connsiteX7" fmla="*/ 25046 w 1056071"/>
              <a:gd name="connsiteY7" fmla="*/ 1362969 h 2888839"/>
              <a:gd name="connsiteX8" fmla="*/ 89782 w 1056071"/>
              <a:gd name="connsiteY8" fmla="*/ 1848491 h 2888839"/>
              <a:gd name="connsiteX9" fmla="*/ 656225 w 1056071"/>
              <a:gd name="connsiteY9" fmla="*/ 982643 h 2888839"/>
              <a:gd name="connsiteX10" fmla="*/ 737145 w 1056071"/>
              <a:gd name="connsiteY10" fmla="*/ 917907 h 2888839"/>
              <a:gd name="connsiteX11" fmla="*/ 858526 w 1056071"/>
              <a:gd name="connsiteY11" fmla="*/ 796526 h 2888839"/>
              <a:gd name="connsiteX12" fmla="*/ 874710 w 1056071"/>
              <a:gd name="connsiteY12" fmla="*/ 553765 h 2888839"/>
              <a:gd name="connsiteX13" fmla="*/ 842342 w 1056071"/>
              <a:gd name="connsiteY13" fmla="*/ 3507 h 288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6071" h="2888839">
                <a:moveTo>
                  <a:pt x="842342" y="3507"/>
                </a:moveTo>
                <a:cubicBezTo>
                  <a:pt x="872013" y="52059"/>
                  <a:pt x="1085103" y="596922"/>
                  <a:pt x="1052735" y="845078"/>
                </a:cubicBezTo>
                <a:cubicBezTo>
                  <a:pt x="1020367" y="1093234"/>
                  <a:pt x="761421" y="1294186"/>
                  <a:pt x="648133" y="1492441"/>
                </a:cubicBezTo>
                <a:cubicBezTo>
                  <a:pt x="534845" y="1690696"/>
                  <a:pt x="401326" y="1802636"/>
                  <a:pt x="373004" y="2034608"/>
                </a:cubicBezTo>
                <a:cubicBezTo>
                  <a:pt x="344682" y="2266580"/>
                  <a:pt x="497081" y="2824930"/>
                  <a:pt x="478200" y="2884271"/>
                </a:cubicBezTo>
                <a:cubicBezTo>
                  <a:pt x="459319" y="2943612"/>
                  <a:pt x="283991" y="2405492"/>
                  <a:pt x="259715" y="2390657"/>
                </a:cubicBezTo>
                <a:cubicBezTo>
                  <a:pt x="235439" y="2375822"/>
                  <a:pt x="371654" y="2966540"/>
                  <a:pt x="332543" y="2795259"/>
                </a:cubicBezTo>
                <a:cubicBezTo>
                  <a:pt x="293432" y="2623978"/>
                  <a:pt x="65506" y="1520764"/>
                  <a:pt x="25046" y="1362969"/>
                </a:cubicBezTo>
                <a:cubicBezTo>
                  <a:pt x="-15414" y="1205174"/>
                  <a:pt x="-15415" y="1911879"/>
                  <a:pt x="89782" y="1848491"/>
                </a:cubicBezTo>
                <a:cubicBezTo>
                  <a:pt x="194978" y="1785103"/>
                  <a:pt x="548331" y="1137740"/>
                  <a:pt x="656225" y="982643"/>
                </a:cubicBezTo>
                <a:cubicBezTo>
                  <a:pt x="764119" y="827546"/>
                  <a:pt x="703428" y="948927"/>
                  <a:pt x="737145" y="917907"/>
                </a:cubicBezTo>
                <a:cubicBezTo>
                  <a:pt x="770862" y="886887"/>
                  <a:pt x="835598" y="857216"/>
                  <a:pt x="858526" y="796526"/>
                </a:cubicBezTo>
                <a:cubicBezTo>
                  <a:pt x="881454" y="735836"/>
                  <a:pt x="880105" y="683237"/>
                  <a:pt x="874710" y="553765"/>
                </a:cubicBezTo>
                <a:cubicBezTo>
                  <a:pt x="869315" y="424293"/>
                  <a:pt x="812671" y="-45045"/>
                  <a:pt x="842342" y="3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C32B2E16-A332-FD28-9BD3-C96794969BF5}"/>
              </a:ext>
            </a:extLst>
          </p:cNvPr>
          <p:cNvSpPr/>
          <p:nvPr/>
        </p:nvSpPr>
        <p:spPr>
          <a:xfrm>
            <a:off x="2399285" y="1919482"/>
            <a:ext cx="862010" cy="3585635"/>
          </a:xfrm>
          <a:custGeom>
            <a:avLst/>
            <a:gdLst>
              <a:gd name="connsiteX0" fmla="*/ 861805 w 862010"/>
              <a:gd name="connsiteY0" fmla="*/ 6422 h 3585635"/>
              <a:gd name="connsiteX1" fmla="*/ 343915 w 862010"/>
              <a:gd name="connsiteY1" fmla="*/ 1988971 h 3585635"/>
              <a:gd name="connsiteX2" fmla="*/ 190166 w 862010"/>
              <a:gd name="connsiteY2" fmla="*/ 3259421 h 3585635"/>
              <a:gd name="connsiteX3" fmla="*/ 424835 w 862010"/>
              <a:gd name="connsiteY3" fmla="*/ 2806267 h 3585635"/>
              <a:gd name="connsiteX4" fmla="*/ 586676 w 862010"/>
              <a:gd name="connsiteY4" fmla="*/ 2118444 h 3585635"/>
              <a:gd name="connsiteX5" fmla="*/ 708057 w 862010"/>
              <a:gd name="connsiteY5" fmla="*/ 1341608 h 3585635"/>
              <a:gd name="connsiteX6" fmla="*/ 708057 w 862010"/>
              <a:gd name="connsiteY6" fmla="*/ 1592461 h 3585635"/>
              <a:gd name="connsiteX7" fmla="*/ 845621 w 862010"/>
              <a:gd name="connsiteY7" fmla="*/ 2102260 h 3585635"/>
              <a:gd name="connsiteX8" fmla="*/ 384375 w 862010"/>
              <a:gd name="connsiteY8" fmla="*/ 3008568 h 3585635"/>
              <a:gd name="connsiteX9" fmla="*/ 4050 w 862010"/>
              <a:gd name="connsiteY9" fmla="*/ 3583102 h 3585635"/>
              <a:gd name="connsiteX10" fmla="*/ 198258 w 862010"/>
              <a:gd name="connsiteY10" fmla="*/ 2790083 h 3585635"/>
              <a:gd name="connsiteX11" fmla="*/ 424835 w 862010"/>
              <a:gd name="connsiteY11" fmla="*/ 726614 h 3585635"/>
              <a:gd name="connsiteX12" fmla="*/ 279179 w 862010"/>
              <a:gd name="connsiteY12" fmla="*/ 1333516 h 3585635"/>
              <a:gd name="connsiteX13" fmla="*/ 861805 w 862010"/>
              <a:gd name="connsiteY13" fmla="*/ 6422 h 358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2010" h="3585635">
                <a:moveTo>
                  <a:pt x="861805" y="6422"/>
                </a:moveTo>
                <a:cubicBezTo>
                  <a:pt x="872594" y="115664"/>
                  <a:pt x="455855" y="1446804"/>
                  <a:pt x="343915" y="1988971"/>
                </a:cubicBezTo>
                <a:cubicBezTo>
                  <a:pt x="231975" y="2531138"/>
                  <a:pt x="176679" y="3123205"/>
                  <a:pt x="190166" y="3259421"/>
                </a:cubicBezTo>
                <a:cubicBezTo>
                  <a:pt x="203653" y="3395637"/>
                  <a:pt x="358750" y="2996430"/>
                  <a:pt x="424835" y="2806267"/>
                </a:cubicBezTo>
                <a:cubicBezTo>
                  <a:pt x="490920" y="2616104"/>
                  <a:pt x="539472" y="2362554"/>
                  <a:pt x="586676" y="2118444"/>
                </a:cubicBezTo>
                <a:cubicBezTo>
                  <a:pt x="633880" y="1874334"/>
                  <a:pt x="687827" y="1429272"/>
                  <a:pt x="708057" y="1341608"/>
                </a:cubicBezTo>
                <a:cubicBezTo>
                  <a:pt x="728287" y="1253944"/>
                  <a:pt x="685130" y="1465686"/>
                  <a:pt x="708057" y="1592461"/>
                </a:cubicBezTo>
                <a:cubicBezTo>
                  <a:pt x="730984" y="1719236"/>
                  <a:pt x="899568" y="1866242"/>
                  <a:pt x="845621" y="2102260"/>
                </a:cubicBezTo>
                <a:cubicBezTo>
                  <a:pt x="791674" y="2338278"/>
                  <a:pt x="524637" y="2761761"/>
                  <a:pt x="384375" y="3008568"/>
                </a:cubicBezTo>
                <a:cubicBezTo>
                  <a:pt x="244113" y="3255375"/>
                  <a:pt x="35069" y="3619516"/>
                  <a:pt x="4050" y="3583102"/>
                </a:cubicBezTo>
                <a:cubicBezTo>
                  <a:pt x="-26969" y="3546688"/>
                  <a:pt x="128127" y="3266164"/>
                  <a:pt x="198258" y="2790083"/>
                </a:cubicBezTo>
                <a:cubicBezTo>
                  <a:pt x="268389" y="2314002"/>
                  <a:pt x="411348" y="969375"/>
                  <a:pt x="424835" y="726614"/>
                </a:cubicBezTo>
                <a:cubicBezTo>
                  <a:pt x="438322" y="483853"/>
                  <a:pt x="202305" y="1450851"/>
                  <a:pt x="279179" y="1333516"/>
                </a:cubicBezTo>
                <a:cubicBezTo>
                  <a:pt x="356053" y="1216181"/>
                  <a:pt x="851016" y="-102820"/>
                  <a:pt x="861805" y="6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F695595F-8D8E-A190-DC82-848D536922CB}"/>
              </a:ext>
            </a:extLst>
          </p:cNvPr>
          <p:cNvSpPr/>
          <p:nvPr/>
        </p:nvSpPr>
        <p:spPr>
          <a:xfrm>
            <a:off x="2820975" y="5810081"/>
            <a:ext cx="1441728" cy="2290595"/>
          </a:xfrm>
          <a:custGeom>
            <a:avLst/>
            <a:gdLst>
              <a:gd name="connsiteX0" fmla="*/ 488667 w 1441728"/>
              <a:gd name="connsiteY0" fmla="*/ 113289 h 2290595"/>
              <a:gd name="connsiteX1" fmla="*/ 1168398 w 1441728"/>
              <a:gd name="connsiteY1" fmla="*/ 396510 h 2290595"/>
              <a:gd name="connsiteX2" fmla="*/ 1403067 w 1441728"/>
              <a:gd name="connsiteY2" fmla="*/ 1343278 h 2290595"/>
              <a:gd name="connsiteX3" fmla="*/ 1427344 w 1441728"/>
              <a:gd name="connsiteY3" fmla="*/ 1213806 h 2290595"/>
              <a:gd name="connsiteX4" fmla="*/ 1257411 w 1441728"/>
              <a:gd name="connsiteY4" fmla="*/ 1836892 h 2290595"/>
              <a:gd name="connsiteX5" fmla="*/ 1071294 w 1441728"/>
              <a:gd name="connsiteY5" fmla="*/ 2249586 h 2290595"/>
              <a:gd name="connsiteX6" fmla="*/ 1103662 w 1441728"/>
              <a:gd name="connsiteY6" fmla="*/ 1966365 h 2290595"/>
              <a:gd name="connsiteX7" fmla="*/ 868993 w 1441728"/>
              <a:gd name="connsiteY7" fmla="*/ 1788340 h 2290595"/>
              <a:gd name="connsiteX8" fmla="*/ 925637 w 1441728"/>
              <a:gd name="connsiteY8" fmla="*/ 1537487 h 2290595"/>
              <a:gd name="connsiteX9" fmla="*/ 860901 w 1441728"/>
              <a:gd name="connsiteY9" fmla="*/ 1229990 h 2290595"/>
              <a:gd name="connsiteX10" fmla="*/ 399655 w 1441728"/>
              <a:gd name="connsiteY10" fmla="*/ 1731696 h 2290595"/>
              <a:gd name="connsiteX11" fmla="*/ 278275 w 1441728"/>
              <a:gd name="connsiteY11" fmla="*/ 1853077 h 2290595"/>
              <a:gd name="connsiteX12" fmla="*/ 294459 w 1441728"/>
              <a:gd name="connsiteY12" fmla="*/ 1942089 h 2290595"/>
              <a:gd name="connsiteX13" fmla="*/ 3145 w 1441728"/>
              <a:gd name="connsiteY13" fmla="*/ 2290046 h 2290595"/>
              <a:gd name="connsiteX14" fmla="*/ 148802 w 1441728"/>
              <a:gd name="connsiteY14" fmla="*/ 1853077 h 2290595"/>
              <a:gd name="connsiteX15" fmla="*/ 286367 w 1441728"/>
              <a:gd name="connsiteY15" fmla="*/ 809204 h 2290595"/>
              <a:gd name="connsiteX16" fmla="*/ 367287 w 1441728"/>
              <a:gd name="connsiteY16" fmla="*/ 679731 h 2290595"/>
              <a:gd name="connsiteX17" fmla="*/ 318735 w 1441728"/>
              <a:gd name="connsiteY17" fmla="*/ 0 h 2290595"/>
              <a:gd name="connsiteX18" fmla="*/ 343011 w 1441728"/>
              <a:gd name="connsiteY18" fmla="*/ 679731 h 2290595"/>
              <a:gd name="connsiteX19" fmla="*/ 488667 w 1441728"/>
              <a:gd name="connsiteY19" fmla="*/ 113289 h 229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1728" h="2290595">
                <a:moveTo>
                  <a:pt x="488667" y="113289"/>
                </a:moveTo>
                <a:cubicBezTo>
                  <a:pt x="626232" y="66085"/>
                  <a:pt x="1015998" y="191512"/>
                  <a:pt x="1168398" y="396510"/>
                </a:cubicBezTo>
                <a:cubicBezTo>
                  <a:pt x="1320798" y="601508"/>
                  <a:pt x="1359909" y="1207062"/>
                  <a:pt x="1403067" y="1343278"/>
                </a:cubicBezTo>
                <a:cubicBezTo>
                  <a:pt x="1446225" y="1479494"/>
                  <a:pt x="1451620" y="1131537"/>
                  <a:pt x="1427344" y="1213806"/>
                </a:cubicBezTo>
                <a:cubicBezTo>
                  <a:pt x="1403068" y="1296075"/>
                  <a:pt x="1316753" y="1664262"/>
                  <a:pt x="1257411" y="1836892"/>
                </a:cubicBezTo>
                <a:cubicBezTo>
                  <a:pt x="1198069" y="2009522"/>
                  <a:pt x="1096919" y="2228007"/>
                  <a:pt x="1071294" y="2249586"/>
                </a:cubicBezTo>
                <a:cubicBezTo>
                  <a:pt x="1045669" y="2271165"/>
                  <a:pt x="1137379" y="2043239"/>
                  <a:pt x="1103662" y="1966365"/>
                </a:cubicBezTo>
                <a:cubicBezTo>
                  <a:pt x="1069945" y="1889491"/>
                  <a:pt x="898664" y="1859820"/>
                  <a:pt x="868993" y="1788340"/>
                </a:cubicBezTo>
                <a:cubicBezTo>
                  <a:pt x="839322" y="1716860"/>
                  <a:pt x="926986" y="1630545"/>
                  <a:pt x="925637" y="1537487"/>
                </a:cubicBezTo>
                <a:cubicBezTo>
                  <a:pt x="924288" y="1444429"/>
                  <a:pt x="948565" y="1197622"/>
                  <a:pt x="860901" y="1229990"/>
                </a:cubicBezTo>
                <a:cubicBezTo>
                  <a:pt x="773237" y="1262358"/>
                  <a:pt x="496759" y="1627848"/>
                  <a:pt x="399655" y="1731696"/>
                </a:cubicBezTo>
                <a:cubicBezTo>
                  <a:pt x="302551" y="1835544"/>
                  <a:pt x="295808" y="1818012"/>
                  <a:pt x="278275" y="1853077"/>
                </a:cubicBezTo>
                <a:cubicBezTo>
                  <a:pt x="260742" y="1888142"/>
                  <a:pt x="340314" y="1869261"/>
                  <a:pt x="294459" y="1942089"/>
                </a:cubicBezTo>
                <a:cubicBezTo>
                  <a:pt x="248604" y="2014917"/>
                  <a:pt x="27421" y="2304881"/>
                  <a:pt x="3145" y="2290046"/>
                </a:cubicBezTo>
                <a:cubicBezTo>
                  <a:pt x="-21131" y="2275211"/>
                  <a:pt x="101598" y="2099884"/>
                  <a:pt x="148802" y="1853077"/>
                </a:cubicBezTo>
                <a:cubicBezTo>
                  <a:pt x="196006" y="1606270"/>
                  <a:pt x="249953" y="1004762"/>
                  <a:pt x="286367" y="809204"/>
                </a:cubicBezTo>
                <a:cubicBezTo>
                  <a:pt x="322781" y="613646"/>
                  <a:pt x="361892" y="814598"/>
                  <a:pt x="367287" y="679731"/>
                </a:cubicBezTo>
                <a:cubicBezTo>
                  <a:pt x="372682" y="544864"/>
                  <a:pt x="322781" y="0"/>
                  <a:pt x="318735" y="0"/>
                </a:cubicBezTo>
                <a:cubicBezTo>
                  <a:pt x="314689" y="0"/>
                  <a:pt x="313340" y="654106"/>
                  <a:pt x="343011" y="679731"/>
                </a:cubicBezTo>
                <a:cubicBezTo>
                  <a:pt x="372682" y="705356"/>
                  <a:pt x="351102" y="160493"/>
                  <a:pt x="488667" y="113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A10C551E-E704-CA43-12F9-6B62139CE3AD}"/>
              </a:ext>
            </a:extLst>
          </p:cNvPr>
          <p:cNvSpPr/>
          <p:nvPr/>
        </p:nvSpPr>
        <p:spPr>
          <a:xfrm>
            <a:off x="2127708" y="5590504"/>
            <a:ext cx="1073537" cy="3258376"/>
          </a:xfrm>
          <a:custGeom>
            <a:avLst/>
            <a:gdLst>
              <a:gd name="connsiteX0" fmla="*/ 939173 w 1073537"/>
              <a:gd name="connsiteY0" fmla="*/ 114381 h 3258376"/>
              <a:gd name="connsiteX1" fmla="*/ 170430 w 1073537"/>
              <a:gd name="connsiteY1" fmla="*/ 2606728 h 3258376"/>
              <a:gd name="connsiteX2" fmla="*/ 497 w 1073537"/>
              <a:gd name="connsiteY2" fmla="*/ 3245999 h 3258376"/>
              <a:gd name="connsiteX3" fmla="*/ 194706 w 1073537"/>
              <a:gd name="connsiteY3" fmla="*/ 2946593 h 3258376"/>
              <a:gd name="connsiteX4" fmla="*/ 1012002 w 1073537"/>
              <a:gd name="connsiteY4" fmla="*/ 1975549 h 3258376"/>
              <a:gd name="connsiteX5" fmla="*/ 534572 w 1073537"/>
              <a:gd name="connsiteY5" fmla="*/ 2485347 h 3258376"/>
              <a:gd name="connsiteX6" fmla="*/ 1068646 w 1073537"/>
              <a:gd name="connsiteY6" fmla="*/ 1109701 h 3258376"/>
              <a:gd name="connsiteX7" fmla="*/ 809701 w 1073537"/>
              <a:gd name="connsiteY7" fmla="*/ 1433383 h 3258376"/>
              <a:gd name="connsiteX8" fmla="*/ 987726 w 1073537"/>
              <a:gd name="connsiteY8" fmla="*/ 518983 h 3258376"/>
              <a:gd name="connsiteX9" fmla="*/ 939173 w 1073537"/>
              <a:gd name="connsiteY9" fmla="*/ 114381 h 325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3537" h="3258376">
                <a:moveTo>
                  <a:pt x="939173" y="114381"/>
                </a:moveTo>
                <a:cubicBezTo>
                  <a:pt x="802957" y="462338"/>
                  <a:pt x="326876" y="2084792"/>
                  <a:pt x="170430" y="2606728"/>
                </a:cubicBezTo>
                <a:cubicBezTo>
                  <a:pt x="13984" y="3128664"/>
                  <a:pt x="-3549" y="3189355"/>
                  <a:pt x="497" y="3245999"/>
                </a:cubicBezTo>
                <a:cubicBezTo>
                  <a:pt x="4543" y="3302643"/>
                  <a:pt x="26122" y="3158335"/>
                  <a:pt x="194706" y="2946593"/>
                </a:cubicBezTo>
                <a:cubicBezTo>
                  <a:pt x="363290" y="2734851"/>
                  <a:pt x="955358" y="2052423"/>
                  <a:pt x="1012002" y="1975549"/>
                </a:cubicBezTo>
                <a:cubicBezTo>
                  <a:pt x="1068646" y="1898675"/>
                  <a:pt x="525131" y="2629655"/>
                  <a:pt x="534572" y="2485347"/>
                </a:cubicBezTo>
                <a:cubicBezTo>
                  <a:pt x="544013" y="2341039"/>
                  <a:pt x="1022791" y="1285028"/>
                  <a:pt x="1068646" y="1109701"/>
                </a:cubicBezTo>
                <a:cubicBezTo>
                  <a:pt x="1114501" y="934374"/>
                  <a:pt x="823188" y="1531836"/>
                  <a:pt x="809701" y="1433383"/>
                </a:cubicBezTo>
                <a:cubicBezTo>
                  <a:pt x="796214" y="1334930"/>
                  <a:pt x="960753" y="734770"/>
                  <a:pt x="987726" y="518983"/>
                </a:cubicBezTo>
                <a:cubicBezTo>
                  <a:pt x="1014699" y="303196"/>
                  <a:pt x="1075389" y="-233576"/>
                  <a:pt x="939173" y="114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6B2670C2-39A8-C070-C3D9-BF40DE2E349D}"/>
              </a:ext>
            </a:extLst>
          </p:cNvPr>
          <p:cNvSpPr/>
          <p:nvPr/>
        </p:nvSpPr>
        <p:spPr>
          <a:xfrm>
            <a:off x="2217345" y="5815349"/>
            <a:ext cx="543853" cy="2741533"/>
          </a:xfrm>
          <a:custGeom>
            <a:avLst/>
            <a:gdLst>
              <a:gd name="connsiteX0" fmla="*/ 509671 w 543853"/>
              <a:gd name="connsiteY0" fmla="*/ 164665 h 2741533"/>
              <a:gd name="connsiteX1" fmla="*/ 40333 w 543853"/>
              <a:gd name="connsiteY1" fmla="*/ 2106754 h 2741533"/>
              <a:gd name="connsiteX2" fmla="*/ 24149 w 543853"/>
              <a:gd name="connsiteY2" fmla="*/ 2713656 h 2741533"/>
              <a:gd name="connsiteX3" fmla="*/ 32241 w 543853"/>
              <a:gd name="connsiteY3" fmla="*/ 2430435 h 2741533"/>
              <a:gd name="connsiteX4" fmla="*/ 234542 w 543853"/>
              <a:gd name="connsiteY4" fmla="*/ 642095 h 2741533"/>
              <a:gd name="connsiteX5" fmla="*/ 161713 w 543853"/>
              <a:gd name="connsiteY5" fmla="*/ 1143801 h 2741533"/>
              <a:gd name="connsiteX6" fmla="*/ 469211 w 543853"/>
              <a:gd name="connsiteY6" fmla="*/ 221309 h 2741533"/>
              <a:gd name="connsiteX7" fmla="*/ 509671 w 543853"/>
              <a:gd name="connsiteY7" fmla="*/ 164665 h 274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853" h="2741533">
                <a:moveTo>
                  <a:pt x="509671" y="164665"/>
                </a:moveTo>
                <a:cubicBezTo>
                  <a:pt x="438191" y="478906"/>
                  <a:pt x="121253" y="1681922"/>
                  <a:pt x="40333" y="2106754"/>
                </a:cubicBezTo>
                <a:cubicBezTo>
                  <a:pt x="-40587" y="2531586"/>
                  <a:pt x="25498" y="2659709"/>
                  <a:pt x="24149" y="2713656"/>
                </a:cubicBezTo>
                <a:cubicBezTo>
                  <a:pt x="22800" y="2767603"/>
                  <a:pt x="-2824" y="2775695"/>
                  <a:pt x="32241" y="2430435"/>
                </a:cubicBezTo>
                <a:cubicBezTo>
                  <a:pt x="67306" y="2085175"/>
                  <a:pt x="212963" y="856534"/>
                  <a:pt x="234542" y="642095"/>
                </a:cubicBezTo>
                <a:cubicBezTo>
                  <a:pt x="256121" y="427656"/>
                  <a:pt x="122601" y="1213932"/>
                  <a:pt x="161713" y="1143801"/>
                </a:cubicBezTo>
                <a:cubicBezTo>
                  <a:pt x="200824" y="1073670"/>
                  <a:pt x="411218" y="389893"/>
                  <a:pt x="469211" y="221309"/>
                </a:cubicBezTo>
                <a:cubicBezTo>
                  <a:pt x="527204" y="52725"/>
                  <a:pt x="581151" y="-149576"/>
                  <a:pt x="509671" y="164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12DDE9AF-01B8-54C5-FDDB-8BCE368AA209}"/>
              </a:ext>
            </a:extLst>
          </p:cNvPr>
          <p:cNvSpPr/>
          <p:nvPr/>
        </p:nvSpPr>
        <p:spPr>
          <a:xfrm>
            <a:off x="1933930" y="7436581"/>
            <a:ext cx="348556" cy="1208836"/>
          </a:xfrm>
          <a:custGeom>
            <a:avLst/>
            <a:gdLst>
              <a:gd name="connsiteX0" fmla="*/ 348024 w 348556"/>
              <a:gd name="connsiteY0" fmla="*/ 0 h 1208836"/>
              <a:gd name="connsiteX1" fmla="*/ 89079 w 348556"/>
              <a:gd name="connsiteY1" fmla="*/ 865847 h 1208836"/>
              <a:gd name="connsiteX2" fmla="*/ 194275 w 348556"/>
              <a:gd name="connsiteY2" fmla="*/ 1205713 h 1208836"/>
              <a:gd name="connsiteX3" fmla="*/ 105263 w 348556"/>
              <a:gd name="connsiteY3" fmla="*/ 1043872 h 1208836"/>
              <a:gd name="connsiteX4" fmla="*/ 8158 w 348556"/>
              <a:gd name="connsiteY4" fmla="*/ 865847 h 1208836"/>
              <a:gd name="connsiteX5" fmla="*/ 348024 w 348556"/>
              <a:gd name="connsiteY5" fmla="*/ 0 h 12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556" h="1208836">
                <a:moveTo>
                  <a:pt x="348024" y="0"/>
                </a:moveTo>
                <a:cubicBezTo>
                  <a:pt x="361511" y="0"/>
                  <a:pt x="114704" y="664895"/>
                  <a:pt x="89079" y="865847"/>
                </a:cubicBezTo>
                <a:cubicBezTo>
                  <a:pt x="63454" y="1066799"/>
                  <a:pt x="191578" y="1176042"/>
                  <a:pt x="194275" y="1205713"/>
                </a:cubicBezTo>
                <a:cubicBezTo>
                  <a:pt x="196972" y="1235384"/>
                  <a:pt x="105263" y="1043872"/>
                  <a:pt x="105263" y="1043872"/>
                </a:cubicBezTo>
                <a:cubicBezTo>
                  <a:pt x="74243" y="987228"/>
                  <a:pt x="-29605" y="1034431"/>
                  <a:pt x="8158" y="865847"/>
                </a:cubicBezTo>
                <a:cubicBezTo>
                  <a:pt x="45921" y="697263"/>
                  <a:pt x="334537" y="0"/>
                  <a:pt x="3480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45FBA459-8443-723F-ED71-35EBB8E1A98D}"/>
              </a:ext>
            </a:extLst>
          </p:cNvPr>
          <p:cNvSpPr/>
          <p:nvPr/>
        </p:nvSpPr>
        <p:spPr>
          <a:xfrm>
            <a:off x="5199873" y="2993903"/>
            <a:ext cx="363189" cy="1116857"/>
          </a:xfrm>
          <a:custGeom>
            <a:avLst/>
            <a:gdLst>
              <a:gd name="connsiteX0" fmla="*/ 181331 w 363189"/>
              <a:gd name="connsiteY0" fmla="*/ 150 h 1116857"/>
              <a:gd name="connsiteX1" fmla="*/ 3306 w 363189"/>
              <a:gd name="connsiteY1" fmla="*/ 631329 h 1116857"/>
              <a:gd name="connsiteX2" fmla="*/ 68042 w 363189"/>
              <a:gd name="connsiteY2" fmla="*/ 930734 h 1116857"/>
              <a:gd name="connsiteX3" fmla="*/ 100410 w 363189"/>
              <a:gd name="connsiteY3" fmla="*/ 882182 h 1116857"/>
              <a:gd name="connsiteX4" fmla="*/ 148962 w 363189"/>
              <a:gd name="connsiteY4" fmla="*/ 1116851 h 1116857"/>
              <a:gd name="connsiteX5" fmla="*/ 246067 w 363189"/>
              <a:gd name="connsiteY5" fmla="*/ 874090 h 1116857"/>
              <a:gd name="connsiteX6" fmla="*/ 310803 w 363189"/>
              <a:gd name="connsiteY6" fmla="*/ 631329 h 1116857"/>
              <a:gd name="connsiteX7" fmla="*/ 359355 w 363189"/>
              <a:gd name="connsiteY7" fmla="*/ 32518 h 1116857"/>
              <a:gd name="connsiteX8" fmla="*/ 205607 w 363189"/>
              <a:gd name="connsiteY8" fmla="*/ 566593 h 1116857"/>
              <a:gd name="connsiteX9" fmla="*/ 181331 w 363189"/>
              <a:gd name="connsiteY9" fmla="*/ 150 h 111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189" h="1116857">
                <a:moveTo>
                  <a:pt x="181331" y="150"/>
                </a:moveTo>
                <a:cubicBezTo>
                  <a:pt x="147614" y="10939"/>
                  <a:pt x="22187" y="476232"/>
                  <a:pt x="3306" y="631329"/>
                </a:cubicBezTo>
                <a:cubicBezTo>
                  <a:pt x="-15576" y="786426"/>
                  <a:pt x="51858" y="888925"/>
                  <a:pt x="68042" y="930734"/>
                </a:cubicBezTo>
                <a:cubicBezTo>
                  <a:pt x="84226" y="972543"/>
                  <a:pt x="86923" y="851163"/>
                  <a:pt x="100410" y="882182"/>
                </a:cubicBezTo>
                <a:cubicBezTo>
                  <a:pt x="113897" y="913201"/>
                  <a:pt x="124686" y="1118200"/>
                  <a:pt x="148962" y="1116851"/>
                </a:cubicBezTo>
                <a:cubicBezTo>
                  <a:pt x="173238" y="1115502"/>
                  <a:pt x="219094" y="955010"/>
                  <a:pt x="246067" y="874090"/>
                </a:cubicBezTo>
                <a:cubicBezTo>
                  <a:pt x="273040" y="793170"/>
                  <a:pt x="291922" y="771591"/>
                  <a:pt x="310803" y="631329"/>
                </a:cubicBezTo>
                <a:cubicBezTo>
                  <a:pt x="329684" y="491067"/>
                  <a:pt x="376888" y="43307"/>
                  <a:pt x="359355" y="32518"/>
                </a:cubicBezTo>
                <a:cubicBezTo>
                  <a:pt x="341822" y="21729"/>
                  <a:pt x="235278" y="569290"/>
                  <a:pt x="205607" y="566593"/>
                </a:cubicBezTo>
                <a:cubicBezTo>
                  <a:pt x="175936" y="563896"/>
                  <a:pt x="215048" y="-10639"/>
                  <a:pt x="181331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FC36EE2F-C924-53D0-F50E-F774E29C781C}"/>
              </a:ext>
            </a:extLst>
          </p:cNvPr>
          <p:cNvSpPr/>
          <p:nvPr/>
        </p:nvSpPr>
        <p:spPr>
          <a:xfrm>
            <a:off x="5810004" y="3023775"/>
            <a:ext cx="1837016" cy="934095"/>
          </a:xfrm>
          <a:custGeom>
            <a:avLst/>
            <a:gdLst>
              <a:gd name="connsiteX0" fmla="*/ 77 w 1837016"/>
              <a:gd name="connsiteY0" fmla="*/ 334420 h 934095"/>
              <a:gd name="connsiteX1" fmla="*/ 323759 w 1837016"/>
              <a:gd name="connsiteY1" fmla="*/ 819942 h 934095"/>
              <a:gd name="connsiteX2" fmla="*/ 315667 w 1837016"/>
              <a:gd name="connsiteY2" fmla="*/ 714745 h 934095"/>
              <a:gd name="connsiteX3" fmla="*/ 671716 w 1837016"/>
              <a:gd name="connsiteY3" fmla="*/ 933230 h 934095"/>
              <a:gd name="connsiteX4" fmla="*/ 639348 w 1837016"/>
              <a:gd name="connsiteY4" fmla="*/ 617641 h 934095"/>
              <a:gd name="connsiteX5" fmla="*/ 874017 w 1837016"/>
              <a:gd name="connsiteY5" fmla="*/ 771390 h 934095"/>
              <a:gd name="connsiteX6" fmla="*/ 1027766 w 1837016"/>
              <a:gd name="connsiteY6" fmla="*/ 536721 h 934095"/>
              <a:gd name="connsiteX7" fmla="*/ 1286711 w 1837016"/>
              <a:gd name="connsiteY7" fmla="*/ 739021 h 934095"/>
              <a:gd name="connsiteX8" fmla="*/ 1294803 w 1837016"/>
              <a:gd name="connsiteY8" fmla="*/ 463892 h 934095"/>
              <a:gd name="connsiteX9" fmla="*/ 1836969 w 1837016"/>
              <a:gd name="connsiteY9" fmla="*/ 763298 h 934095"/>
              <a:gd name="connsiteX10" fmla="*/ 1327171 w 1837016"/>
              <a:gd name="connsiteY10" fmla="*/ 2646 h 934095"/>
              <a:gd name="connsiteX11" fmla="*/ 1480920 w 1837016"/>
              <a:gd name="connsiteY11" fmla="*/ 496260 h 934095"/>
              <a:gd name="connsiteX12" fmla="*/ 817373 w 1837016"/>
              <a:gd name="connsiteY12" fmla="*/ 43106 h 934095"/>
              <a:gd name="connsiteX13" fmla="*/ 1043950 w 1837016"/>
              <a:gd name="connsiteY13" fmla="*/ 366788 h 934095"/>
              <a:gd name="connsiteX14" fmla="*/ 566520 w 1837016"/>
              <a:gd name="connsiteY14" fmla="*/ 221131 h 934095"/>
              <a:gd name="connsiteX15" fmla="*/ 793097 w 1837016"/>
              <a:gd name="connsiteY15" fmla="*/ 569089 h 934095"/>
              <a:gd name="connsiteX16" fmla="*/ 356127 w 1837016"/>
              <a:gd name="connsiteY16" fmla="*/ 399156 h 934095"/>
              <a:gd name="connsiteX17" fmla="*/ 77 w 1837016"/>
              <a:gd name="connsiteY17" fmla="*/ 334420 h 93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37016" h="934095">
                <a:moveTo>
                  <a:pt x="77" y="334420"/>
                </a:moveTo>
                <a:cubicBezTo>
                  <a:pt x="-5318" y="404551"/>
                  <a:pt x="271161" y="756555"/>
                  <a:pt x="323759" y="819942"/>
                </a:cubicBezTo>
                <a:cubicBezTo>
                  <a:pt x="376357" y="883329"/>
                  <a:pt x="257674" y="695864"/>
                  <a:pt x="315667" y="714745"/>
                </a:cubicBezTo>
                <a:cubicBezTo>
                  <a:pt x="373660" y="733626"/>
                  <a:pt x="617769" y="949414"/>
                  <a:pt x="671716" y="933230"/>
                </a:cubicBezTo>
                <a:cubicBezTo>
                  <a:pt x="725663" y="917046"/>
                  <a:pt x="605631" y="644614"/>
                  <a:pt x="639348" y="617641"/>
                </a:cubicBezTo>
                <a:cubicBezTo>
                  <a:pt x="673065" y="590668"/>
                  <a:pt x="809281" y="784877"/>
                  <a:pt x="874017" y="771390"/>
                </a:cubicBezTo>
                <a:cubicBezTo>
                  <a:pt x="938753" y="757903"/>
                  <a:pt x="958984" y="542116"/>
                  <a:pt x="1027766" y="536721"/>
                </a:cubicBezTo>
                <a:cubicBezTo>
                  <a:pt x="1096548" y="531326"/>
                  <a:pt x="1242205" y="751159"/>
                  <a:pt x="1286711" y="739021"/>
                </a:cubicBezTo>
                <a:cubicBezTo>
                  <a:pt x="1331217" y="726883"/>
                  <a:pt x="1203093" y="459846"/>
                  <a:pt x="1294803" y="463892"/>
                </a:cubicBezTo>
                <a:cubicBezTo>
                  <a:pt x="1386513" y="467938"/>
                  <a:pt x="1831574" y="840172"/>
                  <a:pt x="1836969" y="763298"/>
                </a:cubicBezTo>
                <a:cubicBezTo>
                  <a:pt x="1842364" y="686424"/>
                  <a:pt x="1386513" y="47152"/>
                  <a:pt x="1327171" y="2646"/>
                </a:cubicBezTo>
                <a:cubicBezTo>
                  <a:pt x="1267830" y="-41860"/>
                  <a:pt x="1565886" y="489517"/>
                  <a:pt x="1480920" y="496260"/>
                </a:cubicBezTo>
                <a:cubicBezTo>
                  <a:pt x="1395954" y="503003"/>
                  <a:pt x="890201" y="64685"/>
                  <a:pt x="817373" y="43106"/>
                </a:cubicBezTo>
                <a:cubicBezTo>
                  <a:pt x="744545" y="21527"/>
                  <a:pt x="1085759" y="337117"/>
                  <a:pt x="1043950" y="366788"/>
                </a:cubicBezTo>
                <a:cubicBezTo>
                  <a:pt x="1002141" y="396459"/>
                  <a:pt x="608329" y="187414"/>
                  <a:pt x="566520" y="221131"/>
                </a:cubicBezTo>
                <a:cubicBezTo>
                  <a:pt x="524711" y="254848"/>
                  <a:pt x="828162" y="539418"/>
                  <a:pt x="793097" y="569089"/>
                </a:cubicBezTo>
                <a:cubicBezTo>
                  <a:pt x="758032" y="598760"/>
                  <a:pt x="488297" y="431524"/>
                  <a:pt x="356127" y="399156"/>
                </a:cubicBezTo>
                <a:cubicBezTo>
                  <a:pt x="223957" y="366788"/>
                  <a:pt x="5472" y="264289"/>
                  <a:pt x="77" y="334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D78629E4-A3E2-A2D7-8D0F-8B1813A5B462}"/>
              </a:ext>
            </a:extLst>
          </p:cNvPr>
          <p:cNvSpPr/>
          <p:nvPr/>
        </p:nvSpPr>
        <p:spPr>
          <a:xfrm>
            <a:off x="6972958" y="1865100"/>
            <a:ext cx="1409310" cy="6861492"/>
          </a:xfrm>
          <a:custGeom>
            <a:avLst/>
            <a:gdLst>
              <a:gd name="connsiteX0" fmla="*/ 19513 w 1409310"/>
              <a:gd name="connsiteY0" fmla="*/ 142994 h 6861492"/>
              <a:gd name="connsiteX1" fmla="*/ 198807 w 1409310"/>
              <a:gd name="connsiteY1" fmla="*/ 394006 h 6861492"/>
              <a:gd name="connsiteX2" fmla="*/ 1184924 w 1409310"/>
              <a:gd name="connsiteY2" fmla="*/ 3334429 h 6861492"/>
              <a:gd name="connsiteX3" fmla="*/ 1220783 w 1409310"/>
              <a:gd name="connsiteY3" fmla="*/ 5127371 h 6861492"/>
              <a:gd name="connsiteX4" fmla="*/ 1400077 w 1409310"/>
              <a:gd name="connsiteY4" fmla="*/ 4195041 h 6861492"/>
              <a:gd name="connsiteX5" fmla="*/ 898054 w 1409310"/>
              <a:gd name="connsiteY5" fmla="*/ 5539747 h 6861492"/>
              <a:gd name="connsiteX6" fmla="*/ 485677 w 1409310"/>
              <a:gd name="connsiteY6" fmla="*/ 6812735 h 6861492"/>
              <a:gd name="connsiteX7" fmla="*/ 467748 w 1409310"/>
              <a:gd name="connsiteY7" fmla="*/ 6507935 h 6861492"/>
              <a:gd name="connsiteX8" fmla="*/ 162948 w 1409310"/>
              <a:gd name="connsiteY8" fmla="*/ 5665253 h 6861492"/>
              <a:gd name="connsiteX9" fmla="*/ 700830 w 1409310"/>
              <a:gd name="connsiteY9" fmla="*/ 4714994 h 6861492"/>
              <a:gd name="connsiteX10" fmla="*/ 700830 w 1409310"/>
              <a:gd name="connsiteY10" fmla="*/ 3370288 h 6861492"/>
              <a:gd name="connsiteX11" fmla="*/ 736689 w 1409310"/>
              <a:gd name="connsiteY11" fmla="*/ 3406147 h 6861492"/>
              <a:gd name="connsiteX12" fmla="*/ 485677 w 1409310"/>
              <a:gd name="connsiteY12" fmla="*/ 1451841 h 6861492"/>
              <a:gd name="connsiteX13" fmla="*/ 19513 w 1409310"/>
              <a:gd name="connsiteY13" fmla="*/ 142994 h 686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9310" h="6861492">
                <a:moveTo>
                  <a:pt x="19513" y="142994"/>
                </a:moveTo>
                <a:cubicBezTo>
                  <a:pt x="-28299" y="-33312"/>
                  <a:pt x="4572" y="-137900"/>
                  <a:pt x="198807" y="394006"/>
                </a:cubicBezTo>
                <a:cubicBezTo>
                  <a:pt x="393042" y="925912"/>
                  <a:pt x="1014595" y="2545535"/>
                  <a:pt x="1184924" y="3334429"/>
                </a:cubicBezTo>
                <a:cubicBezTo>
                  <a:pt x="1355253" y="4123323"/>
                  <a:pt x="1184924" y="4983936"/>
                  <a:pt x="1220783" y="5127371"/>
                </a:cubicBezTo>
                <a:cubicBezTo>
                  <a:pt x="1256642" y="5270806"/>
                  <a:pt x="1453865" y="4126312"/>
                  <a:pt x="1400077" y="4195041"/>
                </a:cubicBezTo>
                <a:cubicBezTo>
                  <a:pt x="1346289" y="4263770"/>
                  <a:pt x="1050454" y="5103465"/>
                  <a:pt x="898054" y="5539747"/>
                </a:cubicBezTo>
                <a:cubicBezTo>
                  <a:pt x="745654" y="5976029"/>
                  <a:pt x="557395" y="6651370"/>
                  <a:pt x="485677" y="6812735"/>
                </a:cubicBezTo>
                <a:cubicBezTo>
                  <a:pt x="413959" y="6974100"/>
                  <a:pt x="521536" y="6699182"/>
                  <a:pt x="467748" y="6507935"/>
                </a:cubicBezTo>
                <a:cubicBezTo>
                  <a:pt x="413960" y="6316688"/>
                  <a:pt x="124101" y="5964076"/>
                  <a:pt x="162948" y="5665253"/>
                </a:cubicBezTo>
                <a:cubicBezTo>
                  <a:pt x="201795" y="5366430"/>
                  <a:pt x="611183" y="5097488"/>
                  <a:pt x="700830" y="4714994"/>
                </a:cubicBezTo>
                <a:cubicBezTo>
                  <a:pt x="790477" y="4332500"/>
                  <a:pt x="694854" y="3588429"/>
                  <a:pt x="700830" y="3370288"/>
                </a:cubicBezTo>
                <a:cubicBezTo>
                  <a:pt x="706806" y="3152147"/>
                  <a:pt x="772548" y="3725888"/>
                  <a:pt x="736689" y="3406147"/>
                </a:cubicBezTo>
                <a:cubicBezTo>
                  <a:pt x="700830" y="3086406"/>
                  <a:pt x="599230" y="1998688"/>
                  <a:pt x="485677" y="1451841"/>
                </a:cubicBezTo>
                <a:cubicBezTo>
                  <a:pt x="372124" y="904994"/>
                  <a:pt x="67325" y="319300"/>
                  <a:pt x="19513" y="142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A25A694B-F241-A9AF-80D8-4008A965951B}"/>
              </a:ext>
            </a:extLst>
          </p:cNvPr>
          <p:cNvSpPr/>
          <p:nvPr/>
        </p:nvSpPr>
        <p:spPr>
          <a:xfrm>
            <a:off x="4440705" y="6563637"/>
            <a:ext cx="1564205" cy="939054"/>
          </a:xfrm>
          <a:custGeom>
            <a:avLst/>
            <a:gdLst>
              <a:gd name="connsiteX0" fmla="*/ 5171 w 1564205"/>
              <a:gd name="connsiteY0" fmla="*/ 1825 h 939054"/>
              <a:gd name="connsiteX1" fmla="*/ 831985 w 1564205"/>
              <a:gd name="connsiteY1" fmla="*/ 607922 h 939054"/>
              <a:gd name="connsiteX2" fmla="*/ 810964 w 1564205"/>
              <a:gd name="connsiteY2" fmla="*/ 611425 h 939054"/>
              <a:gd name="connsiteX3" fmla="*/ 1283929 w 1564205"/>
              <a:gd name="connsiteY3" fmla="*/ 860170 h 939054"/>
              <a:gd name="connsiteX4" fmla="*/ 1564205 w 1564205"/>
              <a:gd name="connsiteY4" fmla="*/ 937246 h 939054"/>
              <a:gd name="connsiteX5" fmla="*/ 1283929 w 1564205"/>
              <a:gd name="connsiteY5" fmla="*/ 863673 h 939054"/>
              <a:gd name="connsiteX6" fmla="*/ 730385 w 1564205"/>
              <a:gd name="connsiteY6" fmla="*/ 383701 h 939054"/>
              <a:gd name="connsiteX7" fmla="*/ 1070219 w 1564205"/>
              <a:gd name="connsiteY7" fmla="*/ 737549 h 939054"/>
              <a:gd name="connsiteX8" fmla="*/ 604261 w 1564205"/>
              <a:gd name="connsiteY8" fmla="*/ 485301 h 939054"/>
              <a:gd name="connsiteX9" fmla="*/ 260923 w 1564205"/>
              <a:gd name="connsiteY9" fmla="*/ 376694 h 939054"/>
              <a:gd name="connsiteX10" fmla="*/ 471129 w 1564205"/>
              <a:gd name="connsiteY10" fmla="*/ 418735 h 939054"/>
              <a:gd name="connsiteX11" fmla="*/ 5171 w 1564205"/>
              <a:gd name="connsiteY11" fmla="*/ 1825 h 9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4205" h="939054">
                <a:moveTo>
                  <a:pt x="5171" y="1825"/>
                </a:moveTo>
                <a:cubicBezTo>
                  <a:pt x="65314" y="33356"/>
                  <a:pt x="697686" y="506322"/>
                  <a:pt x="831985" y="607922"/>
                </a:cubicBezTo>
                <a:cubicBezTo>
                  <a:pt x="966284" y="709522"/>
                  <a:pt x="735640" y="569384"/>
                  <a:pt x="810964" y="611425"/>
                </a:cubicBezTo>
                <a:cubicBezTo>
                  <a:pt x="886288" y="653466"/>
                  <a:pt x="1158389" y="805866"/>
                  <a:pt x="1283929" y="860170"/>
                </a:cubicBezTo>
                <a:cubicBezTo>
                  <a:pt x="1409469" y="914474"/>
                  <a:pt x="1564205" y="936662"/>
                  <a:pt x="1564205" y="937246"/>
                </a:cubicBezTo>
                <a:cubicBezTo>
                  <a:pt x="1564205" y="937830"/>
                  <a:pt x="1422899" y="955931"/>
                  <a:pt x="1283929" y="863673"/>
                </a:cubicBezTo>
                <a:cubicBezTo>
                  <a:pt x="1144959" y="771416"/>
                  <a:pt x="766003" y="404722"/>
                  <a:pt x="730385" y="383701"/>
                </a:cubicBezTo>
                <a:cubicBezTo>
                  <a:pt x="694767" y="362680"/>
                  <a:pt x="1091240" y="720616"/>
                  <a:pt x="1070219" y="737549"/>
                </a:cubicBezTo>
                <a:cubicBezTo>
                  <a:pt x="1049198" y="754482"/>
                  <a:pt x="739144" y="545444"/>
                  <a:pt x="604261" y="485301"/>
                </a:cubicBezTo>
                <a:cubicBezTo>
                  <a:pt x="469378" y="425159"/>
                  <a:pt x="283112" y="387788"/>
                  <a:pt x="260923" y="376694"/>
                </a:cubicBezTo>
                <a:cubicBezTo>
                  <a:pt x="238734" y="365600"/>
                  <a:pt x="513754" y="480629"/>
                  <a:pt x="471129" y="418735"/>
                </a:cubicBezTo>
                <a:cubicBezTo>
                  <a:pt x="428504" y="356841"/>
                  <a:pt x="-54972" y="-29706"/>
                  <a:pt x="5171" y="1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A75A5146-DFBF-7F41-BD5F-7F75B8410AB2}"/>
              </a:ext>
            </a:extLst>
          </p:cNvPr>
          <p:cNvSpPr/>
          <p:nvPr/>
        </p:nvSpPr>
        <p:spPr>
          <a:xfrm>
            <a:off x="7439338" y="5871022"/>
            <a:ext cx="247894" cy="890199"/>
          </a:xfrm>
          <a:custGeom>
            <a:avLst/>
            <a:gdLst>
              <a:gd name="connsiteX0" fmla="*/ 139387 w 247894"/>
              <a:gd name="connsiteY0" fmla="*/ 5903 h 890199"/>
              <a:gd name="connsiteX1" fmla="*/ 12387 w 247894"/>
              <a:gd name="connsiteY1" fmla="*/ 850453 h 890199"/>
              <a:gd name="connsiteX2" fmla="*/ 31437 w 247894"/>
              <a:gd name="connsiteY2" fmla="*/ 688528 h 890199"/>
              <a:gd name="connsiteX3" fmla="*/ 247337 w 247894"/>
              <a:gd name="connsiteY3" fmla="*/ 123378 h 890199"/>
              <a:gd name="connsiteX4" fmla="*/ 94937 w 247894"/>
              <a:gd name="connsiteY4" fmla="*/ 456753 h 890199"/>
              <a:gd name="connsiteX5" fmla="*/ 139387 w 247894"/>
              <a:gd name="connsiteY5" fmla="*/ 5903 h 89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94" h="890199">
                <a:moveTo>
                  <a:pt x="139387" y="5903"/>
                </a:moveTo>
                <a:cubicBezTo>
                  <a:pt x="125629" y="71520"/>
                  <a:pt x="30379" y="736682"/>
                  <a:pt x="12387" y="850453"/>
                </a:cubicBezTo>
                <a:cubicBezTo>
                  <a:pt x="-5605" y="964224"/>
                  <a:pt x="-7721" y="809707"/>
                  <a:pt x="31437" y="688528"/>
                </a:cubicBezTo>
                <a:cubicBezTo>
                  <a:pt x="70595" y="567349"/>
                  <a:pt x="236754" y="162007"/>
                  <a:pt x="247337" y="123378"/>
                </a:cubicBezTo>
                <a:cubicBezTo>
                  <a:pt x="257920" y="84749"/>
                  <a:pt x="114516" y="470511"/>
                  <a:pt x="94937" y="456753"/>
                </a:cubicBezTo>
                <a:cubicBezTo>
                  <a:pt x="75358" y="442995"/>
                  <a:pt x="153145" y="-59714"/>
                  <a:pt x="139387" y="5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439A2A04-6906-54D7-E081-A0B2F990A105}"/>
              </a:ext>
            </a:extLst>
          </p:cNvPr>
          <p:cNvSpPr/>
          <p:nvPr/>
        </p:nvSpPr>
        <p:spPr>
          <a:xfrm>
            <a:off x="6711068" y="6224180"/>
            <a:ext cx="780046" cy="1296988"/>
          </a:xfrm>
          <a:custGeom>
            <a:avLst/>
            <a:gdLst>
              <a:gd name="connsiteX0" fmla="*/ 762882 w 780046"/>
              <a:gd name="connsiteY0" fmla="*/ 1995 h 1296988"/>
              <a:gd name="connsiteX1" fmla="*/ 518407 w 780046"/>
              <a:gd name="connsiteY1" fmla="*/ 786220 h 1296988"/>
              <a:gd name="connsiteX2" fmla="*/ 585082 w 780046"/>
              <a:gd name="connsiteY2" fmla="*/ 649695 h 1296988"/>
              <a:gd name="connsiteX3" fmla="*/ 388232 w 780046"/>
              <a:gd name="connsiteY3" fmla="*/ 989420 h 1296988"/>
              <a:gd name="connsiteX4" fmla="*/ 286632 w 780046"/>
              <a:gd name="connsiteY4" fmla="*/ 1062445 h 1296988"/>
              <a:gd name="connsiteX5" fmla="*/ 324732 w 780046"/>
              <a:gd name="connsiteY5" fmla="*/ 1002120 h 1296988"/>
              <a:gd name="connsiteX6" fmla="*/ 882 w 780046"/>
              <a:gd name="connsiteY6" fmla="*/ 1294220 h 1296988"/>
              <a:gd name="connsiteX7" fmla="*/ 439032 w 780046"/>
              <a:gd name="connsiteY7" fmla="*/ 798920 h 1296988"/>
              <a:gd name="connsiteX8" fmla="*/ 778757 w 780046"/>
              <a:gd name="connsiteY8" fmla="*/ 275045 h 1296988"/>
              <a:gd name="connsiteX9" fmla="*/ 562857 w 780046"/>
              <a:gd name="connsiteY9" fmla="*/ 551270 h 1296988"/>
              <a:gd name="connsiteX10" fmla="*/ 762882 w 780046"/>
              <a:gd name="connsiteY10" fmla="*/ 1995 h 129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0046" h="1296988">
                <a:moveTo>
                  <a:pt x="762882" y="1995"/>
                </a:moveTo>
                <a:cubicBezTo>
                  <a:pt x="755474" y="41153"/>
                  <a:pt x="548040" y="678270"/>
                  <a:pt x="518407" y="786220"/>
                </a:cubicBezTo>
                <a:cubicBezTo>
                  <a:pt x="488774" y="894170"/>
                  <a:pt x="606778" y="615828"/>
                  <a:pt x="585082" y="649695"/>
                </a:cubicBezTo>
                <a:cubicBezTo>
                  <a:pt x="563386" y="683562"/>
                  <a:pt x="437974" y="920628"/>
                  <a:pt x="388232" y="989420"/>
                </a:cubicBezTo>
                <a:cubicBezTo>
                  <a:pt x="338490" y="1058212"/>
                  <a:pt x="297215" y="1060328"/>
                  <a:pt x="286632" y="1062445"/>
                </a:cubicBezTo>
                <a:cubicBezTo>
                  <a:pt x="276049" y="1064562"/>
                  <a:pt x="372357" y="963491"/>
                  <a:pt x="324732" y="1002120"/>
                </a:cubicBezTo>
                <a:cubicBezTo>
                  <a:pt x="277107" y="1040749"/>
                  <a:pt x="-18168" y="1328087"/>
                  <a:pt x="882" y="1294220"/>
                </a:cubicBezTo>
                <a:cubicBezTo>
                  <a:pt x="19932" y="1260353"/>
                  <a:pt x="309386" y="968783"/>
                  <a:pt x="439032" y="798920"/>
                </a:cubicBezTo>
                <a:cubicBezTo>
                  <a:pt x="568678" y="629058"/>
                  <a:pt x="758119" y="316320"/>
                  <a:pt x="778757" y="275045"/>
                </a:cubicBezTo>
                <a:cubicBezTo>
                  <a:pt x="799395" y="233770"/>
                  <a:pt x="565503" y="589899"/>
                  <a:pt x="562857" y="551270"/>
                </a:cubicBezTo>
                <a:cubicBezTo>
                  <a:pt x="560211" y="512641"/>
                  <a:pt x="770290" y="-37163"/>
                  <a:pt x="762882" y="1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E96EE610-EDF7-F72A-6072-19D218F8CE8B}"/>
              </a:ext>
            </a:extLst>
          </p:cNvPr>
          <p:cNvSpPr/>
          <p:nvPr/>
        </p:nvSpPr>
        <p:spPr>
          <a:xfrm>
            <a:off x="3860880" y="4165333"/>
            <a:ext cx="2059417" cy="3439642"/>
          </a:xfrm>
          <a:custGeom>
            <a:avLst/>
            <a:gdLst>
              <a:gd name="connsiteX0" fmla="*/ 241993 w 2059417"/>
              <a:gd name="connsiteY0" fmla="*/ 1150 h 3439642"/>
              <a:gd name="connsiteX1" fmla="*/ 297652 w 2059417"/>
              <a:gd name="connsiteY1" fmla="*/ 1154090 h 3439642"/>
              <a:gd name="connsiteX2" fmla="*/ 369214 w 2059417"/>
              <a:gd name="connsiteY2" fmla="*/ 955307 h 3439642"/>
              <a:gd name="connsiteX3" fmla="*/ 488483 w 2059417"/>
              <a:gd name="connsiteY3" fmla="*/ 1440337 h 3439642"/>
              <a:gd name="connsiteX4" fmla="*/ 512337 w 2059417"/>
              <a:gd name="connsiteY4" fmla="*/ 1257457 h 3439642"/>
              <a:gd name="connsiteX5" fmla="*/ 528240 w 2059417"/>
              <a:gd name="connsiteY5" fmla="*/ 2060538 h 3439642"/>
              <a:gd name="connsiteX6" fmla="*/ 742925 w 2059417"/>
              <a:gd name="connsiteY6" fmla="*/ 2648935 h 3439642"/>
              <a:gd name="connsiteX7" fmla="*/ 750877 w 2059417"/>
              <a:gd name="connsiteY7" fmla="*/ 2426298 h 3439642"/>
              <a:gd name="connsiteX8" fmla="*/ 1371078 w 2059417"/>
              <a:gd name="connsiteY8" fmla="*/ 3030597 h 3439642"/>
              <a:gd name="connsiteX9" fmla="*/ 1307468 w 2059417"/>
              <a:gd name="connsiteY9" fmla="*/ 2911328 h 3439642"/>
              <a:gd name="connsiteX10" fmla="*/ 2054890 w 2059417"/>
              <a:gd name="connsiteY10" fmla="*/ 3428163 h 3439642"/>
              <a:gd name="connsiteX11" fmla="*/ 1577812 w 2059417"/>
              <a:gd name="connsiteY11" fmla="*/ 3237331 h 3439642"/>
              <a:gd name="connsiteX12" fmla="*/ 727023 w 2059417"/>
              <a:gd name="connsiteY12" fmla="*/ 2863620 h 3439642"/>
              <a:gd name="connsiteX13" fmla="*/ 599802 w 2059417"/>
              <a:gd name="connsiteY13" fmla="*/ 2760253 h 3439642"/>
              <a:gd name="connsiteX14" fmla="*/ 186334 w 2059417"/>
              <a:gd name="connsiteY14" fmla="*/ 2354737 h 3439642"/>
              <a:gd name="connsiteX15" fmla="*/ 305603 w 2059417"/>
              <a:gd name="connsiteY15" fmla="*/ 2481957 h 3439642"/>
              <a:gd name="connsiteX16" fmla="*/ 234042 w 2059417"/>
              <a:gd name="connsiteY16" fmla="*/ 1766340 h 3439642"/>
              <a:gd name="connsiteX17" fmla="*/ 3454 w 2059417"/>
              <a:gd name="connsiteY17" fmla="*/ 1185895 h 3439642"/>
              <a:gd name="connsiteX18" fmla="*/ 90918 w 2059417"/>
              <a:gd name="connsiteY18" fmla="*/ 1495996 h 3439642"/>
              <a:gd name="connsiteX19" fmla="*/ 27308 w 2059417"/>
              <a:gd name="connsiteY19" fmla="*/ 573644 h 3439642"/>
              <a:gd name="connsiteX20" fmla="*/ 82967 w 2059417"/>
              <a:gd name="connsiteY20" fmla="*/ 931453 h 3439642"/>
              <a:gd name="connsiteX21" fmla="*/ 241993 w 2059417"/>
              <a:gd name="connsiteY21" fmla="*/ 1150 h 343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59417" h="3439642">
                <a:moveTo>
                  <a:pt x="241993" y="1150"/>
                </a:moveTo>
                <a:cubicBezTo>
                  <a:pt x="277774" y="38256"/>
                  <a:pt x="276449" y="995064"/>
                  <a:pt x="297652" y="1154090"/>
                </a:cubicBezTo>
                <a:cubicBezTo>
                  <a:pt x="318855" y="1313116"/>
                  <a:pt x="337409" y="907599"/>
                  <a:pt x="369214" y="955307"/>
                </a:cubicBezTo>
                <a:cubicBezTo>
                  <a:pt x="401019" y="1003015"/>
                  <a:pt x="464629" y="1389979"/>
                  <a:pt x="488483" y="1440337"/>
                </a:cubicBezTo>
                <a:cubicBezTo>
                  <a:pt x="512337" y="1490695"/>
                  <a:pt x="505711" y="1154090"/>
                  <a:pt x="512337" y="1257457"/>
                </a:cubicBezTo>
                <a:cubicBezTo>
                  <a:pt x="518963" y="1360824"/>
                  <a:pt x="489809" y="1828625"/>
                  <a:pt x="528240" y="2060538"/>
                </a:cubicBezTo>
                <a:cubicBezTo>
                  <a:pt x="566671" y="2292451"/>
                  <a:pt x="705819" y="2587975"/>
                  <a:pt x="742925" y="2648935"/>
                </a:cubicBezTo>
                <a:cubicBezTo>
                  <a:pt x="780031" y="2709895"/>
                  <a:pt x="646185" y="2362688"/>
                  <a:pt x="750877" y="2426298"/>
                </a:cubicBezTo>
                <a:cubicBezTo>
                  <a:pt x="855569" y="2489908"/>
                  <a:pt x="1278313" y="2949759"/>
                  <a:pt x="1371078" y="3030597"/>
                </a:cubicBezTo>
                <a:cubicBezTo>
                  <a:pt x="1463843" y="3111435"/>
                  <a:pt x="1193499" y="2845067"/>
                  <a:pt x="1307468" y="2911328"/>
                </a:cubicBezTo>
                <a:cubicBezTo>
                  <a:pt x="1421437" y="2977589"/>
                  <a:pt x="2009833" y="3373829"/>
                  <a:pt x="2054890" y="3428163"/>
                </a:cubicBezTo>
                <a:cubicBezTo>
                  <a:pt x="2099947" y="3482497"/>
                  <a:pt x="1799123" y="3331422"/>
                  <a:pt x="1577812" y="3237331"/>
                </a:cubicBezTo>
                <a:cubicBezTo>
                  <a:pt x="1356501" y="3143241"/>
                  <a:pt x="890025" y="2943133"/>
                  <a:pt x="727023" y="2863620"/>
                </a:cubicBezTo>
                <a:cubicBezTo>
                  <a:pt x="564021" y="2784107"/>
                  <a:pt x="689917" y="2845067"/>
                  <a:pt x="599802" y="2760253"/>
                </a:cubicBezTo>
                <a:cubicBezTo>
                  <a:pt x="509687" y="2675439"/>
                  <a:pt x="235367" y="2401120"/>
                  <a:pt x="186334" y="2354737"/>
                </a:cubicBezTo>
                <a:cubicBezTo>
                  <a:pt x="137301" y="2308354"/>
                  <a:pt x="297652" y="2580023"/>
                  <a:pt x="305603" y="2481957"/>
                </a:cubicBezTo>
                <a:cubicBezTo>
                  <a:pt x="313554" y="2383891"/>
                  <a:pt x="284400" y="1982350"/>
                  <a:pt x="234042" y="1766340"/>
                </a:cubicBezTo>
                <a:cubicBezTo>
                  <a:pt x="183684" y="1550330"/>
                  <a:pt x="27308" y="1230952"/>
                  <a:pt x="3454" y="1185895"/>
                </a:cubicBezTo>
                <a:cubicBezTo>
                  <a:pt x="-20400" y="1140838"/>
                  <a:pt x="86942" y="1598038"/>
                  <a:pt x="90918" y="1495996"/>
                </a:cubicBezTo>
                <a:cubicBezTo>
                  <a:pt x="94894" y="1393954"/>
                  <a:pt x="28633" y="667734"/>
                  <a:pt x="27308" y="573644"/>
                </a:cubicBezTo>
                <a:cubicBezTo>
                  <a:pt x="25983" y="479554"/>
                  <a:pt x="48511" y="1026869"/>
                  <a:pt x="82967" y="931453"/>
                </a:cubicBezTo>
                <a:cubicBezTo>
                  <a:pt x="117423" y="836037"/>
                  <a:pt x="206212" y="-35956"/>
                  <a:pt x="241993" y="1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AA9B4E37-BC78-D2EE-B5A2-91E956350175}"/>
              </a:ext>
            </a:extLst>
          </p:cNvPr>
          <p:cNvSpPr/>
          <p:nvPr/>
        </p:nvSpPr>
        <p:spPr>
          <a:xfrm>
            <a:off x="3598758" y="4658266"/>
            <a:ext cx="281143" cy="1066910"/>
          </a:xfrm>
          <a:custGeom>
            <a:avLst/>
            <a:gdLst>
              <a:gd name="connsiteX0" fmla="*/ 249673 w 281143"/>
              <a:gd name="connsiteY0" fmla="*/ 1198 h 1066910"/>
              <a:gd name="connsiteX1" fmla="*/ 3183 w 281143"/>
              <a:gd name="connsiteY1" fmla="*/ 637303 h 1066910"/>
              <a:gd name="connsiteX2" fmla="*/ 114501 w 281143"/>
              <a:gd name="connsiteY2" fmla="*/ 565741 h 1066910"/>
              <a:gd name="connsiteX3" fmla="*/ 186063 w 281143"/>
              <a:gd name="connsiteY3" fmla="*/ 1066673 h 1066910"/>
              <a:gd name="connsiteX4" fmla="*/ 273527 w 281143"/>
              <a:gd name="connsiteY4" fmla="*/ 494179 h 1066910"/>
              <a:gd name="connsiteX5" fmla="*/ 249673 w 281143"/>
              <a:gd name="connsiteY5" fmla="*/ 1198 h 106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143" h="1066910">
                <a:moveTo>
                  <a:pt x="249673" y="1198"/>
                </a:moveTo>
                <a:cubicBezTo>
                  <a:pt x="204616" y="25052"/>
                  <a:pt x="25712" y="543213"/>
                  <a:pt x="3183" y="637303"/>
                </a:cubicBezTo>
                <a:cubicBezTo>
                  <a:pt x="-19346" y="731393"/>
                  <a:pt x="84021" y="494179"/>
                  <a:pt x="114501" y="565741"/>
                </a:cubicBezTo>
                <a:cubicBezTo>
                  <a:pt x="144981" y="637303"/>
                  <a:pt x="159559" y="1078600"/>
                  <a:pt x="186063" y="1066673"/>
                </a:cubicBezTo>
                <a:cubicBezTo>
                  <a:pt x="212567" y="1054746"/>
                  <a:pt x="266901" y="673083"/>
                  <a:pt x="273527" y="494179"/>
                </a:cubicBezTo>
                <a:cubicBezTo>
                  <a:pt x="280153" y="315275"/>
                  <a:pt x="294730" y="-22656"/>
                  <a:pt x="249673" y="1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EF016BB-9FD8-A817-A987-E1AF4FB5FD64}"/>
              </a:ext>
            </a:extLst>
          </p:cNvPr>
          <p:cNvSpPr/>
          <p:nvPr/>
        </p:nvSpPr>
        <p:spPr>
          <a:xfrm>
            <a:off x="3873866" y="5983056"/>
            <a:ext cx="2498026" cy="2074017"/>
          </a:xfrm>
          <a:custGeom>
            <a:avLst/>
            <a:gdLst>
              <a:gd name="connsiteX0" fmla="*/ 435741 w 2498026"/>
              <a:gd name="connsiteY0" fmla="*/ 783504 h 2074017"/>
              <a:gd name="connsiteX1" fmla="*/ 578864 w 2498026"/>
              <a:gd name="connsiteY1" fmla="*/ 823261 h 2074017"/>
              <a:gd name="connsiteX2" fmla="*/ 2312249 w 2498026"/>
              <a:gd name="connsiteY2" fmla="*/ 1594537 h 2074017"/>
              <a:gd name="connsiteX3" fmla="*/ 2256590 w 2498026"/>
              <a:gd name="connsiteY3" fmla="*/ 1586586 h 2074017"/>
              <a:gd name="connsiteX4" fmla="*/ 2495129 w 2498026"/>
              <a:gd name="connsiteY4" fmla="*/ 1602488 h 2074017"/>
              <a:gd name="connsiteX5" fmla="*/ 2065758 w 2498026"/>
              <a:gd name="connsiteY5" fmla="*/ 1666099 h 2074017"/>
              <a:gd name="connsiteX6" fmla="*/ 1604583 w 2498026"/>
              <a:gd name="connsiteY6" fmla="*/ 1896687 h 2074017"/>
              <a:gd name="connsiteX7" fmla="*/ 634524 w 2498026"/>
              <a:gd name="connsiteY7" fmla="*/ 1499121 h 2074017"/>
              <a:gd name="connsiteX8" fmla="*/ 364179 w 2498026"/>
              <a:gd name="connsiteY8" fmla="*/ 1817174 h 2074017"/>
              <a:gd name="connsiteX9" fmla="*/ 483449 w 2498026"/>
              <a:gd name="connsiteY9" fmla="*/ 1689953 h 2074017"/>
              <a:gd name="connsiteX10" fmla="*/ 626572 w 2498026"/>
              <a:gd name="connsiteY10" fmla="*/ 2071615 h 2074017"/>
              <a:gd name="connsiteX11" fmla="*/ 435741 w 2498026"/>
              <a:gd name="connsiteY11" fmla="*/ 1475267 h 2074017"/>
              <a:gd name="connsiteX12" fmla="*/ 213104 w 2498026"/>
              <a:gd name="connsiteY12" fmla="*/ 1984151 h 2074017"/>
              <a:gd name="connsiteX13" fmla="*/ 300569 w 2498026"/>
              <a:gd name="connsiteY13" fmla="*/ 1371901 h 2074017"/>
              <a:gd name="connsiteX14" fmla="*/ 38176 w 2498026"/>
              <a:gd name="connsiteY14" fmla="*/ 218961 h 2074017"/>
              <a:gd name="connsiteX15" fmla="*/ 22273 w 2498026"/>
              <a:gd name="connsiteY15" fmla="*/ 735796 h 2074017"/>
              <a:gd name="connsiteX16" fmla="*/ 236958 w 2498026"/>
              <a:gd name="connsiteY16" fmla="*/ 4276 h 2074017"/>
              <a:gd name="connsiteX17" fmla="*/ 197202 w 2498026"/>
              <a:gd name="connsiteY17" fmla="*/ 449549 h 2074017"/>
              <a:gd name="connsiteX18" fmla="*/ 435741 w 2498026"/>
              <a:gd name="connsiteY18" fmla="*/ 783504 h 207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98026" h="2074017">
                <a:moveTo>
                  <a:pt x="435741" y="783504"/>
                </a:moveTo>
                <a:cubicBezTo>
                  <a:pt x="499351" y="845789"/>
                  <a:pt x="266113" y="688089"/>
                  <a:pt x="578864" y="823261"/>
                </a:cubicBezTo>
                <a:cubicBezTo>
                  <a:pt x="891615" y="958433"/>
                  <a:pt x="2032628" y="1467316"/>
                  <a:pt x="2312249" y="1594537"/>
                </a:cubicBezTo>
                <a:cubicBezTo>
                  <a:pt x="2591870" y="1721758"/>
                  <a:pt x="2226110" y="1585261"/>
                  <a:pt x="2256590" y="1586586"/>
                </a:cubicBezTo>
                <a:cubicBezTo>
                  <a:pt x="2287070" y="1587911"/>
                  <a:pt x="2526934" y="1589236"/>
                  <a:pt x="2495129" y="1602488"/>
                </a:cubicBezTo>
                <a:cubicBezTo>
                  <a:pt x="2463324" y="1615740"/>
                  <a:pt x="2214182" y="1617066"/>
                  <a:pt x="2065758" y="1666099"/>
                </a:cubicBezTo>
                <a:cubicBezTo>
                  <a:pt x="1917334" y="1715132"/>
                  <a:pt x="1843122" y="1924517"/>
                  <a:pt x="1604583" y="1896687"/>
                </a:cubicBezTo>
                <a:cubicBezTo>
                  <a:pt x="1366044" y="1868857"/>
                  <a:pt x="841258" y="1512373"/>
                  <a:pt x="634524" y="1499121"/>
                </a:cubicBezTo>
                <a:cubicBezTo>
                  <a:pt x="427790" y="1485869"/>
                  <a:pt x="389358" y="1785369"/>
                  <a:pt x="364179" y="1817174"/>
                </a:cubicBezTo>
                <a:cubicBezTo>
                  <a:pt x="339000" y="1848979"/>
                  <a:pt x="439717" y="1647546"/>
                  <a:pt x="483449" y="1689953"/>
                </a:cubicBezTo>
                <a:cubicBezTo>
                  <a:pt x="527181" y="1732360"/>
                  <a:pt x="634523" y="2107396"/>
                  <a:pt x="626572" y="2071615"/>
                </a:cubicBezTo>
                <a:cubicBezTo>
                  <a:pt x="618621" y="2035834"/>
                  <a:pt x="504652" y="1489844"/>
                  <a:pt x="435741" y="1475267"/>
                </a:cubicBezTo>
                <a:cubicBezTo>
                  <a:pt x="366830" y="1460690"/>
                  <a:pt x="235633" y="2001379"/>
                  <a:pt x="213104" y="1984151"/>
                </a:cubicBezTo>
                <a:cubicBezTo>
                  <a:pt x="190575" y="1966923"/>
                  <a:pt x="329724" y="1666099"/>
                  <a:pt x="300569" y="1371901"/>
                </a:cubicBezTo>
                <a:cubicBezTo>
                  <a:pt x="271414" y="1077703"/>
                  <a:pt x="84559" y="324978"/>
                  <a:pt x="38176" y="218961"/>
                </a:cubicBezTo>
                <a:cubicBezTo>
                  <a:pt x="-8207" y="112944"/>
                  <a:pt x="-10857" y="771577"/>
                  <a:pt x="22273" y="735796"/>
                </a:cubicBezTo>
                <a:cubicBezTo>
                  <a:pt x="55403" y="700015"/>
                  <a:pt x="207803" y="51984"/>
                  <a:pt x="236958" y="4276"/>
                </a:cubicBezTo>
                <a:cubicBezTo>
                  <a:pt x="266113" y="-43432"/>
                  <a:pt x="165397" y="321003"/>
                  <a:pt x="197202" y="449549"/>
                </a:cubicBezTo>
                <a:cubicBezTo>
                  <a:pt x="229007" y="578095"/>
                  <a:pt x="372131" y="721219"/>
                  <a:pt x="435741" y="783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77C5673F-3FF4-7F35-233D-A68759DC9BDD}"/>
              </a:ext>
            </a:extLst>
          </p:cNvPr>
          <p:cNvSpPr/>
          <p:nvPr/>
        </p:nvSpPr>
        <p:spPr>
          <a:xfrm>
            <a:off x="7217884" y="6576607"/>
            <a:ext cx="848858" cy="2639071"/>
          </a:xfrm>
          <a:custGeom>
            <a:avLst/>
            <a:gdLst>
              <a:gd name="connsiteX0" fmla="*/ 790043 w 848858"/>
              <a:gd name="connsiteY0" fmla="*/ 4302 h 2639071"/>
              <a:gd name="connsiteX1" fmla="*/ 845461 w 848858"/>
              <a:gd name="connsiteY1" fmla="*/ 1071102 h 2639071"/>
              <a:gd name="connsiteX2" fmla="*/ 679207 w 848858"/>
              <a:gd name="connsiteY2" fmla="*/ 1611429 h 2639071"/>
              <a:gd name="connsiteX3" fmla="*/ 762334 w 848858"/>
              <a:gd name="connsiteY3" fmla="*/ 1528302 h 2639071"/>
              <a:gd name="connsiteX4" fmla="*/ 222007 w 848858"/>
              <a:gd name="connsiteY4" fmla="*/ 2262593 h 2639071"/>
              <a:gd name="connsiteX5" fmla="*/ 334 w 848858"/>
              <a:gd name="connsiteY5" fmla="*/ 2636666 h 2639071"/>
              <a:gd name="connsiteX6" fmla="*/ 263571 w 848858"/>
              <a:gd name="connsiteY6" fmla="*/ 2096338 h 2639071"/>
              <a:gd name="connsiteX7" fmla="*/ 554516 w 848858"/>
              <a:gd name="connsiteY7" fmla="*/ 683175 h 2639071"/>
              <a:gd name="connsiteX8" fmla="*/ 471389 w 848858"/>
              <a:gd name="connsiteY8" fmla="*/ 1459029 h 2639071"/>
              <a:gd name="connsiteX9" fmla="*/ 776189 w 848858"/>
              <a:gd name="connsiteY9" fmla="*/ 724738 h 2639071"/>
              <a:gd name="connsiteX10" fmla="*/ 790043 w 848858"/>
              <a:gd name="connsiteY10" fmla="*/ 4302 h 26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8858" h="2639071">
                <a:moveTo>
                  <a:pt x="790043" y="4302"/>
                </a:moveTo>
                <a:cubicBezTo>
                  <a:pt x="801588" y="62029"/>
                  <a:pt x="863934" y="803248"/>
                  <a:pt x="845461" y="1071102"/>
                </a:cubicBezTo>
                <a:cubicBezTo>
                  <a:pt x="826988" y="1338957"/>
                  <a:pt x="693061" y="1535229"/>
                  <a:pt x="679207" y="1611429"/>
                </a:cubicBezTo>
                <a:cubicBezTo>
                  <a:pt x="665353" y="1687629"/>
                  <a:pt x="838534" y="1419775"/>
                  <a:pt x="762334" y="1528302"/>
                </a:cubicBezTo>
                <a:cubicBezTo>
                  <a:pt x="686134" y="1636829"/>
                  <a:pt x="349007" y="2077866"/>
                  <a:pt x="222007" y="2262593"/>
                </a:cubicBezTo>
                <a:cubicBezTo>
                  <a:pt x="95007" y="2447320"/>
                  <a:pt x="-6593" y="2664375"/>
                  <a:pt x="334" y="2636666"/>
                </a:cubicBezTo>
                <a:cubicBezTo>
                  <a:pt x="7261" y="2608957"/>
                  <a:pt x="171207" y="2421920"/>
                  <a:pt x="263571" y="2096338"/>
                </a:cubicBezTo>
                <a:cubicBezTo>
                  <a:pt x="355935" y="1770756"/>
                  <a:pt x="519880" y="789393"/>
                  <a:pt x="554516" y="683175"/>
                </a:cubicBezTo>
                <a:cubicBezTo>
                  <a:pt x="589152" y="576957"/>
                  <a:pt x="434444" y="1452102"/>
                  <a:pt x="471389" y="1459029"/>
                </a:cubicBezTo>
                <a:cubicBezTo>
                  <a:pt x="508334" y="1465956"/>
                  <a:pt x="727698" y="964883"/>
                  <a:pt x="776189" y="724738"/>
                </a:cubicBezTo>
                <a:cubicBezTo>
                  <a:pt x="824680" y="484593"/>
                  <a:pt x="778498" y="-53425"/>
                  <a:pt x="790043" y="4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4FCDE093-E6B1-0AFA-495A-0BB2CDA745DC}"/>
              </a:ext>
            </a:extLst>
          </p:cNvPr>
          <p:cNvSpPr/>
          <p:nvPr/>
        </p:nvSpPr>
        <p:spPr>
          <a:xfrm>
            <a:off x="2248239" y="3141964"/>
            <a:ext cx="384883" cy="3417325"/>
          </a:xfrm>
          <a:custGeom>
            <a:avLst/>
            <a:gdLst>
              <a:gd name="connsiteX0" fmla="*/ 384125 w 384883"/>
              <a:gd name="connsiteY0" fmla="*/ 30727 h 3417325"/>
              <a:gd name="connsiteX1" fmla="*/ 10052 w 384883"/>
              <a:gd name="connsiteY1" fmla="*/ 3314254 h 3417325"/>
              <a:gd name="connsiteX2" fmla="*/ 107034 w 384883"/>
              <a:gd name="connsiteY2" fmla="*/ 2455272 h 3417325"/>
              <a:gd name="connsiteX3" fmla="*/ 107034 w 384883"/>
              <a:gd name="connsiteY3" fmla="*/ 1069818 h 3417325"/>
              <a:gd name="connsiteX4" fmla="*/ 107034 w 384883"/>
              <a:gd name="connsiteY4" fmla="*/ 1637854 h 3417325"/>
              <a:gd name="connsiteX5" fmla="*/ 384125 w 384883"/>
              <a:gd name="connsiteY5" fmla="*/ 30727 h 341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883" h="3417325">
                <a:moveTo>
                  <a:pt x="384125" y="30727"/>
                </a:moveTo>
                <a:cubicBezTo>
                  <a:pt x="367961" y="310127"/>
                  <a:pt x="56234" y="2910163"/>
                  <a:pt x="10052" y="3314254"/>
                </a:cubicBezTo>
                <a:cubicBezTo>
                  <a:pt x="-36130" y="3718345"/>
                  <a:pt x="90870" y="2829345"/>
                  <a:pt x="107034" y="2455272"/>
                </a:cubicBezTo>
                <a:cubicBezTo>
                  <a:pt x="123198" y="2081199"/>
                  <a:pt x="107034" y="1069818"/>
                  <a:pt x="107034" y="1069818"/>
                </a:cubicBezTo>
                <a:cubicBezTo>
                  <a:pt x="107034" y="933582"/>
                  <a:pt x="60852" y="1811036"/>
                  <a:pt x="107034" y="1637854"/>
                </a:cubicBezTo>
                <a:cubicBezTo>
                  <a:pt x="153216" y="1464672"/>
                  <a:pt x="400289" y="-248673"/>
                  <a:pt x="384125" y="30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A681FEAC-8603-8905-BDB5-AE86873A47AE}"/>
              </a:ext>
            </a:extLst>
          </p:cNvPr>
          <p:cNvSpPr/>
          <p:nvPr/>
        </p:nvSpPr>
        <p:spPr>
          <a:xfrm>
            <a:off x="7262827" y="2216477"/>
            <a:ext cx="1438005" cy="4191047"/>
          </a:xfrm>
          <a:custGeom>
            <a:avLst/>
            <a:gdLst>
              <a:gd name="connsiteX0" fmla="*/ 52373 w 1438005"/>
              <a:gd name="connsiteY0" fmla="*/ 194214 h 4191047"/>
              <a:gd name="connsiteX1" fmla="*/ 93937 w 1438005"/>
              <a:gd name="connsiteY1" fmla="*/ 388178 h 4191047"/>
              <a:gd name="connsiteX2" fmla="*/ 1188446 w 1438005"/>
              <a:gd name="connsiteY2" fmla="*/ 3283778 h 4191047"/>
              <a:gd name="connsiteX3" fmla="*/ 1160737 w 1438005"/>
              <a:gd name="connsiteY3" fmla="*/ 3131378 h 4191047"/>
              <a:gd name="connsiteX4" fmla="*/ 1437828 w 1438005"/>
              <a:gd name="connsiteY4" fmla="*/ 4184323 h 4191047"/>
              <a:gd name="connsiteX5" fmla="*/ 1188446 w 1438005"/>
              <a:gd name="connsiteY5" fmla="*/ 3491596 h 4191047"/>
              <a:gd name="connsiteX6" fmla="*/ 426446 w 1438005"/>
              <a:gd name="connsiteY6" fmla="*/ 1773632 h 4191047"/>
              <a:gd name="connsiteX7" fmla="*/ 481864 w 1438005"/>
              <a:gd name="connsiteY7" fmla="*/ 2119996 h 4191047"/>
              <a:gd name="connsiteX8" fmla="*/ 38518 w 1438005"/>
              <a:gd name="connsiteY8" fmla="*/ 138796 h 4191047"/>
              <a:gd name="connsiteX9" fmla="*/ 52373 w 1438005"/>
              <a:gd name="connsiteY9" fmla="*/ 194214 h 419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8005" h="4191047">
                <a:moveTo>
                  <a:pt x="52373" y="194214"/>
                </a:moveTo>
                <a:cubicBezTo>
                  <a:pt x="61609" y="235778"/>
                  <a:pt x="-95408" y="-126749"/>
                  <a:pt x="93937" y="388178"/>
                </a:cubicBezTo>
                <a:cubicBezTo>
                  <a:pt x="283282" y="903105"/>
                  <a:pt x="1010646" y="2826578"/>
                  <a:pt x="1188446" y="3283778"/>
                </a:cubicBezTo>
                <a:cubicBezTo>
                  <a:pt x="1366246" y="3740978"/>
                  <a:pt x="1119173" y="2981287"/>
                  <a:pt x="1160737" y="3131378"/>
                </a:cubicBezTo>
                <a:cubicBezTo>
                  <a:pt x="1202301" y="3281469"/>
                  <a:pt x="1433210" y="4124287"/>
                  <a:pt x="1437828" y="4184323"/>
                </a:cubicBezTo>
                <a:cubicBezTo>
                  <a:pt x="1442446" y="4244359"/>
                  <a:pt x="1357010" y="3893378"/>
                  <a:pt x="1188446" y="3491596"/>
                </a:cubicBezTo>
                <a:cubicBezTo>
                  <a:pt x="1019882" y="3089814"/>
                  <a:pt x="544210" y="2002232"/>
                  <a:pt x="426446" y="1773632"/>
                </a:cubicBezTo>
                <a:cubicBezTo>
                  <a:pt x="308682" y="1545032"/>
                  <a:pt x="546519" y="2392469"/>
                  <a:pt x="481864" y="2119996"/>
                </a:cubicBezTo>
                <a:cubicBezTo>
                  <a:pt x="417209" y="1847523"/>
                  <a:pt x="107791" y="462069"/>
                  <a:pt x="38518" y="138796"/>
                </a:cubicBezTo>
                <a:cubicBezTo>
                  <a:pt x="-30755" y="-184477"/>
                  <a:pt x="43137" y="152650"/>
                  <a:pt x="52373" y="194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51F0C17E-6197-745A-0718-F160D63671A2}"/>
              </a:ext>
            </a:extLst>
          </p:cNvPr>
          <p:cNvSpPr/>
          <p:nvPr/>
        </p:nvSpPr>
        <p:spPr>
          <a:xfrm>
            <a:off x="3241901" y="770754"/>
            <a:ext cx="1870441" cy="2306539"/>
          </a:xfrm>
          <a:custGeom>
            <a:avLst/>
            <a:gdLst>
              <a:gd name="connsiteX0" fmla="*/ 1870426 w 1870441"/>
              <a:gd name="connsiteY0" fmla="*/ 5101 h 2306539"/>
              <a:gd name="connsiteX1" fmla="*/ 665081 w 1870441"/>
              <a:gd name="connsiteY1" fmla="*/ 891791 h 2306539"/>
              <a:gd name="connsiteX2" fmla="*/ 332572 w 1870441"/>
              <a:gd name="connsiteY2" fmla="*/ 1639937 h 2306539"/>
              <a:gd name="connsiteX3" fmla="*/ 609663 w 1870441"/>
              <a:gd name="connsiteY3" fmla="*/ 1058046 h 2306539"/>
              <a:gd name="connsiteX4" fmla="*/ 63 w 1870441"/>
              <a:gd name="connsiteY4" fmla="*/ 2304955 h 2306539"/>
              <a:gd name="connsiteX5" fmla="*/ 651226 w 1870441"/>
              <a:gd name="connsiteY5" fmla="*/ 753246 h 2306539"/>
              <a:gd name="connsiteX6" fmla="*/ 1080717 w 1870441"/>
              <a:gd name="connsiteY6" fmla="*/ 296046 h 2306539"/>
              <a:gd name="connsiteX7" fmla="*/ 692790 w 1870441"/>
              <a:gd name="connsiteY7" fmla="*/ 517719 h 2306539"/>
              <a:gd name="connsiteX8" fmla="*/ 1870426 w 1870441"/>
              <a:gd name="connsiteY8" fmla="*/ 5101 h 230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441" h="2306539">
                <a:moveTo>
                  <a:pt x="1870426" y="5101"/>
                </a:moveTo>
                <a:cubicBezTo>
                  <a:pt x="1865808" y="67446"/>
                  <a:pt x="921390" y="619318"/>
                  <a:pt x="665081" y="891791"/>
                </a:cubicBezTo>
                <a:cubicBezTo>
                  <a:pt x="408772" y="1164264"/>
                  <a:pt x="341808" y="1612228"/>
                  <a:pt x="332572" y="1639937"/>
                </a:cubicBezTo>
                <a:cubicBezTo>
                  <a:pt x="323336" y="1667646"/>
                  <a:pt x="665081" y="947210"/>
                  <a:pt x="609663" y="1058046"/>
                </a:cubicBezTo>
                <a:cubicBezTo>
                  <a:pt x="554245" y="1168882"/>
                  <a:pt x="-6864" y="2355755"/>
                  <a:pt x="63" y="2304955"/>
                </a:cubicBezTo>
                <a:cubicBezTo>
                  <a:pt x="6990" y="2254155"/>
                  <a:pt x="471117" y="1088064"/>
                  <a:pt x="651226" y="753246"/>
                </a:cubicBezTo>
                <a:cubicBezTo>
                  <a:pt x="831335" y="418428"/>
                  <a:pt x="1073790" y="335300"/>
                  <a:pt x="1080717" y="296046"/>
                </a:cubicBezTo>
                <a:cubicBezTo>
                  <a:pt x="1087644" y="256792"/>
                  <a:pt x="558863" y="563901"/>
                  <a:pt x="692790" y="517719"/>
                </a:cubicBezTo>
                <a:cubicBezTo>
                  <a:pt x="826717" y="471537"/>
                  <a:pt x="1875044" y="-57244"/>
                  <a:pt x="1870426" y="5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F83FFB28-7F59-DB3C-DE1C-83701661BFBB}"/>
              </a:ext>
            </a:extLst>
          </p:cNvPr>
          <p:cNvSpPr/>
          <p:nvPr/>
        </p:nvSpPr>
        <p:spPr>
          <a:xfrm>
            <a:off x="5491562" y="2920538"/>
            <a:ext cx="383405" cy="1211394"/>
          </a:xfrm>
          <a:custGeom>
            <a:avLst/>
            <a:gdLst>
              <a:gd name="connsiteX0" fmla="*/ 382765 w 383405"/>
              <a:gd name="connsiteY0" fmla="*/ 2771 h 1211394"/>
              <a:gd name="connsiteX1" fmla="*/ 119529 w 383405"/>
              <a:gd name="connsiteY1" fmla="*/ 570807 h 1211394"/>
              <a:gd name="connsiteX2" fmla="*/ 8693 w 383405"/>
              <a:gd name="connsiteY2" fmla="*/ 1166553 h 1211394"/>
              <a:gd name="connsiteX3" fmla="*/ 64111 w 383405"/>
              <a:gd name="connsiteY3" fmla="*/ 695498 h 1211394"/>
              <a:gd name="connsiteX4" fmla="*/ 8693 w 383405"/>
              <a:gd name="connsiteY4" fmla="*/ 1208117 h 1211394"/>
              <a:gd name="connsiteX5" fmla="*/ 36402 w 383405"/>
              <a:gd name="connsiteY5" fmla="*/ 390698 h 1211394"/>
              <a:gd name="connsiteX6" fmla="*/ 382765 w 383405"/>
              <a:gd name="connsiteY6" fmla="*/ 2771 h 121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405" h="1211394">
                <a:moveTo>
                  <a:pt x="382765" y="2771"/>
                </a:moveTo>
                <a:cubicBezTo>
                  <a:pt x="396619" y="32789"/>
                  <a:pt x="181874" y="376843"/>
                  <a:pt x="119529" y="570807"/>
                </a:cubicBezTo>
                <a:cubicBezTo>
                  <a:pt x="57184" y="764771"/>
                  <a:pt x="17929" y="1145771"/>
                  <a:pt x="8693" y="1166553"/>
                </a:cubicBezTo>
                <a:cubicBezTo>
                  <a:pt x="-543" y="1187335"/>
                  <a:pt x="64111" y="688571"/>
                  <a:pt x="64111" y="695498"/>
                </a:cubicBezTo>
                <a:cubicBezTo>
                  <a:pt x="64111" y="702425"/>
                  <a:pt x="13311" y="1258917"/>
                  <a:pt x="8693" y="1208117"/>
                </a:cubicBezTo>
                <a:cubicBezTo>
                  <a:pt x="4075" y="1157317"/>
                  <a:pt x="-19016" y="589280"/>
                  <a:pt x="36402" y="390698"/>
                </a:cubicBezTo>
                <a:cubicBezTo>
                  <a:pt x="91820" y="192116"/>
                  <a:pt x="368911" y="-27247"/>
                  <a:pt x="382765" y="2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B669C2C1-11B5-A41D-EB8F-8346EBD55154}"/>
              </a:ext>
            </a:extLst>
          </p:cNvPr>
          <p:cNvSpPr/>
          <p:nvPr/>
        </p:nvSpPr>
        <p:spPr>
          <a:xfrm>
            <a:off x="6724518" y="1817118"/>
            <a:ext cx="1311118" cy="2391506"/>
          </a:xfrm>
          <a:custGeom>
            <a:avLst/>
            <a:gdLst>
              <a:gd name="connsiteX0" fmla="*/ 78064 w 1311118"/>
              <a:gd name="connsiteY0" fmla="*/ 150227 h 2391506"/>
              <a:gd name="connsiteX1" fmla="*/ 161191 w 1311118"/>
              <a:gd name="connsiteY1" fmla="*/ 233355 h 2391506"/>
              <a:gd name="connsiteX2" fmla="*/ 1283409 w 1311118"/>
              <a:gd name="connsiteY2" fmla="*/ 2325391 h 2391506"/>
              <a:gd name="connsiteX3" fmla="*/ 978609 w 1311118"/>
              <a:gd name="connsiteY3" fmla="*/ 1882046 h 2391506"/>
              <a:gd name="connsiteX4" fmla="*/ 1089446 w 1311118"/>
              <a:gd name="connsiteY4" fmla="*/ 2020591 h 2391506"/>
              <a:gd name="connsiteX5" fmla="*/ 840064 w 1311118"/>
              <a:gd name="connsiteY5" fmla="*/ 1120046 h 2391506"/>
              <a:gd name="connsiteX6" fmla="*/ 78064 w 1311118"/>
              <a:gd name="connsiteY6" fmla="*/ 150227 h 239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118" h="2391506">
                <a:moveTo>
                  <a:pt x="78064" y="150227"/>
                </a:moveTo>
                <a:cubicBezTo>
                  <a:pt x="-35081" y="2445"/>
                  <a:pt x="-39700" y="-129172"/>
                  <a:pt x="161191" y="233355"/>
                </a:cubicBezTo>
                <a:cubicBezTo>
                  <a:pt x="362082" y="595882"/>
                  <a:pt x="1147173" y="2050609"/>
                  <a:pt x="1283409" y="2325391"/>
                </a:cubicBezTo>
                <a:cubicBezTo>
                  <a:pt x="1419645" y="2600173"/>
                  <a:pt x="1010936" y="1932846"/>
                  <a:pt x="978609" y="1882046"/>
                </a:cubicBezTo>
                <a:cubicBezTo>
                  <a:pt x="946282" y="1831246"/>
                  <a:pt x="1112537" y="2147591"/>
                  <a:pt x="1089446" y="2020591"/>
                </a:cubicBezTo>
                <a:cubicBezTo>
                  <a:pt x="1066355" y="1893591"/>
                  <a:pt x="1015555" y="1429464"/>
                  <a:pt x="840064" y="1120046"/>
                </a:cubicBezTo>
                <a:cubicBezTo>
                  <a:pt x="664573" y="810628"/>
                  <a:pt x="191209" y="298009"/>
                  <a:pt x="78064" y="150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5EB0C3F6-B97C-0AA5-E17C-2A6B258D78D3}"/>
              </a:ext>
            </a:extLst>
          </p:cNvPr>
          <p:cNvSpPr/>
          <p:nvPr/>
        </p:nvSpPr>
        <p:spPr>
          <a:xfrm>
            <a:off x="7980146" y="3987004"/>
            <a:ext cx="775927" cy="1964997"/>
          </a:xfrm>
          <a:custGeom>
            <a:avLst/>
            <a:gdLst>
              <a:gd name="connsiteX0" fmla="*/ 13927 w 775927"/>
              <a:gd name="connsiteY0" fmla="*/ 72378 h 1964997"/>
              <a:gd name="connsiteX1" fmla="*/ 97054 w 775927"/>
              <a:gd name="connsiteY1" fmla="*/ 197069 h 1964997"/>
              <a:gd name="connsiteX2" fmla="*/ 637381 w 775927"/>
              <a:gd name="connsiteY2" fmla="*/ 1346996 h 1964997"/>
              <a:gd name="connsiteX3" fmla="*/ 775927 w 775927"/>
              <a:gd name="connsiteY3" fmla="*/ 1956596 h 1964997"/>
              <a:gd name="connsiteX4" fmla="*/ 637381 w 775927"/>
              <a:gd name="connsiteY4" fmla="*/ 1651796 h 1964997"/>
              <a:gd name="connsiteX5" fmla="*/ 263309 w 775927"/>
              <a:gd name="connsiteY5" fmla="*/ 959069 h 1964997"/>
              <a:gd name="connsiteX6" fmla="*/ 13927 w 775927"/>
              <a:gd name="connsiteY6" fmla="*/ 72378 h 196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927" h="1964997">
                <a:moveTo>
                  <a:pt x="13927" y="72378"/>
                </a:moveTo>
                <a:cubicBezTo>
                  <a:pt x="-13782" y="-54622"/>
                  <a:pt x="-6855" y="-15367"/>
                  <a:pt x="97054" y="197069"/>
                </a:cubicBezTo>
                <a:cubicBezTo>
                  <a:pt x="200963" y="409505"/>
                  <a:pt x="524236" y="1053742"/>
                  <a:pt x="637381" y="1346996"/>
                </a:cubicBezTo>
                <a:cubicBezTo>
                  <a:pt x="750527" y="1640251"/>
                  <a:pt x="775927" y="1905796"/>
                  <a:pt x="775927" y="1956596"/>
                </a:cubicBezTo>
                <a:cubicBezTo>
                  <a:pt x="775927" y="2007396"/>
                  <a:pt x="722817" y="1818050"/>
                  <a:pt x="637381" y="1651796"/>
                </a:cubicBezTo>
                <a:cubicBezTo>
                  <a:pt x="551945" y="1485542"/>
                  <a:pt x="364909" y="1229233"/>
                  <a:pt x="263309" y="959069"/>
                </a:cubicBezTo>
                <a:cubicBezTo>
                  <a:pt x="161709" y="688905"/>
                  <a:pt x="41636" y="199378"/>
                  <a:pt x="13927" y="72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5774402A-F4CD-5DA2-CCB6-DCAE10406C4C}"/>
              </a:ext>
            </a:extLst>
          </p:cNvPr>
          <p:cNvSpPr/>
          <p:nvPr/>
        </p:nvSpPr>
        <p:spPr>
          <a:xfrm>
            <a:off x="6950081" y="6403653"/>
            <a:ext cx="1558474" cy="2960083"/>
          </a:xfrm>
          <a:custGeom>
            <a:avLst/>
            <a:gdLst>
              <a:gd name="connsiteX0" fmla="*/ 1556610 w 1558474"/>
              <a:gd name="connsiteY0" fmla="*/ 11002 h 2960083"/>
              <a:gd name="connsiteX1" fmla="*/ 1196392 w 1558474"/>
              <a:gd name="connsiteY1" fmla="*/ 482056 h 2960083"/>
              <a:gd name="connsiteX2" fmla="*/ 1265664 w 1558474"/>
              <a:gd name="connsiteY2" fmla="*/ 1271765 h 2960083"/>
              <a:gd name="connsiteX3" fmla="*/ 905446 w 1558474"/>
              <a:gd name="connsiteY3" fmla="*/ 1825947 h 2960083"/>
              <a:gd name="connsiteX4" fmla="*/ 1210246 w 1558474"/>
              <a:gd name="connsiteY4" fmla="*/ 1493438 h 2960083"/>
              <a:gd name="connsiteX5" fmla="*/ 268137 w 1558474"/>
              <a:gd name="connsiteY5" fmla="*/ 2684929 h 2960083"/>
              <a:gd name="connsiteX6" fmla="*/ 4901 w 1558474"/>
              <a:gd name="connsiteY6" fmla="*/ 2948165 h 2960083"/>
              <a:gd name="connsiteX7" fmla="*/ 434392 w 1558474"/>
              <a:gd name="connsiteY7" fmla="*/ 2435547 h 2960083"/>
              <a:gd name="connsiteX8" fmla="*/ 1182537 w 1558474"/>
              <a:gd name="connsiteY8" fmla="*/ 1798238 h 2960083"/>
              <a:gd name="connsiteX9" fmla="*/ 1016283 w 1558474"/>
              <a:gd name="connsiteY9" fmla="*/ 939256 h 2960083"/>
              <a:gd name="connsiteX10" fmla="*/ 1556610 w 1558474"/>
              <a:gd name="connsiteY10" fmla="*/ 11002 h 296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8474" h="2960083">
                <a:moveTo>
                  <a:pt x="1556610" y="11002"/>
                </a:moveTo>
                <a:cubicBezTo>
                  <a:pt x="1586628" y="-65198"/>
                  <a:pt x="1244883" y="271929"/>
                  <a:pt x="1196392" y="482056"/>
                </a:cubicBezTo>
                <a:cubicBezTo>
                  <a:pt x="1147901" y="692183"/>
                  <a:pt x="1314155" y="1047783"/>
                  <a:pt x="1265664" y="1271765"/>
                </a:cubicBezTo>
                <a:cubicBezTo>
                  <a:pt x="1217173" y="1495747"/>
                  <a:pt x="914682" y="1789002"/>
                  <a:pt x="905446" y="1825947"/>
                </a:cubicBezTo>
                <a:cubicBezTo>
                  <a:pt x="896210" y="1862892"/>
                  <a:pt x="1316464" y="1350274"/>
                  <a:pt x="1210246" y="1493438"/>
                </a:cubicBezTo>
                <a:cubicBezTo>
                  <a:pt x="1104028" y="1636602"/>
                  <a:pt x="469028" y="2442475"/>
                  <a:pt x="268137" y="2684929"/>
                </a:cubicBezTo>
                <a:cubicBezTo>
                  <a:pt x="67246" y="2927383"/>
                  <a:pt x="-22808" y="2989729"/>
                  <a:pt x="4901" y="2948165"/>
                </a:cubicBezTo>
                <a:cubicBezTo>
                  <a:pt x="32610" y="2906601"/>
                  <a:pt x="238119" y="2627201"/>
                  <a:pt x="434392" y="2435547"/>
                </a:cubicBezTo>
                <a:cubicBezTo>
                  <a:pt x="630665" y="2243893"/>
                  <a:pt x="1085555" y="2047620"/>
                  <a:pt x="1182537" y="1798238"/>
                </a:cubicBezTo>
                <a:cubicBezTo>
                  <a:pt x="1279519" y="1548856"/>
                  <a:pt x="956247" y="1230201"/>
                  <a:pt x="1016283" y="939256"/>
                </a:cubicBezTo>
                <a:cubicBezTo>
                  <a:pt x="1076319" y="648311"/>
                  <a:pt x="1526592" y="87202"/>
                  <a:pt x="1556610" y="11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CE63E005-226F-4D92-0AC4-D6AA826E797D}"/>
              </a:ext>
            </a:extLst>
          </p:cNvPr>
          <p:cNvSpPr/>
          <p:nvPr/>
        </p:nvSpPr>
        <p:spPr>
          <a:xfrm>
            <a:off x="2358747" y="1959399"/>
            <a:ext cx="1049471" cy="5435736"/>
          </a:xfrm>
          <a:custGeom>
            <a:avLst/>
            <a:gdLst>
              <a:gd name="connsiteX0" fmla="*/ 1049471 w 1049471"/>
              <a:gd name="connsiteY0" fmla="*/ 7946 h 5435736"/>
              <a:gd name="connsiteX1" fmla="*/ 342889 w 1049471"/>
              <a:gd name="connsiteY1" fmla="*/ 2695728 h 5435736"/>
              <a:gd name="connsiteX2" fmla="*/ 453726 w 1049471"/>
              <a:gd name="connsiteY2" fmla="*/ 2612601 h 5435736"/>
              <a:gd name="connsiteX3" fmla="*/ 259762 w 1049471"/>
              <a:gd name="connsiteY3" fmla="*/ 3485437 h 5435736"/>
              <a:gd name="connsiteX4" fmla="*/ 744671 w 1049471"/>
              <a:gd name="connsiteY4" fmla="*/ 2765001 h 5435736"/>
              <a:gd name="connsiteX5" fmla="*/ 453726 w 1049471"/>
              <a:gd name="connsiteY5" fmla="*/ 3499292 h 5435736"/>
              <a:gd name="connsiteX6" fmla="*/ 24235 w 1049471"/>
              <a:gd name="connsiteY6" fmla="*/ 5411219 h 5435736"/>
              <a:gd name="connsiteX7" fmla="*/ 93508 w 1049471"/>
              <a:gd name="connsiteY7" fmla="*/ 4358274 h 5435736"/>
              <a:gd name="connsiteX8" fmla="*/ 426017 w 1049471"/>
              <a:gd name="connsiteY8" fmla="*/ 1241001 h 5435736"/>
              <a:gd name="connsiteX9" fmla="*/ 342889 w 1049471"/>
              <a:gd name="connsiteY9" fmla="*/ 1850601 h 5435736"/>
              <a:gd name="connsiteX10" fmla="*/ 1049471 w 1049471"/>
              <a:gd name="connsiteY10" fmla="*/ 7946 h 543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9471" h="5435736">
                <a:moveTo>
                  <a:pt x="1049471" y="7946"/>
                </a:moveTo>
                <a:cubicBezTo>
                  <a:pt x="1049471" y="148800"/>
                  <a:pt x="442180" y="2261619"/>
                  <a:pt x="342889" y="2695728"/>
                </a:cubicBezTo>
                <a:cubicBezTo>
                  <a:pt x="243598" y="3129837"/>
                  <a:pt x="467580" y="2480983"/>
                  <a:pt x="453726" y="2612601"/>
                </a:cubicBezTo>
                <a:cubicBezTo>
                  <a:pt x="439872" y="2744219"/>
                  <a:pt x="211271" y="3460037"/>
                  <a:pt x="259762" y="3485437"/>
                </a:cubicBezTo>
                <a:cubicBezTo>
                  <a:pt x="308253" y="3510837"/>
                  <a:pt x="712344" y="2762692"/>
                  <a:pt x="744671" y="2765001"/>
                </a:cubicBezTo>
                <a:cubicBezTo>
                  <a:pt x="776998" y="2767310"/>
                  <a:pt x="573799" y="3058256"/>
                  <a:pt x="453726" y="3499292"/>
                </a:cubicBezTo>
                <a:cubicBezTo>
                  <a:pt x="333653" y="3940328"/>
                  <a:pt x="84271" y="5268055"/>
                  <a:pt x="24235" y="5411219"/>
                </a:cubicBezTo>
                <a:cubicBezTo>
                  <a:pt x="-35801" y="5554383"/>
                  <a:pt x="26544" y="5053310"/>
                  <a:pt x="93508" y="4358274"/>
                </a:cubicBezTo>
                <a:cubicBezTo>
                  <a:pt x="160472" y="3663238"/>
                  <a:pt x="384454" y="1658946"/>
                  <a:pt x="426017" y="1241001"/>
                </a:cubicBezTo>
                <a:cubicBezTo>
                  <a:pt x="467580" y="823056"/>
                  <a:pt x="236671" y="2058419"/>
                  <a:pt x="342889" y="1850601"/>
                </a:cubicBezTo>
                <a:cubicBezTo>
                  <a:pt x="449107" y="1642783"/>
                  <a:pt x="1049471" y="-132908"/>
                  <a:pt x="1049471" y="7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C37CEE95-C2FE-E8C6-8D14-9D8E81F21864}"/>
              </a:ext>
            </a:extLst>
          </p:cNvPr>
          <p:cNvSpPr/>
          <p:nvPr/>
        </p:nvSpPr>
        <p:spPr>
          <a:xfrm>
            <a:off x="6963130" y="5843271"/>
            <a:ext cx="913159" cy="2208105"/>
          </a:xfrm>
          <a:custGeom>
            <a:avLst/>
            <a:gdLst>
              <a:gd name="connsiteX0" fmla="*/ 906252 w 913159"/>
              <a:gd name="connsiteY0" fmla="*/ 3347 h 2208105"/>
              <a:gd name="connsiteX1" fmla="*/ 310506 w 913159"/>
              <a:gd name="connsiteY1" fmla="*/ 1111711 h 2208105"/>
              <a:gd name="connsiteX2" fmla="*/ 670725 w 913159"/>
              <a:gd name="connsiteY2" fmla="*/ 848474 h 2208105"/>
              <a:gd name="connsiteX3" fmla="*/ 74979 w 913159"/>
              <a:gd name="connsiteY3" fmla="*/ 1471929 h 2208105"/>
              <a:gd name="connsiteX4" fmla="*/ 5706 w 913159"/>
              <a:gd name="connsiteY4" fmla="*/ 1665893 h 2208105"/>
              <a:gd name="connsiteX5" fmla="*/ 47270 w 913159"/>
              <a:gd name="connsiteY5" fmla="*/ 2206220 h 2208105"/>
              <a:gd name="connsiteX6" fmla="*/ 158106 w 913159"/>
              <a:gd name="connsiteY6" fmla="*/ 1458074 h 2208105"/>
              <a:gd name="connsiteX7" fmla="*/ 781561 w 913159"/>
              <a:gd name="connsiteY7" fmla="*/ 640656 h 2208105"/>
              <a:gd name="connsiteX8" fmla="*/ 643015 w 913159"/>
              <a:gd name="connsiteY8" fmla="*/ 765347 h 2208105"/>
              <a:gd name="connsiteX9" fmla="*/ 906252 w 913159"/>
              <a:gd name="connsiteY9" fmla="*/ 3347 h 22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3159" h="2208105">
                <a:moveTo>
                  <a:pt x="906252" y="3347"/>
                </a:moveTo>
                <a:cubicBezTo>
                  <a:pt x="850834" y="61074"/>
                  <a:pt x="349760" y="970857"/>
                  <a:pt x="310506" y="1111711"/>
                </a:cubicBezTo>
                <a:cubicBezTo>
                  <a:pt x="271252" y="1252565"/>
                  <a:pt x="709979" y="788438"/>
                  <a:pt x="670725" y="848474"/>
                </a:cubicBezTo>
                <a:cubicBezTo>
                  <a:pt x="631471" y="908510"/>
                  <a:pt x="185815" y="1335693"/>
                  <a:pt x="74979" y="1471929"/>
                </a:cubicBezTo>
                <a:cubicBezTo>
                  <a:pt x="-35858" y="1608166"/>
                  <a:pt x="10324" y="1543511"/>
                  <a:pt x="5706" y="1665893"/>
                </a:cubicBezTo>
                <a:cubicBezTo>
                  <a:pt x="1088" y="1788275"/>
                  <a:pt x="21870" y="2240856"/>
                  <a:pt x="47270" y="2206220"/>
                </a:cubicBezTo>
                <a:cubicBezTo>
                  <a:pt x="72670" y="2171584"/>
                  <a:pt x="35724" y="1719001"/>
                  <a:pt x="158106" y="1458074"/>
                </a:cubicBezTo>
                <a:cubicBezTo>
                  <a:pt x="280488" y="1197147"/>
                  <a:pt x="700743" y="756111"/>
                  <a:pt x="781561" y="640656"/>
                </a:cubicBezTo>
                <a:cubicBezTo>
                  <a:pt x="862379" y="525201"/>
                  <a:pt x="619924" y="878492"/>
                  <a:pt x="643015" y="765347"/>
                </a:cubicBezTo>
                <a:cubicBezTo>
                  <a:pt x="666106" y="652202"/>
                  <a:pt x="961670" y="-54380"/>
                  <a:pt x="906252" y="3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31CFDC08-48BD-49FA-8C49-C66F1C95FC3C}"/>
              </a:ext>
            </a:extLst>
          </p:cNvPr>
          <p:cNvSpPr/>
          <p:nvPr/>
        </p:nvSpPr>
        <p:spPr>
          <a:xfrm>
            <a:off x="6726989" y="6203927"/>
            <a:ext cx="1109111" cy="2527680"/>
          </a:xfrm>
          <a:custGeom>
            <a:avLst/>
            <a:gdLst>
              <a:gd name="connsiteX0" fmla="*/ 1059266 w 1109111"/>
              <a:gd name="connsiteY0" fmla="*/ 72182 h 2527680"/>
              <a:gd name="connsiteX1" fmla="*/ 1031556 w 1109111"/>
              <a:gd name="connsiteY1" fmla="*/ 127600 h 2527680"/>
              <a:gd name="connsiteX2" fmla="*/ 241847 w 1109111"/>
              <a:gd name="connsiteY2" fmla="*/ 1291382 h 2527680"/>
              <a:gd name="connsiteX3" fmla="*/ 408102 w 1109111"/>
              <a:gd name="connsiteY3" fmla="*/ 1942546 h 2527680"/>
              <a:gd name="connsiteX4" fmla="*/ 366538 w 1109111"/>
              <a:gd name="connsiteY4" fmla="*/ 1845564 h 2527680"/>
              <a:gd name="connsiteX5" fmla="*/ 421956 w 1109111"/>
              <a:gd name="connsiteY5" fmla="*/ 2330473 h 2527680"/>
              <a:gd name="connsiteX6" fmla="*/ 6320 w 1109111"/>
              <a:gd name="connsiteY6" fmla="*/ 2524437 h 2527680"/>
              <a:gd name="connsiteX7" fmla="*/ 796029 w 1109111"/>
              <a:gd name="connsiteY7" fmla="*/ 2191928 h 2527680"/>
              <a:gd name="connsiteX8" fmla="*/ 394247 w 1109111"/>
              <a:gd name="connsiteY8" fmla="*/ 1651600 h 2527680"/>
              <a:gd name="connsiteX9" fmla="*/ 47884 w 1109111"/>
              <a:gd name="connsiteY9" fmla="*/ 1402218 h 2527680"/>
              <a:gd name="connsiteX10" fmla="*/ 657484 w 1109111"/>
              <a:gd name="connsiteY10" fmla="*/ 1055855 h 2527680"/>
              <a:gd name="connsiteX11" fmla="*/ 851447 w 1109111"/>
              <a:gd name="connsiteY11" fmla="*/ 501673 h 2527680"/>
              <a:gd name="connsiteX12" fmla="*/ 1059266 w 1109111"/>
              <a:gd name="connsiteY12" fmla="*/ 72182 h 252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09111" h="2527680">
                <a:moveTo>
                  <a:pt x="1059266" y="72182"/>
                </a:moveTo>
                <a:cubicBezTo>
                  <a:pt x="1089284" y="9836"/>
                  <a:pt x="1167792" y="-75600"/>
                  <a:pt x="1031556" y="127600"/>
                </a:cubicBezTo>
                <a:cubicBezTo>
                  <a:pt x="895320" y="330800"/>
                  <a:pt x="345756" y="988891"/>
                  <a:pt x="241847" y="1291382"/>
                </a:cubicBezTo>
                <a:cubicBezTo>
                  <a:pt x="137938" y="1593873"/>
                  <a:pt x="387320" y="1850183"/>
                  <a:pt x="408102" y="1942546"/>
                </a:cubicBezTo>
                <a:cubicBezTo>
                  <a:pt x="428884" y="2034909"/>
                  <a:pt x="364229" y="1780910"/>
                  <a:pt x="366538" y="1845564"/>
                </a:cubicBezTo>
                <a:cubicBezTo>
                  <a:pt x="368847" y="1910218"/>
                  <a:pt x="481992" y="2217328"/>
                  <a:pt x="421956" y="2330473"/>
                </a:cubicBezTo>
                <a:cubicBezTo>
                  <a:pt x="361920" y="2443618"/>
                  <a:pt x="-56025" y="2547528"/>
                  <a:pt x="6320" y="2524437"/>
                </a:cubicBezTo>
                <a:cubicBezTo>
                  <a:pt x="68665" y="2501346"/>
                  <a:pt x="731375" y="2337401"/>
                  <a:pt x="796029" y="2191928"/>
                </a:cubicBezTo>
                <a:cubicBezTo>
                  <a:pt x="860683" y="2046455"/>
                  <a:pt x="518938" y="1783218"/>
                  <a:pt x="394247" y="1651600"/>
                </a:cubicBezTo>
                <a:cubicBezTo>
                  <a:pt x="269556" y="1519982"/>
                  <a:pt x="4011" y="1501509"/>
                  <a:pt x="47884" y="1402218"/>
                </a:cubicBezTo>
                <a:cubicBezTo>
                  <a:pt x="91757" y="1302927"/>
                  <a:pt x="523557" y="1205946"/>
                  <a:pt x="657484" y="1055855"/>
                </a:cubicBezTo>
                <a:cubicBezTo>
                  <a:pt x="791411" y="905764"/>
                  <a:pt x="782174" y="665619"/>
                  <a:pt x="851447" y="501673"/>
                </a:cubicBezTo>
                <a:cubicBezTo>
                  <a:pt x="920720" y="337728"/>
                  <a:pt x="1029248" y="134528"/>
                  <a:pt x="1059266" y="72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966C6D25-8976-D290-ECF2-C38B2C1932D6}"/>
              </a:ext>
            </a:extLst>
          </p:cNvPr>
          <p:cNvSpPr/>
          <p:nvPr/>
        </p:nvSpPr>
        <p:spPr>
          <a:xfrm>
            <a:off x="5440497" y="2964249"/>
            <a:ext cx="877280" cy="1178562"/>
          </a:xfrm>
          <a:custGeom>
            <a:avLst/>
            <a:gdLst>
              <a:gd name="connsiteX0" fmla="*/ 433830 w 877280"/>
              <a:gd name="connsiteY0" fmla="*/ 624 h 1178562"/>
              <a:gd name="connsiteX1" fmla="*/ 4339 w 877280"/>
              <a:gd name="connsiteY1" fmla="*/ 984296 h 1178562"/>
              <a:gd name="connsiteX2" fmla="*/ 212158 w 877280"/>
              <a:gd name="connsiteY2" fmla="*/ 845751 h 1178562"/>
              <a:gd name="connsiteX3" fmla="*/ 212158 w 877280"/>
              <a:gd name="connsiteY3" fmla="*/ 984296 h 1178562"/>
              <a:gd name="connsiteX4" fmla="*/ 433830 w 877280"/>
              <a:gd name="connsiteY4" fmla="*/ 693351 h 1178562"/>
              <a:gd name="connsiteX5" fmla="*/ 877176 w 877280"/>
              <a:gd name="connsiteY5" fmla="*/ 1178260 h 1178562"/>
              <a:gd name="connsiteX6" fmla="*/ 392267 w 877280"/>
              <a:gd name="connsiteY6" fmla="*/ 610224 h 1178562"/>
              <a:gd name="connsiteX7" fmla="*/ 253721 w 877280"/>
              <a:gd name="connsiteY7" fmla="*/ 831896 h 1178562"/>
              <a:gd name="connsiteX8" fmla="*/ 433830 w 877280"/>
              <a:gd name="connsiteY8" fmla="*/ 624 h 117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280" h="1178562">
                <a:moveTo>
                  <a:pt x="433830" y="624"/>
                </a:moveTo>
                <a:cubicBezTo>
                  <a:pt x="392266" y="26024"/>
                  <a:pt x="41284" y="843441"/>
                  <a:pt x="4339" y="984296"/>
                </a:cubicBezTo>
                <a:cubicBezTo>
                  <a:pt x="-32606" y="1125151"/>
                  <a:pt x="177522" y="845751"/>
                  <a:pt x="212158" y="845751"/>
                </a:cubicBezTo>
                <a:cubicBezTo>
                  <a:pt x="246794" y="845751"/>
                  <a:pt x="175213" y="1009696"/>
                  <a:pt x="212158" y="984296"/>
                </a:cubicBezTo>
                <a:cubicBezTo>
                  <a:pt x="249103" y="958896"/>
                  <a:pt x="322994" y="661024"/>
                  <a:pt x="433830" y="693351"/>
                </a:cubicBezTo>
                <a:cubicBezTo>
                  <a:pt x="544666" y="725678"/>
                  <a:pt x="884103" y="1192115"/>
                  <a:pt x="877176" y="1178260"/>
                </a:cubicBezTo>
                <a:cubicBezTo>
                  <a:pt x="870249" y="1164406"/>
                  <a:pt x="496176" y="667951"/>
                  <a:pt x="392267" y="610224"/>
                </a:cubicBezTo>
                <a:cubicBezTo>
                  <a:pt x="288358" y="552497"/>
                  <a:pt x="244485" y="931187"/>
                  <a:pt x="253721" y="831896"/>
                </a:cubicBezTo>
                <a:cubicBezTo>
                  <a:pt x="262957" y="732605"/>
                  <a:pt x="475394" y="-24776"/>
                  <a:pt x="433830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68B0C65E-1882-0823-364F-2965CA19DD79}"/>
              </a:ext>
            </a:extLst>
          </p:cNvPr>
          <p:cNvSpPr/>
          <p:nvPr/>
        </p:nvSpPr>
        <p:spPr>
          <a:xfrm>
            <a:off x="6672342" y="3295071"/>
            <a:ext cx="879815" cy="626194"/>
          </a:xfrm>
          <a:custGeom>
            <a:avLst/>
            <a:gdLst>
              <a:gd name="connsiteX0" fmla="*/ 435040 w 879815"/>
              <a:gd name="connsiteY0" fmla="*/ 2311 h 626194"/>
              <a:gd name="connsiteX1" fmla="*/ 878385 w 879815"/>
              <a:gd name="connsiteY1" fmla="*/ 542638 h 626194"/>
              <a:gd name="connsiteX2" fmla="*/ 573585 w 879815"/>
              <a:gd name="connsiteY2" fmla="*/ 362529 h 626194"/>
              <a:gd name="connsiteX3" fmla="*/ 490458 w 879815"/>
              <a:gd name="connsiteY3" fmla="*/ 473365 h 626194"/>
              <a:gd name="connsiteX4" fmla="*/ 518167 w 879815"/>
              <a:gd name="connsiteY4" fmla="*/ 528784 h 626194"/>
              <a:gd name="connsiteX5" fmla="*/ 241076 w 879815"/>
              <a:gd name="connsiteY5" fmla="*/ 473365 h 626194"/>
              <a:gd name="connsiteX6" fmla="*/ 130240 w 879815"/>
              <a:gd name="connsiteY6" fmla="*/ 625765 h 626194"/>
              <a:gd name="connsiteX7" fmla="*/ 5549 w 879815"/>
              <a:gd name="connsiteY7" fmla="*/ 514929 h 626194"/>
              <a:gd name="connsiteX8" fmla="*/ 324203 w 879815"/>
              <a:gd name="connsiteY8" fmla="*/ 390238 h 626194"/>
              <a:gd name="connsiteX9" fmla="*/ 379622 w 879815"/>
              <a:gd name="connsiteY9" fmla="*/ 348674 h 626194"/>
              <a:gd name="connsiteX10" fmla="*/ 435040 w 879815"/>
              <a:gd name="connsiteY10" fmla="*/ 2311 h 6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9815" h="626194">
                <a:moveTo>
                  <a:pt x="435040" y="2311"/>
                </a:moveTo>
                <a:cubicBezTo>
                  <a:pt x="518167" y="34638"/>
                  <a:pt x="855294" y="482602"/>
                  <a:pt x="878385" y="542638"/>
                </a:cubicBezTo>
                <a:cubicBezTo>
                  <a:pt x="901476" y="602674"/>
                  <a:pt x="638239" y="374074"/>
                  <a:pt x="573585" y="362529"/>
                </a:cubicBezTo>
                <a:cubicBezTo>
                  <a:pt x="508931" y="350984"/>
                  <a:pt x="499694" y="445656"/>
                  <a:pt x="490458" y="473365"/>
                </a:cubicBezTo>
                <a:cubicBezTo>
                  <a:pt x="481222" y="501074"/>
                  <a:pt x="559731" y="528784"/>
                  <a:pt x="518167" y="528784"/>
                </a:cubicBezTo>
                <a:cubicBezTo>
                  <a:pt x="476603" y="528784"/>
                  <a:pt x="305730" y="457202"/>
                  <a:pt x="241076" y="473365"/>
                </a:cubicBezTo>
                <a:cubicBezTo>
                  <a:pt x="176422" y="489528"/>
                  <a:pt x="169494" y="618838"/>
                  <a:pt x="130240" y="625765"/>
                </a:cubicBezTo>
                <a:cubicBezTo>
                  <a:pt x="90986" y="632692"/>
                  <a:pt x="-26778" y="554183"/>
                  <a:pt x="5549" y="514929"/>
                </a:cubicBezTo>
                <a:cubicBezTo>
                  <a:pt x="37876" y="475675"/>
                  <a:pt x="261857" y="417947"/>
                  <a:pt x="324203" y="390238"/>
                </a:cubicBezTo>
                <a:cubicBezTo>
                  <a:pt x="386549" y="362529"/>
                  <a:pt x="358840" y="411020"/>
                  <a:pt x="379622" y="348674"/>
                </a:cubicBezTo>
                <a:cubicBezTo>
                  <a:pt x="400404" y="286328"/>
                  <a:pt x="351913" y="-30016"/>
                  <a:pt x="435040" y="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63A5758E-97C1-C21E-F408-D0B3A051C770}"/>
              </a:ext>
            </a:extLst>
          </p:cNvPr>
          <p:cNvSpPr/>
          <p:nvPr/>
        </p:nvSpPr>
        <p:spPr>
          <a:xfrm>
            <a:off x="4527157" y="3357282"/>
            <a:ext cx="818376" cy="898243"/>
          </a:xfrm>
          <a:custGeom>
            <a:avLst/>
            <a:gdLst>
              <a:gd name="connsiteX0" fmla="*/ 377352 w 818376"/>
              <a:gd name="connsiteY0" fmla="*/ 9373 h 898243"/>
              <a:gd name="connsiteX1" fmla="*/ 3279 w 818376"/>
              <a:gd name="connsiteY1" fmla="*/ 882209 h 898243"/>
              <a:gd name="connsiteX2" fmla="*/ 211098 w 818376"/>
              <a:gd name="connsiteY2" fmla="*/ 591263 h 898243"/>
              <a:gd name="connsiteX3" fmla="*/ 488188 w 818376"/>
              <a:gd name="connsiteY3" fmla="*/ 799082 h 898243"/>
              <a:gd name="connsiteX4" fmla="*/ 723716 w 818376"/>
              <a:gd name="connsiteY4" fmla="*/ 702100 h 898243"/>
              <a:gd name="connsiteX5" fmla="*/ 806843 w 818376"/>
              <a:gd name="connsiteY5" fmla="*/ 757518 h 898243"/>
              <a:gd name="connsiteX6" fmla="*/ 488188 w 818376"/>
              <a:gd name="connsiteY6" fmla="*/ 480427 h 898243"/>
              <a:gd name="connsiteX7" fmla="*/ 266516 w 818376"/>
              <a:gd name="connsiteY7" fmla="*/ 425009 h 898243"/>
              <a:gd name="connsiteX8" fmla="*/ 377352 w 818376"/>
              <a:gd name="connsiteY8" fmla="*/ 9373 h 89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376" h="898243">
                <a:moveTo>
                  <a:pt x="377352" y="9373"/>
                </a:moveTo>
                <a:cubicBezTo>
                  <a:pt x="333479" y="85573"/>
                  <a:pt x="30988" y="785227"/>
                  <a:pt x="3279" y="882209"/>
                </a:cubicBezTo>
                <a:cubicBezTo>
                  <a:pt x="-24430" y="979191"/>
                  <a:pt x="130280" y="605117"/>
                  <a:pt x="211098" y="591263"/>
                </a:cubicBezTo>
                <a:cubicBezTo>
                  <a:pt x="291916" y="577409"/>
                  <a:pt x="402752" y="780609"/>
                  <a:pt x="488188" y="799082"/>
                </a:cubicBezTo>
                <a:cubicBezTo>
                  <a:pt x="573624" y="817555"/>
                  <a:pt x="670607" y="709027"/>
                  <a:pt x="723716" y="702100"/>
                </a:cubicBezTo>
                <a:cubicBezTo>
                  <a:pt x="776825" y="695173"/>
                  <a:pt x="846098" y="794464"/>
                  <a:pt x="806843" y="757518"/>
                </a:cubicBezTo>
                <a:cubicBezTo>
                  <a:pt x="767588" y="720573"/>
                  <a:pt x="578243" y="535845"/>
                  <a:pt x="488188" y="480427"/>
                </a:cubicBezTo>
                <a:cubicBezTo>
                  <a:pt x="398133" y="425009"/>
                  <a:pt x="287298" y="505827"/>
                  <a:pt x="266516" y="425009"/>
                </a:cubicBezTo>
                <a:cubicBezTo>
                  <a:pt x="245734" y="344191"/>
                  <a:pt x="421225" y="-66827"/>
                  <a:pt x="377352" y="9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00F956FA-139F-CE03-9AAD-3D71D19ED1EB}"/>
              </a:ext>
            </a:extLst>
          </p:cNvPr>
          <p:cNvSpPr/>
          <p:nvPr/>
        </p:nvSpPr>
        <p:spPr>
          <a:xfrm>
            <a:off x="4457630" y="3523223"/>
            <a:ext cx="1753805" cy="479820"/>
          </a:xfrm>
          <a:custGeom>
            <a:avLst/>
            <a:gdLst>
              <a:gd name="connsiteX0" fmla="*/ 72806 w 1753805"/>
              <a:gd name="connsiteY0" fmla="*/ 37395 h 479820"/>
              <a:gd name="connsiteX1" fmla="*/ 169788 w 1753805"/>
              <a:gd name="connsiteY1" fmla="*/ 65104 h 479820"/>
              <a:gd name="connsiteX2" fmla="*/ 1028770 w 1753805"/>
              <a:gd name="connsiteY2" fmla="*/ 466886 h 479820"/>
              <a:gd name="connsiteX3" fmla="*/ 917934 w 1753805"/>
              <a:gd name="connsiteY3" fmla="*/ 383759 h 479820"/>
              <a:gd name="connsiteX4" fmla="*/ 1388988 w 1753805"/>
              <a:gd name="connsiteY4" fmla="*/ 411468 h 479820"/>
              <a:gd name="connsiteX5" fmla="*/ 1749206 w 1753805"/>
              <a:gd name="connsiteY5" fmla="*/ 439177 h 479820"/>
              <a:gd name="connsiteX6" fmla="*/ 1555243 w 1753805"/>
              <a:gd name="connsiteY6" fmla="*/ 245213 h 479820"/>
              <a:gd name="connsiteX7" fmla="*/ 1028770 w 1753805"/>
              <a:gd name="connsiteY7" fmla="*/ 411468 h 479820"/>
              <a:gd name="connsiteX8" fmla="*/ 405315 w 1753805"/>
              <a:gd name="connsiteY8" fmla="*/ 217504 h 479820"/>
              <a:gd name="connsiteX9" fmla="*/ 17388 w 1753805"/>
              <a:gd name="connsiteY9" fmla="*/ 9686 h 479820"/>
              <a:gd name="connsiteX10" fmla="*/ 72806 w 1753805"/>
              <a:gd name="connsiteY10" fmla="*/ 37395 h 47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3805" h="479820">
                <a:moveTo>
                  <a:pt x="72806" y="37395"/>
                </a:moveTo>
                <a:cubicBezTo>
                  <a:pt x="98206" y="46631"/>
                  <a:pt x="10461" y="-6478"/>
                  <a:pt x="169788" y="65104"/>
                </a:cubicBezTo>
                <a:cubicBezTo>
                  <a:pt x="329115" y="136686"/>
                  <a:pt x="904079" y="413777"/>
                  <a:pt x="1028770" y="466886"/>
                </a:cubicBezTo>
                <a:cubicBezTo>
                  <a:pt x="1153461" y="519995"/>
                  <a:pt x="857898" y="392995"/>
                  <a:pt x="917934" y="383759"/>
                </a:cubicBezTo>
                <a:cubicBezTo>
                  <a:pt x="977970" y="374523"/>
                  <a:pt x="1250443" y="402232"/>
                  <a:pt x="1388988" y="411468"/>
                </a:cubicBezTo>
                <a:cubicBezTo>
                  <a:pt x="1527533" y="420704"/>
                  <a:pt x="1721497" y="466886"/>
                  <a:pt x="1749206" y="439177"/>
                </a:cubicBezTo>
                <a:cubicBezTo>
                  <a:pt x="1776915" y="411468"/>
                  <a:pt x="1675315" y="249831"/>
                  <a:pt x="1555243" y="245213"/>
                </a:cubicBezTo>
                <a:cubicBezTo>
                  <a:pt x="1435171" y="240595"/>
                  <a:pt x="1220425" y="416086"/>
                  <a:pt x="1028770" y="411468"/>
                </a:cubicBezTo>
                <a:cubicBezTo>
                  <a:pt x="837115" y="406850"/>
                  <a:pt x="573879" y="284468"/>
                  <a:pt x="405315" y="217504"/>
                </a:cubicBezTo>
                <a:cubicBezTo>
                  <a:pt x="236751" y="150540"/>
                  <a:pt x="70497" y="39704"/>
                  <a:pt x="17388" y="9686"/>
                </a:cubicBezTo>
                <a:cubicBezTo>
                  <a:pt x="-35721" y="-20332"/>
                  <a:pt x="47406" y="28159"/>
                  <a:pt x="72806" y="37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E6ED690D-97E7-ACB9-16D1-604A3EE6AEAE}"/>
              </a:ext>
            </a:extLst>
          </p:cNvPr>
          <p:cNvSpPr/>
          <p:nvPr/>
        </p:nvSpPr>
        <p:spPr>
          <a:xfrm>
            <a:off x="2594820" y="1598381"/>
            <a:ext cx="1645207" cy="5573087"/>
          </a:xfrm>
          <a:custGeom>
            <a:avLst/>
            <a:gdLst>
              <a:gd name="connsiteX0" fmla="*/ 1644671 w 1645207"/>
              <a:gd name="connsiteY0" fmla="*/ 8746 h 5573087"/>
              <a:gd name="connsiteX1" fmla="*/ 1048925 w 1645207"/>
              <a:gd name="connsiteY1" fmla="*/ 2308601 h 5573087"/>
              <a:gd name="connsiteX2" fmla="*/ 744125 w 1645207"/>
              <a:gd name="connsiteY2" fmla="*/ 3707910 h 5573087"/>
              <a:gd name="connsiteX3" fmla="*/ 757980 w 1645207"/>
              <a:gd name="connsiteY3" fmla="*/ 3070601 h 5573087"/>
              <a:gd name="connsiteX4" fmla="*/ 9835 w 1645207"/>
              <a:gd name="connsiteY4" fmla="*/ 5536710 h 5573087"/>
              <a:gd name="connsiteX5" fmla="*/ 383907 w 1645207"/>
              <a:gd name="connsiteY5" fmla="*/ 4275946 h 5573087"/>
              <a:gd name="connsiteX6" fmla="*/ 1145907 w 1645207"/>
              <a:gd name="connsiteY6" fmla="*/ 729183 h 5573087"/>
              <a:gd name="connsiteX7" fmla="*/ 938089 w 1645207"/>
              <a:gd name="connsiteY7" fmla="*/ 1491183 h 5573087"/>
              <a:gd name="connsiteX8" fmla="*/ 1644671 w 1645207"/>
              <a:gd name="connsiteY8" fmla="*/ 8746 h 55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5207" h="5573087">
                <a:moveTo>
                  <a:pt x="1644671" y="8746"/>
                </a:moveTo>
                <a:cubicBezTo>
                  <a:pt x="1663144" y="144982"/>
                  <a:pt x="1199016" y="1692074"/>
                  <a:pt x="1048925" y="2308601"/>
                </a:cubicBezTo>
                <a:cubicBezTo>
                  <a:pt x="898834" y="2925128"/>
                  <a:pt x="792616" y="3580910"/>
                  <a:pt x="744125" y="3707910"/>
                </a:cubicBezTo>
                <a:cubicBezTo>
                  <a:pt x="695634" y="3834910"/>
                  <a:pt x="880362" y="2765801"/>
                  <a:pt x="757980" y="3070601"/>
                </a:cubicBezTo>
                <a:cubicBezTo>
                  <a:pt x="635598" y="3375401"/>
                  <a:pt x="72180" y="5335819"/>
                  <a:pt x="9835" y="5536710"/>
                </a:cubicBezTo>
                <a:cubicBezTo>
                  <a:pt x="-52511" y="5737601"/>
                  <a:pt x="194562" y="5077200"/>
                  <a:pt x="383907" y="4275946"/>
                </a:cubicBezTo>
                <a:cubicBezTo>
                  <a:pt x="573252" y="3474692"/>
                  <a:pt x="1053543" y="1193310"/>
                  <a:pt x="1145907" y="729183"/>
                </a:cubicBezTo>
                <a:cubicBezTo>
                  <a:pt x="1238271" y="265056"/>
                  <a:pt x="852653" y="1611256"/>
                  <a:pt x="938089" y="1491183"/>
                </a:cubicBezTo>
                <a:cubicBezTo>
                  <a:pt x="1023525" y="1371110"/>
                  <a:pt x="1626198" y="-127490"/>
                  <a:pt x="1644671" y="8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9EE514CB-2004-1D2B-32B8-FD3D88C9D326}"/>
              </a:ext>
            </a:extLst>
          </p:cNvPr>
          <p:cNvSpPr/>
          <p:nvPr/>
        </p:nvSpPr>
        <p:spPr>
          <a:xfrm>
            <a:off x="4578179" y="4292559"/>
            <a:ext cx="395496" cy="280560"/>
          </a:xfrm>
          <a:custGeom>
            <a:avLst/>
            <a:gdLst>
              <a:gd name="connsiteX0" fmla="*/ 41446 w 395496"/>
              <a:gd name="connsiteY0" fmla="*/ 41 h 280560"/>
              <a:gd name="connsiteX1" fmla="*/ 16046 w 395496"/>
              <a:gd name="connsiteY1" fmla="*/ 168316 h 280560"/>
              <a:gd name="connsiteX2" fmla="*/ 92246 w 395496"/>
              <a:gd name="connsiteY2" fmla="*/ 222291 h 280560"/>
              <a:gd name="connsiteX3" fmla="*/ 47796 w 395496"/>
              <a:gd name="connsiteY3" fmla="*/ 279441 h 280560"/>
              <a:gd name="connsiteX4" fmla="*/ 184321 w 395496"/>
              <a:gd name="connsiteY4" fmla="*/ 168316 h 280560"/>
              <a:gd name="connsiteX5" fmla="*/ 393871 w 395496"/>
              <a:gd name="connsiteY5" fmla="*/ 69891 h 280560"/>
              <a:gd name="connsiteX6" fmla="*/ 63671 w 395496"/>
              <a:gd name="connsiteY6" fmla="*/ 254041 h 280560"/>
              <a:gd name="connsiteX7" fmla="*/ 44621 w 395496"/>
              <a:gd name="connsiteY7" fmla="*/ 200066 h 280560"/>
              <a:gd name="connsiteX8" fmla="*/ 171 w 395496"/>
              <a:gd name="connsiteY8" fmla="*/ 152441 h 280560"/>
              <a:gd name="connsiteX9" fmla="*/ 41446 w 395496"/>
              <a:gd name="connsiteY9" fmla="*/ 41 h 28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496" h="280560">
                <a:moveTo>
                  <a:pt x="41446" y="41"/>
                </a:moveTo>
                <a:cubicBezTo>
                  <a:pt x="44092" y="2687"/>
                  <a:pt x="7579" y="131274"/>
                  <a:pt x="16046" y="168316"/>
                </a:cubicBezTo>
                <a:cubicBezTo>
                  <a:pt x="24513" y="205358"/>
                  <a:pt x="86954" y="203770"/>
                  <a:pt x="92246" y="222291"/>
                </a:cubicBezTo>
                <a:cubicBezTo>
                  <a:pt x="97538" y="240812"/>
                  <a:pt x="32450" y="288437"/>
                  <a:pt x="47796" y="279441"/>
                </a:cubicBezTo>
                <a:cubicBezTo>
                  <a:pt x="63142" y="270445"/>
                  <a:pt x="126642" y="203241"/>
                  <a:pt x="184321" y="168316"/>
                </a:cubicBezTo>
                <a:cubicBezTo>
                  <a:pt x="242000" y="133391"/>
                  <a:pt x="413979" y="55604"/>
                  <a:pt x="393871" y="69891"/>
                </a:cubicBezTo>
                <a:cubicBezTo>
                  <a:pt x="373763" y="84178"/>
                  <a:pt x="121879" y="232345"/>
                  <a:pt x="63671" y="254041"/>
                </a:cubicBezTo>
                <a:cubicBezTo>
                  <a:pt x="5463" y="275737"/>
                  <a:pt x="55204" y="216999"/>
                  <a:pt x="44621" y="200066"/>
                </a:cubicBezTo>
                <a:cubicBezTo>
                  <a:pt x="34038" y="183133"/>
                  <a:pt x="3346" y="182074"/>
                  <a:pt x="171" y="152441"/>
                </a:cubicBezTo>
                <a:cubicBezTo>
                  <a:pt x="-3004" y="122808"/>
                  <a:pt x="38800" y="-2605"/>
                  <a:pt x="41446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F1857B56-3A71-D070-11D3-E9FA78F2170C}"/>
              </a:ext>
            </a:extLst>
          </p:cNvPr>
          <p:cNvSpPr/>
          <p:nvPr/>
        </p:nvSpPr>
        <p:spPr>
          <a:xfrm>
            <a:off x="4888127" y="4860925"/>
            <a:ext cx="583524" cy="95427"/>
          </a:xfrm>
          <a:custGeom>
            <a:avLst/>
            <a:gdLst>
              <a:gd name="connsiteX0" fmla="*/ 1373 w 583524"/>
              <a:gd name="connsiteY0" fmla="*/ 0 h 95427"/>
              <a:gd name="connsiteX1" fmla="*/ 395073 w 583524"/>
              <a:gd name="connsiteY1" fmla="*/ 63500 h 95427"/>
              <a:gd name="connsiteX2" fmla="*/ 201398 w 583524"/>
              <a:gd name="connsiteY2" fmla="*/ 73025 h 95427"/>
              <a:gd name="connsiteX3" fmla="*/ 579223 w 583524"/>
              <a:gd name="connsiteY3" fmla="*/ 73025 h 95427"/>
              <a:gd name="connsiteX4" fmla="*/ 385548 w 583524"/>
              <a:gd name="connsiteY4" fmla="*/ 76200 h 95427"/>
              <a:gd name="connsiteX5" fmla="*/ 77573 w 583524"/>
              <a:gd name="connsiteY5" fmla="*/ 95250 h 95427"/>
              <a:gd name="connsiteX6" fmla="*/ 258548 w 583524"/>
              <a:gd name="connsiteY6" fmla="*/ 63500 h 95427"/>
              <a:gd name="connsiteX7" fmla="*/ 1373 w 583524"/>
              <a:gd name="connsiteY7" fmla="*/ 0 h 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524" h="95427">
                <a:moveTo>
                  <a:pt x="1373" y="0"/>
                </a:moveTo>
                <a:cubicBezTo>
                  <a:pt x="24127" y="0"/>
                  <a:pt x="361736" y="51329"/>
                  <a:pt x="395073" y="63500"/>
                </a:cubicBezTo>
                <a:cubicBezTo>
                  <a:pt x="428410" y="75671"/>
                  <a:pt x="170706" y="71438"/>
                  <a:pt x="201398" y="73025"/>
                </a:cubicBezTo>
                <a:cubicBezTo>
                  <a:pt x="232090" y="74613"/>
                  <a:pt x="579223" y="73025"/>
                  <a:pt x="579223" y="73025"/>
                </a:cubicBezTo>
                <a:cubicBezTo>
                  <a:pt x="609915" y="73554"/>
                  <a:pt x="469156" y="72496"/>
                  <a:pt x="385548" y="76200"/>
                </a:cubicBezTo>
                <a:cubicBezTo>
                  <a:pt x="301940" y="79904"/>
                  <a:pt x="98740" y="97367"/>
                  <a:pt x="77573" y="95250"/>
                </a:cubicBezTo>
                <a:cubicBezTo>
                  <a:pt x="56406" y="93133"/>
                  <a:pt x="271248" y="80963"/>
                  <a:pt x="258548" y="63500"/>
                </a:cubicBezTo>
                <a:cubicBezTo>
                  <a:pt x="245848" y="46038"/>
                  <a:pt x="-21381" y="0"/>
                  <a:pt x="13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13968B44-7647-A555-070F-9264397B1800}"/>
              </a:ext>
            </a:extLst>
          </p:cNvPr>
          <p:cNvSpPr/>
          <p:nvPr/>
        </p:nvSpPr>
        <p:spPr>
          <a:xfrm>
            <a:off x="5479245" y="4713864"/>
            <a:ext cx="303410" cy="264548"/>
          </a:xfrm>
          <a:custGeom>
            <a:avLst/>
            <a:gdLst>
              <a:gd name="connsiteX0" fmla="*/ 296080 w 303410"/>
              <a:gd name="connsiteY0" fmla="*/ 4186 h 264548"/>
              <a:gd name="connsiteX1" fmla="*/ 805 w 303410"/>
              <a:gd name="connsiteY1" fmla="*/ 207386 h 264548"/>
              <a:gd name="connsiteX2" fmla="*/ 204005 w 303410"/>
              <a:gd name="connsiteY2" fmla="*/ 105786 h 264548"/>
              <a:gd name="connsiteX3" fmla="*/ 57955 w 303410"/>
              <a:gd name="connsiteY3" fmla="*/ 264536 h 264548"/>
              <a:gd name="connsiteX4" fmla="*/ 150030 w 303410"/>
              <a:gd name="connsiteY4" fmla="*/ 115311 h 264548"/>
              <a:gd name="connsiteX5" fmla="*/ 83355 w 303410"/>
              <a:gd name="connsiteY5" fmla="*/ 239136 h 264548"/>
              <a:gd name="connsiteX6" fmla="*/ 204005 w 303410"/>
              <a:gd name="connsiteY6" fmla="*/ 83561 h 264548"/>
              <a:gd name="connsiteX7" fmla="*/ 296080 w 303410"/>
              <a:gd name="connsiteY7" fmla="*/ 4186 h 26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410" h="264548">
                <a:moveTo>
                  <a:pt x="296080" y="4186"/>
                </a:moveTo>
                <a:cubicBezTo>
                  <a:pt x="262213" y="24824"/>
                  <a:pt x="16151" y="190453"/>
                  <a:pt x="805" y="207386"/>
                </a:cubicBezTo>
                <a:cubicBezTo>
                  <a:pt x="-14541" y="224319"/>
                  <a:pt x="194480" y="96261"/>
                  <a:pt x="204005" y="105786"/>
                </a:cubicBezTo>
                <a:cubicBezTo>
                  <a:pt x="213530" y="115311"/>
                  <a:pt x="66951" y="262949"/>
                  <a:pt x="57955" y="264536"/>
                </a:cubicBezTo>
                <a:cubicBezTo>
                  <a:pt x="48959" y="266123"/>
                  <a:pt x="145797" y="119544"/>
                  <a:pt x="150030" y="115311"/>
                </a:cubicBezTo>
                <a:cubicBezTo>
                  <a:pt x="154263" y="111078"/>
                  <a:pt x="74359" y="244428"/>
                  <a:pt x="83355" y="239136"/>
                </a:cubicBezTo>
                <a:cubicBezTo>
                  <a:pt x="92351" y="233844"/>
                  <a:pt x="170668" y="123248"/>
                  <a:pt x="204005" y="83561"/>
                </a:cubicBezTo>
                <a:cubicBezTo>
                  <a:pt x="237342" y="43874"/>
                  <a:pt x="329947" y="-16452"/>
                  <a:pt x="296080" y="4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4AD89E19-8816-B976-DAFA-423FE828C495}"/>
              </a:ext>
            </a:extLst>
          </p:cNvPr>
          <p:cNvSpPr/>
          <p:nvPr/>
        </p:nvSpPr>
        <p:spPr>
          <a:xfrm>
            <a:off x="6705600" y="4524365"/>
            <a:ext cx="720799" cy="130240"/>
          </a:xfrm>
          <a:custGeom>
            <a:avLst/>
            <a:gdLst>
              <a:gd name="connsiteX0" fmla="*/ 0 w 720799"/>
              <a:gd name="connsiteY0" fmla="*/ 130185 h 130240"/>
              <a:gd name="connsiteX1" fmla="*/ 317500 w 720799"/>
              <a:gd name="connsiteY1" fmla="*/ 73035 h 130240"/>
              <a:gd name="connsiteX2" fmla="*/ 314325 w 720799"/>
              <a:gd name="connsiteY2" fmla="*/ 95260 h 130240"/>
              <a:gd name="connsiteX3" fmla="*/ 600075 w 720799"/>
              <a:gd name="connsiteY3" fmla="*/ 34935 h 130240"/>
              <a:gd name="connsiteX4" fmla="*/ 720725 w 720799"/>
              <a:gd name="connsiteY4" fmla="*/ 10 h 130240"/>
              <a:gd name="connsiteX5" fmla="*/ 612775 w 720799"/>
              <a:gd name="connsiteY5" fmla="*/ 38110 h 130240"/>
              <a:gd name="connsiteX6" fmla="*/ 320675 w 720799"/>
              <a:gd name="connsiteY6" fmla="*/ 82560 h 130240"/>
              <a:gd name="connsiteX7" fmla="*/ 0 w 720799"/>
              <a:gd name="connsiteY7" fmla="*/ 130185 h 13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799" h="130240">
                <a:moveTo>
                  <a:pt x="0" y="130185"/>
                </a:moveTo>
                <a:cubicBezTo>
                  <a:pt x="-529" y="128598"/>
                  <a:pt x="265113" y="78856"/>
                  <a:pt x="317500" y="73035"/>
                </a:cubicBezTo>
                <a:cubicBezTo>
                  <a:pt x="369887" y="67214"/>
                  <a:pt x="267229" y="101610"/>
                  <a:pt x="314325" y="95260"/>
                </a:cubicBezTo>
                <a:cubicBezTo>
                  <a:pt x="361421" y="88910"/>
                  <a:pt x="532342" y="50810"/>
                  <a:pt x="600075" y="34935"/>
                </a:cubicBezTo>
                <a:cubicBezTo>
                  <a:pt x="667808" y="19060"/>
                  <a:pt x="718608" y="-519"/>
                  <a:pt x="720725" y="10"/>
                </a:cubicBezTo>
                <a:cubicBezTo>
                  <a:pt x="722842" y="539"/>
                  <a:pt x="679450" y="24352"/>
                  <a:pt x="612775" y="38110"/>
                </a:cubicBezTo>
                <a:cubicBezTo>
                  <a:pt x="546100" y="51868"/>
                  <a:pt x="420158" y="66156"/>
                  <a:pt x="320675" y="82560"/>
                </a:cubicBezTo>
                <a:cubicBezTo>
                  <a:pt x="221192" y="98964"/>
                  <a:pt x="529" y="131772"/>
                  <a:pt x="0" y="130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53D5048E-59CC-25CF-4C42-B276CDA3FEFA}"/>
              </a:ext>
            </a:extLst>
          </p:cNvPr>
          <p:cNvSpPr/>
          <p:nvPr/>
        </p:nvSpPr>
        <p:spPr>
          <a:xfrm>
            <a:off x="7406975" y="4258468"/>
            <a:ext cx="149572" cy="324169"/>
          </a:xfrm>
          <a:custGeom>
            <a:avLst/>
            <a:gdLst>
              <a:gd name="connsiteX0" fmla="*/ 149525 w 149572"/>
              <a:gd name="connsiteY0" fmla="*/ 126207 h 324169"/>
              <a:gd name="connsiteX1" fmla="*/ 95550 w 149572"/>
              <a:gd name="connsiteY1" fmla="*/ 88107 h 324169"/>
              <a:gd name="connsiteX2" fmla="*/ 51100 w 149572"/>
              <a:gd name="connsiteY2" fmla="*/ 157957 h 324169"/>
              <a:gd name="connsiteX3" fmla="*/ 76500 w 149572"/>
              <a:gd name="connsiteY3" fmla="*/ 151607 h 324169"/>
              <a:gd name="connsiteX4" fmla="*/ 25700 w 149572"/>
              <a:gd name="connsiteY4" fmla="*/ 250032 h 324169"/>
              <a:gd name="connsiteX5" fmla="*/ 300 w 149572"/>
              <a:gd name="connsiteY5" fmla="*/ 323057 h 324169"/>
              <a:gd name="connsiteX6" fmla="*/ 41575 w 149572"/>
              <a:gd name="connsiteY6" fmla="*/ 192882 h 324169"/>
              <a:gd name="connsiteX7" fmla="*/ 89200 w 149572"/>
              <a:gd name="connsiteY7" fmla="*/ 2382 h 324169"/>
              <a:gd name="connsiteX8" fmla="*/ 105075 w 149572"/>
              <a:gd name="connsiteY8" fmla="*/ 88107 h 324169"/>
              <a:gd name="connsiteX9" fmla="*/ 149525 w 149572"/>
              <a:gd name="connsiteY9" fmla="*/ 126207 h 3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572" h="324169">
                <a:moveTo>
                  <a:pt x="149525" y="126207"/>
                </a:moveTo>
                <a:cubicBezTo>
                  <a:pt x="147938" y="126207"/>
                  <a:pt x="111954" y="82815"/>
                  <a:pt x="95550" y="88107"/>
                </a:cubicBezTo>
                <a:cubicBezTo>
                  <a:pt x="79146" y="93399"/>
                  <a:pt x="54275" y="147374"/>
                  <a:pt x="51100" y="157957"/>
                </a:cubicBezTo>
                <a:cubicBezTo>
                  <a:pt x="47925" y="168540"/>
                  <a:pt x="80733" y="136261"/>
                  <a:pt x="76500" y="151607"/>
                </a:cubicBezTo>
                <a:cubicBezTo>
                  <a:pt x="72267" y="166953"/>
                  <a:pt x="38400" y="221457"/>
                  <a:pt x="25700" y="250032"/>
                </a:cubicBezTo>
                <a:cubicBezTo>
                  <a:pt x="13000" y="278607"/>
                  <a:pt x="-2346" y="332582"/>
                  <a:pt x="300" y="323057"/>
                </a:cubicBezTo>
                <a:cubicBezTo>
                  <a:pt x="2946" y="313532"/>
                  <a:pt x="26758" y="246328"/>
                  <a:pt x="41575" y="192882"/>
                </a:cubicBezTo>
                <a:cubicBezTo>
                  <a:pt x="56392" y="139436"/>
                  <a:pt x="78617" y="19844"/>
                  <a:pt x="89200" y="2382"/>
                </a:cubicBezTo>
                <a:cubicBezTo>
                  <a:pt x="99783" y="-15081"/>
                  <a:pt x="97667" y="68528"/>
                  <a:pt x="105075" y="88107"/>
                </a:cubicBezTo>
                <a:cubicBezTo>
                  <a:pt x="112483" y="107686"/>
                  <a:pt x="151112" y="126207"/>
                  <a:pt x="149525" y="126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1A92D521-AECC-1529-B651-EDDEE08EC02F}"/>
              </a:ext>
            </a:extLst>
          </p:cNvPr>
          <p:cNvSpPr/>
          <p:nvPr/>
        </p:nvSpPr>
        <p:spPr>
          <a:xfrm>
            <a:off x="6552665" y="4097903"/>
            <a:ext cx="181993" cy="578562"/>
          </a:xfrm>
          <a:custGeom>
            <a:avLst/>
            <a:gdLst>
              <a:gd name="connsiteX0" fmla="*/ 181510 w 181993"/>
              <a:gd name="connsiteY0" fmla="*/ 1022 h 578562"/>
              <a:gd name="connsiteX1" fmla="*/ 86260 w 181993"/>
              <a:gd name="connsiteY1" fmla="*/ 220097 h 578562"/>
              <a:gd name="connsiteX2" fmla="*/ 44985 w 181993"/>
              <a:gd name="connsiteY2" fmla="*/ 569347 h 578562"/>
              <a:gd name="connsiteX3" fmla="*/ 48160 w 181993"/>
              <a:gd name="connsiteY3" fmla="*/ 435997 h 578562"/>
              <a:gd name="connsiteX4" fmla="*/ 38635 w 181993"/>
              <a:gd name="connsiteY4" fmla="*/ 1022 h 578562"/>
              <a:gd name="connsiteX5" fmla="*/ 535 w 181993"/>
              <a:gd name="connsiteY5" fmla="*/ 543947 h 578562"/>
              <a:gd name="connsiteX6" fmla="*/ 70385 w 181993"/>
              <a:gd name="connsiteY6" fmla="*/ 207397 h 578562"/>
              <a:gd name="connsiteX7" fmla="*/ 41810 w 181993"/>
              <a:gd name="connsiteY7" fmla="*/ 305822 h 578562"/>
              <a:gd name="connsiteX8" fmla="*/ 181510 w 181993"/>
              <a:gd name="connsiteY8" fmla="*/ 1022 h 57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993" h="578562">
                <a:moveTo>
                  <a:pt x="181510" y="1022"/>
                </a:moveTo>
                <a:cubicBezTo>
                  <a:pt x="188918" y="-13265"/>
                  <a:pt x="109014" y="125376"/>
                  <a:pt x="86260" y="220097"/>
                </a:cubicBezTo>
                <a:cubicBezTo>
                  <a:pt x="63506" y="314818"/>
                  <a:pt x="51335" y="533364"/>
                  <a:pt x="44985" y="569347"/>
                </a:cubicBezTo>
                <a:cubicBezTo>
                  <a:pt x="38635" y="605330"/>
                  <a:pt x="49218" y="530718"/>
                  <a:pt x="48160" y="435997"/>
                </a:cubicBezTo>
                <a:cubicBezTo>
                  <a:pt x="47102" y="341276"/>
                  <a:pt x="46572" y="-16970"/>
                  <a:pt x="38635" y="1022"/>
                </a:cubicBezTo>
                <a:cubicBezTo>
                  <a:pt x="30697" y="19014"/>
                  <a:pt x="-4757" y="509551"/>
                  <a:pt x="535" y="543947"/>
                </a:cubicBezTo>
                <a:cubicBezTo>
                  <a:pt x="5827" y="578343"/>
                  <a:pt x="63506" y="247084"/>
                  <a:pt x="70385" y="207397"/>
                </a:cubicBezTo>
                <a:cubicBezTo>
                  <a:pt x="77264" y="167710"/>
                  <a:pt x="25406" y="343922"/>
                  <a:pt x="41810" y="305822"/>
                </a:cubicBezTo>
                <a:cubicBezTo>
                  <a:pt x="58214" y="267722"/>
                  <a:pt x="174102" y="15309"/>
                  <a:pt x="181510" y="1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46F85C4A-2F32-AFF9-DEFC-09E452098168}"/>
              </a:ext>
            </a:extLst>
          </p:cNvPr>
          <p:cNvSpPr/>
          <p:nvPr/>
        </p:nvSpPr>
        <p:spPr>
          <a:xfrm>
            <a:off x="6937190" y="4034060"/>
            <a:ext cx="546433" cy="140447"/>
          </a:xfrm>
          <a:custGeom>
            <a:avLst/>
            <a:gdLst>
              <a:gd name="connsiteX0" fmla="*/ 185 w 546433"/>
              <a:gd name="connsiteY0" fmla="*/ 36290 h 140447"/>
              <a:gd name="connsiteX1" fmla="*/ 260535 w 546433"/>
              <a:gd name="connsiteY1" fmla="*/ 7715 h 140447"/>
              <a:gd name="connsiteX2" fmla="*/ 539935 w 546433"/>
              <a:gd name="connsiteY2" fmla="*/ 137890 h 140447"/>
              <a:gd name="connsiteX3" fmla="*/ 438335 w 546433"/>
              <a:gd name="connsiteY3" fmla="*/ 87090 h 140447"/>
              <a:gd name="connsiteX4" fmla="*/ 222435 w 546433"/>
              <a:gd name="connsiteY4" fmla="*/ 1365 h 140447"/>
              <a:gd name="connsiteX5" fmla="*/ 185 w 546433"/>
              <a:gd name="connsiteY5" fmla="*/ 36290 h 14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433" h="140447">
                <a:moveTo>
                  <a:pt x="185" y="36290"/>
                </a:moveTo>
                <a:cubicBezTo>
                  <a:pt x="6535" y="37348"/>
                  <a:pt x="170577" y="-9218"/>
                  <a:pt x="260535" y="7715"/>
                </a:cubicBezTo>
                <a:cubicBezTo>
                  <a:pt x="350493" y="24648"/>
                  <a:pt x="510302" y="124661"/>
                  <a:pt x="539935" y="137890"/>
                </a:cubicBezTo>
                <a:cubicBezTo>
                  <a:pt x="569568" y="151119"/>
                  <a:pt x="491252" y="109844"/>
                  <a:pt x="438335" y="87090"/>
                </a:cubicBezTo>
                <a:cubicBezTo>
                  <a:pt x="385418" y="64336"/>
                  <a:pt x="292814" y="10890"/>
                  <a:pt x="222435" y="1365"/>
                </a:cubicBezTo>
                <a:cubicBezTo>
                  <a:pt x="152056" y="-8160"/>
                  <a:pt x="-6165" y="35232"/>
                  <a:pt x="185" y="36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3681D5E6-26DA-0B59-6FA0-1572602BBCB7}"/>
              </a:ext>
            </a:extLst>
          </p:cNvPr>
          <p:cNvSpPr/>
          <p:nvPr/>
        </p:nvSpPr>
        <p:spPr>
          <a:xfrm>
            <a:off x="5917829" y="4549712"/>
            <a:ext cx="137069" cy="822782"/>
          </a:xfrm>
          <a:custGeom>
            <a:avLst/>
            <a:gdLst>
              <a:gd name="connsiteX0" fmla="*/ 136896 w 137069"/>
              <a:gd name="connsiteY0" fmla="*/ 28638 h 822782"/>
              <a:gd name="connsiteX1" fmla="*/ 89271 w 137069"/>
              <a:gd name="connsiteY1" fmla="*/ 565213 h 822782"/>
              <a:gd name="connsiteX2" fmla="*/ 79746 w 137069"/>
              <a:gd name="connsiteY2" fmla="*/ 816038 h 822782"/>
              <a:gd name="connsiteX3" fmla="*/ 51171 w 137069"/>
              <a:gd name="connsiteY3" fmla="*/ 682688 h 822782"/>
              <a:gd name="connsiteX4" fmla="*/ 371 w 137069"/>
              <a:gd name="connsiteY4" fmla="*/ 63 h 822782"/>
              <a:gd name="connsiteX5" fmla="*/ 79746 w 137069"/>
              <a:gd name="connsiteY5" fmla="*/ 723963 h 822782"/>
              <a:gd name="connsiteX6" fmla="*/ 54346 w 137069"/>
              <a:gd name="connsiteY6" fmla="*/ 92138 h 822782"/>
              <a:gd name="connsiteX7" fmla="*/ 70221 w 137069"/>
              <a:gd name="connsiteY7" fmla="*/ 666813 h 822782"/>
              <a:gd name="connsiteX8" fmla="*/ 136896 w 137069"/>
              <a:gd name="connsiteY8" fmla="*/ 28638 h 82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069" h="822782">
                <a:moveTo>
                  <a:pt x="136896" y="28638"/>
                </a:moveTo>
                <a:cubicBezTo>
                  <a:pt x="140071" y="11705"/>
                  <a:pt x="98796" y="433980"/>
                  <a:pt x="89271" y="565213"/>
                </a:cubicBezTo>
                <a:cubicBezTo>
                  <a:pt x="79746" y="696446"/>
                  <a:pt x="86096" y="796459"/>
                  <a:pt x="79746" y="816038"/>
                </a:cubicBezTo>
                <a:cubicBezTo>
                  <a:pt x="73396" y="835617"/>
                  <a:pt x="64400" y="818684"/>
                  <a:pt x="51171" y="682688"/>
                </a:cubicBezTo>
                <a:cubicBezTo>
                  <a:pt x="37942" y="546692"/>
                  <a:pt x="-4391" y="-6816"/>
                  <a:pt x="371" y="63"/>
                </a:cubicBezTo>
                <a:cubicBezTo>
                  <a:pt x="5133" y="6942"/>
                  <a:pt x="70750" y="708617"/>
                  <a:pt x="79746" y="723963"/>
                </a:cubicBezTo>
                <a:cubicBezTo>
                  <a:pt x="88742" y="739309"/>
                  <a:pt x="55933" y="101663"/>
                  <a:pt x="54346" y="92138"/>
                </a:cubicBezTo>
                <a:cubicBezTo>
                  <a:pt x="52758" y="82613"/>
                  <a:pt x="56463" y="674221"/>
                  <a:pt x="70221" y="666813"/>
                </a:cubicBezTo>
                <a:cubicBezTo>
                  <a:pt x="83979" y="659405"/>
                  <a:pt x="133721" y="45571"/>
                  <a:pt x="136896" y="28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EC13DDD3-3E81-F96C-2285-256758689815}"/>
              </a:ext>
            </a:extLst>
          </p:cNvPr>
          <p:cNvSpPr/>
          <p:nvPr/>
        </p:nvSpPr>
        <p:spPr>
          <a:xfrm>
            <a:off x="6391119" y="4390575"/>
            <a:ext cx="79670" cy="599113"/>
          </a:xfrm>
          <a:custGeom>
            <a:avLst/>
            <a:gdLst>
              <a:gd name="connsiteX0" fmla="*/ 79531 w 79670"/>
              <a:gd name="connsiteY0" fmla="*/ 29025 h 599113"/>
              <a:gd name="connsiteX1" fmla="*/ 22381 w 79670"/>
              <a:gd name="connsiteY1" fmla="*/ 571950 h 599113"/>
              <a:gd name="connsiteX2" fmla="*/ 28731 w 79670"/>
              <a:gd name="connsiteY2" fmla="*/ 464000 h 599113"/>
              <a:gd name="connsiteX3" fmla="*/ 31906 w 79670"/>
              <a:gd name="connsiteY3" fmla="*/ 450 h 599113"/>
              <a:gd name="connsiteX4" fmla="*/ 3331 w 79670"/>
              <a:gd name="connsiteY4" fmla="*/ 371925 h 599113"/>
              <a:gd name="connsiteX5" fmla="*/ 79531 w 79670"/>
              <a:gd name="connsiteY5" fmla="*/ 29025 h 59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70" h="599113">
                <a:moveTo>
                  <a:pt x="79531" y="29025"/>
                </a:moveTo>
                <a:cubicBezTo>
                  <a:pt x="82706" y="62362"/>
                  <a:pt x="30848" y="499454"/>
                  <a:pt x="22381" y="571950"/>
                </a:cubicBezTo>
                <a:cubicBezTo>
                  <a:pt x="13914" y="644446"/>
                  <a:pt x="27144" y="559250"/>
                  <a:pt x="28731" y="464000"/>
                </a:cubicBezTo>
                <a:cubicBezTo>
                  <a:pt x="30318" y="368750"/>
                  <a:pt x="36139" y="15796"/>
                  <a:pt x="31906" y="450"/>
                </a:cubicBezTo>
                <a:cubicBezTo>
                  <a:pt x="27673" y="-14896"/>
                  <a:pt x="-11486" y="367162"/>
                  <a:pt x="3331" y="371925"/>
                </a:cubicBezTo>
                <a:cubicBezTo>
                  <a:pt x="18148" y="376688"/>
                  <a:pt x="76356" y="-4312"/>
                  <a:pt x="79531" y="29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18BF3DDC-C88E-FBFC-02F3-BFF28F7E6640}"/>
              </a:ext>
            </a:extLst>
          </p:cNvPr>
          <p:cNvSpPr/>
          <p:nvPr/>
        </p:nvSpPr>
        <p:spPr>
          <a:xfrm>
            <a:off x="6822808" y="5889380"/>
            <a:ext cx="236769" cy="222802"/>
          </a:xfrm>
          <a:custGeom>
            <a:avLst/>
            <a:gdLst>
              <a:gd name="connsiteX0" fmla="*/ 267 w 236769"/>
              <a:gd name="connsiteY0" fmla="*/ 124070 h 222802"/>
              <a:gd name="connsiteX1" fmla="*/ 228867 w 236769"/>
              <a:gd name="connsiteY1" fmla="*/ 222495 h 222802"/>
              <a:gd name="connsiteX2" fmla="*/ 178067 w 236769"/>
              <a:gd name="connsiteY2" fmla="*/ 149470 h 222802"/>
              <a:gd name="connsiteX3" fmla="*/ 117742 w 236769"/>
              <a:gd name="connsiteY3" fmla="*/ 245 h 222802"/>
              <a:gd name="connsiteX4" fmla="*/ 181242 w 236769"/>
              <a:gd name="connsiteY4" fmla="*/ 187570 h 222802"/>
              <a:gd name="connsiteX5" fmla="*/ 267 w 236769"/>
              <a:gd name="connsiteY5" fmla="*/ 124070 h 22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769" h="222802">
                <a:moveTo>
                  <a:pt x="267" y="124070"/>
                </a:moveTo>
                <a:cubicBezTo>
                  <a:pt x="8204" y="129891"/>
                  <a:pt x="199234" y="218262"/>
                  <a:pt x="228867" y="222495"/>
                </a:cubicBezTo>
                <a:cubicBezTo>
                  <a:pt x="258500" y="226728"/>
                  <a:pt x="196588" y="186512"/>
                  <a:pt x="178067" y="149470"/>
                </a:cubicBezTo>
                <a:cubicBezTo>
                  <a:pt x="159546" y="112428"/>
                  <a:pt x="117213" y="-6105"/>
                  <a:pt x="117742" y="245"/>
                </a:cubicBezTo>
                <a:cubicBezTo>
                  <a:pt x="118271" y="6595"/>
                  <a:pt x="198704" y="165345"/>
                  <a:pt x="181242" y="187570"/>
                </a:cubicBezTo>
                <a:cubicBezTo>
                  <a:pt x="163780" y="209795"/>
                  <a:pt x="-7670" y="118249"/>
                  <a:pt x="267" y="124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BC63A856-7FCC-BBA5-D416-A9DE80FCA737}"/>
              </a:ext>
            </a:extLst>
          </p:cNvPr>
          <p:cNvSpPr/>
          <p:nvPr/>
        </p:nvSpPr>
        <p:spPr>
          <a:xfrm>
            <a:off x="5929485" y="6019640"/>
            <a:ext cx="480851" cy="187488"/>
          </a:xfrm>
          <a:custGeom>
            <a:avLst/>
            <a:gdLst>
              <a:gd name="connsiteX0" fmla="*/ 210965 w 480851"/>
              <a:gd name="connsiteY0" fmla="*/ 3335 h 187488"/>
              <a:gd name="connsiteX1" fmla="*/ 163340 w 480851"/>
              <a:gd name="connsiteY1" fmla="*/ 130335 h 187488"/>
              <a:gd name="connsiteX2" fmla="*/ 29990 w 480851"/>
              <a:gd name="connsiteY2" fmla="*/ 158910 h 187488"/>
              <a:gd name="connsiteX3" fmla="*/ 17290 w 480851"/>
              <a:gd name="connsiteY3" fmla="*/ 174785 h 187488"/>
              <a:gd name="connsiteX4" fmla="*/ 233190 w 480851"/>
              <a:gd name="connsiteY4" fmla="*/ 181135 h 187488"/>
              <a:gd name="connsiteX5" fmla="*/ 388765 w 480851"/>
              <a:gd name="connsiteY5" fmla="*/ 127160 h 187488"/>
              <a:gd name="connsiteX6" fmla="*/ 480840 w 480851"/>
              <a:gd name="connsiteY6" fmla="*/ 149385 h 187488"/>
              <a:gd name="connsiteX7" fmla="*/ 395115 w 480851"/>
              <a:gd name="connsiteY7" fmla="*/ 108110 h 187488"/>
              <a:gd name="connsiteX8" fmla="*/ 404640 w 480851"/>
              <a:gd name="connsiteY8" fmla="*/ 16035 h 187488"/>
              <a:gd name="connsiteX9" fmla="*/ 372890 w 480851"/>
              <a:gd name="connsiteY9" fmla="*/ 123985 h 187488"/>
              <a:gd name="connsiteX10" fmla="*/ 134765 w 480851"/>
              <a:gd name="connsiteY10" fmla="*/ 184310 h 187488"/>
              <a:gd name="connsiteX11" fmla="*/ 64915 w 480851"/>
              <a:gd name="connsiteY11" fmla="*/ 171610 h 187488"/>
              <a:gd name="connsiteX12" fmla="*/ 163340 w 480851"/>
              <a:gd name="connsiteY12" fmla="*/ 108110 h 187488"/>
              <a:gd name="connsiteX13" fmla="*/ 112540 w 480851"/>
              <a:gd name="connsiteY13" fmla="*/ 160 h 187488"/>
              <a:gd name="connsiteX14" fmla="*/ 153815 w 480851"/>
              <a:gd name="connsiteY14" fmla="*/ 82710 h 187488"/>
              <a:gd name="connsiteX15" fmla="*/ 210965 w 480851"/>
              <a:gd name="connsiteY15" fmla="*/ 3335 h 18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0851" h="187488">
                <a:moveTo>
                  <a:pt x="210965" y="3335"/>
                </a:moveTo>
                <a:cubicBezTo>
                  <a:pt x="212553" y="11273"/>
                  <a:pt x="193502" y="104406"/>
                  <a:pt x="163340" y="130335"/>
                </a:cubicBezTo>
                <a:cubicBezTo>
                  <a:pt x="133178" y="156264"/>
                  <a:pt x="54332" y="151502"/>
                  <a:pt x="29990" y="158910"/>
                </a:cubicBezTo>
                <a:cubicBezTo>
                  <a:pt x="5648" y="166318"/>
                  <a:pt x="-16577" y="171081"/>
                  <a:pt x="17290" y="174785"/>
                </a:cubicBezTo>
                <a:cubicBezTo>
                  <a:pt x="51157" y="178489"/>
                  <a:pt x="171278" y="189072"/>
                  <a:pt x="233190" y="181135"/>
                </a:cubicBezTo>
                <a:cubicBezTo>
                  <a:pt x="295102" y="173198"/>
                  <a:pt x="347490" y="132452"/>
                  <a:pt x="388765" y="127160"/>
                </a:cubicBezTo>
                <a:cubicBezTo>
                  <a:pt x="430040" y="121868"/>
                  <a:pt x="479782" y="152560"/>
                  <a:pt x="480840" y="149385"/>
                </a:cubicBezTo>
                <a:cubicBezTo>
                  <a:pt x="481898" y="146210"/>
                  <a:pt x="407815" y="130335"/>
                  <a:pt x="395115" y="108110"/>
                </a:cubicBezTo>
                <a:cubicBezTo>
                  <a:pt x="382415" y="85885"/>
                  <a:pt x="408344" y="13389"/>
                  <a:pt x="404640" y="16035"/>
                </a:cubicBezTo>
                <a:cubicBezTo>
                  <a:pt x="400936" y="18681"/>
                  <a:pt x="417869" y="95939"/>
                  <a:pt x="372890" y="123985"/>
                </a:cubicBezTo>
                <a:cubicBezTo>
                  <a:pt x="327911" y="152031"/>
                  <a:pt x="186094" y="176373"/>
                  <a:pt x="134765" y="184310"/>
                </a:cubicBezTo>
                <a:cubicBezTo>
                  <a:pt x="83436" y="192248"/>
                  <a:pt x="60152" y="184310"/>
                  <a:pt x="64915" y="171610"/>
                </a:cubicBezTo>
                <a:cubicBezTo>
                  <a:pt x="69678" y="158910"/>
                  <a:pt x="155402" y="136685"/>
                  <a:pt x="163340" y="108110"/>
                </a:cubicBezTo>
                <a:cubicBezTo>
                  <a:pt x="171278" y="79535"/>
                  <a:pt x="114127" y="4393"/>
                  <a:pt x="112540" y="160"/>
                </a:cubicBezTo>
                <a:cubicBezTo>
                  <a:pt x="110953" y="-4073"/>
                  <a:pt x="140057" y="76889"/>
                  <a:pt x="153815" y="82710"/>
                </a:cubicBezTo>
                <a:cubicBezTo>
                  <a:pt x="167573" y="88531"/>
                  <a:pt x="209377" y="-4603"/>
                  <a:pt x="210965" y="3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5E0C021B-1E4F-9C1F-99EF-E76F894DB0C8}"/>
              </a:ext>
            </a:extLst>
          </p:cNvPr>
          <p:cNvSpPr/>
          <p:nvPr/>
        </p:nvSpPr>
        <p:spPr>
          <a:xfrm>
            <a:off x="5222817" y="5416060"/>
            <a:ext cx="127169" cy="359448"/>
          </a:xfrm>
          <a:custGeom>
            <a:avLst/>
            <a:gdLst>
              <a:gd name="connsiteX0" fmla="*/ 58 w 127169"/>
              <a:gd name="connsiteY0" fmla="*/ 232265 h 359448"/>
              <a:gd name="connsiteX1" fmla="*/ 101658 w 127169"/>
              <a:gd name="connsiteY1" fmla="*/ 330690 h 359448"/>
              <a:gd name="connsiteX2" fmla="*/ 101658 w 127169"/>
              <a:gd name="connsiteY2" fmla="*/ 352915 h 359448"/>
              <a:gd name="connsiteX3" fmla="*/ 127058 w 127169"/>
              <a:gd name="connsiteY3" fmla="*/ 229090 h 359448"/>
              <a:gd name="connsiteX4" fmla="*/ 111183 w 127169"/>
              <a:gd name="connsiteY4" fmla="*/ 490 h 359448"/>
              <a:gd name="connsiteX5" fmla="*/ 117533 w 127169"/>
              <a:gd name="connsiteY5" fmla="*/ 295765 h 359448"/>
              <a:gd name="connsiteX6" fmla="*/ 58 w 127169"/>
              <a:gd name="connsiteY6" fmla="*/ 232265 h 35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69" h="359448">
                <a:moveTo>
                  <a:pt x="58" y="232265"/>
                </a:moveTo>
                <a:cubicBezTo>
                  <a:pt x="-2588" y="238086"/>
                  <a:pt x="84725" y="310582"/>
                  <a:pt x="101658" y="330690"/>
                </a:cubicBezTo>
                <a:cubicBezTo>
                  <a:pt x="118591" y="350798"/>
                  <a:pt x="97425" y="369848"/>
                  <a:pt x="101658" y="352915"/>
                </a:cubicBezTo>
                <a:cubicBezTo>
                  <a:pt x="105891" y="335982"/>
                  <a:pt x="125471" y="287827"/>
                  <a:pt x="127058" y="229090"/>
                </a:cubicBezTo>
                <a:cubicBezTo>
                  <a:pt x="128645" y="170353"/>
                  <a:pt x="112770" y="-10622"/>
                  <a:pt x="111183" y="490"/>
                </a:cubicBezTo>
                <a:cubicBezTo>
                  <a:pt x="109596" y="11602"/>
                  <a:pt x="139758" y="253961"/>
                  <a:pt x="117533" y="295765"/>
                </a:cubicBezTo>
                <a:cubicBezTo>
                  <a:pt x="95308" y="337569"/>
                  <a:pt x="2704" y="226444"/>
                  <a:pt x="58" y="232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B77602B9-25C4-0363-8541-CAF53C929635}"/>
              </a:ext>
            </a:extLst>
          </p:cNvPr>
          <p:cNvSpPr/>
          <p:nvPr/>
        </p:nvSpPr>
        <p:spPr>
          <a:xfrm>
            <a:off x="7003440" y="4895463"/>
            <a:ext cx="262961" cy="642735"/>
          </a:xfrm>
          <a:custGeom>
            <a:avLst/>
            <a:gdLst>
              <a:gd name="connsiteX0" fmla="*/ 45060 w 262961"/>
              <a:gd name="connsiteY0" fmla="*/ 298837 h 642735"/>
              <a:gd name="connsiteX1" fmla="*/ 83160 w 262961"/>
              <a:gd name="connsiteY1" fmla="*/ 533787 h 642735"/>
              <a:gd name="connsiteX2" fmla="*/ 64110 w 262961"/>
              <a:gd name="connsiteY2" fmla="*/ 641737 h 642735"/>
              <a:gd name="connsiteX3" fmla="*/ 99035 w 262961"/>
              <a:gd name="connsiteY3" fmla="*/ 476637 h 642735"/>
              <a:gd name="connsiteX4" fmla="*/ 178410 w 262961"/>
              <a:gd name="connsiteY4" fmla="*/ 187712 h 642735"/>
              <a:gd name="connsiteX5" fmla="*/ 610 w 262961"/>
              <a:gd name="connsiteY5" fmla="*/ 387 h 642735"/>
              <a:gd name="connsiteX6" fmla="*/ 251435 w 262961"/>
              <a:gd name="connsiteY6" fmla="*/ 235337 h 642735"/>
              <a:gd name="connsiteX7" fmla="*/ 210160 w 262961"/>
              <a:gd name="connsiteY7" fmla="*/ 235337 h 642735"/>
              <a:gd name="connsiteX8" fmla="*/ 114910 w 262961"/>
              <a:gd name="connsiteY8" fmla="*/ 495687 h 642735"/>
              <a:gd name="connsiteX9" fmla="*/ 45060 w 262961"/>
              <a:gd name="connsiteY9" fmla="*/ 298837 h 64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961" h="642735">
                <a:moveTo>
                  <a:pt x="45060" y="298837"/>
                </a:moveTo>
                <a:cubicBezTo>
                  <a:pt x="39768" y="305187"/>
                  <a:pt x="79985" y="476637"/>
                  <a:pt x="83160" y="533787"/>
                </a:cubicBezTo>
                <a:cubicBezTo>
                  <a:pt x="86335" y="590937"/>
                  <a:pt x="61464" y="651262"/>
                  <a:pt x="64110" y="641737"/>
                </a:cubicBezTo>
                <a:cubicBezTo>
                  <a:pt x="66756" y="632212"/>
                  <a:pt x="79985" y="552308"/>
                  <a:pt x="99035" y="476637"/>
                </a:cubicBezTo>
                <a:cubicBezTo>
                  <a:pt x="118085" y="400966"/>
                  <a:pt x="194814" y="267087"/>
                  <a:pt x="178410" y="187712"/>
                </a:cubicBezTo>
                <a:cubicBezTo>
                  <a:pt x="162006" y="108337"/>
                  <a:pt x="-11561" y="-7550"/>
                  <a:pt x="610" y="387"/>
                </a:cubicBezTo>
                <a:cubicBezTo>
                  <a:pt x="12781" y="8324"/>
                  <a:pt x="216510" y="196179"/>
                  <a:pt x="251435" y="235337"/>
                </a:cubicBezTo>
                <a:cubicBezTo>
                  <a:pt x="286360" y="274495"/>
                  <a:pt x="232914" y="191945"/>
                  <a:pt x="210160" y="235337"/>
                </a:cubicBezTo>
                <a:cubicBezTo>
                  <a:pt x="187406" y="278729"/>
                  <a:pt x="140839" y="478225"/>
                  <a:pt x="114910" y="495687"/>
                </a:cubicBezTo>
                <a:cubicBezTo>
                  <a:pt x="88981" y="513149"/>
                  <a:pt x="50352" y="292487"/>
                  <a:pt x="45060" y="298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C8578661-0800-E9F1-D744-01E28056077C}"/>
              </a:ext>
            </a:extLst>
          </p:cNvPr>
          <p:cNvSpPr/>
          <p:nvPr/>
        </p:nvSpPr>
        <p:spPr>
          <a:xfrm>
            <a:off x="6115049" y="6981701"/>
            <a:ext cx="213052" cy="371686"/>
          </a:xfrm>
          <a:custGeom>
            <a:avLst/>
            <a:gdLst>
              <a:gd name="connsiteX0" fmla="*/ 177801 w 213052"/>
              <a:gd name="connsiteY0" fmla="*/ 104899 h 371686"/>
              <a:gd name="connsiteX1" fmla="*/ 149226 w 213052"/>
              <a:gd name="connsiteY1" fmla="*/ 228724 h 371686"/>
              <a:gd name="connsiteX2" fmla="*/ 168276 w 213052"/>
              <a:gd name="connsiteY2" fmla="*/ 266824 h 371686"/>
              <a:gd name="connsiteX3" fmla="*/ 212726 w 213052"/>
              <a:gd name="connsiteY3" fmla="*/ 371599 h 371686"/>
              <a:gd name="connsiteX4" fmla="*/ 142876 w 213052"/>
              <a:gd name="connsiteY4" fmla="*/ 247774 h 371686"/>
              <a:gd name="connsiteX5" fmla="*/ 1 w 213052"/>
              <a:gd name="connsiteY5" fmla="*/ 124 h 371686"/>
              <a:gd name="connsiteX6" fmla="*/ 146051 w 213052"/>
              <a:gd name="connsiteY6" fmla="*/ 212849 h 371686"/>
              <a:gd name="connsiteX7" fmla="*/ 177801 w 213052"/>
              <a:gd name="connsiteY7" fmla="*/ 104899 h 37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052" h="371686">
                <a:moveTo>
                  <a:pt x="177801" y="104899"/>
                </a:moveTo>
                <a:cubicBezTo>
                  <a:pt x="178330" y="107545"/>
                  <a:pt x="150813" y="201737"/>
                  <a:pt x="149226" y="228724"/>
                </a:cubicBezTo>
                <a:cubicBezTo>
                  <a:pt x="147639" y="255711"/>
                  <a:pt x="157693" y="243012"/>
                  <a:pt x="168276" y="266824"/>
                </a:cubicBezTo>
                <a:cubicBezTo>
                  <a:pt x="178859" y="290636"/>
                  <a:pt x="216959" y="374774"/>
                  <a:pt x="212726" y="371599"/>
                </a:cubicBezTo>
                <a:cubicBezTo>
                  <a:pt x="208493" y="368424"/>
                  <a:pt x="178330" y="309687"/>
                  <a:pt x="142876" y="247774"/>
                </a:cubicBezTo>
                <a:cubicBezTo>
                  <a:pt x="107422" y="185862"/>
                  <a:pt x="-528" y="5945"/>
                  <a:pt x="1" y="124"/>
                </a:cubicBezTo>
                <a:cubicBezTo>
                  <a:pt x="530" y="-5697"/>
                  <a:pt x="116418" y="194328"/>
                  <a:pt x="146051" y="212849"/>
                </a:cubicBezTo>
                <a:cubicBezTo>
                  <a:pt x="175684" y="231370"/>
                  <a:pt x="177272" y="102253"/>
                  <a:pt x="177801" y="104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AD40E6D7-4D92-675C-1D50-642A480E30D4}"/>
              </a:ext>
            </a:extLst>
          </p:cNvPr>
          <p:cNvSpPr/>
          <p:nvPr/>
        </p:nvSpPr>
        <p:spPr>
          <a:xfrm>
            <a:off x="7201668" y="6103365"/>
            <a:ext cx="170682" cy="505561"/>
          </a:xfrm>
          <a:custGeom>
            <a:avLst/>
            <a:gdLst>
              <a:gd name="connsiteX0" fmla="*/ 170682 w 170682"/>
              <a:gd name="connsiteY0" fmla="*/ 78360 h 505561"/>
              <a:gd name="connsiteX1" fmla="*/ 50032 w 170682"/>
              <a:gd name="connsiteY1" fmla="*/ 281560 h 505561"/>
              <a:gd name="connsiteX2" fmla="*/ 2407 w 170682"/>
              <a:gd name="connsiteY2" fmla="*/ 497460 h 505561"/>
              <a:gd name="connsiteX3" fmla="*/ 18282 w 170682"/>
              <a:gd name="connsiteY3" fmla="*/ 414910 h 505561"/>
              <a:gd name="connsiteX4" fmla="*/ 113532 w 170682"/>
              <a:gd name="connsiteY4" fmla="*/ 2160 h 505561"/>
              <a:gd name="connsiteX5" fmla="*/ 50032 w 170682"/>
              <a:gd name="connsiteY5" fmla="*/ 246635 h 505561"/>
              <a:gd name="connsiteX6" fmla="*/ 170682 w 170682"/>
              <a:gd name="connsiteY6" fmla="*/ 78360 h 50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682" h="505561">
                <a:moveTo>
                  <a:pt x="170682" y="78360"/>
                </a:moveTo>
                <a:cubicBezTo>
                  <a:pt x="170682" y="84181"/>
                  <a:pt x="78078" y="211710"/>
                  <a:pt x="50032" y="281560"/>
                </a:cubicBezTo>
                <a:cubicBezTo>
                  <a:pt x="21986" y="351410"/>
                  <a:pt x="7699" y="475235"/>
                  <a:pt x="2407" y="497460"/>
                </a:cubicBezTo>
                <a:cubicBezTo>
                  <a:pt x="-2885" y="519685"/>
                  <a:pt x="-239" y="497460"/>
                  <a:pt x="18282" y="414910"/>
                </a:cubicBezTo>
                <a:cubicBezTo>
                  <a:pt x="36803" y="332360"/>
                  <a:pt x="108240" y="30206"/>
                  <a:pt x="113532" y="2160"/>
                </a:cubicBezTo>
                <a:cubicBezTo>
                  <a:pt x="118824" y="-25886"/>
                  <a:pt x="41565" y="228114"/>
                  <a:pt x="50032" y="246635"/>
                </a:cubicBezTo>
                <a:cubicBezTo>
                  <a:pt x="58499" y="265156"/>
                  <a:pt x="170682" y="72539"/>
                  <a:pt x="170682" y="78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9EC6EF9F-82B3-03DA-DE81-6FC6E3058E15}"/>
              </a:ext>
            </a:extLst>
          </p:cNvPr>
          <p:cNvSpPr/>
          <p:nvPr/>
        </p:nvSpPr>
        <p:spPr>
          <a:xfrm>
            <a:off x="5349849" y="6423024"/>
            <a:ext cx="98441" cy="273380"/>
          </a:xfrm>
          <a:custGeom>
            <a:avLst/>
            <a:gdLst>
              <a:gd name="connsiteX0" fmla="*/ 26 w 98441"/>
              <a:gd name="connsiteY0" fmla="*/ 1 h 273380"/>
              <a:gd name="connsiteX1" fmla="*/ 82576 w 98441"/>
              <a:gd name="connsiteY1" fmla="*/ 187326 h 273380"/>
              <a:gd name="connsiteX2" fmla="*/ 85751 w 98441"/>
              <a:gd name="connsiteY2" fmla="*/ 273051 h 273380"/>
              <a:gd name="connsiteX3" fmla="*/ 85751 w 98441"/>
              <a:gd name="connsiteY3" fmla="*/ 215901 h 273380"/>
              <a:gd name="connsiteX4" fmla="*/ 92101 w 98441"/>
              <a:gd name="connsiteY4" fmla="*/ 190501 h 273380"/>
              <a:gd name="connsiteX5" fmla="*/ 26 w 98441"/>
              <a:gd name="connsiteY5" fmla="*/ 1 h 2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41" h="273380">
                <a:moveTo>
                  <a:pt x="26" y="1"/>
                </a:moveTo>
                <a:cubicBezTo>
                  <a:pt x="-1561" y="-528"/>
                  <a:pt x="68289" y="141818"/>
                  <a:pt x="82576" y="187326"/>
                </a:cubicBezTo>
                <a:cubicBezTo>
                  <a:pt x="96864" y="232834"/>
                  <a:pt x="85222" y="268289"/>
                  <a:pt x="85751" y="273051"/>
                </a:cubicBezTo>
                <a:cubicBezTo>
                  <a:pt x="86280" y="277814"/>
                  <a:pt x="84693" y="229659"/>
                  <a:pt x="85751" y="215901"/>
                </a:cubicBezTo>
                <a:cubicBezTo>
                  <a:pt x="86809" y="202143"/>
                  <a:pt x="109034" y="226484"/>
                  <a:pt x="92101" y="190501"/>
                </a:cubicBezTo>
                <a:cubicBezTo>
                  <a:pt x="75168" y="154518"/>
                  <a:pt x="1613" y="530"/>
                  <a:pt x="2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84457CE6-24EE-5387-59C1-43721734B1F0}"/>
              </a:ext>
            </a:extLst>
          </p:cNvPr>
          <p:cNvSpPr/>
          <p:nvPr/>
        </p:nvSpPr>
        <p:spPr>
          <a:xfrm>
            <a:off x="5568938" y="6054357"/>
            <a:ext cx="88902" cy="102565"/>
          </a:xfrm>
          <a:custGeom>
            <a:avLst/>
            <a:gdLst>
              <a:gd name="connsiteX0" fmla="*/ 12 w 88902"/>
              <a:gd name="connsiteY0" fmla="*/ 368 h 102565"/>
              <a:gd name="connsiteX1" fmla="*/ 76212 w 88902"/>
              <a:gd name="connsiteY1" fmla="*/ 70218 h 102565"/>
              <a:gd name="connsiteX2" fmla="*/ 76212 w 88902"/>
              <a:gd name="connsiteY2" fmla="*/ 101968 h 102565"/>
              <a:gd name="connsiteX3" fmla="*/ 82562 w 88902"/>
              <a:gd name="connsiteY3" fmla="*/ 44818 h 102565"/>
              <a:gd name="connsiteX4" fmla="*/ 12 w 88902"/>
              <a:gd name="connsiteY4" fmla="*/ 368 h 10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2" h="102565">
                <a:moveTo>
                  <a:pt x="12" y="368"/>
                </a:moveTo>
                <a:cubicBezTo>
                  <a:pt x="-1046" y="4601"/>
                  <a:pt x="63512" y="53285"/>
                  <a:pt x="76212" y="70218"/>
                </a:cubicBezTo>
                <a:cubicBezTo>
                  <a:pt x="88912" y="87151"/>
                  <a:pt x="75154" y="106201"/>
                  <a:pt x="76212" y="101968"/>
                </a:cubicBezTo>
                <a:cubicBezTo>
                  <a:pt x="77270" y="97735"/>
                  <a:pt x="99495" y="60164"/>
                  <a:pt x="82562" y="44818"/>
                </a:cubicBezTo>
                <a:cubicBezTo>
                  <a:pt x="65629" y="29472"/>
                  <a:pt x="1070" y="-3865"/>
                  <a:pt x="12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388B4CDE-1BB8-F577-8E8B-C05EBCA0292C}"/>
              </a:ext>
            </a:extLst>
          </p:cNvPr>
          <p:cNvSpPr/>
          <p:nvPr/>
        </p:nvSpPr>
        <p:spPr>
          <a:xfrm>
            <a:off x="5098410" y="5222744"/>
            <a:ext cx="176208" cy="89657"/>
          </a:xfrm>
          <a:custGeom>
            <a:avLst/>
            <a:gdLst>
              <a:gd name="connsiteX0" fmla="*/ 640 w 176208"/>
              <a:gd name="connsiteY0" fmla="*/ 131 h 89657"/>
              <a:gd name="connsiteX1" fmla="*/ 172090 w 176208"/>
              <a:gd name="connsiteY1" fmla="*/ 85856 h 89657"/>
              <a:gd name="connsiteX2" fmla="*/ 114940 w 176208"/>
              <a:gd name="connsiteY2" fmla="*/ 66806 h 89657"/>
              <a:gd name="connsiteX3" fmla="*/ 640 w 176208"/>
              <a:gd name="connsiteY3" fmla="*/ 131 h 8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08" h="89657">
                <a:moveTo>
                  <a:pt x="640" y="131"/>
                </a:moveTo>
                <a:cubicBezTo>
                  <a:pt x="10165" y="3306"/>
                  <a:pt x="153040" y="74744"/>
                  <a:pt x="172090" y="85856"/>
                </a:cubicBezTo>
                <a:cubicBezTo>
                  <a:pt x="191140" y="96968"/>
                  <a:pt x="139282" y="81623"/>
                  <a:pt x="114940" y="66806"/>
                </a:cubicBezTo>
                <a:cubicBezTo>
                  <a:pt x="90598" y="51989"/>
                  <a:pt x="-8885" y="-3044"/>
                  <a:pt x="640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480FC2A8-521C-4A25-3739-4C01BBFB65C7}"/>
              </a:ext>
            </a:extLst>
          </p:cNvPr>
          <p:cNvSpPr/>
          <p:nvPr/>
        </p:nvSpPr>
        <p:spPr>
          <a:xfrm>
            <a:off x="5430416" y="5008495"/>
            <a:ext cx="196646" cy="206631"/>
          </a:xfrm>
          <a:custGeom>
            <a:avLst/>
            <a:gdLst>
              <a:gd name="connsiteX0" fmla="*/ 2009 w 196646"/>
              <a:gd name="connsiteY0" fmla="*/ 204855 h 206631"/>
              <a:gd name="connsiteX1" fmla="*/ 195684 w 196646"/>
              <a:gd name="connsiteY1" fmla="*/ 1655 h 206631"/>
              <a:gd name="connsiteX2" fmla="*/ 81384 w 196646"/>
              <a:gd name="connsiteY2" fmla="*/ 103255 h 206631"/>
              <a:gd name="connsiteX3" fmla="*/ 94084 w 196646"/>
              <a:gd name="connsiteY3" fmla="*/ 100080 h 206631"/>
              <a:gd name="connsiteX4" fmla="*/ 2009 w 196646"/>
              <a:gd name="connsiteY4" fmla="*/ 204855 h 20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646" h="206631">
                <a:moveTo>
                  <a:pt x="2009" y="204855"/>
                </a:moveTo>
                <a:cubicBezTo>
                  <a:pt x="18942" y="188451"/>
                  <a:pt x="182455" y="18588"/>
                  <a:pt x="195684" y="1655"/>
                </a:cubicBezTo>
                <a:cubicBezTo>
                  <a:pt x="208913" y="-15278"/>
                  <a:pt x="81384" y="103255"/>
                  <a:pt x="81384" y="103255"/>
                </a:cubicBezTo>
                <a:cubicBezTo>
                  <a:pt x="64451" y="119659"/>
                  <a:pt x="107842" y="81030"/>
                  <a:pt x="94084" y="100080"/>
                </a:cubicBezTo>
                <a:cubicBezTo>
                  <a:pt x="80326" y="119130"/>
                  <a:pt x="-14924" y="221259"/>
                  <a:pt x="2009" y="204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7A6474D1-FD8B-49FB-0127-D609182AF655}"/>
              </a:ext>
            </a:extLst>
          </p:cNvPr>
          <p:cNvSpPr/>
          <p:nvPr/>
        </p:nvSpPr>
        <p:spPr>
          <a:xfrm>
            <a:off x="6940516" y="4973316"/>
            <a:ext cx="85860" cy="447502"/>
          </a:xfrm>
          <a:custGeom>
            <a:avLst/>
            <a:gdLst>
              <a:gd name="connsiteX0" fmla="*/ 85759 w 85860"/>
              <a:gd name="connsiteY0" fmla="*/ 81284 h 447502"/>
              <a:gd name="connsiteX1" fmla="*/ 47659 w 85860"/>
              <a:gd name="connsiteY1" fmla="*/ 233684 h 447502"/>
              <a:gd name="connsiteX2" fmla="*/ 34959 w 85860"/>
              <a:gd name="connsiteY2" fmla="*/ 443234 h 447502"/>
              <a:gd name="connsiteX3" fmla="*/ 41309 w 85860"/>
              <a:gd name="connsiteY3" fmla="*/ 344809 h 447502"/>
              <a:gd name="connsiteX4" fmla="*/ 34 w 85860"/>
              <a:gd name="connsiteY4" fmla="*/ 1909 h 447502"/>
              <a:gd name="connsiteX5" fmla="*/ 34959 w 85860"/>
              <a:gd name="connsiteY5" fmla="*/ 201934 h 447502"/>
              <a:gd name="connsiteX6" fmla="*/ 85759 w 85860"/>
              <a:gd name="connsiteY6" fmla="*/ 81284 h 44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60" h="447502">
                <a:moveTo>
                  <a:pt x="85759" y="81284"/>
                </a:moveTo>
                <a:cubicBezTo>
                  <a:pt x="87876" y="86576"/>
                  <a:pt x="56126" y="173359"/>
                  <a:pt x="47659" y="233684"/>
                </a:cubicBezTo>
                <a:cubicBezTo>
                  <a:pt x="39192" y="294009"/>
                  <a:pt x="36017" y="424713"/>
                  <a:pt x="34959" y="443234"/>
                </a:cubicBezTo>
                <a:cubicBezTo>
                  <a:pt x="33901" y="461755"/>
                  <a:pt x="47130" y="418363"/>
                  <a:pt x="41309" y="344809"/>
                </a:cubicBezTo>
                <a:cubicBezTo>
                  <a:pt x="35488" y="271255"/>
                  <a:pt x="1092" y="25721"/>
                  <a:pt x="34" y="1909"/>
                </a:cubicBezTo>
                <a:cubicBezTo>
                  <a:pt x="-1024" y="-21903"/>
                  <a:pt x="22788" y="184472"/>
                  <a:pt x="34959" y="201934"/>
                </a:cubicBezTo>
                <a:cubicBezTo>
                  <a:pt x="47130" y="219396"/>
                  <a:pt x="83642" y="75992"/>
                  <a:pt x="85759" y="81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202EA880-2D55-C54A-6487-929EE85F9C3B}"/>
              </a:ext>
            </a:extLst>
          </p:cNvPr>
          <p:cNvSpPr/>
          <p:nvPr/>
        </p:nvSpPr>
        <p:spPr>
          <a:xfrm>
            <a:off x="6734142" y="4812933"/>
            <a:ext cx="174777" cy="357707"/>
          </a:xfrm>
          <a:custGeom>
            <a:avLst/>
            <a:gdLst>
              <a:gd name="connsiteX0" fmla="*/ 174658 w 174777"/>
              <a:gd name="connsiteY0" fmla="*/ 57517 h 357707"/>
              <a:gd name="connsiteX1" fmla="*/ 104808 w 174777"/>
              <a:gd name="connsiteY1" fmla="*/ 238492 h 357707"/>
              <a:gd name="connsiteX2" fmla="*/ 101633 w 174777"/>
              <a:gd name="connsiteY2" fmla="*/ 355967 h 357707"/>
              <a:gd name="connsiteX3" fmla="*/ 95283 w 174777"/>
              <a:gd name="connsiteY3" fmla="*/ 286117 h 357707"/>
              <a:gd name="connsiteX4" fmla="*/ 33 w 174777"/>
              <a:gd name="connsiteY4" fmla="*/ 367 h 357707"/>
              <a:gd name="connsiteX5" fmla="*/ 85758 w 174777"/>
              <a:gd name="connsiteY5" fmla="*/ 222617 h 357707"/>
              <a:gd name="connsiteX6" fmla="*/ 174658 w 174777"/>
              <a:gd name="connsiteY6" fmla="*/ 57517 h 35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777" h="357707">
                <a:moveTo>
                  <a:pt x="174658" y="57517"/>
                </a:moveTo>
                <a:cubicBezTo>
                  <a:pt x="177833" y="60163"/>
                  <a:pt x="116979" y="188750"/>
                  <a:pt x="104808" y="238492"/>
                </a:cubicBezTo>
                <a:cubicBezTo>
                  <a:pt x="92637" y="288234"/>
                  <a:pt x="103221" y="348029"/>
                  <a:pt x="101633" y="355967"/>
                </a:cubicBezTo>
                <a:cubicBezTo>
                  <a:pt x="100045" y="363905"/>
                  <a:pt x="112216" y="345384"/>
                  <a:pt x="95283" y="286117"/>
                </a:cubicBezTo>
                <a:cubicBezTo>
                  <a:pt x="78350" y="226850"/>
                  <a:pt x="1620" y="10950"/>
                  <a:pt x="33" y="367"/>
                </a:cubicBezTo>
                <a:cubicBezTo>
                  <a:pt x="-1555" y="-10216"/>
                  <a:pt x="54537" y="210975"/>
                  <a:pt x="85758" y="222617"/>
                </a:cubicBezTo>
                <a:cubicBezTo>
                  <a:pt x="116979" y="234259"/>
                  <a:pt x="171483" y="54871"/>
                  <a:pt x="174658" y="57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91D7187C-7903-50B3-A9D6-4817AFC16EB4}"/>
              </a:ext>
            </a:extLst>
          </p:cNvPr>
          <p:cNvSpPr/>
          <p:nvPr/>
        </p:nvSpPr>
        <p:spPr>
          <a:xfrm>
            <a:off x="7260547" y="5524490"/>
            <a:ext cx="78277" cy="235050"/>
          </a:xfrm>
          <a:custGeom>
            <a:avLst/>
            <a:gdLst>
              <a:gd name="connsiteX0" fmla="*/ 26078 w 78277"/>
              <a:gd name="connsiteY0" fmla="*/ 10 h 235050"/>
              <a:gd name="connsiteX1" fmla="*/ 38778 w 78277"/>
              <a:gd name="connsiteY1" fmla="*/ 117485 h 235050"/>
              <a:gd name="connsiteX2" fmla="*/ 678 w 78277"/>
              <a:gd name="connsiteY2" fmla="*/ 234960 h 235050"/>
              <a:gd name="connsiteX3" fmla="*/ 76878 w 78277"/>
              <a:gd name="connsiteY3" fmla="*/ 98435 h 235050"/>
              <a:gd name="connsiteX4" fmla="*/ 48303 w 78277"/>
              <a:gd name="connsiteY4" fmla="*/ 123835 h 235050"/>
              <a:gd name="connsiteX5" fmla="*/ 26078 w 78277"/>
              <a:gd name="connsiteY5" fmla="*/ 10 h 2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77" h="235050">
                <a:moveTo>
                  <a:pt x="26078" y="10"/>
                </a:moveTo>
                <a:cubicBezTo>
                  <a:pt x="24490" y="-1048"/>
                  <a:pt x="43011" y="78327"/>
                  <a:pt x="38778" y="117485"/>
                </a:cubicBezTo>
                <a:cubicBezTo>
                  <a:pt x="34545" y="156643"/>
                  <a:pt x="-5672" y="238135"/>
                  <a:pt x="678" y="234960"/>
                </a:cubicBezTo>
                <a:cubicBezTo>
                  <a:pt x="7028" y="231785"/>
                  <a:pt x="68941" y="116956"/>
                  <a:pt x="76878" y="98435"/>
                </a:cubicBezTo>
                <a:cubicBezTo>
                  <a:pt x="84815" y="79914"/>
                  <a:pt x="56770" y="135477"/>
                  <a:pt x="48303" y="123835"/>
                </a:cubicBezTo>
                <a:cubicBezTo>
                  <a:pt x="39836" y="112193"/>
                  <a:pt x="27666" y="1068"/>
                  <a:pt x="2607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3F423455-2A0F-615B-877E-77EC6A08D417}"/>
              </a:ext>
            </a:extLst>
          </p:cNvPr>
          <p:cNvSpPr/>
          <p:nvPr/>
        </p:nvSpPr>
        <p:spPr>
          <a:xfrm>
            <a:off x="7105641" y="5479879"/>
            <a:ext cx="130758" cy="389353"/>
          </a:xfrm>
          <a:custGeom>
            <a:avLst/>
            <a:gdLst>
              <a:gd name="connsiteX0" fmla="*/ 92084 w 130758"/>
              <a:gd name="connsiteY0" fmla="*/ 171 h 389353"/>
              <a:gd name="connsiteX1" fmla="*/ 82559 w 130758"/>
              <a:gd name="connsiteY1" fmla="*/ 187496 h 389353"/>
              <a:gd name="connsiteX2" fmla="*/ 130184 w 130758"/>
              <a:gd name="connsiteY2" fmla="*/ 384346 h 389353"/>
              <a:gd name="connsiteX3" fmla="*/ 101609 w 130758"/>
              <a:gd name="connsiteY3" fmla="*/ 314496 h 389353"/>
              <a:gd name="connsiteX4" fmla="*/ 9 w 130758"/>
              <a:gd name="connsiteY4" fmla="*/ 139871 h 389353"/>
              <a:gd name="connsiteX5" fmla="*/ 95259 w 130758"/>
              <a:gd name="connsiteY5" fmla="*/ 257346 h 389353"/>
              <a:gd name="connsiteX6" fmla="*/ 60334 w 130758"/>
              <a:gd name="connsiteY6" fmla="*/ 155746 h 389353"/>
              <a:gd name="connsiteX7" fmla="*/ 92084 w 130758"/>
              <a:gd name="connsiteY7" fmla="*/ 171 h 38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758" h="389353">
                <a:moveTo>
                  <a:pt x="92084" y="171"/>
                </a:moveTo>
                <a:cubicBezTo>
                  <a:pt x="95788" y="5463"/>
                  <a:pt x="76209" y="123467"/>
                  <a:pt x="82559" y="187496"/>
                </a:cubicBezTo>
                <a:cubicBezTo>
                  <a:pt x="88909" y="251525"/>
                  <a:pt x="127009" y="363179"/>
                  <a:pt x="130184" y="384346"/>
                </a:cubicBezTo>
                <a:cubicBezTo>
                  <a:pt x="133359" y="405513"/>
                  <a:pt x="123305" y="355242"/>
                  <a:pt x="101609" y="314496"/>
                </a:cubicBezTo>
                <a:cubicBezTo>
                  <a:pt x="79913" y="273750"/>
                  <a:pt x="1067" y="149396"/>
                  <a:pt x="9" y="139871"/>
                </a:cubicBezTo>
                <a:cubicBezTo>
                  <a:pt x="-1049" y="130346"/>
                  <a:pt x="85205" y="254700"/>
                  <a:pt x="95259" y="257346"/>
                </a:cubicBezTo>
                <a:cubicBezTo>
                  <a:pt x="105313" y="259992"/>
                  <a:pt x="62451" y="198079"/>
                  <a:pt x="60334" y="155746"/>
                </a:cubicBezTo>
                <a:cubicBezTo>
                  <a:pt x="58217" y="113413"/>
                  <a:pt x="88380" y="-5121"/>
                  <a:pt x="92084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FE6EE1F8-5B89-17DA-699F-DF519CF530BF}"/>
              </a:ext>
            </a:extLst>
          </p:cNvPr>
          <p:cNvSpPr/>
          <p:nvPr/>
        </p:nvSpPr>
        <p:spPr>
          <a:xfrm>
            <a:off x="6477000" y="6875134"/>
            <a:ext cx="448840" cy="286053"/>
          </a:xfrm>
          <a:custGeom>
            <a:avLst/>
            <a:gdLst>
              <a:gd name="connsiteX0" fmla="*/ 73025 w 448840"/>
              <a:gd name="connsiteY0" fmla="*/ 211466 h 286053"/>
              <a:gd name="connsiteX1" fmla="*/ 241300 w 448840"/>
              <a:gd name="connsiteY1" fmla="*/ 186066 h 286053"/>
              <a:gd name="connsiteX2" fmla="*/ 206375 w 448840"/>
              <a:gd name="connsiteY2" fmla="*/ 208291 h 286053"/>
              <a:gd name="connsiteX3" fmla="*/ 447675 w 448840"/>
              <a:gd name="connsiteY3" fmla="*/ 1916 h 286053"/>
              <a:gd name="connsiteX4" fmla="*/ 301625 w 448840"/>
              <a:gd name="connsiteY4" fmla="*/ 113041 h 286053"/>
              <a:gd name="connsiteX5" fmla="*/ 384175 w 448840"/>
              <a:gd name="connsiteY5" fmla="*/ 243216 h 286053"/>
              <a:gd name="connsiteX6" fmla="*/ 317500 w 448840"/>
              <a:gd name="connsiteY6" fmla="*/ 182891 h 286053"/>
              <a:gd name="connsiteX7" fmla="*/ 415925 w 448840"/>
              <a:gd name="connsiteY7" fmla="*/ 284491 h 286053"/>
              <a:gd name="connsiteX8" fmla="*/ 0 w 448840"/>
              <a:gd name="connsiteY8" fmla="*/ 246391 h 286053"/>
              <a:gd name="connsiteX9" fmla="*/ 419100 w 448840"/>
              <a:gd name="connsiteY9" fmla="*/ 271791 h 286053"/>
              <a:gd name="connsiteX10" fmla="*/ 304800 w 448840"/>
              <a:gd name="connsiteY10" fmla="*/ 182891 h 286053"/>
              <a:gd name="connsiteX11" fmla="*/ 73025 w 448840"/>
              <a:gd name="connsiteY11" fmla="*/ 211466 h 28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8840" h="286053">
                <a:moveTo>
                  <a:pt x="73025" y="211466"/>
                </a:moveTo>
                <a:cubicBezTo>
                  <a:pt x="62442" y="211995"/>
                  <a:pt x="219075" y="186595"/>
                  <a:pt x="241300" y="186066"/>
                </a:cubicBezTo>
                <a:cubicBezTo>
                  <a:pt x="263525" y="185537"/>
                  <a:pt x="171979" y="238983"/>
                  <a:pt x="206375" y="208291"/>
                </a:cubicBezTo>
                <a:cubicBezTo>
                  <a:pt x="240771" y="177599"/>
                  <a:pt x="431800" y="17791"/>
                  <a:pt x="447675" y="1916"/>
                </a:cubicBezTo>
                <a:cubicBezTo>
                  <a:pt x="463550" y="-13959"/>
                  <a:pt x="312208" y="72824"/>
                  <a:pt x="301625" y="113041"/>
                </a:cubicBezTo>
                <a:cubicBezTo>
                  <a:pt x="291042" y="153258"/>
                  <a:pt x="381529" y="231574"/>
                  <a:pt x="384175" y="243216"/>
                </a:cubicBezTo>
                <a:cubicBezTo>
                  <a:pt x="386821" y="254858"/>
                  <a:pt x="312208" y="176012"/>
                  <a:pt x="317500" y="182891"/>
                </a:cubicBezTo>
                <a:cubicBezTo>
                  <a:pt x="322792" y="189770"/>
                  <a:pt x="468842" y="273908"/>
                  <a:pt x="415925" y="284491"/>
                </a:cubicBezTo>
                <a:cubicBezTo>
                  <a:pt x="363008" y="295074"/>
                  <a:pt x="-529" y="248508"/>
                  <a:pt x="0" y="246391"/>
                </a:cubicBezTo>
                <a:cubicBezTo>
                  <a:pt x="529" y="244274"/>
                  <a:pt x="368300" y="282374"/>
                  <a:pt x="419100" y="271791"/>
                </a:cubicBezTo>
                <a:cubicBezTo>
                  <a:pt x="469900" y="261208"/>
                  <a:pt x="357188" y="196120"/>
                  <a:pt x="304800" y="182891"/>
                </a:cubicBezTo>
                <a:cubicBezTo>
                  <a:pt x="252413" y="169662"/>
                  <a:pt x="83608" y="210937"/>
                  <a:pt x="73025" y="211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5A12E5B1-9402-7B8D-4452-99361B4FE07D}"/>
              </a:ext>
            </a:extLst>
          </p:cNvPr>
          <p:cNvSpPr/>
          <p:nvPr/>
        </p:nvSpPr>
        <p:spPr>
          <a:xfrm>
            <a:off x="6650981" y="6546686"/>
            <a:ext cx="441971" cy="334169"/>
          </a:xfrm>
          <a:custGeom>
            <a:avLst/>
            <a:gdLst>
              <a:gd name="connsiteX0" fmla="*/ 441969 w 441971"/>
              <a:gd name="connsiteY0" fmla="*/ 164 h 334169"/>
              <a:gd name="connsiteX1" fmla="*/ 6994 w 441971"/>
              <a:gd name="connsiteY1" fmla="*/ 333539 h 334169"/>
              <a:gd name="connsiteX2" fmla="*/ 327669 w 441971"/>
              <a:gd name="connsiteY2" fmla="*/ 89064 h 334169"/>
              <a:gd name="connsiteX3" fmla="*/ 644 w 441971"/>
              <a:gd name="connsiteY3" fmla="*/ 285914 h 334169"/>
              <a:gd name="connsiteX4" fmla="*/ 441969 w 441971"/>
              <a:gd name="connsiteY4" fmla="*/ 164 h 33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71" h="334169">
                <a:moveTo>
                  <a:pt x="441969" y="164"/>
                </a:moveTo>
                <a:cubicBezTo>
                  <a:pt x="443027" y="8101"/>
                  <a:pt x="26044" y="318722"/>
                  <a:pt x="6994" y="333539"/>
                </a:cubicBezTo>
                <a:cubicBezTo>
                  <a:pt x="-12056" y="348356"/>
                  <a:pt x="328727" y="97001"/>
                  <a:pt x="327669" y="89064"/>
                </a:cubicBezTo>
                <a:cubicBezTo>
                  <a:pt x="326611" y="81127"/>
                  <a:pt x="-16818" y="298085"/>
                  <a:pt x="644" y="285914"/>
                </a:cubicBezTo>
                <a:cubicBezTo>
                  <a:pt x="18106" y="273743"/>
                  <a:pt x="440911" y="-7773"/>
                  <a:pt x="441969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11C65021-25F8-6AD3-0BCE-53B621EA55C8}"/>
              </a:ext>
            </a:extLst>
          </p:cNvPr>
          <p:cNvSpPr/>
          <p:nvPr/>
        </p:nvSpPr>
        <p:spPr>
          <a:xfrm>
            <a:off x="5702296" y="6676760"/>
            <a:ext cx="68344" cy="159180"/>
          </a:xfrm>
          <a:custGeom>
            <a:avLst/>
            <a:gdLst>
              <a:gd name="connsiteX0" fmla="*/ 4 w 68344"/>
              <a:gd name="connsiteY0" fmla="*/ 265 h 159180"/>
              <a:gd name="connsiteX1" fmla="*/ 63504 w 68344"/>
              <a:gd name="connsiteY1" fmla="*/ 82815 h 159180"/>
              <a:gd name="connsiteX2" fmla="*/ 9529 w 68344"/>
              <a:gd name="connsiteY2" fmla="*/ 159015 h 159180"/>
              <a:gd name="connsiteX3" fmla="*/ 60329 w 68344"/>
              <a:gd name="connsiteY3" fmla="*/ 101865 h 159180"/>
              <a:gd name="connsiteX4" fmla="*/ 60329 w 68344"/>
              <a:gd name="connsiteY4" fmla="*/ 57415 h 159180"/>
              <a:gd name="connsiteX5" fmla="*/ 4 w 68344"/>
              <a:gd name="connsiteY5" fmla="*/ 265 h 1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44" h="159180">
                <a:moveTo>
                  <a:pt x="4" y="265"/>
                </a:moveTo>
                <a:cubicBezTo>
                  <a:pt x="533" y="4498"/>
                  <a:pt x="61917" y="56357"/>
                  <a:pt x="63504" y="82815"/>
                </a:cubicBezTo>
                <a:cubicBezTo>
                  <a:pt x="65092" y="109273"/>
                  <a:pt x="10058" y="155840"/>
                  <a:pt x="9529" y="159015"/>
                </a:cubicBezTo>
                <a:cubicBezTo>
                  <a:pt x="9000" y="162190"/>
                  <a:pt x="51862" y="118798"/>
                  <a:pt x="60329" y="101865"/>
                </a:cubicBezTo>
                <a:cubicBezTo>
                  <a:pt x="68796" y="84932"/>
                  <a:pt x="73029" y="71173"/>
                  <a:pt x="60329" y="57415"/>
                </a:cubicBezTo>
                <a:cubicBezTo>
                  <a:pt x="47629" y="43657"/>
                  <a:pt x="-525" y="-3968"/>
                  <a:pt x="4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5350B534-B1BD-8FF7-4ED9-D9447C694F80}"/>
              </a:ext>
            </a:extLst>
          </p:cNvPr>
          <p:cNvSpPr/>
          <p:nvPr/>
        </p:nvSpPr>
        <p:spPr>
          <a:xfrm>
            <a:off x="5735746" y="6527323"/>
            <a:ext cx="558343" cy="327435"/>
          </a:xfrm>
          <a:custGeom>
            <a:avLst/>
            <a:gdLst>
              <a:gd name="connsiteX0" fmla="*/ 7829 w 558343"/>
              <a:gd name="connsiteY0" fmla="*/ 3652 h 327435"/>
              <a:gd name="connsiteX1" fmla="*/ 553929 w 558343"/>
              <a:gd name="connsiteY1" fmla="*/ 324327 h 327435"/>
              <a:gd name="connsiteX2" fmla="*/ 252304 w 558343"/>
              <a:gd name="connsiteY2" fmla="*/ 159227 h 327435"/>
              <a:gd name="connsiteX3" fmla="*/ 7829 w 558343"/>
              <a:gd name="connsiteY3" fmla="*/ 3652 h 32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343" h="327435">
                <a:moveTo>
                  <a:pt x="7829" y="3652"/>
                </a:moveTo>
                <a:cubicBezTo>
                  <a:pt x="58100" y="31169"/>
                  <a:pt x="513183" y="298398"/>
                  <a:pt x="553929" y="324327"/>
                </a:cubicBezTo>
                <a:cubicBezTo>
                  <a:pt x="594675" y="350256"/>
                  <a:pt x="342262" y="206852"/>
                  <a:pt x="252304" y="159227"/>
                </a:cubicBezTo>
                <a:cubicBezTo>
                  <a:pt x="162346" y="111602"/>
                  <a:pt x="-42442" y="-23865"/>
                  <a:pt x="7829" y="3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BBDE685E-A69D-1201-0054-79A549B2E61F}"/>
              </a:ext>
            </a:extLst>
          </p:cNvPr>
          <p:cNvSpPr/>
          <p:nvPr/>
        </p:nvSpPr>
        <p:spPr>
          <a:xfrm>
            <a:off x="5777444" y="4006796"/>
            <a:ext cx="112479" cy="436981"/>
          </a:xfrm>
          <a:custGeom>
            <a:avLst/>
            <a:gdLst>
              <a:gd name="connsiteX0" fmla="*/ 77256 w 112479"/>
              <a:gd name="connsiteY0" fmla="*/ 54 h 436981"/>
              <a:gd name="connsiteX1" fmla="*/ 55031 w 112479"/>
              <a:gd name="connsiteY1" fmla="*/ 203254 h 436981"/>
              <a:gd name="connsiteX2" fmla="*/ 112181 w 112479"/>
              <a:gd name="connsiteY2" fmla="*/ 435029 h 436981"/>
              <a:gd name="connsiteX3" fmla="*/ 74081 w 112479"/>
              <a:gd name="connsiteY3" fmla="*/ 298504 h 436981"/>
              <a:gd name="connsiteX4" fmla="*/ 1056 w 112479"/>
              <a:gd name="connsiteY4" fmla="*/ 25454 h 436981"/>
              <a:gd name="connsiteX5" fmla="*/ 32806 w 112479"/>
              <a:gd name="connsiteY5" fmla="*/ 181029 h 436981"/>
              <a:gd name="connsiteX6" fmla="*/ 77256 w 112479"/>
              <a:gd name="connsiteY6" fmla="*/ 54 h 43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479" h="436981">
                <a:moveTo>
                  <a:pt x="77256" y="54"/>
                </a:moveTo>
                <a:cubicBezTo>
                  <a:pt x="80960" y="3758"/>
                  <a:pt x="49210" y="130758"/>
                  <a:pt x="55031" y="203254"/>
                </a:cubicBezTo>
                <a:cubicBezTo>
                  <a:pt x="60852" y="275750"/>
                  <a:pt x="109006" y="419154"/>
                  <a:pt x="112181" y="435029"/>
                </a:cubicBezTo>
                <a:cubicBezTo>
                  <a:pt x="115356" y="450904"/>
                  <a:pt x="92602" y="366766"/>
                  <a:pt x="74081" y="298504"/>
                </a:cubicBezTo>
                <a:cubicBezTo>
                  <a:pt x="55560" y="230242"/>
                  <a:pt x="7935" y="45033"/>
                  <a:pt x="1056" y="25454"/>
                </a:cubicBezTo>
                <a:cubicBezTo>
                  <a:pt x="-5823" y="5875"/>
                  <a:pt x="22752" y="179442"/>
                  <a:pt x="32806" y="181029"/>
                </a:cubicBezTo>
                <a:cubicBezTo>
                  <a:pt x="42860" y="182616"/>
                  <a:pt x="73552" y="-3650"/>
                  <a:pt x="77256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E7136C05-B1E5-0612-9FDE-4D487DEC5944}"/>
              </a:ext>
            </a:extLst>
          </p:cNvPr>
          <p:cNvSpPr/>
          <p:nvPr/>
        </p:nvSpPr>
        <p:spPr>
          <a:xfrm>
            <a:off x="5421178" y="4225379"/>
            <a:ext cx="300229" cy="241946"/>
          </a:xfrm>
          <a:custGeom>
            <a:avLst/>
            <a:gdLst>
              <a:gd name="connsiteX0" fmla="*/ 8072 w 300229"/>
              <a:gd name="connsiteY0" fmla="*/ 13246 h 241946"/>
              <a:gd name="connsiteX1" fmla="*/ 58872 w 300229"/>
              <a:gd name="connsiteY1" fmla="*/ 51346 h 241946"/>
              <a:gd name="connsiteX2" fmla="*/ 239847 w 300229"/>
              <a:gd name="connsiteY2" fmla="*/ 159296 h 241946"/>
              <a:gd name="connsiteX3" fmla="*/ 300172 w 300229"/>
              <a:gd name="connsiteY3" fmla="*/ 241846 h 241946"/>
              <a:gd name="connsiteX4" fmla="*/ 249372 w 300229"/>
              <a:gd name="connsiteY4" fmla="*/ 171996 h 241946"/>
              <a:gd name="connsiteX5" fmla="*/ 176347 w 300229"/>
              <a:gd name="connsiteY5" fmla="*/ 546 h 241946"/>
              <a:gd name="connsiteX6" fmla="*/ 208097 w 300229"/>
              <a:gd name="connsiteY6" fmla="*/ 114846 h 241946"/>
              <a:gd name="connsiteX7" fmla="*/ 8072 w 300229"/>
              <a:gd name="connsiteY7" fmla="*/ 13246 h 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229" h="241946">
                <a:moveTo>
                  <a:pt x="8072" y="13246"/>
                </a:moveTo>
                <a:cubicBezTo>
                  <a:pt x="-16799" y="2663"/>
                  <a:pt x="20243" y="27004"/>
                  <a:pt x="58872" y="51346"/>
                </a:cubicBezTo>
                <a:cubicBezTo>
                  <a:pt x="97501" y="75688"/>
                  <a:pt x="199630" y="127546"/>
                  <a:pt x="239847" y="159296"/>
                </a:cubicBezTo>
                <a:cubicBezTo>
                  <a:pt x="280064" y="191046"/>
                  <a:pt x="298584" y="239729"/>
                  <a:pt x="300172" y="241846"/>
                </a:cubicBezTo>
                <a:cubicBezTo>
                  <a:pt x="301760" y="243963"/>
                  <a:pt x="270009" y="212212"/>
                  <a:pt x="249372" y="171996"/>
                </a:cubicBezTo>
                <a:cubicBezTo>
                  <a:pt x="228735" y="131780"/>
                  <a:pt x="183226" y="10071"/>
                  <a:pt x="176347" y="546"/>
                </a:cubicBezTo>
                <a:cubicBezTo>
                  <a:pt x="169468" y="-8979"/>
                  <a:pt x="233497" y="109025"/>
                  <a:pt x="208097" y="114846"/>
                </a:cubicBezTo>
                <a:cubicBezTo>
                  <a:pt x="182697" y="120667"/>
                  <a:pt x="32943" y="23829"/>
                  <a:pt x="8072" y="13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FF3DC44B-8EC5-7088-DD12-7CB856D45C38}"/>
              </a:ext>
            </a:extLst>
          </p:cNvPr>
          <p:cNvSpPr/>
          <p:nvPr/>
        </p:nvSpPr>
        <p:spPr>
          <a:xfrm>
            <a:off x="5723801" y="4073494"/>
            <a:ext cx="83568" cy="388439"/>
          </a:xfrm>
          <a:custGeom>
            <a:avLst/>
            <a:gdLst>
              <a:gd name="connsiteX0" fmla="*/ 724 w 83568"/>
              <a:gd name="connsiteY0" fmla="*/ 31 h 388439"/>
              <a:gd name="connsiteX1" fmla="*/ 19774 w 83568"/>
              <a:gd name="connsiteY1" fmla="*/ 222281 h 388439"/>
              <a:gd name="connsiteX2" fmla="*/ 83274 w 83568"/>
              <a:gd name="connsiteY2" fmla="*/ 387381 h 388439"/>
              <a:gd name="connsiteX3" fmla="*/ 41999 w 83568"/>
              <a:gd name="connsiteY3" fmla="*/ 288956 h 388439"/>
              <a:gd name="connsiteX4" fmla="*/ 7074 w 83568"/>
              <a:gd name="connsiteY4" fmla="*/ 206406 h 388439"/>
              <a:gd name="connsiteX5" fmla="*/ 724 w 83568"/>
              <a:gd name="connsiteY5" fmla="*/ 31 h 38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68" h="388439">
                <a:moveTo>
                  <a:pt x="724" y="31"/>
                </a:moveTo>
                <a:cubicBezTo>
                  <a:pt x="2841" y="2677"/>
                  <a:pt x="6016" y="157723"/>
                  <a:pt x="19774" y="222281"/>
                </a:cubicBezTo>
                <a:cubicBezTo>
                  <a:pt x="33532" y="286839"/>
                  <a:pt x="79570" y="376269"/>
                  <a:pt x="83274" y="387381"/>
                </a:cubicBezTo>
                <a:cubicBezTo>
                  <a:pt x="86978" y="398493"/>
                  <a:pt x="54699" y="319119"/>
                  <a:pt x="41999" y="288956"/>
                </a:cubicBezTo>
                <a:cubicBezTo>
                  <a:pt x="29299" y="258794"/>
                  <a:pt x="12895" y="250856"/>
                  <a:pt x="7074" y="206406"/>
                </a:cubicBezTo>
                <a:cubicBezTo>
                  <a:pt x="1253" y="161956"/>
                  <a:pt x="-1393" y="-2615"/>
                  <a:pt x="724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F33E4748-5119-B5F4-0570-E9E3EF783C5F}"/>
              </a:ext>
            </a:extLst>
          </p:cNvPr>
          <p:cNvSpPr/>
          <p:nvPr/>
        </p:nvSpPr>
        <p:spPr>
          <a:xfrm>
            <a:off x="6376796" y="4013199"/>
            <a:ext cx="62427" cy="422277"/>
          </a:xfrm>
          <a:custGeom>
            <a:avLst/>
            <a:gdLst>
              <a:gd name="connsiteX0" fmla="*/ 62104 w 62427"/>
              <a:gd name="connsiteY0" fmla="*/ 1 h 422277"/>
              <a:gd name="connsiteX1" fmla="*/ 27179 w 62427"/>
              <a:gd name="connsiteY1" fmla="*/ 234951 h 422277"/>
              <a:gd name="connsiteX2" fmla="*/ 4954 w 62427"/>
              <a:gd name="connsiteY2" fmla="*/ 422276 h 422277"/>
              <a:gd name="connsiteX3" fmla="*/ 4954 w 62427"/>
              <a:gd name="connsiteY3" fmla="*/ 231776 h 422277"/>
              <a:gd name="connsiteX4" fmla="*/ 62104 w 62427"/>
              <a:gd name="connsiteY4" fmla="*/ 1 h 42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27" h="422277">
                <a:moveTo>
                  <a:pt x="62104" y="1"/>
                </a:moveTo>
                <a:cubicBezTo>
                  <a:pt x="65808" y="530"/>
                  <a:pt x="36704" y="164572"/>
                  <a:pt x="27179" y="234951"/>
                </a:cubicBezTo>
                <a:cubicBezTo>
                  <a:pt x="17654" y="305330"/>
                  <a:pt x="8658" y="422805"/>
                  <a:pt x="4954" y="422276"/>
                </a:cubicBezTo>
                <a:cubicBezTo>
                  <a:pt x="1250" y="421747"/>
                  <a:pt x="-4042" y="302684"/>
                  <a:pt x="4954" y="231776"/>
                </a:cubicBezTo>
                <a:cubicBezTo>
                  <a:pt x="13950" y="160868"/>
                  <a:pt x="58400" y="-528"/>
                  <a:pt x="6210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360B5742-DBC2-1488-3F88-D5602551649A}"/>
              </a:ext>
            </a:extLst>
          </p:cNvPr>
          <p:cNvSpPr/>
          <p:nvPr/>
        </p:nvSpPr>
        <p:spPr>
          <a:xfrm>
            <a:off x="6810286" y="3927462"/>
            <a:ext cx="612966" cy="133406"/>
          </a:xfrm>
          <a:custGeom>
            <a:avLst/>
            <a:gdLst>
              <a:gd name="connsiteX0" fmla="*/ 89 w 612966"/>
              <a:gd name="connsiteY0" fmla="*/ 133363 h 133406"/>
              <a:gd name="connsiteX1" fmla="*/ 225514 w 612966"/>
              <a:gd name="connsiteY1" fmla="*/ 50813 h 133406"/>
              <a:gd name="connsiteX2" fmla="*/ 349339 w 612966"/>
              <a:gd name="connsiteY2" fmla="*/ 82563 h 133406"/>
              <a:gd name="connsiteX3" fmla="*/ 396964 w 612966"/>
              <a:gd name="connsiteY3" fmla="*/ 57163 h 133406"/>
              <a:gd name="connsiteX4" fmla="*/ 612864 w 612966"/>
              <a:gd name="connsiteY4" fmla="*/ 104788 h 133406"/>
              <a:gd name="connsiteX5" fmla="*/ 422364 w 612966"/>
              <a:gd name="connsiteY5" fmla="*/ 73038 h 133406"/>
              <a:gd name="connsiteX6" fmla="*/ 209639 w 612966"/>
              <a:gd name="connsiteY6" fmla="*/ 13 h 133406"/>
              <a:gd name="connsiteX7" fmla="*/ 349339 w 612966"/>
              <a:gd name="connsiteY7" fmla="*/ 66688 h 133406"/>
              <a:gd name="connsiteX8" fmla="*/ 200114 w 612966"/>
              <a:gd name="connsiteY8" fmla="*/ 38113 h 133406"/>
              <a:gd name="connsiteX9" fmla="*/ 89 w 612966"/>
              <a:gd name="connsiteY9" fmla="*/ 133363 h 13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2966" h="133406">
                <a:moveTo>
                  <a:pt x="89" y="133363"/>
                </a:moveTo>
                <a:cubicBezTo>
                  <a:pt x="4322" y="135480"/>
                  <a:pt x="167306" y="59280"/>
                  <a:pt x="225514" y="50813"/>
                </a:cubicBezTo>
                <a:cubicBezTo>
                  <a:pt x="283722" y="42346"/>
                  <a:pt x="320764" y="81505"/>
                  <a:pt x="349339" y="82563"/>
                </a:cubicBezTo>
                <a:cubicBezTo>
                  <a:pt x="377914" y="83621"/>
                  <a:pt x="353043" y="53459"/>
                  <a:pt x="396964" y="57163"/>
                </a:cubicBezTo>
                <a:cubicBezTo>
                  <a:pt x="440885" y="60867"/>
                  <a:pt x="608631" y="102142"/>
                  <a:pt x="612864" y="104788"/>
                </a:cubicBezTo>
                <a:cubicBezTo>
                  <a:pt x="617097" y="107434"/>
                  <a:pt x="489568" y="90500"/>
                  <a:pt x="422364" y="73038"/>
                </a:cubicBezTo>
                <a:cubicBezTo>
                  <a:pt x="355160" y="55575"/>
                  <a:pt x="221810" y="1071"/>
                  <a:pt x="209639" y="13"/>
                </a:cubicBezTo>
                <a:cubicBezTo>
                  <a:pt x="197468" y="-1045"/>
                  <a:pt x="350927" y="60338"/>
                  <a:pt x="349339" y="66688"/>
                </a:cubicBezTo>
                <a:cubicBezTo>
                  <a:pt x="347752" y="73038"/>
                  <a:pt x="256735" y="31763"/>
                  <a:pt x="200114" y="38113"/>
                </a:cubicBezTo>
                <a:cubicBezTo>
                  <a:pt x="143493" y="44463"/>
                  <a:pt x="-4144" y="131246"/>
                  <a:pt x="89" y="133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2C7B5478-DC93-7C7D-674F-1A84F72DA5B1}"/>
              </a:ext>
            </a:extLst>
          </p:cNvPr>
          <p:cNvSpPr/>
          <p:nvPr/>
        </p:nvSpPr>
        <p:spPr>
          <a:xfrm>
            <a:off x="5161043" y="4289391"/>
            <a:ext cx="351185" cy="101636"/>
          </a:xfrm>
          <a:custGeom>
            <a:avLst/>
            <a:gdLst>
              <a:gd name="connsiteX0" fmla="*/ 7857 w 351185"/>
              <a:gd name="connsiteY0" fmla="*/ 9559 h 101636"/>
              <a:gd name="connsiteX1" fmla="*/ 204707 w 351185"/>
              <a:gd name="connsiteY1" fmla="*/ 6384 h 101636"/>
              <a:gd name="connsiteX2" fmla="*/ 350757 w 351185"/>
              <a:gd name="connsiteY2" fmla="*/ 101634 h 101636"/>
              <a:gd name="connsiteX3" fmla="*/ 242807 w 351185"/>
              <a:gd name="connsiteY3" fmla="*/ 9559 h 101636"/>
              <a:gd name="connsiteX4" fmla="*/ 58657 w 351185"/>
              <a:gd name="connsiteY4" fmla="*/ 15909 h 101636"/>
              <a:gd name="connsiteX5" fmla="*/ 7857 w 351185"/>
              <a:gd name="connsiteY5" fmla="*/ 9559 h 10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185" h="101636">
                <a:moveTo>
                  <a:pt x="7857" y="9559"/>
                </a:moveTo>
                <a:cubicBezTo>
                  <a:pt x="32199" y="7971"/>
                  <a:pt x="147557" y="-8962"/>
                  <a:pt x="204707" y="6384"/>
                </a:cubicBezTo>
                <a:cubicBezTo>
                  <a:pt x="261857" y="21730"/>
                  <a:pt x="344407" y="101105"/>
                  <a:pt x="350757" y="101634"/>
                </a:cubicBezTo>
                <a:cubicBezTo>
                  <a:pt x="357107" y="102163"/>
                  <a:pt x="291490" y="23847"/>
                  <a:pt x="242807" y="9559"/>
                </a:cubicBezTo>
                <a:cubicBezTo>
                  <a:pt x="194124" y="-4729"/>
                  <a:pt x="97286" y="16967"/>
                  <a:pt x="58657" y="15909"/>
                </a:cubicBezTo>
                <a:cubicBezTo>
                  <a:pt x="20028" y="14851"/>
                  <a:pt x="-16485" y="11147"/>
                  <a:pt x="7857" y="9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5B56AE3F-9545-A4D3-940A-D8624C589F74}"/>
              </a:ext>
            </a:extLst>
          </p:cNvPr>
          <p:cNvSpPr/>
          <p:nvPr/>
        </p:nvSpPr>
        <p:spPr>
          <a:xfrm>
            <a:off x="4342682" y="4273510"/>
            <a:ext cx="216707" cy="285827"/>
          </a:xfrm>
          <a:custGeom>
            <a:avLst/>
            <a:gdLst>
              <a:gd name="connsiteX0" fmla="*/ 172168 w 216707"/>
              <a:gd name="connsiteY0" fmla="*/ 40 h 285827"/>
              <a:gd name="connsiteX1" fmla="*/ 153118 w 216707"/>
              <a:gd name="connsiteY1" fmla="*/ 149265 h 285827"/>
              <a:gd name="connsiteX2" fmla="*/ 216618 w 216707"/>
              <a:gd name="connsiteY2" fmla="*/ 285790 h 285827"/>
              <a:gd name="connsiteX3" fmla="*/ 162643 w 216707"/>
              <a:gd name="connsiteY3" fmla="*/ 161965 h 285827"/>
              <a:gd name="connsiteX4" fmla="*/ 718 w 216707"/>
              <a:gd name="connsiteY4" fmla="*/ 57190 h 285827"/>
              <a:gd name="connsiteX5" fmla="*/ 105493 w 216707"/>
              <a:gd name="connsiteY5" fmla="*/ 133390 h 285827"/>
              <a:gd name="connsiteX6" fmla="*/ 172168 w 216707"/>
              <a:gd name="connsiteY6" fmla="*/ 40 h 28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07" h="285827">
                <a:moveTo>
                  <a:pt x="172168" y="40"/>
                </a:moveTo>
                <a:cubicBezTo>
                  <a:pt x="180105" y="2686"/>
                  <a:pt x="145710" y="101640"/>
                  <a:pt x="153118" y="149265"/>
                </a:cubicBezTo>
                <a:cubicBezTo>
                  <a:pt x="160526" y="196890"/>
                  <a:pt x="215030" y="283673"/>
                  <a:pt x="216618" y="285790"/>
                </a:cubicBezTo>
                <a:cubicBezTo>
                  <a:pt x="218206" y="287907"/>
                  <a:pt x="198626" y="200065"/>
                  <a:pt x="162643" y="161965"/>
                </a:cubicBezTo>
                <a:cubicBezTo>
                  <a:pt x="126660" y="123865"/>
                  <a:pt x="10243" y="61953"/>
                  <a:pt x="718" y="57190"/>
                </a:cubicBezTo>
                <a:cubicBezTo>
                  <a:pt x="-8807" y="52427"/>
                  <a:pt x="79035" y="140269"/>
                  <a:pt x="105493" y="133390"/>
                </a:cubicBezTo>
                <a:cubicBezTo>
                  <a:pt x="131951" y="126511"/>
                  <a:pt x="164231" y="-2606"/>
                  <a:pt x="17216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4A758D73-6F0C-07CF-311E-E336162A31A0}"/>
              </a:ext>
            </a:extLst>
          </p:cNvPr>
          <p:cNvSpPr/>
          <p:nvPr/>
        </p:nvSpPr>
        <p:spPr>
          <a:xfrm>
            <a:off x="5145998" y="4193440"/>
            <a:ext cx="246047" cy="67450"/>
          </a:xfrm>
          <a:custGeom>
            <a:avLst/>
            <a:gdLst>
              <a:gd name="connsiteX0" fmla="*/ 677 w 246047"/>
              <a:gd name="connsiteY0" fmla="*/ 67410 h 67450"/>
              <a:gd name="connsiteX1" fmla="*/ 238802 w 246047"/>
              <a:gd name="connsiteY1" fmla="*/ 3910 h 67450"/>
              <a:gd name="connsiteX2" fmla="*/ 168952 w 246047"/>
              <a:gd name="connsiteY2" fmla="*/ 13435 h 67450"/>
              <a:gd name="connsiteX3" fmla="*/ 677 w 246047"/>
              <a:gd name="connsiteY3" fmla="*/ 67410 h 6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047" h="67450">
                <a:moveTo>
                  <a:pt x="677" y="67410"/>
                </a:moveTo>
                <a:cubicBezTo>
                  <a:pt x="12319" y="65823"/>
                  <a:pt x="210756" y="12906"/>
                  <a:pt x="238802" y="3910"/>
                </a:cubicBezTo>
                <a:cubicBezTo>
                  <a:pt x="266848" y="-5086"/>
                  <a:pt x="207052" y="2852"/>
                  <a:pt x="168952" y="13435"/>
                </a:cubicBezTo>
                <a:cubicBezTo>
                  <a:pt x="130852" y="24018"/>
                  <a:pt x="-10965" y="68997"/>
                  <a:pt x="677" y="67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7D2151E5-4B03-DABD-14AA-381E9F65F6B5}"/>
              </a:ext>
            </a:extLst>
          </p:cNvPr>
          <p:cNvSpPr/>
          <p:nvPr/>
        </p:nvSpPr>
        <p:spPr>
          <a:xfrm>
            <a:off x="4946504" y="5320737"/>
            <a:ext cx="54293" cy="225762"/>
          </a:xfrm>
          <a:custGeom>
            <a:avLst/>
            <a:gdLst>
              <a:gd name="connsiteX0" fmla="*/ 35071 w 54293"/>
              <a:gd name="connsiteY0" fmla="*/ 563 h 225762"/>
              <a:gd name="connsiteX1" fmla="*/ 3321 w 54293"/>
              <a:gd name="connsiteY1" fmla="*/ 79938 h 225762"/>
              <a:gd name="connsiteX2" fmla="*/ 54121 w 54293"/>
              <a:gd name="connsiteY2" fmla="*/ 222813 h 225762"/>
              <a:gd name="connsiteX3" fmla="*/ 19196 w 54293"/>
              <a:gd name="connsiteY3" fmla="*/ 172013 h 225762"/>
              <a:gd name="connsiteX4" fmla="*/ 146 w 54293"/>
              <a:gd name="connsiteY4" fmla="*/ 118038 h 225762"/>
              <a:gd name="connsiteX5" fmla="*/ 35071 w 54293"/>
              <a:gd name="connsiteY5" fmla="*/ 563 h 22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93" h="225762">
                <a:moveTo>
                  <a:pt x="35071" y="563"/>
                </a:moveTo>
                <a:cubicBezTo>
                  <a:pt x="35600" y="-5787"/>
                  <a:pt x="146" y="42896"/>
                  <a:pt x="3321" y="79938"/>
                </a:cubicBezTo>
                <a:cubicBezTo>
                  <a:pt x="6496" y="116980"/>
                  <a:pt x="51475" y="207467"/>
                  <a:pt x="54121" y="222813"/>
                </a:cubicBezTo>
                <a:cubicBezTo>
                  <a:pt x="56767" y="238159"/>
                  <a:pt x="28192" y="189476"/>
                  <a:pt x="19196" y="172013"/>
                </a:cubicBezTo>
                <a:cubicBezTo>
                  <a:pt x="10200" y="154551"/>
                  <a:pt x="-1442" y="143438"/>
                  <a:pt x="146" y="118038"/>
                </a:cubicBezTo>
                <a:cubicBezTo>
                  <a:pt x="1733" y="92638"/>
                  <a:pt x="34542" y="6913"/>
                  <a:pt x="35071" y="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9DE83F17-52C3-EDD6-E1B7-9EA554C5598F}"/>
              </a:ext>
            </a:extLst>
          </p:cNvPr>
          <p:cNvSpPr/>
          <p:nvPr/>
        </p:nvSpPr>
        <p:spPr>
          <a:xfrm>
            <a:off x="4733051" y="5029594"/>
            <a:ext cx="141873" cy="735424"/>
          </a:xfrm>
          <a:custGeom>
            <a:avLst/>
            <a:gdLst>
              <a:gd name="connsiteX0" fmla="*/ 140574 w 141873"/>
              <a:gd name="connsiteY0" fmla="*/ 44056 h 735424"/>
              <a:gd name="connsiteX1" fmla="*/ 73899 w 141873"/>
              <a:gd name="connsiteY1" fmla="*/ 418706 h 735424"/>
              <a:gd name="connsiteX2" fmla="*/ 140574 w 141873"/>
              <a:gd name="connsiteY2" fmla="*/ 729856 h 735424"/>
              <a:gd name="connsiteX3" fmla="*/ 108824 w 141873"/>
              <a:gd name="connsiteY3" fmla="*/ 571106 h 735424"/>
              <a:gd name="connsiteX4" fmla="*/ 874 w 141873"/>
              <a:gd name="connsiteY4" fmla="*/ 2781 h 735424"/>
              <a:gd name="connsiteX5" fmla="*/ 61199 w 141873"/>
              <a:gd name="connsiteY5" fmla="*/ 342506 h 735424"/>
              <a:gd name="connsiteX6" fmla="*/ 140574 w 141873"/>
              <a:gd name="connsiteY6" fmla="*/ 44056 h 73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873" h="735424">
                <a:moveTo>
                  <a:pt x="140574" y="44056"/>
                </a:moveTo>
                <a:cubicBezTo>
                  <a:pt x="142691" y="56756"/>
                  <a:pt x="73899" y="304406"/>
                  <a:pt x="73899" y="418706"/>
                </a:cubicBezTo>
                <a:cubicBezTo>
                  <a:pt x="73899" y="533006"/>
                  <a:pt x="134753" y="704456"/>
                  <a:pt x="140574" y="729856"/>
                </a:cubicBezTo>
                <a:cubicBezTo>
                  <a:pt x="146395" y="755256"/>
                  <a:pt x="132107" y="692285"/>
                  <a:pt x="108824" y="571106"/>
                </a:cubicBezTo>
                <a:cubicBezTo>
                  <a:pt x="85541" y="449927"/>
                  <a:pt x="8811" y="40881"/>
                  <a:pt x="874" y="2781"/>
                </a:cubicBezTo>
                <a:cubicBezTo>
                  <a:pt x="-7063" y="-35319"/>
                  <a:pt x="41091" y="330335"/>
                  <a:pt x="61199" y="342506"/>
                </a:cubicBezTo>
                <a:cubicBezTo>
                  <a:pt x="81307" y="354677"/>
                  <a:pt x="138457" y="31356"/>
                  <a:pt x="140574" y="44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13B050F4-1A31-6E46-FC74-0DFD0ACE21C0}"/>
              </a:ext>
            </a:extLst>
          </p:cNvPr>
          <p:cNvSpPr/>
          <p:nvPr/>
        </p:nvSpPr>
        <p:spPr>
          <a:xfrm>
            <a:off x="5057745" y="5031918"/>
            <a:ext cx="222298" cy="146880"/>
          </a:xfrm>
          <a:custGeom>
            <a:avLst/>
            <a:gdLst>
              <a:gd name="connsiteX0" fmla="*/ 25430 w 222298"/>
              <a:gd name="connsiteY0" fmla="*/ 143332 h 146880"/>
              <a:gd name="connsiteX1" fmla="*/ 136555 w 222298"/>
              <a:gd name="connsiteY1" fmla="*/ 108407 h 146880"/>
              <a:gd name="connsiteX2" fmla="*/ 222280 w 222298"/>
              <a:gd name="connsiteY2" fmla="*/ 146507 h 146880"/>
              <a:gd name="connsiteX3" fmla="*/ 142905 w 222298"/>
              <a:gd name="connsiteY3" fmla="*/ 79832 h 146880"/>
              <a:gd name="connsiteX4" fmla="*/ 30 w 222298"/>
              <a:gd name="connsiteY4" fmla="*/ 457 h 146880"/>
              <a:gd name="connsiteX5" fmla="*/ 155605 w 222298"/>
              <a:gd name="connsiteY5" fmla="*/ 117932 h 146880"/>
              <a:gd name="connsiteX6" fmla="*/ 25430 w 222298"/>
              <a:gd name="connsiteY6" fmla="*/ 143332 h 14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298" h="146880">
                <a:moveTo>
                  <a:pt x="25430" y="143332"/>
                </a:moveTo>
                <a:cubicBezTo>
                  <a:pt x="22255" y="141745"/>
                  <a:pt x="103747" y="107878"/>
                  <a:pt x="136555" y="108407"/>
                </a:cubicBezTo>
                <a:cubicBezTo>
                  <a:pt x="169363" y="108936"/>
                  <a:pt x="221222" y="151269"/>
                  <a:pt x="222280" y="146507"/>
                </a:cubicBezTo>
                <a:cubicBezTo>
                  <a:pt x="223338" y="141745"/>
                  <a:pt x="179947" y="104174"/>
                  <a:pt x="142905" y="79832"/>
                </a:cubicBezTo>
                <a:cubicBezTo>
                  <a:pt x="105863" y="55490"/>
                  <a:pt x="-2087" y="-5893"/>
                  <a:pt x="30" y="457"/>
                </a:cubicBezTo>
                <a:cubicBezTo>
                  <a:pt x="2147" y="6807"/>
                  <a:pt x="144493" y="96236"/>
                  <a:pt x="155605" y="117932"/>
                </a:cubicBezTo>
                <a:cubicBezTo>
                  <a:pt x="166717" y="139628"/>
                  <a:pt x="28605" y="144919"/>
                  <a:pt x="25430" y="143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1DD70137-88C9-E72F-05A3-315753629BBC}"/>
              </a:ext>
            </a:extLst>
          </p:cNvPr>
          <p:cNvSpPr/>
          <p:nvPr/>
        </p:nvSpPr>
        <p:spPr>
          <a:xfrm>
            <a:off x="4816234" y="6102160"/>
            <a:ext cx="165117" cy="251731"/>
          </a:xfrm>
          <a:custGeom>
            <a:avLst/>
            <a:gdLst>
              <a:gd name="connsiteX0" fmla="*/ 241 w 165117"/>
              <a:gd name="connsiteY0" fmla="*/ 190 h 251731"/>
              <a:gd name="connsiteX1" fmla="*/ 105016 w 165117"/>
              <a:gd name="connsiteY1" fmla="*/ 104965 h 251731"/>
              <a:gd name="connsiteX2" fmla="*/ 162166 w 165117"/>
              <a:gd name="connsiteY2" fmla="*/ 251015 h 251731"/>
              <a:gd name="connsiteX3" fmla="*/ 155816 w 165117"/>
              <a:gd name="connsiteY3" fmla="*/ 158940 h 251731"/>
              <a:gd name="connsiteX4" fmla="*/ 146291 w 165117"/>
              <a:gd name="connsiteY4" fmla="*/ 114490 h 251731"/>
              <a:gd name="connsiteX5" fmla="*/ 136766 w 165117"/>
              <a:gd name="connsiteY5" fmla="*/ 130365 h 251731"/>
              <a:gd name="connsiteX6" fmla="*/ 241 w 165117"/>
              <a:gd name="connsiteY6" fmla="*/ 190 h 25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17" h="251731">
                <a:moveTo>
                  <a:pt x="241" y="190"/>
                </a:moveTo>
                <a:cubicBezTo>
                  <a:pt x="-5051" y="-4043"/>
                  <a:pt x="78029" y="63161"/>
                  <a:pt x="105016" y="104965"/>
                </a:cubicBezTo>
                <a:cubicBezTo>
                  <a:pt x="132004" y="146769"/>
                  <a:pt x="153699" y="242019"/>
                  <a:pt x="162166" y="251015"/>
                </a:cubicBezTo>
                <a:cubicBezTo>
                  <a:pt x="170633" y="260011"/>
                  <a:pt x="158462" y="181694"/>
                  <a:pt x="155816" y="158940"/>
                </a:cubicBezTo>
                <a:cubicBezTo>
                  <a:pt x="153170" y="136186"/>
                  <a:pt x="149466" y="119252"/>
                  <a:pt x="146291" y="114490"/>
                </a:cubicBezTo>
                <a:cubicBezTo>
                  <a:pt x="143116" y="109728"/>
                  <a:pt x="157933" y="145182"/>
                  <a:pt x="136766" y="130365"/>
                </a:cubicBezTo>
                <a:cubicBezTo>
                  <a:pt x="115599" y="115548"/>
                  <a:pt x="5533" y="4423"/>
                  <a:pt x="241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5E0C5F98-89EE-0057-EDFB-1DDE8D3425F3}"/>
              </a:ext>
            </a:extLst>
          </p:cNvPr>
          <p:cNvSpPr/>
          <p:nvPr/>
        </p:nvSpPr>
        <p:spPr>
          <a:xfrm>
            <a:off x="6988138" y="4721023"/>
            <a:ext cx="425751" cy="298748"/>
          </a:xfrm>
          <a:custGeom>
            <a:avLst/>
            <a:gdLst>
              <a:gd name="connsiteX0" fmla="*/ 425487 w 425751"/>
              <a:gd name="connsiteY0" fmla="*/ 41477 h 298748"/>
              <a:gd name="connsiteX1" fmla="*/ 323887 w 425751"/>
              <a:gd name="connsiteY1" fmla="*/ 155777 h 298748"/>
              <a:gd name="connsiteX2" fmla="*/ 320712 w 425751"/>
              <a:gd name="connsiteY2" fmla="*/ 298652 h 298748"/>
              <a:gd name="connsiteX3" fmla="*/ 317537 w 425751"/>
              <a:gd name="connsiteY3" fmla="*/ 133552 h 298748"/>
              <a:gd name="connsiteX4" fmla="*/ 317537 w 425751"/>
              <a:gd name="connsiteY4" fmla="*/ 66877 h 298748"/>
              <a:gd name="connsiteX5" fmla="*/ 37 w 425751"/>
              <a:gd name="connsiteY5" fmla="*/ 202 h 298748"/>
              <a:gd name="connsiteX6" fmla="*/ 339762 w 425751"/>
              <a:gd name="connsiteY6" fmla="*/ 89102 h 298748"/>
              <a:gd name="connsiteX7" fmla="*/ 425487 w 425751"/>
              <a:gd name="connsiteY7" fmla="*/ 41477 h 29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751" h="298748">
                <a:moveTo>
                  <a:pt x="425487" y="41477"/>
                </a:moveTo>
                <a:cubicBezTo>
                  <a:pt x="422841" y="52590"/>
                  <a:pt x="341349" y="112915"/>
                  <a:pt x="323887" y="155777"/>
                </a:cubicBezTo>
                <a:cubicBezTo>
                  <a:pt x="306425" y="198639"/>
                  <a:pt x="321770" y="302356"/>
                  <a:pt x="320712" y="298652"/>
                </a:cubicBezTo>
                <a:cubicBezTo>
                  <a:pt x="319654" y="294948"/>
                  <a:pt x="318066" y="172181"/>
                  <a:pt x="317537" y="133552"/>
                </a:cubicBezTo>
                <a:cubicBezTo>
                  <a:pt x="317008" y="94923"/>
                  <a:pt x="370454" y="89102"/>
                  <a:pt x="317537" y="66877"/>
                </a:cubicBezTo>
                <a:cubicBezTo>
                  <a:pt x="264620" y="44652"/>
                  <a:pt x="-3667" y="-3502"/>
                  <a:pt x="37" y="202"/>
                </a:cubicBezTo>
                <a:cubicBezTo>
                  <a:pt x="3741" y="3906"/>
                  <a:pt x="267795" y="75344"/>
                  <a:pt x="339762" y="89102"/>
                </a:cubicBezTo>
                <a:cubicBezTo>
                  <a:pt x="411729" y="102860"/>
                  <a:pt x="428133" y="30364"/>
                  <a:pt x="425487" y="4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902EF895-F2B7-C4BF-0ADB-ED148E42AF8D}"/>
              </a:ext>
            </a:extLst>
          </p:cNvPr>
          <p:cNvSpPr/>
          <p:nvPr/>
        </p:nvSpPr>
        <p:spPr>
          <a:xfrm>
            <a:off x="6850640" y="4600778"/>
            <a:ext cx="575040" cy="117362"/>
          </a:xfrm>
          <a:custGeom>
            <a:avLst/>
            <a:gdLst>
              <a:gd name="connsiteX0" fmla="*/ 1010 w 575040"/>
              <a:gd name="connsiteY0" fmla="*/ 104572 h 117362"/>
              <a:gd name="connsiteX1" fmla="*/ 391535 w 575040"/>
              <a:gd name="connsiteY1" fmla="*/ 56947 h 117362"/>
              <a:gd name="connsiteX2" fmla="*/ 566160 w 575040"/>
              <a:gd name="connsiteY2" fmla="*/ 2972 h 117362"/>
              <a:gd name="connsiteX3" fmla="*/ 543935 w 575040"/>
              <a:gd name="connsiteY3" fmla="*/ 18847 h 117362"/>
              <a:gd name="connsiteX4" fmla="*/ 496310 w 575040"/>
              <a:gd name="connsiteY4" fmla="*/ 117272 h 117362"/>
              <a:gd name="connsiteX5" fmla="*/ 518535 w 575040"/>
              <a:gd name="connsiteY5" fmla="*/ 37897 h 117362"/>
              <a:gd name="connsiteX6" fmla="*/ 1010 w 575040"/>
              <a:gd name="connsiteY6" fmla="*/ 104572 h 11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040" h="117362">
                <a:moveTo>
                  <a:pt x="1010" y="104572"/>
                </a:moveTo>
                <a:cubicBezTo>
                  <a:pt x="-20157" y="107747"/>
                  <a:pt x="297343" y="73880"/>
                  <a:pt x="391535" y="56947"/>
                </a:cubicBezTo>
                <a:cubicBezTo>
                  <a:pt x="485727" y="40014"/>
                  <a:pt x="540760" y="9322"/>
                  <a:pt x="566160" y="2972"/>
                </a:cubicBezTo>
                <a:cubicBezTo>
                  <a:pt x="591560" y="-3378"/>
                  <a:pt x="555577" y="-203"/>
                  <a:pt x="543935" y="18847"/>
                </a:cubicBezTo>
                <a:cubicBezTo>
                  <a:pt x="532293" y="37897"/>
                  <a:pt x="500543" y="114097"/>
                  <a:pt x="496310" y="117272"/>
                </a:cubicBezTo>
                <a:cubicBezTo>
                  <a:pt x="492077" y="120447"/>
                  <a:pt x="604789" y="39484"/>
                  <a:pt x="518535" y="37897"/>
                </a:cubicBezTo>
                <a:cubicBezTo>
                  <a:pt x="432281" y="36310"/>
                  <a:pt x="22177" y="101397"/>
                  <a:pt x="1010" y="104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F1A17EB1-D94D-9230-A1D7-CF3266F46BC4}"/>
              </a:ext>
            </a:extLst>
          </p:cNvPr>
          <p:cNvSpPr/>
          <p:nvPr/>
        </p:nvSpPr>
        <p:spPr>
          <a:xfrm>
            <a:off x="6460918" y="4199357"/>
            <a:ext cx="78525" cy="1022143"/>
          </a:xfrm>
          <a:custGeom>
            <a:avLst/>
            <a:gdLst>
              <a:gd name="connsiteX0" fmla="*/ 76407 w 78525"/>
              <a:gd name="connsiteY0" fmla="*/ 4343 h 1022143"/>
              <a:gd name="connsiteX1" fmla="*/ 73232 w 78525"/>
              <a:gd name="connsiteY1" fmla="*/ 960018 h 1022143"/>
              <a:gd name="connsiteX2" fmla="*/ 73232 w 78525"/>
              <a:gd name="connsiteY2" fmla="*/ 886993 h 1022143"/>
              <a:gd name="connsiteX3" fmla="*/ 207 w 78525"/>
              <a:gd name="connsiteY3" fmla="*/ 547268 h 1022143"/>
              <a:gd name="connsiteX4" fmla="*/ 51007 w 78525"/>
              <a:gd name="connsiteY4" fmla="*/ 712368 h 1022143"/>
              <a:gd name="connsiteX5" fmla="*/ 44657 w 78525"/>
              <a:gd name="connsiteY5" fmla="*/ 391693 h 1022143"/>
              <a:gd name="connsiteX6" fmla="*/ 47832 w 78525"/>
              <a:gd name="connsiteY6" fmla="*/ 598068 h 1022143"/>
              <a:gd name="connsiteX7" fmla="*/ 76407 w 78525"/>
              <a:gd name="connsiteY7" fmla="*/ 4343 h 102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25" h="1022143">
                <a:moveTo>
                  <a:pt x="76407" y="4343"/>
                </a:moveTo>
                <a:cubicBezTo>
                  <a:pt x="80640" y="64668"/>
                  <a:pt x="73761" y="812910"/>
                  <a:pt x="73232" y="960018"/>
                </a:cubicBezTo>
                <a:cubicBezTo>
                  <a:pt x="72703" y="1107126"/>
                  <a:pt x="85403" y="955785"/>
                  <a:pt x="73232" y="886993"/>
                </a:cubicBezTo>
                <a:cubicBezTo>
                  <a:pt x="61061" y="818201"/>
                  <a:pt x="3911" y="576372"/>
                  <a:pt x="207" y="547268"/>
                </a:cubicBezTo>
                <a:cubicBezTo>
                  <a:pt x="-3497" y="518164"/>
                  <a:pt x="43599" y="738297"/>
                  <a:pt x="51007" y="712368"/>
                </a:cubicBezTo>
                <a:cubicBezTo>
                  <a:pt x="58415" y="686439"/>
                  <a:pt x="45186" y="410743"/>
                  <a:pt x="44657" y="391693"/>
                </a:cubicBezTo>
                <a:cubicBezTo>
                  <a:pt x="44128" y="372643"/>
                  <a:pt x="40953" y="665272"/>
                  <a:pt x="47832" y="598068"/>
                </a:cubicBezTo>
                <a:cubicBezTo>
                  <a:pt x="54711" y="530864"/>
                  <a:pt x="72174" y="-55982"/>
                  <a:pt x="76407" y="4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F073C316-73E6-4340-B5A8-D165A62072CD}"/>
              </a:ext>
            </a:extLst>
          </p:cNvPr>
          <p:cNvSpPr/>
          <p:nvPr/>
        </p:nvSpPr>
        <p:spPr>
          <a:xfrm>
            <a:off x="2450178" y="6750915"/>
            <a:ext cx="1958760" cy="1501681"/>
          </a:xfrm>
          <a:custGeom>
            <a:avLst/>
            <a:gdLst>
              <a:gd name="connsiteX0" fmla="*/ 42651 w 1958760"/>
              <a:gd name="connsiteY0" fmla="*/ 1467799 h 1501681"/>
              <a:gd name="connsiteX1" fmla="*/ 195051 w 1958760"/>
              <a:gd name="connsiteY1" fmla="*/ 1315399 h 1501681"/>
              <a:gd name="connsiteX2" fmla="*/ 1120336 w 1958760"/>
              <a:gd name="connsiteY2" fmla="*/ 19999 h 1501681"/>
              <a:gd name="connsiteX3" fmla="*/ 1196536 w 1958760"/>
              <a:gd name="connsiteY3" fmla="*/ 509856 h 1501681"/>
              <a:gd name="connsiteX4" fmla="*/ 1425136 w 1958760"/>
              <a:gd name="connsiteY4" fmla="*/ 259485 h 1501681"/>
              <a:gd name="connsiteX5" fmla="*/ 1512222 w 1958760"/>
              <a:gd name="connsiteY5" fmla="*/ 1173885 h 1501681"/>
              <a:gd name="connsiteX6" fmla="*/ 1708165 w 1958760"/>
              <a:gd name="connsiteY6" fmla="*/ 379228 h 1501681"/>
              <a:gd name="connsiteX7" fmla="*/ 1827908 w 1958760"/>
              <a:gd name="connsiteY7" fmla="*/ 1239199 h 1501681"/>
              <a:gd name="connsiteX8" fmla="*/ 1893222 w 1958760"/>
              <a:gd name="connsiteY8" fmla="*/ 923514 h 1501681"/>
              <a:gd name="connsiteX9" fmla="*/ 1925879 w 1958760"/>
              <a:gd name="connsiteY9" fmla="*/ 1456914 h 1501681"/>
              <a:gd name="connsiteX10" fmla="*/ 1392479 w 1958760"/>
              <a:gd name="connsiteY10" fmla="*/ 357456 h 1501681"/>
              <a:gd name="connsiteX11" fmla="*/ 761108 w 1958760"/>
              <a:gd name="connsiteY11" fmla="*/ 1065028 h 1501681"/>
              <a:gd name="connsiteX12" fmla="*/ 42651 w 1958760"/>
              <a:gd name="connsiteY12" fmla="*/ 1467799 h 150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8760" h="1501681">
                <a:moveTo>
                  <a:pt x="42651" y="1467799"/>
                </a:moveTo>
                <a:cubicBezTo>
                  <a:pt x="-51692" y="1509528"/>
                  <a:pt x="15437" y="1556699"/>
                  <a:pt x="195051" y="1315399"/>
                </a:cubicBezTo>
                <a:cubicBezTo>
                  <a:pt x="374665" y="1074099"/>
                  <a:pt x="953422" y="154256"/>
                  <a:pt x="1120336" y="19999"/>
                </a:cubicBezTo>
                <a:cubicBezTo>
                  <a:pt x="1287250" y="-114258"/>
                  <a:pt x="1145736" y="469942"/>
                  <a:pt x="1196536" y="509856"/>
                </a:cubicBezTo>
                <a:cubicBezTo>
                  <a:pt x="1247336" y="549770"/>
                  <a:pt x="1372522" y="148814"/>
                  <a:pt x="1425136" y="259485"/>
                </a:cubicBezTo>
                <a:cubicBezTo>
                  <a:pt x="1477750" y="370156"/>
                  <a:pt x="1465051" y="1153928"/>
                  <a:pt x="1512222" y="1173885"/>
                </a:cubicBezTo>
                <a:cubicBezTo>
                  <a:pt x="1559393" y="1193842"/>
                  <a:pt x="1655551" y="368342"/>
                  <a:pt x="1708165" y="379228"/>
                </a:cubicBezTo>
                <a:cubicBezTo>
                  <a:pt x="1760779" y="390114"/>
                  <a:pt x="1797065" y="1148485"/>
                  <a:pt x="1827908" y="1239199"/>
                </a:cubicBezTo>
                <a:cubicBezTo>
                  <a:pt x="1858751" y="1329913"/>
                  <a:pt x="1876894" y="887228"/>
                  <a:pt x="1893222" y="923514"/>
                </a:cubicBezTo>
                <a:cubicBezTo>
                  <a:pt x="1909550" y="959800"/>
                  <a:pt x="2009336" y="1551257"/>
                  <a:pt x="1925879" y="1456914"/>
                </a:cubicBezTo>
                <a:cubicBezTo>
                  <a:pt x="1842422" y="1362571"/>
                  <a:pt x="1586607" y="422770"/>
                  <a:pt x="1392479" y="357456"/>
                </a:cubicBezTo>
                <a:cubicBezTo>
                  <a:pt x="1198351" y="292142"/>
                  <a:pt x="991522" y="874528"/>
                  <a:pt x="761108" y="1065028"/>
                </a:cubicBezTo>
                <a:cubicBezTo>
                  <a:pt x="530694" y="1255528"/>
                  <a:pt x="136994" y="1426070"/>
                  <a:pt x="42651" y="1467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6890F2A2-CE16-70DA-B17C-3D7AE0378AB1}"/>
              </a:ext>
            </a:extLst>
          </p:cNvPr>
          <p:cNvSpPr/>
          <p:nvPr/>
        </p:nvSpPr>
        <p:spPr>
          <a:xfrm>
            <a:off x="8020023" y="4439879"/>
            <a:ext cx="558066" cy="3998291"/>
          </a:xfrm>
          <a:custGeom>
            <a:avLst/>
            <a:gdLst>
              <a:gd name="connsiteX0" fmla="*/ 46291 w 558066"/>
              <a:gd name="connsiteY0" fmla="*/ 121235 h 3998291"/>
              <a:gd name="connsiteX1" fmla="*/ 68063 w 558066"/>
              <a:gd name="connsiteY1" fmla="*/ 175664 h 3998291"/>
              <a:gd name="connsiteX2" fmla="*/ 557920 w 558066"/>
              <a:gd name="connsiteY2" fmla="*/ 1917378 h 3998291"/>
              <a:gd name="connsiteX3" fmla="*/ 13634 w 558066"/>
              <a:gd name="connsiteY3" fmla="*/ 2907978 h 3998291"/>
              <a:gd name="connsiteX4" fmla="*/ 231348 w 558066"/>
              <a:gd name="connsiteY4" fmla="*/ 2712035 h 3998291"/>
              <a:gd name="connsiteX5" fmla="*/ 329320 w 558066"/>
              <a:gd name="connsiteY5" fmla="*/ 3996550 h 3998291"/>
              <a:gd name="connsiteX6" fmla="*/ 155148 w 558066"/>
              <a:gd name="connsiteY6" fmla="*/ 2396350 h 3998291"/>
              <a:gd name="connsiteX7" fmla="*/ 89834 w 558066"/>
              <a:gd name="connsiteY7" fmla="*/ 1286007 h 3998291"/>
              <a:gd name="connsiteX8" fmla="*/ 2748 w 558066"/>
              <a:gd name="connsiteY8" fmla="*/ 77692 h 3998291"/>
              <a:gd name="connsiteX9" fmla="*/ 46291 w 558066"/>
              <a:gd name="connsiteY9" fmla="*/ 121235 h 399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8066" h="3998291">
                <a:moveTo>
                  <a:pt x="46291" y="121235"/>
                </a:moveTo>
                <a:cubicBezTo>
                  <a:pt x="57177" y="137564"/>
                  <a:pt x="-17208" y="-123693"/>
                  <a:pt x="68063" y="175664"/>
                </a:cubicBezTo>
                <a:cubicBezTo>
                  <a:pt x="153334" y="475021"/>
                  <a:pt x="566992" y="1461992"/>
                  <a:pt x="557920" y="1917378"/>
                </a:cubicBezTo>
                <a:cubicBezTo>
                  <a:pt x="548849" y="2372764"/>
                  <a:pt x="68063" y="2775535"/>
                  <a:pt x="13634" y="2907978"/>
                </a:cubicBezTo>
                <a:cubicBezTo>
                  <a:pt x="-40795" y="3040421"/>
                  <a:pt x="178734" y="2530606"/>
                  <a:pt x="231348" y="2712035"/>
                </a:cubicBezTo>
                <a:cubicBezTo>
                  <a:pt x="283962" y="2893464"/>
                  <a:pt x="342020" y="4049164"/>
                  <a:pt x="329320" y="3996550"/>
                </a:cubicBezTo>
                <a:cubicBezTo>
                  <a:pt x="316620" y="3943936"/>
                  <a:pt x="195062" y="2848107"/>
                  <a:pt x="155148" y="2396350"/>
                </a:cubicBezTo>
                <a:cubicBezTo>
                  <a:pt x="115234" y="1944593"/>
                  <a:pt x="115234" y="1672450"/>
                  <a:pt x="89834" y="1286007"/>
                </a:cubicBezTo>
                <a:cubicBezTo>
                  <a:pt x="64434" y="899564"/>
                  <a:pt x="17262" y="268192"/>
                  <a:pt x="2748" y="77692"/>
                </a:cubicBezTo>
                <a:cubicBezTo>
                  <a:pt x="-11766" y="-112808"/>
                  <a:pt x="35405" y="104906"/>
                  <a:pt x="46291" y="121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97396F08-084B-BA09-5618-2351AC945EAC}"/>
              </a:ext>
            </a:extLst>
          </p:cNvPr>
          <p:cNvSpPr/>
          <p:nvPr/>
        </p:nvSpPr>
        <p:spPr>
          <a:xfrm>
            <a:off x="7184286" y="7214923"/>
            <a:ext cx="1154368" cy="2192587"/>
          </a:xfrm>
          <a:custGeom>
            <a:avLst/>
            <a:gdLst>
              <a:gd name="connsiteX0" fmla="*/ 784057 w 1154368"/>
              <a:gd name="connsiteY0" fmla="*/ 89391 h 2192587"/>
              <a:gd name="connsiteX1" fmla="*/ 794943 w 1154368"/>
              <a:gd name="connsiteY1" fmla="*/ 176477 h 2192587"/>
              <a:gd name="connsiteX2" fmla="*/ 1154171 w 1154368"/>
              <a:gd name="connsiteY2" fmla="*/ 1297706 h 2192587"/>
              <a:gd name="connsiteX3" fmla="*/ 849371 w 1154368"/>
              <a:gd name="connsiteY3" fmla="*/ 1852877 h 2192587"/>
              <a:gd name="connsiteX4" fmla="*/ 1110628 w 1154368"/>
              <a:gd name="connsiteY4" fmla="*/ 1417448 h 2192587"/>
              <a:gd name="connsiteX5" fmla="*/ 130914 w 1154368"/>
              <a:gd name="connsiteY5" fmla="*/ 2190334 h 2192587"/>
              <a:gd name="connsiteX6" fmla="*/ 424828 w 1154368"/>
              <a:gd name="connsiteY6" fmla="*/ 1667820 h 2192587"/>
              <a:gd name="connsiteX7" fmla="*/ 285 w 1154368"/>
              <a:gd name="connsiteY7" fmla="*/ 2114134 h 2192587"/>
              <a:gd name="connsiteX8" fmla="*/ 501028 w 1154368"/>
              <a:gd name="connsiteY8" fmla="*/ 1319477 h 2192587"/>
              <a:gd name="connsiteX9" fmla="*/ 805828 w 1154368"/>
              <a:gd name="connsiteY9" fmla="*/ 1036448 h 2192587"/>
              <a:gd name="connsiteX10" fmla="*/ 784057 w 1154368"/>
              <a:gd name="connsiteY10" fmla="*/ 89391 h 219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368" h="2192587">
                <a:moveTo>
                  <a:pt x="784057" y="89391"/>
                </a:moveTo>
                <a:cubicBezTo>
                  <a:pt x="782243" y="-53937"/>
                  <a:pt x="733257" y="-24909"/>
                  <a:pt x="794943" y="176477"/>
                </a:cubicBezTo>
                <a:cubicBezTo>
                  <a:pt x="856629" y="377863"/>
                  <a:pt x="1145100" y="1018306"/>
                  <a:pt x="1154171" y="1297706"/>
                </a:cubicBezTo>
                <a:cubicBezTo>
                  <a:pt x="1163242" y="1577106"/>
                  <a:pt x="856628" y="1832920"/>
                  <a:pt x="849371" y="1852877"/>
                </a:cubicBezTo>
                <a:cubicBezTo>
                  <a:pt x="842114" y="1872834"/>
                  <a:pt x="1230371" y="1361205"/>
                  <a:pt x="1110628" y="1417448"/>
                </a:cubicBezTo>
                <a:cubicBezTo>
                  <a:pt x="990885" y="1473691"/>
                  <a:pt x="245214" y="2148605"/>
                  <a:pt x="130914" y="2190334"/>
                </a:cubicBezTo>
                <a:cubicBezTo>
                  <a:pt x="16614" y="2232063"/>
                  <a:pt x="446599" y="1680520"/>
                  <a:pt x="424828" y="1667820"/>
                </a:cubicBezTo>
                <a:cubicBezTo>
                  <a:pt x="403057" y="1655120"/>
                  <a:pt x="-12415" y="2172191"/>
                  <a:pt x="285" y="2114134"/>
                </a:cubicBezTo>
                <a:cubicBezTo>
                  <a:pt x="12985" y="2056077"/>
                  <a:pt x="366771" y="1499091"/>
                  <a:pt x="501028" y="1319477"/>
                </a:cubicBezTo>
                <a:cubicBezTo>
                  <a:pt x="635285" y="1139863"/>
                  <a:pt x="764099" y="1243276"/>
                  <a:pt x="805828" y="1036448"/>
                </a:cubicBezTo>
                <a:cubicBezTo>
                  <a:pt x="847557" y="829620"/>
                  <a:pt x="785871" y="232719"/>
                  <a:pt x="784057" y="89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FED5F7D3-FACE-AD7B-C699-5F8287135745}"/>
              </a:ext>
            </a:extLst>
          </p:cNvPr>
          <p:cNvSpPr/>
          <p:nvPr/>
        </p:nvSpPr>
        <p:spPr>
          <a:xfrm>
            <a:off x="4507829" y="4470387"/>
            <a:ext cx="529703" cy="315572"/>
          </a:xfrm>
          <a:custGeom>
            <a:avLst/>
            <a:gdLst>
              <a:gd name="connsiteX0" fmla="*/ 529392 w 529703"/>
              <a:gd name="connsiteY0" fmla="*/ 13 h 315572"/>
              <a:gd name="connsiteX1" fmla="*/ 240634 w 529703"/>
              <a:gd name="connsiteY1" fmla="*/ 208560 h 315572"/>
              <a:gd name="connsiteX2" fmla="*/ 3 w 529703"/>
              <a:gd name="connsiteY2" fmla="*/ 310160 h 315572"/>
              <a:gd name="connsiteX3" fmla="*/ 235287 w 529703"/>
              <a:gd name="connsiteY3" fmla="*/ 235297 h 315572"/>
              <a:gd name="connsiteX4" fmla="*/ 497308 w 529703"/>
              <a:gd name="connsiteY4" fmla="*/ 315508 h 315572"/>
              <a:gd name="connsiteX5" fmla="*/ 438487 w 529703"/>
              <a:gd name="connsiteY5" fmla="*/ 219255 h 315572"/>
              <a:gd name="connsiteX6" fmla="*/ 459876 w 529703"/>
              <a:gd name="connsiteY6" fmla="*/ 165781 h 315572"/>
              <a:gd name="connsiteX7" fmla="*/ 299455 w 529703"/>
              <a:gd name="connsiteY7" fmla="*/ 197866 h 315572"/>
              <a:gd name="connsiteX8" fmla="*/ 529392 w 529703"/>
              <a:gd name="connsiteY8" fmla="*/ 13 h 31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703" h="315572">
                <a:moveTo>
                  <a:pt x="529392" y="13"/>
                </a:moveTo>
                <a:cubicBezTo>
                  <a:pt x="519588" y="1795"/>
                  <a:pt x="328865" y="156869"/>
                  <a:pt x="240634" y="208560"/>
                </a:cubicBezTo>
                <a:cubicBezTo>
                  <a:pt x="152403" y="260251"/>
                  <a:pt x="894" y="305704"/>
                  <a:pt x="3" y="310160"/>
                </a:cubicBezTo>
                <a:cubicBezTo>
                  <a:pt x="-888" y="314616"/>
                  <a:pt x="152403" y="234406"/>
                  <a:pt x="235287" y="235297"/>
                </a:cubicBezTo>
                <a:cubicBezTo>
                  <a:pt x="318171" y="236188"/>
                  <a:pt x="463441" y="318182"/>
                  <a:pt x="497308" y="315508"/>
                </a:cubicBezTo>
                <a:cubicBezTo>
                  <a:pt x="531175" y="312834"/>
                  <a:pt x="444726" y="244209"/>
                  <a:pt x="438487" y="219255"/>
                </a:cubicBezTo>
                <a:cubicBezTo>
                  <a:pt x="432248" y="194301"/>
                  <a:pt x="483048" y="169346"/>
                  <a:pt x="459876" y="165781"/>
                </a:cubicBezTo>
                <a:cubicBezTo>
                  <a:pt x="436704" y="162216"/>
                  <a:pt x="284304" y="220147"/>
                  <a:pt x="299455" y="197866"/>
                </a:cubicBezTo>
                <a:cubicBezTo>
                  <a:pt x="314606" y="175585"/>
                  <a:pt x="539196" y="-1769"/>
                  <a:pt x="52939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C595AF74-9343-FF5D-72F5-CD0E9C0853BE}"/>
              </a:ext>
            </a:extLst>
          </p:cNvPr>
          <p:cNvSpPr/>
          <p:nvPr/>
        </p:nvSpPr>
        <p:spPr>
          <a:xfrm>
            <a:off x="5480919" y="4491537"/>
            <a:ext cx="222415" cy="208154"/>
          </a:xfrm>
          <a:custGeom>
            <a:avLst/>
            <a:gdLst>
              <a:gd name="connsiteX0" fmla="*/ 134 w 222415"/>
              <a:gd name="connsiteY0" fmla="*/ 252 h 208154"/>
              <a:gd name="connsiteX1" fmla="*/ 181944 w 222415"/>
              <a:gd name="connsiteY1" fmla="*/ 203452 h 208154"/>
              <a:gd name="connsiteX2" fmla="*/ 187292 w 222415"/>
              <a:gd name="connsiteY2" fmla="*/ 144631 h 208154"/>
              <a:gd name="connsiteX3" fmla="*/ 214028 w 222415"/>
              <a:gd name="connsiteY3" fmla="*/ 160674 h 208154"/>
              <a:gd name="connsiteX4" fmla="*/ 134 w 222415"/>
              <a:gd name="connsiteY4" fmla="*/ 252 h 20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15" h="208154">
                <a:moveTo>
                  <a:pt x="134" y="252"/>
                </a:moveTo>
                <a:cubicBezTo>
                  <a:pt x="-5213" y="7382"/>
                  <a:pt x="150751" y="179389"/>
                  <a:pt x="181944" y="203452"/>
                </a:cubicBezTo>
                <a:cubicBezTo>
                  <a:pt x="213137" y="227515"/>
                  <a:pt x="181945" y="151761"/>
                  <a:pt x="187292" y="144631"/>
                </a:cubicBezTo>
                <a:cubicBezTo>
                  <a:pt x="192639" y="137501"/>
                  <a:pt x="241656" y="182063"/>
                  <a:pt x="214028" y="160674"/>
                </a:cubicBezTo>
                <a:cubicBezTo>
                  <a:pt x="186400" y="139285"/>
                  <a:pt x="5481" y="-6878"/>
                  <a:pt x="134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70F66089-00C9-320F-D1A5-9EA95FAC2E37}"/>
              </a:ext>
            </a:extLst>
          </p:cNvPr>
          <p:cNvSpPr/>
          <p:nvPr/>
        </p:nvSpPr>
        <p:spPr>
          <a:xfrm>
            <a:off x="6667692" y="4208206"/>
            <a:ext cx="150612" cy="374653"/>
          </a:xfrm>
          <a:custGeom>
            <a:avLst/>
            <a:gdLst>
              <a:gd name="connsiteX0" fmla="*/ 150203 w 150612"/>
              <a:gd name="connsiteY0" fmla="*/ 173 h 374653"/>
              <a:gd name="connsiteX1" fmla="*/ 59297 w 150612"/>
              <a:gd name="connsiteY1" fmla="*/ 235457 h 374653"/>
              <a:gd name="connsiteX2" fmla="*/ 91382 w 150612"/>
              <a:gd name="connsiteY2" fmla="*/ 299626 h 374653"/>
              <a:gd name="connsiteX3" fmla="*/ 476 w 150612"/>
              <a:gd name="connsiteY3" fmla="*/ 374489 h 374653"/>
              <a:gd name="connsiteX4" fmla="*/ 53950 w 150612"/>
              <a:gd name="connsiteY4" fmla="*/ 278236 h 374653"/>
              <a:gd name="connsiteX5" fmla="*/ 16519 w 150612"/>
              <a:gd name="connsiteY5" fmla="*/ 198026 h 374653"/>
              <a:gd name="connsiteX6" fmla="*/ 150203 w 150612"/>
              <a:gd name="connsiteY6" fmla="*/ 173 h 37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12" h="374653">
                <a:moveTo>
                  <a:pt x="150203" y="173"/>
                </a:moveTo>
                <a:cubicBezTo>
                  <a:pt x="157333" y="6411"/>
                  <a:pt x="69100" y="185548"/>
                  <a:pt x="59297" y="235457"/>
                </a:cubicBezTo>
                <a:cubicBezTo>
                  <a:pt x="49494" y="285366"/>
                  <a:pt x="101185" y="276454"/>
                  <a:pt x="91382" y="299626"/>
                </a:cubicBezTo>
                <a:cubicBezTo>
                  <a:pt x="81579" y="322798"/>
                  <a:pt x="6715" y="378054"/>
                  <a:pt x="476" y="374489"/>
                </a:cubicBezTo>
                <a:cubicBezTo>
                  <a:pt x="-5763" y="370924"/>
                  <a:pt x="51276" y="307646"/>
                  <a:pt x="53950" y="278236"/>
                </a:cubicBezTo>
                <a:cubicBezTo>
                  <a:pt x="56624" y="248826"/>
                  <a:pt x="-1306" y="238131"/>
                  <a:pt x="16519" y="198026"/>
                </a:cubicBezTo>
                <a:cubicBezTo>
                  <a:pt x="34344" y="157921"/>
                  <a:pt x="143073" y="-6065"/>
                  <a:pt x="150203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782E36A1-AEEE-4433-8F0E-90940CA5B0C1}"/>
              </a:ext>
            </a:extLst>
          </p:cNvPr>
          <p:cNvSpPr/>
          <p:nvPr/>
        </p:nvSpPr>
        <p:spPr>
          <a:xfrm>
            <a:off x="7125174" y="4149526"/>
            <a:ext cx="351574" cy="256766"/>
          </a:xfrm>
          <a:custGeom>
            <a:avLst/>
            <a:gdLst>
              <a:gd name="connsiteX0" fmla="*/ 2868 w 351574"/>
              <a:gd name="connsiteY0" fmla="*/ 32 h 256766"/>
              <a:gd name="connsiteX1" fmla="*/ 243500 w 351574"/>
              <a:gd name="connsiteY1" fmla="*/ 106979 h 256766"/>
              <a:gd name="connsiteX2" fmla="*/ 350447 w 351574"/>
              <a:gd name="connsiteY2" fmla="*/ 123021 h 256766"/>
              <a:gd name="connsiteX3" fmla="*/ 296973 w 351574"/>
              <a:gd name="connsiteY3" fmla="*/ 133716 h 256766"/>
              <a:gd name="connsiteX4" fmla="*/ 254194 w 351574"/>
              <a:gd name="connsiteY4" fmla="*/ 256706 h 256766"/>
              <a:gd name="connsiteX5" fmla="*/ 136552 w 351574"/>
              <a:gd name="connsiteY5" fmla="*/ 149758 h 256766"/>
              <a:gd name="connsiteX6" fmla="*/ 109815 w 351574"/>
              <a:gd name="connsiteY6" fmla="*/ 123021 h 256766"/>
              <a:gd name="connsiteX7" fmla="*/ 211415 w 351574"/>
              <a:gd name="connsiteY7" fmla="*/ 187190 h 256766"/>
              <a:gd name="connsiteX8" fmla="*/ 115163 w 351574"/>
              <a:gd name="connsiteY8" fmla="*/ 96285 h 256766"/>
              <a:gd name="connsiteX9" fmla="*/ 2868 w 351574"/>
              <a:gd name="connsiteY9" fmla="*/ 32 h 25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574" h="256766">
                <a:moveTo>
                  <a:pt x="2868" y="32"/>
                </a:moveTo>
                <a:cubicBezTo>
                  <a:pt x="24257" y="1814"/>
                  <a:pt x="185570" y="86481"/>
                  <a:pt x="243500" y="106979"/>
                </a:cubicBezTo>
                <a:cubicBezTo>
                  <a:pt x="301430" y="127477"/>
                  <a:pt x="341535" y="118565"/>
                  <a:pt x="350447" y="123021"/>
                </a:cubicBezTo>
                <a:cubicBezTo>
                  <a:pt x="359359" y="127477"/>
                  <a:pt x="313015" y="111435"/>
                  <a:pt x="296973" y="133716"/>
                </a:cubicBezTo>
                <a:cubicBezTo>
                  <a:pt x="280931" y="155997"/>
                  <a:pt x="280931" y="254032"/>
                  <a:pt x="254194" y="256706"/>
                </a:cubicBezTo>
                <a:cubicBezTo>
                  <a:pt x="227457" y="259380"/>
                  <a:pt x="160615" y="172039"/>
                  <a:pt x="136552" y="149758"/>
                </a:cubicBezTo>
                <a:cubicBezTo>
                  <a:pt x="112489" y="127477"/>
                  <a:pt x="97338" y="116782"/>
                  <a:pt x="109815" y="123021"/>
                </a:cubicBezTo>
                <a:cubicBezTo>
                  <a:pt x="122292" y="129260"/>
                  <a:pt x="210524" y="191646"/>
                  <a:pt x="211415" y="187190"/>
                </a:cubicBezTo>
                <a:cubicBezTo>
                  <a:pt x="212306" y="182734"/>
                  <a:pt x="144574" y="123022"/>
                  <a:pt x="115163" y="96285"/>
                </a:cubicBezTo>
                <a:cubicBezTo>
                  <a:pt x="85752" y="69548"/>
                  <a:pt x="-18521" y="-1750"/>
                  <a:pt x="2868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D9334ACB-1F64-308A-A690-C54C1F90D6E7}"/>
              </a:ext>
            </a:extLst>
          </p:cNvPr>
          <p:cNvSpPr/>
          <p:nvPr/>
        </p:nvSpPr>
        <p:spPr>
          <a:xfrm>
            <a:off x="6143278" y="5733970"/>
            <a:ext cx="184058" cy="83566"/>
          </a:xfrm>
          <a:custGeom>
            <a:avLst/>
            <a:gdLst>
              <a:gd name="connsiteX0" fmla="*/ 49554 w 184058"/>
              <a:gd name="connsiteY0" fmla="*/ 11 h 83566"/>
              <a:gd name="connsiteX1" fmla="*/ 174995 w 184058"/>
              <a:gd name="connsiteY1" fmla="*/ 75936 h 83566"/>
              <a:gd name="connsiteX2" fmla="*/ 155188 w 184058"/>
              <a:gd name="connsiteY2" fmla="*/ 56130 h 83566"/>
              <a:gd name="connsiteX3" fmla="*/ 3339 w 184058"/>
              <a:gd name="connsiteY3" fmla="*/ 82538 h 83566"/>
              <a:gd name="connsiteX4" fmla="*/ 49554 w 184058"/>
              <a:gd name="connsiteY4" fmla="*/ 11 h 8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58" h="83566">
                <a:moveTo>
                  <a:pt x="49554" y="11"/>
                </a:moveTo>
                <a:cubicBezTo>
                  <a:pt x="78163" y="-1089"/>
                  <a:pt x="174995" y="75936"/>
                  <a:pt x="174995" y="75936"/>
                </a:cubicBezTo>
                <a:cubicBezTo>
                  <a:pt x="192601" y="85289"/>
                  <a:pt x="183797" y="55030"/>
                  <a:pt x="155188" y="56130"/>
                </a:cubicBezTo>
                <a:cubicBezTo>
                  <a:pt x="126579" y="57230"/>
                  <a:pt x="17093" y="89690"/>
                  <a:pt x="3339" y="82538"/>
                </a:cubicBezTo>
                <a:cubicBezTo>
                  <a:pt x="-10415" y="75386"/>
                  <a:pt x="20945" y="1111"/>
                  <a:pt x="49554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8B04B5B1-315D-032B-3D01-8941F13C3CF0}"/>
              </a:ext>
            </a:extLst>
          </p:cNvPr>
          <p:cNvSpPr/>
          <p:nvPr/>
        </p:nvSpPr>
        <p:spPr>
          <a:xfrm>
            <a:off x="6661450" y="5644682"/>
            <a:ext cx="77043" cy="91335"/>
          </a:xfrm>
          <a:custGeom>
            <a:avLst/>
            <a:gdLst>
              <a:gd name="connsiteX0" fmla="*/ 66157 w 77043"/>
              <a:gd name="connsiteY0" fmla="*/ 170 h 91335"/>
              <a:gd name="connsiteX1" fmla="*/ 136 w 77043"/>
              <a:gd name="connsiteY1" fmla="*/ 89299 h 91335"/>
              <a:gd name="connsiteX2" fmla="*/ 49652 w 77043"/>
              <a:gd name="connsiteY2" fmla="*/ 62891 h 91335"/>
              <a:gd name="connsiteX3" fmla="*/ 76060 w 77043"/>
              <a:gd name="connsiteY3" fmla="*/ 66192 h 91335"/>
              <a:gd name="connsiteX4" fmla="*/ 66157 w 77043"/>
              <a:gd name="connsiteY4" fmla="*/ 170 h 9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43" h="91335">
                <a:moveTo>
                  <a:pt x="66157" y="170"/>
                </a:moveTo>
                <a:cubicBezTo>
                  <a:pt x="53503" y="4021"/>
                  <a:pt x="2887" y="78846"/>
                  <a:pt x="136" y="89299"/>
                </a:cubicBezTo>
                <a:cubicBezTo>
                  <a:pt x="-2615" y="99753"/>
                  <a:pt x="36998" y="66742"/>
                  <a:pt x="49652" y="62891"/>
                </a:cubicBezTo>
                <a:cubicBezTo>
                  <a:pt x="62306" y="59040"/>
                  <a:pt x="74409" y="73345"/>
                  <a:pt x="76060" y="66192"/>
                </a:cubicBezTo>
                <a:cubicBezTo>
                  <a:pt x="77711" y="59039"/>
                  <a:pt x="78811" y="-3681"/>
                  <a:pt x="66157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CC9C3CE1-C81D-193E-5AB6-300C8DC8A1B6}"/>
              </a:ext>
            </a:extLst>
          </p:cNvPr>
          <p:cNvSpPr/>
          <p:nvPr/>
        </p:nvSpPr>
        <p:spPr>
          <a:xfrm>
            <a:off x="5675722" y="6926695"/>
            <a:ext cx="417312" cy="326998"/>
          </a:xfrm>
          <a:custGeom>
            <a:avLst/>
            <a:gdLst>
              <a:gd name="connsiteX0" fmla="*/ 393430 w 417312"/>
              <a:gd name="connsiteY0" fmla="*/ 80546 h 326998"/>
              <a:gd name="connsiteX1" fmla="*/ 365003 w 417312"/>
              <a:gd name="connsiteY1" fmla="*/ 241632 h 326998"/>
              <a:gd name="connsiteX2" fmla="*/ 417119 w 417312"/>
              <a:gd name="connsiteY2" fmla="*/ 326913 h 326998"/>
              <a:gd name="connsiteX3" fmla="*/ 379217 w 417312"/>
              <a:gd name="connsiteY3" fmla="*/ 255846 h 326998"/>
              <a:gd name="connsiteX4" fmla="*/ 293936 w 417312"/>
              <a:gd name="connsiteY4" fmla="*/ 170565 h 326998"/>
              <a:gd name="connsiteX5" fmla="*/ 191 w 417312"/>
              <a:gd name="connsiteY5" fmla="*/ 3 h 326998"/>
              <a:gd name="connsiteX6" fmla="*/ 341314 w 417312"/>
              <a:gd name="connsiteY6" fmla="*/ 175303 h 326998"/>
              <a:gd name="connsiteX7" fmla="*/ 393430 w 417312"/>
              <a:gd name="connsiteY7" fmla="*/ 80546 h 32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312" h="326998">
                <a:moveTo>
                  <a:pt x="393430" y="80546"/>
                </a:moveTo>
                <a:cubicBezTo>
                  <a:pt x="397378" y="91601"/>
                  <a:pt x="361055" y="200571"/>
                  <a:pt x="365003" y="241632"/>
                </a:cubicBezTo>
                <a:cubicBezTo>
                  <a:pt x="368951" y="282693"/>
                  <a:pt x="414750" y="324544"/>
                  <a:pt x="417119" y="326913"/>
                </a:cubicBezTo>
                <a:cubicBezTo>
                  <a:pt x="419488" y="329282"/>
                  <a:pt x="399748" y="281904"/>
                  <a:pt x="379217" y="255846"/>
                </a:cubicBezTo>
                <a:cubicBezTo>
                  <a:pt x="358686" y="229788"/>
                  <a:pt x="357107" y="213205"/>
                  <a:pt x="293936" y="170565"/>
                </a:cubicBezTo>
                <a:cubicBezTo>
                  <a:pt x="230765" y="127925"/>
                  <a:pt x="-7705" y="-787"/>
                  <a:pt x="191" y="3"/>
                </a:cubicBezTo>
                <a:cubicBezTo>
                  <a:pt x="8087" y="793"/>
                  <a:pt x="281301" y="159510"/>
                  <a:pt x="341314" y="175303"/>
                </a:cubicBezTo>
                <a:cubicBezTo>
                  <a:pt x="401327" y="191096"/>
                  <a:pt x="389482" y="69491"/>
                  <a:pt x="393430" y="80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6978940D-F149-4DC6-4289-86DE0D93441D}"/>
              </a:ext>
            </a:extLst>
          </p:cNvPr>
          <p:cNvSpPr/>
          <p:nvPr/>
        </p:nvSpPr>
        <p:spPr>
          <a:xfrm>
            <a:off x="5439975" y="5483795"/>
            <a:ext cx="133135" cy="258734"/>
          </a:xfrm>
          <a:custGeom>
            <a:avLst/>
            <a:gdLst>
              <a:gd name="connsiteX0" fmla="*/ 55901 w 133135"/>
              <a:gd name="connsiteY0" fmla="*/ 21556 h 258734"/>
              <a:gd name="connsiteX1" fmla="*/ 112755 w 133135"/>
              <a:gd name="connsiteY1" fmla="*/ 125788 h 258734"/>
              <a:gd name="connsiteX2" fmla="*/ 74852 w 133135"/>
              <a:gd name="connsiteY2" fmla="*/ 258447 h 258734"/>
              <a:gd name="connsiteX3" fmla="*/ 131706 w 133135"/>
              <a:gd name="connsiteY3" fmla="*/ 87886 h 258734"/>
              <a:gd name="connsiteX4" fmla="*/ 3785 w 133135"/>
              <a:gd name="connsiteY4" fmla="*/ 2605 h 258734"/>
              <a:gd name="connsiteX5" fmla="*/ 55901 w 133135"/>
              <a:gd name="connsiteY5" fmla="*/ 21556 h 25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135" h="258734">
                <a:moveTo>
                  <a:pt x="55901" y="21556"/>
                </a:moveTo>
                <a:cubicBezTo>
                  <a:pt x="74063" y="42087"/>
                  <a:pt x="109597" y="86306"/>
                  <a:pt x="112755" y="125788"/>
                </a:cubicBezTo>
                <a:cubicBezTo>
                  <a:pt x="115913" y="165270"/>
                  <a:pt x="71694" y="264764"/>
                  <a:pt x="74852" y="258447"/>
                </a:cubicBezTo>
                <a:cubicBezTo>
                  <a:pt x="78011" y="252130"/>
                  <a:pt x="143550" y="130526"/>
                  <a:pt x="131706" y="87886"/>
                </a:cubicBezTo>
                <a:cubicBezTo>
                  <a:pt x="119862" y="45246"/>
                  <a:pt x="21947" y="8922"/>
                  <a:pt x="3785" y="2605"/>
                </a:cubicBezTo>
                <a:cubicBezTo>
                  <a:pt x="-14377" y="-3712"/>
                  <a:pt x="37739" y="1025"/>
                  <a:pt x="55901" y="21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EFC5A43D-3E8F-3CFD-4FFB-465EC47FD4E8}"/>
              </a:ext>
            </a:extLst>
          </p:cNvPr>
          <p:cNvSpPr/>
          <p:nvPr/>
        </p:nvSpPr>
        <p:spPr>
          <a:xfrm>
            <a:off x="5135564" y="5853710"/>
            <a:ext cx="261674" cy="182840"/>
          </a:xfrm>
          <a:custGeom>
            <a:avLst/>
            <a:gdLst>
              <a:gd name="connsiteX0" fmla="*/ 237 w 261674"/>
              <a:gd name="connsiteY0" fmla="*/ 2240 h 182840"/>
              <a:gd name="connsiteX1" fmla="*/ 194488 w 261674"/>
              <a:gd name="connsiteY1" fmla="*/ 82783 h 182840"/>
              <a:gd name="connsiteX2" fmla="*/ 260817 w 261674"/>
              <a:gd name="connsiteY2" fmla="*/ 182278 h 182840"/>
              <a:gd name="connsiteX3" fmla="*/ 156585 w 261674"/>
              <a:gd name="connsiteY3" fmla="*/ 35405 h 182840"/>
              <a:gd name="connsiteX4" fmla="*/ 237 w 261674"/>
              <a:gd name="connsiteY4" fmla="*/ 2240 h 18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674" h="182840">
                <a:moveTo>
                  <a:pt x="237" y="2240"/>
                </a:moveTo>
                <a:cubicBezTo>
                  <a:pt x="6554" y="10136"/>
                  <a:pt x="151058" y="52777"/>
                  <a:pt x="194488" y="82783"/>
                </a:cubicBezTo>
                <a:cubicBezTo>
                  <a:pt x="237918" y="112789"/>
                  <a:pt x="267134" y="190174"/>
                  <a:pt x="260817" y="182278"/>
                </a:cubicBezTo>
                <a:cubicBezTo>
                  <a:pt x="254500" y="174382"/>
                  <a:pt x="197646" y="63042"/>
                  <a:pt x="156585" y="35405"/>
                </a:cubicBezTo>
                <a:cubicBezTo>
                  <a:pt x="115524" y="7768"/>
                  <a:pt x="-6080" y="-5656"/>
                  <a:pt x="237" y="2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ED7343EA-0372-003B-DB19-1449FE845F36}"/>
              </a:ext>
            </a:extLst>
          </p:cNvPr>
          <p:cNvSpPr/>
          <p:nvPr/>
        </p:nvSpPr>
        <p:spPr>
          <a:xfrm>
            <a:off x="4680162" y="5887005"/>
            <a:ext cx="150255" cy="376499"/>
          </a:xfrm>
          <a:custGeom>
            <a:avLst/>
            <a:gdLst>
              <a:gd name="connsiteX0" fmla="*/ 808 w 150255"/>
              <a:gd name="connsiteY0" fmla="*/ 106342 h 376499"/>
              <a:gd name="connsiteX1" fmla="*/ 43448 w 150255"/>
              <a:gd name="connsiteY1" fmla="*/ 239001 h 376499"/>
              <a:gd name="connsiteX2" fmla="*/ 48186 w 150255"/>
              <a:gd name="connsiteY2" fmla="*/ 376398 h 376499"/>
              <a:gd name="connsiteX3" fmla="*/ 86089 w 150255"/>
              <a:gd name="connsiteY3" fmla="*/ 257953 h 376499"/>
              <a:gd name="connsiteX4" fmla="*/ 147680 w 150255"/>
              <a:gd name="connsiteY4" fmla="*/ 73177 h 376499"/>
              <a:gd name="connsiteX5" fmla="*/ 133467 w 150255"/>
              <a:gd name="connsiteY5" fmla="*/ 6848 h 376499"/>
              <a:gd name="connsiteX6" fmla="*/ 86089 w 150255"/>
              <a:gd name="connsiteY6" fmla="*/ 224788 h 376499"/>
              <a:gd name="connsiteX7" fmla="*/ 86089 w 150255"/>
              <a:gd name="connsiteY7" fmla="*/ 267428 h 376499"/>
              <a:gd name="connsiteX8" fmla="*/ 808 w 150255"/>
              <a:gd name="connsiteY8" fmla="*/ 106342 h 37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255" h="376499">
                <a:moveTo>
                  <a:pt x="808" y="106342"/>
                </a:moveTo>
                <a:cubicBezTo>
                  <a:pt x="-6299" y="101604"/>
                  <a:pt x="35552" y="193992"/>
                  <a:pt x="43448" y="239001"/>
                </a:cubicBezTo>
                <a:cubicBezTo>
                  <a:pt x="51344" y="284010"/>
                  <a:pt x="41079" y="373239"/>
                  <a:pt x="48186" y="376398"/>
                </a:cubicBezTo>
                <a:cubicBezTo>
                  <a:pt x="55293" y="379557"/>
                  <a:pt x="69507" y="308490"/>
                  <a:pt x="86089" y="257953"/>
                </a:cubicBezTo>
                <a:cubicBezTo>
                  <a:pt x="102671" y="207416"/>
                  <a:pt x="139784" y="115028"/>
                  <a:pt x="147680" y="73177"/>
                </a:cubicBezTo>
                <a:cubicBezTo>
                  <a:pt x="155576" y="31326"/>
                  <a:pt x="143732" y="-18421"/>
                  <a:pt x="133467" y="6848"/>
                </a:cubicBezTo>
                <a:cubicBezTo>
                  <a:pt x="123202" y="32116"/>
                  <a:pt x="93985" y="181358"/>
                  <a:pt x="86089" y="224788"/>
                </a:cubicBezTo>
                <a:cubicBezTo>
                  <a:pt x="78193" y="268218"/>
                  <a:pt x="97934" y="279273"/>
                  <a:pt x="86089" y="267428"/>
                </a:cubicBezTo>
                <a:cubicBezTo>
                  <a:pt x="74244" y="255583"/>
                  <a:pt x="7915" y="111080"/>
                  <a:pt x="808" y="106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0EF026C4-6DCA-BEE6-38C6-076E30F65561}"/>
              </a:ext>
            </a:extLst>
          </p:cNvPr>
          <p:cNvSpPr/>
          <p:nvPr/>
        </p:nvSpPr>
        <p:spPr>
          <a:xfrm>
            <a:off x="4834059" y="6484693"/>
            <a:ext cx="358236" cy="267098"/>
          </a:xfrm>
          <a:custGeom>
            <a:avLst/>
            <a:gdLst>
              <a:gd name="connsiteX0" fmla="*/ 3259 w 358236"/>
              <a:gd name="connsiteY0" fmla="*/ 1388 h 267098"/>
              <a:gd name="connsiteX1" fmla="*/ 353858 w 358236"/>
              <a:gd name="connsiteY1" fmla="*/ 261968 h 267098"/>
              <a:gd name="connsiteX2" fmla="*/ 188034 w 358236"/>
              <a:gd name="connsiteY2" fmla="*/ 162474 h 267098"/>
              <a:gd name="connsiteX3" fmla="*/ 3259 w 358236"/>
              <a:gd name="connsiteY3" fmla="*/ 1388 h 26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36" h="267098">
                <a:moveTo>
                  <a:pt x="3259" y="1388"/>
                </a:moveTo>
                <a:cubicBezTo>
                  <a:pt x="30896" y="17970"/>
                  <a:pt x="323062" y="235120"/>
                  <a:pt x="353858" y="261968"/>
                </a:cubicBezTo>
                <a:cubicBezTo>
                  <a:pt x="384654" y="288816"/>
                  <a:pt x="244888" y="203535"/>
                  <a:pt x="188034" y="162474"/>
                </a:cubicBezTo>
                <a:cubicBezTo>
                  <a:pt x="131180" y="121413"/>
                  <a:pt x="-24378" y="-15194"/>
                  <a:pt x="3259" y="1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BE2F6D4F-7DFC-C7AA-0119-28F0F33F2BCC}"/>
              </a:ext>
            </a:extLst>
          </p:cNvPr>
          <p:cNvSpPr/>
          <p:nvPr/>
        </p:nvSpPr>
        <p:spPr>
          <a:xfrm>
            <a:off x="5543161" y="5363172"/>
            <a:ext cx="123965" cy="241735"/>
          </a:xfrm>
          <a:custGeom>
            <a:avLst/>
            <a:gdLst>
              <a:gd name="connsiteX0" fmla="*/ 93 w 123965"/>
              <a:gd name="connsiteY0" fmla="*/ 45 h 241735"/>
              <a:gd name="connsiteX1" fmla="*/ 94849 w 123965"/>
              <a:gd name="connsiteY1" fmla="*/ 137441 h 241735"/>
              <a:gd name="connsiteX2" fmla="*/ 118538 w 123965"/>
              <a:gd name="connsiteY2" fmla="*/ 241674 h 241735"/>
              <a:gd name="connsiteX3" fmla="*/ 113801 w 123965"/>
              <a:gd name="connsiteY3" fmla="*/ 123228 h 241735"/>
              <a:gd name="connsiteX4" fmla="*/ 93 w 123965"/>
              <a:gd name="connsiteY4" fmla="*/ 45 h 2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65" h="241735">
                <a:moveTo>
                  <a:pt x="93" y="45"/>
                </a:moveTo>
                <a:cubicBezTo>
                  <a:pt x="-3066" y="2414"/>
                  <a:pt x="75108" y="97170"/>
                  <a:pt x="94849" y="137441"/>
                </a:cubicBezTo>
                <a:cubicBezTo>
                  <a:pt x="114590" y="177713"/>
                  <a:pt x="115379" y="244043"/>
                  <a:pt x="118538" y="241674"/>
                </a:cubicBezTo>
                <a:cubicBezTo>
                  <a:pt x="121697" y="239305"/>
                  <a:pt x="131173" y="158762"/>
                  <a:pt x="113801" y="123228"/>
                </a:cubicBezTo>
                <a:cubicBezTo>
                  <a:pt x="96429" y="87694"/>
                  <a:pt x="3252" y="-2324"/>
                  <a:pt x="93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63ABB242-6954-08C1-4DAC-E186377D1464}"/>
              </a:ext>
            </a:extLst>
          </p:cNvPr>
          <p:cNvSpPr/>
          <p:nvPr/>
        </p:nvSpPr>
        <p:spPr>
          <a:xfrm>
            <a:off x="5851194" y="4433817"/>
            <a:ext cx="80643" cy="1302545"/>
          </a:xfrm>
          <a:custGeom>
            <a:avLst/>
            <a:gdLst>
              <a:gd name="connsiteX0" fmla="*/ 47397 w 80643"/>
              <a:gd name="connsiteY0" fmla="*/ 786 h 1302545"/>
              <a:gd name="connsiteX1" fmla="*/ 80561 w 80643"/>
              <a:gd name="connsiteY1" fmla="*/ 1095223 h 1302545"/>
              <a:gd name="connsiteX2" fmla="*/ 37921 w 80643"/>
              <a:gd name="connsiteY2" fmla="*/ 611965 h 1302545"/>
              <a:gd name="connsiteX3" fmla="*/ 18 w 80643"/>
              <a:gd name="connsiteY3" fmla="*/ 1294212 h 1302545"/>
              <a:gd name="connsiteX4" fmla="*/ 47397 w 80643"/>
              <a:gd name="connsiteY4" fmla="*/ 786 h 130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3" h="1302545">
                <a:moveTo>
                  <a:pt x="47397" y="786"/>
                </a:moveTo>
                <a:cubicBezTo>
                  <a:pt x="60821" y="-32379"/>
                  <a:pt x="82140" y="993360"/>
                  <a:pt x="80561" y="1095223"/>
                </a:cubicBezTo>
                <a:cubicBezTo>
                  <a:pt x="78982" y="1197086"/>
                  <a:pt x="51345" y="578800"/>
                  <a:pt x="37921" y="611965"/>
                </a:cubicBezTo>
                <a:cubicBezTo>
                  <a:pt x="24497" y="645130"/>
                  <a:pt x="-772" y="1388968"/>
                  <a:pt x="18" y="1294212"/>
                </a:cubicBezTo>
                <a:cubicBezTo>
                  <a:pt x="808" y="1199456"/>
                  <a:pt x="33973" y="33951"/>
                  <a:pt x="47397" y="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0B9A40EF-3DBD-DD66-0544-63E568514D2E}"/>
              </a:ext>
            </a:extLst>
          </p:cNvPr>
          <p:cNvSpPr/>
          <p:nvPr/>
        </p:nvSpPr>
        <p:spPr>
          <a:xfrm>
            <a:off x="4630315" y="3651455"/>
            <a:ext cx="2680028" cy="418885"/>
          </a:xfrm>
          <a:custGeom>
            <a:avLst/>
            <a:gdLst>
              <a:gd name="connsiteX0" fmla="*/ 4747 w 2680028"/>
              <a:gd name="connsiteY0" fmla="*/ 111248 h 418885"/>
              <a:gd name="connsiteX1" fmla="*/ 772002 w 2680028"/>
              <a:gd name="connsiteY1" fmla="*/ 416048 h 418885"/>
              <a:gd name="connsiteX2" fmla="*/ 666899 w 2680028"/>
              <a:gd name="connsiteY2" fmla="*/ 268904 h 418885"/>
              <a:gd name="connsiteX3" fmla="*/ 961188 w 2680028"/>
              <a:gd name="connsiteY3" fmla="*/ 363497 h 418885"/>
              <a:gd name="connsiteX4" fmla="*/ 1276499 w 2680028"/>
              <a:gd name="connsiteY4" fmla="*/ 247883 h 418885"/>
              <a:gd name="connsiteX5" fmla="*/ 1581299 w 2680028"/>
              <a:gd name="connsiteY5" fmla="*/ 416048 h 418885"/>
              <a:gd name="connsiteX6" fmla="*/ 1581299 w 2680028"/>
              <a:gd name="connsiteY6" fmla="*/ 247883 h 418885"/>
              <a:gd name="connsiteX7" fmla="*/ 1865078 w 2680028"/>
              <a:gd name="connsiteY7" fmla="*/ 374007 h 418885"/>
              <a:gd name="connsiteX8" fmla="*/ 1865078 w 2680028"/>
              <a:gd name="connsiteY8" fmla="*/ 121759 h 418885"/>
              <a:gd name="connsiteX9" fmla="*/ 2054264 w 2680028"/>
              <a:gd name="connsiteY9" fmla="*/ 300435 h 418885"/>
              <a:gd name="connsiteX10" fmla="*/ 2085795 w 2680028"/>
              <a:gd name="connsiteY10" fmla="*/ 121759 h 418885"/>
              <a:gd name="connsiteX11" fmla="*/ 2579782 w 2680028"/>
              <a:gd name="connsiteY11" fmla="*/ 289924 h 418885"/>
              <a:gd name="connsiteX12" fmla="*/ 2621823 w 2680028"/>
              <a:gd name="connsiteY12" fmla="*/ 27166 h 418885"/>
              <a:gd name="connsiteX13" fmla="*/ 2590292 w 2680028"/>
              <a:gd name="connsiteY13" fmla="*/ 16655 h 418885"/>
              <a:gd name="connsiteX14" fmla="*/ 1539257 w 2680028"/>
              <a:gd name="connsiteY14" fmla="*/ 100738 h 418885"/>
              <a:gd name="connsiteX15" fmla="*/ 561795 w 2680028"/>
              <a:gd name="connsiteY15" fmla="*/ 79717 h 418885"/>
              <a:gd name="connsiteX16" fmla="*/ 1192416 w 2680028"/>
              <a:gd name="connsiteY16" fmla="*/ 258393 h 418885"/>
              <a:gd name="connsiteX17" fmla="*/ 4747 w 2680028"/>
              <a:gd name="connsiteY17" fmla="*/ 111248 h 41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80028" h="418885">
                <a:moveTo>
                  <a:pt x="4747" y="111248"/>
                </a:moveTo>
                <a:cubicBezTo>
                  <a:pt x="-65322" y="137524"/>
                  <a:pt x="661643" y="389772"/>
                  <a:pt x="772002" y="416048"/>
                </a:cubicBezTo>
                <a:cubicBezTo>
                  <a:pt x="882361" y="442324"/>
                  <a:pt x="635368" y="277662"/>
                  <a:pt x="666899" y="268904"/>
                </a:cubicBezTo>
                <a:cubicBezTo>
                  <a:pt x="698430" y="260146"/>
                  <a:pt x="859588" y="367001"/>
                  <a:pt x="961188" y="363497"/>
                </a:cubicBezTo>
                <a:cubicBezTo>
                  <a:pt x="1062788" y="359993"/>
                  <a:pt x="1173147" y="239125"/>
                  <a:pt x="1276499" y="247883"/>
                </a:cubicBezTo>
                <a:cubicBezTo>
                  <a:pt x="1379851" y="256642"/>
                  <a:pt x="1530499" y="416048"/>
                  <a:pt x="1581299" y="416048"/>
                </a:cubicBezTo>
                <a:cubicBezTo>
                  <a:pt x="1632099" y="416048"/>
                  <a:pt x="1534003" y="254890"/>
                  <a:pt x="1581299" y="247883"/>
                </a:cubicBezTo>
                <a:cubicBezTo>
                  <a:pt x="1628596" y="240876"/>
                  <a:pt x="1817782" y="395028"/>
                  <a:pt x="1865078" y="374007"/>
                </a:cubicBezTo>
                <a:cubicBezTo>
                  <a:pt x="1912374" y="352986"/>
                  <a:pt x="1833547" y="134021"/>
                  <a:pt x="1865078" y="121759"/>
                </a:cubicBezTo>
                <a:cubicBezTo>
                  <a:pt x="1896609" y="109497"/>
                  <a:pt x="2017478" y="300435"/>
                  <a:pt x="2054264" y="300435"/>
                </a:cubicBezTo>
                <a:cubicBezTo>
                  <a:pt x="2091050" y="300435"/>
                  <a:pt x="1998209" y="123511"/>
                  <a:pt x="2085795" y="121759"/>
                </a:cubicBezTo>
                <a:cubicBezTo>
                  <a:pt x="2173381" y="120007"/>
                  <a:pt x="2490444" y="305690"/>
                  <a:pt x="2579782" y="289924"/>
                </a:cubicBezTo>
                <a:cubicBezTo>
                  <a:pt x="2669120" y="274159"/>
                  <a:pt x="2621823" y="27166"/>
                  <a:pt x="2621823" y="27166"/>
                </a:cubicBezTo>
                <a:cubicBezTo>
                  <a:pt x="2623575" y="-18379"/>
                  <a:pt x="2770720" y="4393"/>
                  <a:pt x="2590292" y="16655"/>
                </a:cubicBezTo>
                <a:cubicBezTo>
                  <a:pt x="2409864" y="28917"/>
                  <a:pt x="1877340" y="90228"/>
                  <a:pt x="1539257" y="100738"/>
                </a:cubicBezTo>
                <a:cubicBezTo>
                  <a:pt x="1201174" y="111248"/>
                  <a:pt x="619602" y="53441"/>
                  <a:pt x="561795" y="79717"/>
                </a:cubicBezTo>
                <a:cubicBezTo>
                  <a:pt x="503988" y="105993"/>
                  <a:pt x="1285257" y="251386"/>
                  <a:pt x="1192416" y="258393"/>
                </a:cubicBezTo>
                <a:cubicBezTo>
                  <a:pt x="1099575" y="265400"/>
                  <a:pt x="74816" y="84972"/>
                  <a:pt x="4747" y="111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2F77FFF7-6943-365F-0119-66A8189552A1}"/>
              </a:ext>
            </a:extLst>
          </p:cNvPr>
          <p:cNvSpPr/>
          <p:nvPr/>
        </p:nvSpPr>
        <p:spPr>
          <a:xfrm>
            <a:off x="5899807" y="2257918"/>
            <a:ext cx="1791501" cy="1372736"/>
          </a:xfrm>
          <a:custGeom>
            <a:avLst/>
            <a:gdLst>
              <a:gd name="connsiteX0" fmla="*/ 921407 w 1791501"/>
              <a:gd name="connsiteY0" fmla="*/ 1806 h 1372736"/>
              <a:gd name="connsiteX1" fmla="*/ 1772745 w 1791501"/>
              <a:gd name="connsiteY1" fmla="*/ 1315599 h 1372736"/>
              <a:gd name="connsiteX2" fmla="*/ 1457434 w 1791501"/>
              <a:gd name="connsiteY2" fmla="*/ 1105392 h 1372736"/>
              <a:gd name="connsiteX3" fmla="*/ 847834 w 1791501"/>
              <a:gd name="connsiteY3" fmla="*/ 821613 h 1372736"/>
              <a:gd name="connsiteX4" fmla="*/ 1415393 w 1791501"/>
              <a:gd name="connsiteY4" fmla="*/ 1242027 h 1372736"/>
              <a:gd name="connsiteX5" fmla="*/ 763752 w 1791501"/>
              <a:gd name="connsiteY5" fmla="*/ 1021310 h 1372736"/>
              <a:gd name="connsiteX6" fmla="*/ 921407 w 1791501"/>
              <a:gd name="connsiteY6" fmla="*/ 1336620 h 1372736"/>
              <a:gd name="connsiteX7" fmla="*/ 7007 w 1791501"/>
              <a:gd name="connsiteY7" fmla="*/ 1010799 h 1372736"/>
              <a:gd name="connsiteX8" fmla="*/ 490483 w 1791501"/>
              <a:gd name="connsiteY8" fmla="*/ 1084372 h 1372736"/>
              <a:gd name="connsiteX9" fmla="*/ 322317 w 1791501"/>
              <a:gd name="connsiteY9" fmla="*/ 558854 h 1372736"/>
              <a:gd name="connsiteX10" fmla="*/ 1299779 w 1791501"/>
              <a:gd name="connsiteY10" fmla="*/ 1073861 h 1372736"/>
              <a:gd name="connsiteX11" fmla="*/ 868855 w 1791501"/>
              <a:gd name="connsiteY11" fmla="*/ 653448 h 1372736"/>
              <a:gd name="connsiteX12" fmla="*/ 1247227 w 1791501"/>
              <a:gd name="connsiteY12" fmla="*/ 1021310 h 1372736"/>
              <a:gd name="connsiteX13" fmla="*/ 921407 w 1791501"/>
              <a:gd name="connsiteY13" fmla="*/ 1806 h 137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91501" h="1372736">
                <a:moveTo>
                  <a:pt x="921407" y="1806"/>
                </a:moveTo>
                <a:cubicBezTo>
                  <a:pt x="1008993" y="50854"/>
                  <a:pt x="1683407" y="1131668"/>
                  <a:pt x="1772745" y="1315599"/>
                </a:cubicBezTo>
                <a:cubicBezTo>
                  <a:pt x="1862083" y="1499530"/>
                  <a:pt x="1611586" y="1187723"/>
                  <a:pt x="1457434" y="1105392"/>
                </a:cubicBezTo>
                <a:cubicBezTo>
                  <a:pt x="1303282" y="1023061"/>
                  <a:pt x="854841" y="798841"/>
                  <a:pt x="847834" y="821613"/>
                </a:cubicBezTo>
                <a:cubicBezTo>
                  <a:pt x="840827" y="844385"/>
                  <a:pt x="1429407" y="1208744"/>
                  <a:pt x="1415393" y="1242027"/>
                </a:cubicBezTo>
                <a:cubicBezTo>
                  <a:pt x="1401379" y="1275310"/>
                  <a:pt x="846083" y="1005545"/>
                  <a:pt x="763752" y="1021310"/>
                </a:cubicBezTo>
                <a:cubicBezTo>
                  <a:pt x="681421" y="1037075"/>
                  <a:pt x="1047531" y="1338372"/>
                  <a:pt x="921407" y="1336620"/>
                </a:cubicBezTo>
                <a:cubicBezTo>
                  <a:pt x="795283" y="1334868"/>
                  <a:pt x="78828" y="1052840"/>
                  <a:pt x="7007" y="1010799"/>
                </a:cubicBezTo>
                <a:cubicBezTo>
                  <a:pt x="-64814" y="968758"/>
                  <a:pt x="437931" y="1159696"/>
                  <a:pt x="490483" y="1084372"/>
                </a:cubicBezTo>
                <a:cubicBezTo>
                  <a:pt x="543035" y="1009048"/>
                  <a:pt x="187434" y="560606"/>
                  <a:pt x="322317" y="558854"/>
                </a:cubicBezTo>
                <a:cubicBezTo>
                  <a:pt x="457200" y="557102"/>
                  <a:pt x="1208689" y="1058095"/>
                  <a:pt x="1299779" y="1073861"/>
                </a:cubicBezTo>
                <a:cubicBezTo>
                  <a:pt x="1390869" y="1089627"/>
                  <a:pt x="877614" y="662206"/>
                  <a:pt x="868855" y="653448"/>
                </a:cubicBezTo>
                <a:cubicBezTo>
                  <a:pt x="860096" y="644690"/>
                  <a:pt x="1240220" y="1124662"/>
                  <a:pt x="1247227" y="1021310"/>
                </a:cubicBezTo>
                <a:cubicBezTo>
                  <a:pt x="1254234" y="917958"/>
                  <a:pt x="833821" y="-47242"/>
                  <a:pt x="921407" y="1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C8FEEBD3-20E6-9EC3-4213-1D5D6004211D}"/>
              </a:ext>
            </a:extLst>
          </p:cNvPr>
          <p:cNvSpPr/>
          <p:nvPr/>
        </p:nvSpPr>
        <p:spPr>
          <a:xfrm>
            <a:off x="4191845" y="4255994"/>
            <a:ext cx="896066" cy="757552"/>
          </a:xfrm>
          <a:custGeom>
            <a:avLst/>
            <a:gdLst>
              <a:gd name="connsiteX0" fmla="*/ 1783 w 896066"/>
              <a:gd name="connsiteY0" fmla="*/ 696 h 757552"/>
              <a:gd name="connsiteX1" fmla="*/ 359134 w 896066"/>
              <a:gd name="connsiteY1" fmla="*/ 242434 h 757552"/>
              <a:gd name="connsiteX2" fmla="*/ 590362 w 896066"/>
              <a:gd name="connsiteY2" fmla="*/ 610296 h 757552"/>
              <a:gd name="connsiteX3" fmla="*/ 569341 w 896066"/>
              <a:gd name="connsiteY3" fmla="*/ 557744 h 757552"/>
              <a:gd name="connsiteX4" fmla="*/ 895162 w 896066"/>
              <a:gd name="connsiteY4" fmla="*/ 757440 h 757552"/>
              <a:gd name="connsiteX5" fmla="*/ 453727 w 896066"/>
              <a:gd name="connsiteY5" fmla="*/ 526213 h 757552"/>
              <a:gd name="connsiteX6" fmla="*/ 148927 w 896066"/>
              <a:gd name="connsiteY6" fmla="*/ 473661 h 757552"/>
              <a:gd name="connsiteX7" fmla="*/ 1783 w 896066"/>
              <a:gd name="connsiteY7" fmla="*/ 610296 h 757552"/>
              <a:gd name="connsiteX8" fmla="*/ 211989 w 896066"/>
              <a:gd name="connsiteY8" fmla="*/ 316006 h 757552"/>
              <a:gd name="connsiteX9" fmla="*/ 1783 w 896066"/>
              <a:gd name="connsiteY9" fmla="*/ 696 h 75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6066" h="757552">
                <a:moveTo>
                  <a:pt x="1783" y="696"/>
                </a:moveTo>
                <a:cubicBezTo>
                  <a:pt x="26307" y="-11566"/>
                  <a:pt x="261038" y="140834"/>
                  <a:pt x="359134" y="242434"/>
                </a:cubicBezTo>
                <a:cubicBezTo>
                  <a:pt x="457230" y="344034"/>
                  <a:pt x="555328" y="557744"/>
                  <a:pt x="590362" y="610296"/>
                </a:cubicBezTo>
                <a:cubicBezTo>
                  <a:pt x="625396" y="662848"/>
                  <a:pt x="518541" y="533220"/>
                  <a:pt x="569341" y="557744"/>
                </a:cubicBezTo>
                <a:cubicBezTo>
                  <a:pt x="620141" y="582268"/>
                  <a:pt x="914431" y="762695"/>
                  <a:pt x="895162" y="757440"/>
                </a:cubicBezTo>
                <a:cubicBezTo>
                  <a:pt x="875893" y="752185"/>
                  <a:pt x="578099" y="573509"/>
                  <a:pt x="453727" y="526213"/>
                </a:cubicBezTo>
                <a:cubicBezTo>
                  <a:pt x="329355" y="478917"/>
                  <a:pt x="224251" y="459647"/>
                  <a:pt x="148927" y="473661"/>
                </a:cubicBezTo>
                <a:cubicBezTo>
                  <a:pt x="73603" y="487675"/>
                  <a:pt x="-8727" y="636572"/>
                  <a:pt x="1783" y="610296"/>
                </a:cubicBezTo>
                <a:cubicBezTo>
                  <a:pt x="12293" y="584020"/>
                  <a:pt x="210237" y="417606"/>
                  <a:pt x="211989" y="316006"/>
                </a:cubicBezTo>
                <a:cubicBezTo>
                  <a:pt x="213741" y="214406"/>
                  <a:pt x="-22741" y="12958"/>
                  <a:pt x="1783" y="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6B49FA15-7DCF-C71E-E512-4B6980961AFC}"/>
              </a:ext>
            </a:extLst>
          </p:cNvPr>
          <p:cNvSpPr/>
          <p:nvPr/>
        </p:nvSpPr>
        <p:spPr>
          <a:xfrm>
            <a:off x="4076632" y="4749360"/>
            <a:ext cx="897047" cy="1983933"/>
          </a:xfrm>
          <a:custGeom>
            <a:avLst/>
            <a:gdLst>
              <a:gd name="connsiteX0" fmla="*/ 11892 w 897047"/>
              <a:gd name="connsiteY0" fmla="*/ 1316 h 1983933"/>
              <a:gd name="connsiteX1" fmla="*/ 863230 w 897047"/>
              <a:gd name="connsiteY1" fmla="*/ 1115412 h 1983933"/>
              <a:gd name="connsiteX2" fmla="*/ 716085 w 897047"/>
              <a:gd name="connsiteY2" fmla="*/ 947247 h 1983933"/>
              <a:gd name="connsiteX3" fmla="*/ 610982 w 897047"/>
              <a:gd name="connsiteY3" fmla="*/ 1304599 h 1983933"/>
              <a:gd name="connsiteX4" fmla="*/ 579451 w 897047"/>
              <a:gd name="connsiteY4" fmla="*/ 1977261 h 1983933"/>
              <a:gd name="connsiteX5" fmla="*/ 411285 w 897047"/>
              <a:gd name="connsiteY5" fmla="*/ 1588378 h 1983933"/>
              <a:gd name="connsiteX6" fmla="*/ 116996 w 897047"/>
              <a:gd name="connsiteY6" fmla="*/ 631937 h 1983933"/>
              <a:gd name="connsiteX7" fmla="*/ 348223 w 897047"/>
              <a:gd name="connsiteY7" fmla="*/ 884185 h 1983933"/>
              <a:gd name="connsiteX8" fmla="*/ 11892 w 897047"/>
              <a:gd name="connsiteY8" fmla="*/ 1316 h 198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7047" h="1983933">
                <a:moveTo>
                  <a:pt x="11892" y="1316"/>
                </a:moveTo>
                <a:cubicBezTo>
                  <a:pt x="97726" y="39854"/>
                  <a:pt x="745865" y="957757"/>
                  <a:pt x="863230" y="1115412"/>
                </a:cubicBezTo>
                <a:cubicBezTo>
                  <a:pt x="980595" y="1273067"/>
                  <a:pt x="758126" y="915716"/>
                  <a:pt x="716085" y="947247"/>
                </a:cubicBezTo>
                <a:cubicBezTo>
                  <a:pt x="674044" y="978778"/>
                  <a:pt x="633754" y="1132930"/>
                  <a:pt x="610982" y="1304599"/>
                </a:cubicBezTo>
                <a:cubicBezTo>
                  <a:pt x="588210" y="1476268"/>
                  <a:pt x="612734" y="1929965"/>
                  <a:pt x="579451" y="1977261"/>
                </a:cubicBezTo>
                <a:cubicBezTo>
                  <a:pt x="546168" y="2024558"/>
                  <a:pt x="488361" y="1812599"/>
                  <a:pt x="411285" y="1588378"/>
                </a:cubicBezTo>
                <a:cubicBezTo>
                  <a:pt x="334209" y="1364157"/>
                  <a:pt x="127506" y="749302"/>
                  <a:pt x="116996" y="631937"/>
                </a:cubicBezTo>
                <a:cubicBezTo>
                  <a:pt x="106486" y="514572"/>
                  <a:pt x="363989" y="985785"/>
                  <a:pt x="348223" y="884185"/>
                </a:cubicBezTo>
                <a:cubicBezTo>
                  <a:pt x="332457" y="782585"/>
                  <a:pt x="-73942" y="-37222"/>
                  <a:pt x="11892" y="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8AAB3D40-834E-9F27-8763-CAB9F59F6E81}"/>
              </a:ext>
            </a:extLst>
          </p:cNvPr>
          <p:cNvSpPr/>
          <p:nvPr/>
        </p:nvSpPr>
        <p:spPr>
          <a:xfrm>
            <a:off x="4663762" y="6798385"/>
            <a:ext cx="1163137" cy="898315"/>
          </a:xfrm>
          <a:custGeom>
            <a:avLst/>
            <a:gdLst>
              <a:gd name="connsiteX0" fmla="*/ 13341 w 1163137"/>
              <a:gd name="connsiteY0" fmla="*/ 12318 h 898315"/>
              <a:gd name="connsiteX1" fmla="*/ 107935 w 1163137"/>
              <a:gd name="connsiteY1" fmla="*/ 22829 h 898315"/>
              <a:gd name="connsiteX2" fmla="*/ 517838 w 1163137"/>
              <a:gd name="connsiteY2" fmla="*/ 33339 h 898315"/>
              <a:gd name="connsiteX3" fmla="*/ 728045 w 1163137"/>
              <a:gd name="connsiteY3" fmla="*/ 338139 h 898315"/>
              <a:gd name="connsiteX4" fmla="*/ 738555 w 1163137"/>
              <a:gd name="connsiteY4" fmla="*/ 117422 h 898315"/>
              <a:gd name="connsiteX5" fmla="*/ 1158969 w 1163137"/>
              <a:gd name="connsiteY5" fmla="*/ 884677 h 898315"/>
              <a:gd name="connsiteX6" fmla="*/ 917231 w 1163137"/>
              <a:gd name="connsiteY6" fmla="*/ 579877 h 898315"/>
              <a:gd name="connsiteX7" fmla="*/ 339162 w 1163137"/>
              <a:gd name="connsiteY7" fmla="*/ 212015 h 898315"/>
              <a:gd name="connsiteX8" fmla="*/ 13341 w 1163137"/>
              <a:gd name="connsiteY8" fmla="*/ 12318 h 89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3137" h="898315">
                <a:moveTo>
                  <a:pt x="13341" y="12318"/>
                </a:moveTo>
                <a:cubicBezTo>
                  <a:pt x="-25197" y="-19213"/>
                  <a:pt x="23852" y="19326"/>
                  <a:pt x="107935" y="22829"/>
                </a:cubicBezTo>
                <a:cubicBezTo>
                  <a:pt x="192018" y="26332"/>
                  <a:pt x="414486" y="-19213"/>
                  <a:pt x="517838" y="33339"/>
                </a:cubicBezTo>
                <a:cubicBezTo>
                  <a:pt x="621190" y="85891"/>
                  <a:pt x="691259" y="324125"/>
                  <a:pt x="728045" y="338139"/>
                </a:cubicBezTo>
                <a:cubicBezTo>
                  <a:pt x="764831" y="352153"/>
                  <a:pt x="666734" y="26332"/>
                  <a:pt x="738555" y="117422"/>
                </a:cubicBezTo>
                <a:cubicBezTo>
                  <a:pt x="810376" y="208512"/>
                  <a:pt x="1129190" y="807601"/>
                  <a:pt x="1158969" y="884677"/>
                </a:cubicBezTo>
                <a:cubicBezTo>
                  <a:pt x="1188748" y="961753"/>
                  <a:pt x="1053866" y="691987"/>
                  <a:pt x="917231" y="579877"/>
                </a:cubicBezTo>
                <a:cubicBezTo>
                  <a:pt x="780596" y="467767"/>
                  <a:pt x="489810" y="311863"/>
                  <a:pt x="339162" y="212015"/>
                </a:cubicBezTo>
                <a:cubicBezTo>
                  <a:pt x="188514" y="112167"/>
                  <a:pt x="51879" y="43849"/>
                  <a:pt x="13341" y="12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FD913CD1-C9E2-2EB7-CD63-C67EB8C0798F}"/>
              </a:ext>
            </a:extLst>
          </p:cNvPr>
          <p:cNvSpPr/>
          <p:nvPr/>
        </p:nvSpPr>
        <p:spPr>
          <a:xfrm>
            <a:off x="6023676" y="6557405"/>
            <a:ext cx="976244" cy="368821"/>
          </a:xfrm>
          <a:custGeom>
            <a:avLst/>
            <a:gdLst>
              <a:gd name="connsiteX0" fmla="*/ 976214 w 976244"/>
              <a:gd name="connsiteY0" fmla="*/ 1050 h 368821"/>
              <a:gd name="connsiteX1" fmla="*/ 524269 w 976244"/>
              <a:gd name="connsiteY1" fmla="*/ 232278 h 368821"/>
              <a:gd name="connsiteX2" fmla="*/ 30283 w 976244"/>
              <a:gd name="connsiteY2" fmla="*/ 253298 h 368821"/>
              <a:gd name="connsiteX3" fmla="*/ 293041 w 976244"/>
              <a:gd name="connsiteY3" fmla="*/ 242788 h 368821"/>
              <a:gd name="connsiteX4" fmla="*/ 9262 w 976244"/>
              <a:gd name="connsiteY4" fmla="*/ 358402 h 368821"/>
              <a:gd name="connsiteX5" fmla="*/ 713455 w 976244"/>
              <a:gd name="connsiteY5" fmla="*/ 358402 h 368821"/>
              <a:gd name="connsiteX6" fmla="*/ 503248 w 976244"/>
              <a:gd name="connsiteY6" fmla="*/ 337381 h 368821"/>
              <a:gd name="connsiteX7" fmla="*/ 976214 w 976244"/>
              <a:gd name="connsiteY7" fmla="*/ 1050 h 36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6244" h="368821">
                <a:moveTo>
                  <a:pt x="976214" y="1050"/>
                </a:moveTo>
                <a:cubicBezTo>
                  <a:pt x="979717" y="-16467"/>
                  <a:pt x="681924" y="190237"/>
                  <a:pt x="524269" y="232278"/>
                </a:cubicBezTo>
                <a:cubicBezTo>
                  <a:pt x="366614" y="274319"/>
                  <a:pt x="30283" y="253298"/>
                  <a:pt x="30283" y="253298"/>
                </a:cubicBezTo>
                <a:cubicBezTo>
                  <a:pt x="-8255" y="255050"/>
                  <a:pt x="296544" y="225271"/>
                  <a:pt x="293041" y="242788"/>
                </a:cubicBezTo>
                <a:cubicBezTo>
                  <a:pt x="289538" y="260305"/>
                  <a:pt x="-60807" y="339133"/>
                  <a:pt x="9262" y="358402"/>
                </a:cubicBezTo>
                <a:cubicBezTo>
                  <a:pt x="79331" y="377671"/>
                  <a:pt x="631124" y="361905"/>
                  <a:pt x="713455" y="358402"/>
                </a:cubicBezTo>
                <a:cubicBezTo>
                  <a:pt x="795786" y="354899"/>
                  <a:pt x="455952" y="395188"/>
                  <a:pt x="503248" y="337381"/>
                </a:cubicBezTo>
                <a:cubicBezTo>
                  <a:pt x="550544" y="279574"/>
                  <a:pt x="972711" y="18567"/>
                  <a:pt x="976214" y="1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014F4EB4-1D79-F268-A4E8-928616C01EAD}"/>
              </a:ext>
            </a:extLst>
          </p:cNvPr>
          <p:cNvSpPr/>
          <p:nvPr/>
        </p:nvSpPr>
        <p:spPr>
          <a:xfrm>
            <a:off x="7450794" y="3731140"/>
            <a:ext cx="206471" cy="1419395"/>
          </a:xfrm>
          <a:custGeom>
            <a:avLst/>
            <a:gdLst>
              <a:gd name="connsiteX0" fmla="*/ 95634 w 206471"/>
              <a:gd name="connsiteY0" fmla="*/ 32 h 1419395"/>
              <a:gd name="connsiteX1" fmla="*/ 1040 w 206471"/>
              <a:gd name="connsiteY1" fmla="*/ 409936 h 1419395"/>
              <a:gd name="connsiteX2" fmla="*/ 158696 w 206471"/>
              <a:gd name="connsiteY2" fmla="*/ 714736 h 1419395"/>
              <a:gd name="connsiteX3" fmla="*/ 85123 w 206471"/>
              <a:gd name="connsiteY3" fmla="*/ 567591 h 1419395"/>
              <a:gd name="connsiteX4" fmla="*/ 169206 w 206471"/>
              <a:gd name="connsiteY4" fmla="*/ 1418929 h 1419395"/>
              <a:gd name="connsiteX5" fmla="*/ 179716 w 206471"/>
              <a:gd name="connsiteY5" fmla="*/ 683205 h 1419395"/>
              <a:gd name="connsiteX6" fmla="*/ 200737 w 206471"/>
              <a:gd name="connsiteY6" fmla="*/ 388915 h 1419395"/>
              <a:gd name="connsiteX7" fmla="*/ 95634 w 206471"/>
              <a:gd name="connsiteY7" fmla="*/ 32 h 141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71" h="1419395">
                <a:moveTo>
                  <a:pt x="95634" y="32"/>
                </a:moveTo>
                <a:cubicBezTo>
                  <a:pt x="62351" y="3536"/>
                  <a:pt x="-9470" y="290819"/>
                  <a:pt x="1040" y="409936"/>
                </a:cubicBezTo>
                <a:cubicBezTo>
                  <a:pt x="11550" y="529053"/>
                  <a:pt x="144682" y="688460"/>
                  <a:pt x="158696" y="714736"/>
                </a:cubicBezTo>
                <a:cubicBezTo>
                  <a:pt x="172710" y="741012"/>
                  <a:pt x="83371" y="450226"/>
                  <a:pt x="85123" y="567591"/>
                </a:cubicBezTo>
                <a:cubicBezTo>
                  <a:pt x="86875" y="684956"/>
                  <a:pt x="153441" y="1399660"/>
                  <a:pt x="169206" y="1418929"/>
                </a:cubicBezTo>
                <a:cubicBezTo>
                  <a:pt x="184971" y="1438198"/>
                  <a:pt x="174461" y="854874"/>
                  <a:pt x="179716" y="683205"/>
                </a:cubicBezTo>
                <a:cubicBezTo>
                  <a:pt x="184971" y="511536"/>
                  <a:pt x="220006" y="499274"/>
                  <a:pt x="200737" y="388915"/>
                </a:cubicBezTo>
                <a:cubicBezTo>
                  <a:pt x="181468" y="278556"/>
                  <a:pt x="128917" y="-3472"/>
                  <a:pt x="9563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11B596C0-8C7D-DDF4-77DE-075870DA2D7F}"/>
              </a:ext>
            </a:extLst>
          </p:cNvPr>
          <p:cNvSpPr/>
          <p:nvPr/>
        </p:nvSpPr>
        <p:spPr>
          <a:xfrm>
            <a:off x="7565769" y="5118912"/>
            <a:ext cx="258120" cy="1462251"/>
          </a:xfrm>
          <a:custGeom>
            <a:avLst/>
            <a:gdLst>
              <a:gd name="connsiteX0" fmla="*/ 253928 w 258120"/>
              <a:gd name="connsiteY0" fmla="*/ 10136 h 1462251"/>
              <a:gd name="connsiteX1" fmla="*/ 1679 w 258120"/>
              <a:gd name="connsiteY1" fmla="*/ 1439543 h 1462251"/>
              <a:gd name="connsiteX2" fmla="*/ 148824 w 258120"/>
              <a:gd name="connsiteY2" fmla="*/ 829943 h 1462251"/>
              <a:gd name="connsiteX3" fmla="*/ 253928 w 258120"/>
              <a:gd name="connsiteY3" fmla="*/ 10136 h 146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120" h="1462251">
                <a:moveTo>
                  <a:pt x="253928" y="10136"/>
                </a:moveTo>
                <a:cubicBezTo>
                  <a:pt x="229404" y="111736"/>
                  <a:pt x="19196" y="1302909"/>
                  <a:pt x="1679" y="1439543"/>
                </a:cubicBezTo>
                <a:cubicBezTo>
                  <a:pt x="-15838" y="1576177"/>
                  <a:pt x="108534" y="1061170"/>
                  <a:pt x="148824" y="829943"/>
                </a:cubicBezTo>
                <a:cubicBezTo>
                  <a:pt x="189114" y="598716"/>
                  <a:pt x="278452" y="-91464"/>
                  <a:pt x="253928" y="10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77E0078B-06F8-D35D-D878-3BBE57DE8115}"/>
              </a:ext>
            </a:extLst>
          </p:cNvPr>
          <p:cNvSpPr/>
          <p:nvPr/>
        </p:nvSpPr>
        <p:spPr>
          <a:xfrm>
            <a:off x="5836585" y="5469949"/>
            <a:ext cx="369153" cy="570240"/>
          </a:xfrm>
          <a:custGeom>
            <a:avLst/>
            <a:gdLst>
              <a:gd name="connsiteX0" fmla="*/ 131655 w 369153"/>
              <a:gd name="connsiteY0" fmla="*/ 25 h 570240"/>
              <a:gd name="connsiteX1" fmla="*/ 82375 w 369153"/>
              <a:gd name="connsiteY1" fmla="*/ 295699 h 570240"/>
              <a:gd name="connsiteX2" fmla="*/ 164507 w 369153"/>
              <a:gd name="connsiteY2" fmla="*/ 476389 h 570240"/>
              <a:gd name="connsiteX3" fmla="*/ 153556 w 369153"/>
              <a:gd name="connsiteY3" fmla="*/ 394257 h 570240"/>
              <a:gd name="connsiteX4" fmla="*/ 367099 w 369153"/>
              <a:gd name="connsiteY4" fmla="*/ 569471 h 570240"/>
              <a:gd name="connsiteX5" fmla="*/ 5719 w 369153"/>
              <a:gd name="connsiteY5" fmla="*/ 312125 h 570240"/>
              <a:gd name="connsiteX6" fmla="*/ 131655 w 369153"/>
              <a:gd name="connsiteY6" fmla="*/ 25 h 5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153" h="570240">
                <a:moveTo>
                  <a:pt x="131655" y="25"/>
                </a:moveTo>
                <a:cubicBezTo>
                  <a:pt x="144431" y="-2713"/>
                  <a:pt x="76900" y="216305"/>
                  <a:pt x="82375" y="295699"/>
                </a:cubicBezTo>
                <a:cubicBezTo>
                  <a:pt x="87850" y="375093"/>
                  <a:pt x="152644" y="459963"/>
                  <a:pt x="164507" y="476389"/>
                </a:cubicBezTo>
                <a:cubicBezTo>
                  <a:pt x="176370" y="492815"/>
                  <a:pt x="119791" y="378743"/>
                  <a:pt x="153556" y="394257"/>
                </a:cubicBezTo>
                <a:cubicBezTo>
                  <a:pt x="187321" y="409771"/>
                  <a:pt x="391739" y="583160"/>
                  <a:pt x="367099" y="569471"/>
                </a:cubicBezTo>
                <a:cubicBezTo>
                  <a:pt x="342460" y="555782"/>
                  <a:pt x="42222" y="400645"/>
                  <a:pt x="5719" y="312125"/>
                </a:cubicBezTo>
                <a:cubicBezTo>
                  <a:pt x="-30784" y="223605"/>
                  <a:pt x="118879" y="2763"/>
                  <a:pt x="13165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1D748418-0EFF-C6A6-2B14-714DB34A5706}"/>
              </a:ext>
            </a:extLst>
          </p:cNvPr>
          <p:cNvSpPr/>
          <p:nvPr/>
        </p:nvSpPr>
        <p:spPr>
          <a:xfrm>
            <a:off x="6097143" y="5805203"/>
            <a:ext cx="443144" cy="228931"/>
          </a:xfrm>
          <a:custGeom>
            <a:avLst/>
            <a:gdLst>
              <a:gd name="connsiteX0" fmla="*/ 7983 w 443144"/>
              <a:gd name="connsiteY0" fmla="*/ 4248 h 228931"/>
              <a:gd name="connsiteX1" fmla="*/ 62737 w 443144"/>
              <a:gd name="connsiteY1" fmla="*/ 20675 h 228931"/>
              <a:gd name="connsiteX2" fmla="*/ 380313 w 443144"/>
              <a:gd name="connsiteY2" fmla="*/ 64478 h 228931"/>
              <a:gd name="connsiteX3" fmla="*/ 440543 w 443144"/>
              <a:gd name="connsiteY3" fmla="*/ 228742 h 228931"/>
              <a:gd name="connsiteX4" fmla="*/ 336510 w 443144"/>
              <a:gd name="connsiteY4" fmla="*/ 97331 h 228931"/>
              <a:gd name="connsiteX5" fmla="*/ 172246 w 443144"/>
              <a:gd name="connsiteY5" fmla="*/ 97331 h 228931"/>
              <a:gd name="connsiteX6" fmla="*/ 7983 w 443144"/>
              <a:gd name="connsiteY6" fmla="*/ 4248 h 22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144" h="228931">
                <a:moveTo>
                  <a:pt x="7983" y="4248"/>
                </a:moveTo>
                <a:cubicBezTo>
                  <a:pt x="-10269" y="-8528"/>
                  <a:pt x="682" y="10637"/>
                  <a:pt x="62737" y="20675"/>
                </a:cubicBezTo>
                <a:cubicBezTo>
                  <a:pt x="124792" y="30713"/>
                  <a:pt x="317345" y="29800"/>
                  <a:pt x="380313" y="64478"/>
                </a:cubicBezTo>
                <a:cubicBezTo>
                  <a:pt x="443281" y="99156"/>
                  <a:pt x="447844" y="223266"/>
                  <a:pt x="440543" y="228742"/>
                </a:cubicBezTo>
                <a:cubicBezTo>
                  <a:pt x="433242" y="234218"/>
                  <a:pt x="381226" y="119233"/>
                  <a:pt x="336510" y="97331"/>
                </a:cubicBezTo>
                <a:cubicBezTo>
                  <a:pt x="291794" y="75429"/>
                  <a:pt x="222438" y="106457"/>
                  <a:pt x="172246" y="97331"/>
                </a:cubicBezTo>
                <a:cubicBezTo>
                  <a:pt x="122054" y="88205"/>
                  <a:pt x="26235" y="17024"/>
                  <a:pt x="7983" y="4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99F46DD4-5F2B-731E-46AE-9D707297028D}"/>
              </a:ext>
            </a:extLst>
          </p:cNvPr>
          <p:cNvSpPr/>
          <p:nvPr/>
        </p:nvSpPr>
        <p:spPr>
          <a:xfrm>
            <a:off x="6712014" y="5541129"/>
            <a:ext cx="128800" cy="213624"/>
          </a:xfrm>
          <a:custGeom>
            <a:avLst/>
            <a:gdLst>
              <a:gd name="connsiteX0" fmla="*/ 887 w 128800"/>
              <a:gd name="connsiteY0" fmla="*/ 25 h 213624"/>
              <a:gd name="connsiteX1" fmla="*/ 126822 w 128800"/>
              <a:gd name="connsiteY1" fmla="*/ 136912 h 213624"/>
              <a:gd name="connsiteX2" fmla="*/ 77543 w 128800"/>
              <a:gd name="connsiteY2" fmla="*/ 213568 h 213624"/>
              <a:gd name="connsiteX3" fmla="*/ 72067 w 128800"/>
              <a:gd name="connsiteY3" fmla="*/ 125961 h 213624"/>
              <a:gd name="connsiteX4" fmla="*/ 887 w 128800"/>
              <a:gd name="connsiteY4" fmla="*/ 25 h 21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00" h="213624">
                <a:moveTo>
                  <a:pt x="887" y="25"/>
                </a:moveTo>
                <a:cubicBezTo>
                  <a:pt x="10013" y="1850"/>
                  <a:pt x="114046" y="101322"/>
                  <a:pt x="126822" y="136912"/>
                </a:cubicBezTo>
                <a:cubicBezTo>
                  <a:pt x="139598" y="172503"/>
                  <a:pt x="86669" y="215393"/>
                  <a:pt x="77543" y="213568"/>
                </a:cubicBezTo>
                <a:cubicBezTo>
                  <a:pt x="68417" y="211743"/>
                  <a:pt x="88493" y="156076"/>
                  <a:pt x="72067" y="125961"/>
                </a:cubicBezTo>
                <a:cubicBezTo>
                  <a:pt x="55641" y="95846"/>
                  <a:pt x="-8239" y="-1800"/>
                  <a:pt x="887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06962BFF-6945-163E-68B0-78062178E7D2}"/>
              </a:ext>
            </a:extLst>
          </p:cNvPr>
          <p:cNvSpPr/>
          <p:nvPr/>
        </p:nvSpPr>
        <p:spPr>
          <a:xfrm>
            <a:off x="6481957" y="5763976"/>
            <a:ext cx="280227" cy="319289"/>
          </a:xfrm>
          <a:custGeom>
            <a:avLst/>
            <a:gdLst>
              <a:gd name="connsiteX0" fmla="*/ 280223 w 280227"/>
              <a:gd name="connsiteY0" fmla="*/ 7147 h 319289"/>
              <a:gd name="connsiteX1" fmla="*/ 94057 w 280227"/>
              <a:gd name="connsiteY1" fmla="*/ 122132 h 319289"/>
              <a:gd name="connsiteX2" fmla="*/ 44778 w 280227"/>
              <a:gd name="connsiteY2" fmla="*/ 319248 h 319289"/>
              <a:gd name="connsiteX3" fmla="*/ 975 w 280227"/>
              <a:gd name="connsiteY3" fmla="*/ 138558 h 319289"/>
              <a:gd name="connsiteX4" fmla="*/ 88582 w 280227"/>
              <a:gd name="connsiteY4" fmla="*/ 23574 h 319289"/>
              <a:gd name="connsiteX5" fmla="*/ 280223 w 280227"/>
              <a:gd name="connsiteY5" fmla="*/ 7147 h 31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227" h="319289">
                <a:moveTo>
                  <a:pt x="280223" y="7147"/>
                </a:moveTo>
                <a:cubicBezTo>
                  <a:pt x="281136" y="23573"/>
                  <a:pt x="133298" y="70115"/>
                  <a:pt x="94057" y="122132"/>
                </a:cubicBezTo>
                <a:cubicBezTo>
                  <a:pt x="54816" y="174149"/>
                  <a:pt x="60292" y="316510"/>
                  <a:pt x="44778" y="319248"/>
                </a:cubicBezTo>
                <a:cubicBezTo>
                  <a:pt x="29264" y="321986"/>
                  <a:pt x="-6326" y="187837"/>
                  <a:pt x="975" y="138558"/>
                </a:cubicBezTo>
                <a:cubicBezTo>
                  <a:pt x="8276" y="89279"/>
                  <a:pt x="42041" y="41825"/>
                  <a:pt x="88582" y="23574"/>
                </a:cubicBezTo>
                <a:cubicBezTo>
                  <a:pt x="135123" y="5323"/>
                  <a:pt x="279310" y="-9279"/>
                  <a:pt x="280223" y="7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C843EF76-EF76-ED49-4DF1-FD4FAEA0138C}"/>
              </a:ext>
            </a:extLst>
          </p:cNvPr>
          <p:cNvSpPr/>
          <p:nvPr/>
        </p:nvSpPr>
        <p:spPr>
          <a:xfrm>
            <a:off x="6920948" y="6129722"/>
            <a:ext cx="240945" cy="241241"/>
          </a:xfrm>
          <a:custGeom>
            <a:avLst/>
            <a:gdLst>
              <a:gd name="connsiteX0" fmla="*/ 20 w 240945"/>
              <a:gd name="connsiteY0" fmla="*/ 63011 h 241241"/>
              <a:gd name="connsiteX1" fmla="*/ 142381 w 240945"/>
              <a:gd name="connsiteY1" fmla="*/ 79437 h 241241"/>
              <a:gd name="connsiteX2" fmla="*/ 131430 w 240945"/>
              <a:gd name="connsiteY2" fmla="*/ 2781 h 241241"/>
              <a:gd name="connsiteX3" fmla="*/ 240939 w 240945"/>
              <a:gd name="connsiteY3" fmla="*/ 194422 h 241241"/>
              <a:gd name="connsiteX4" fmla="*/ 125955 w 240945"/>
              <a:gd name="connsiteY4" fmla="*/ 216324 h 241241"/>
              <a:gd name="connsiteX5" fmla="*/ 109529 w 240945"/>
              <a:gd name="connsiteY5" fmla="*/ 238225 h 241241"/>
              <a:gd name="connsiteX6" fmla="*/ 153332 w 240945"/>
              <a:gd name="connsiteY6" fmla="*/ 145143 h 241241"/>
              <a:gd name="connsiteX7" fmla="*/ 20 w 240945"/>
              <a:gd name="connsiteY7" fmla="*/ 63011 h 24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945" h="241241">
                <a:moveTo>
                  <a:pt x="20" y="63011"/>
                </a:moveTo>
                <a:cubicBezTo>
                  <a:pt x="-1805" y="52060"/>
                  <a:pt x="120479" y="89475"/>
                  <a:pt x="142381" y="79437"/>
                </a:cubicBezTo>
                <a:cubicBezTo>
                  <a:pt x="164283" y="69399"/>
                  <a:pt x="115004" y="-16383"/>
                  <a:pt x="131430" y="2781"/>
                </a:cubicBezTo>
                <a:cubicBezTo>
                  <a:pt x="147856" y="21945"/>
                  <a:pt x="241851" y="158832"/>
                  <a:pt x="240939" y="194422"/>
                </a:cubicBezTo>
                <a:cubicBezTo>
                  <a:pt x="240027" y="230012"/>
                  <a:pt x="147857" y="209023"/>
                  <a:pt x="125955" y="216324"/>
                </a:cubicBezTo>
                <a:cubicBezTo>
                  <a:pt x="104053" y="223625"/>
                  <a:pt x="104966" y="250089"/>
                  <a:pt x="109529" y="238225"/>
                </a:cubicBezTo>
                <a:cubicBezTo>
                  <a:pt x="114092" y="226362"/>
                  <a:pt x="166108" y="172520"/>
                  <a:pt x="153332" y="145143"/>
                </a:cubicBezTo>
                <a:cubicBezTo>
                  <a:pt x="140556" y="117766"/>
                  <a:pt x="1845" y="73962"/>
                  <a:pt x="20" y="63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2A61A1EB-55FA-1C6B-152B-E31BCC872A19}"/>
              </a:ext>
            </a:extLst>
          </p:cNvPr>
          <p:cNvSpPr/>
          <p:nvPr/>
        </p:nvSpPr>
        <p:spPr>
          <a:xfrm>
            <a:off x="5606855" y="6373144"/>
            <a:ext cx="194545" cy="202966"/>
          </a:xfrm>
          <a:custGeom>
            <a:avLst/>
            <a:gdLst>
              <a:gd name="connsiteX0" fmla="*/ 43808 w 194545"/>
              <a:gd name="connsiteY0" fmla="*/ 279 h 202966"/>
              <a:gd name="connsiteX1" fmla="*/ 180695 w 194545"/>
              <a:gd name="connsiteY1" fmla="*/ 120739 h 202966"/>
              <a:gd name="connsiteX2" fmla="*/ 186170 w 194545"/>
              <a:gd name="connsiteY2" fmla="*/ 164542 h 202966"/>
              <a:gd name="connsiteX3" fmla="*/ 147842 w 194545"/>
              <a:gd name="connsiteY3" fmla="*/ 142640 h 202966"/>
              <a:gd name="connsiteX4" fmla="*/ 5 w 194545"/>
              <a:gd name="connsiteY4" fmla="*/ 202870 h 202966"/>
              <a:gd name="connsiteX5" fmla="*/ 153317 w 194545"/>
              <a:gd name="connsiteY5" fmla="*/ 126214 h 202966"/>
              <a:gd name="connsiteX6" fmla="*/ 60235 w 194545"/>
              <a:gd name="connsiteY6" fmla="*/ 87886 h 202966"/>
              <a:gd name="connsiteX7" fmla="*/ 43808 w 194545"/>
              <a:gd name="connsiteY7" fmla="*/ 279 h 2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545" h="202966">
                <a:moveTo>
                  <a:pt x="43808" y="279"/>
                </a:moveTo>
                <a:cubicBezTo>
                  <a:pt x="63885" y="5755"/>
                  <a:pt x="156968" y="93362"/>
                  <a:pt x="180695" y="120739"/>
                </a:cubicBezTo>
                <a:cubicBezTo>
                  <a:pt x="204422" y="148116"/>
                  <a:pt x="191646" y="160892"/>
                  <a:pt x="186170" y="164542"/>
                </a:cubicBezTo>
                <a:cubicBezTo>
                  <a:pt x="180695" y="168192"/>
                  <a:pt x="178869" y="136252"/>
                  <a:pt x="147842" y="142640"/>
                </a:cubicBezTo>
                <a:cubicBezTo>
                  <a:pt x="116815" y="149028"/>
                  <a:pt x="-908" y="205608"/>
                  <a:pt x="5" y="202870"/>
                </a:cubicBezTo>
                <a:cubicBezTo>
                  <a:pt x="917" y="200132"/>
                  <a:pt x="143279" y="145378"/>
                  <a:pt x="153317" y="126214"/>
                </a:cubicBezTo>
                <a:cubicBezTo>
                  <a:pt x="163355" y="107050"/>
                  <a:pt x="79399" y="104312"/>
                  <a:pt x="60235" y="87886"/>
                </a:cubicBezTo>
                <a:cubicBezTo>
                  <a:pt x="41071" y="71460"/>
                  <a:pt x="23731" y="-5197"/>
                  <a:pt x="43808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7E6A94CE-1D11-A774-4F94-32C7871800BE}"/>
              </a:ext>
            </a:extLst>
          </p:cNvPr>
          <p:cNvSpPr/>
          <p:nvPr/>
        </p:nvSpPr>
        <p:spPr>
          <a:xfrm>
            <a:off x="6137159" y="7434861"/>
            <a:ext cx="910923" cy="208944"/>
          </a:xfrm>
          <a:custGeom>
            <a:avLst/>
            <a:gdLst>
              <a:gd name="connsiteX0" fmla="*/ 6295 w 910923"/>
              <a:gd name="connsiteY0" fmla="*/ 799 h 208944"/>
              <a:gd name="connsiteX1" fmla="*/ 455282 w 910923"/>
              <a:gd name="connsiteY1" fmla="*/ 61029 h 208944"/>
              <a:gd name="connsiteX2" fmla="*/ 816661 w 910923"/>
              <a:gd name="connsiteY2" fmla="*/ 66504 h 208944"/>
              <a:gd name="connsiteX3" fmla="*/ 893318 w 910923"/>
              <a:gd name="connsiteY3" fmla="*/ 22701 h 208944"/>
              <a:gd name="connsiteX4" fmla="*/ 542889 w 910923"/>
              <a:gd name="connsiteY4" fmla="*/ 93882 h 208944"/>
              <a:gd name="connsiteX5" fmla="*/ 208887 w 910923"/>
              <a:gd name="connsiteY5" fmla="*/ 208866 h 208944"/>
              <a:gd name="connsiteX6" fmla="*/ 192460 w 910923"/>
              <a:gd name="connsiteY6" fmla="*/ 110308 h 208944"/>
              <a:gd name="connsiteX7" fmla="*/ 6295 w 910923"/>
              <a:gd name="connsiteY7" fmla="*/ 799 h 20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0923" h="208944">
                <a:moveTo>
                  <a:pt x="6295" y="799"/>
                </a:moveTo>
                <a:cubicBezTo>
                  <a:pt x="50099" y="-7414"/>
                  <a:pt x="320221" y="50078"/>
                  <a:pt x="455282" y="61029"/>
                </a:cubicBezTo>
                <a:cubicBezTo>
                  <a:pt x="590343" y="71980"/>
                  <a:pt x="743655" y="72892"/>
                  <a:pt x="816661" y="66504"/>
                </a:cubicBezTo>
                <a:cubicBezTo>
                  <a:pt x="889667" y="60116"/>
                  <a:pt x="938947" y="18138"/>
                  <a:pt x="893318" y="22701"/>
                </a:cubicBezTo>
                <a:cubicBezTo>
                  <a:pt x="847689" y="27264"/>
                  <a:pt x="656961" y="62855"/>
                  <a:pt x="542889" y="93882"/>
                </a:cubicBezTo>
                <a:cubicBezTo>
                  <a:pt x="428817" y="124910"/>
                  <a:pt x="267292" y="206128"/>
                  <a:pt x="208887" y="208866"/>
                </a:cubicBezTo>
                <a:cubicBezTo>
                  <a:pt x="150482" y="211604"/>
                  <a:pt x="224400" y="142248"/>
                  <a:pt x="192460" y="110308"/>
                </a:cubicBezTo>
                <a:cubicBezTo>
                  <a:pt x="160520" y="78368"/>
                  <a:pt x="-37509" y="9012"/>
                  <a:pt x="6295" y="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1A341B89-EB31-611B-22F6-216DB17924AD}"/>
              </a:ext>
            </a:extLst>
          </p:cNvPr>
          <p:cNvSpPr/>
          <p:nvPr/>
        </p:nvSpPr>
        <p:spPr>
          <a:xfrm>
            <a:off x="6214314" y="7475000"/>
            <a:ext cx="435601" cy="1858961"/>
          </a:xfrm>
          <a:custGeom>
            <a:avLst/>
            <a:gdLst>
              <a:gd name="connsiteX0" fmla="*/ 427406 w 435601"/>
              <a:gd name="connsiteY0" fmla="*/ 15414 h 1858961"/>
              <a:gd name="connsiteX1" fmla="*/ 321 w 435601"/>
              <a:gd name="connsiteY1" fmla="*/ 1838739 h 1858961"/>
              <a:gd name="connsiteX2" fmla="*/ 356225 w 435601"/>
              <a:gd name="connsiteY2" fmla="*/ 990044 h 1858961"/>
              <a:gd name="connsiteX3" fmla="*/ 285044 w 435601"/>
              <a:gd name="connsiteY3" fmla="*/ 962667 h 1858961"/>
              <a:gd name="connsiteX4" fmla="*/ 427406 w 435601"/>
              <a:gd name="connsiteY4" fmla="*/ 15414 h 185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601" h="1858961">
                <a:moveTo>
                  <a:pt x="427406" y="15414"/>
                </a:moveTo>
                <a:cubicBezTo>
                  <a:pt x="379952" y="161426"/>
                  <a:pt x="12184" y="1676301"/>
                  <a:pt x="321" y="1838739"/>
                </a:cubicBezTo>
                <a:cubicBezTo>
                  <a:pt x="-11542" y="2001177"/>
                  <a:pt x="308771" y="1136056"/>
                  <a:pt x="356225" y="990044"/>
                </a:cubicBezTo>
                <a:cubicBezTo>
                  <a:pt x="403679" y="844032"/>
                  <a:pt x="268618" y="1120542"/>
                  <a:pt x="285044" y="962667"/>
                </a:cubicBezTo>
                <a:cubicBezTo>
                  <a:pt x="301470" y="804792"/>
                  <a:pt x="474860" y="-130598"/>
                  <a:pt x="427406" y="15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9E97292F-2132-A11B-78A1-C76F22F4D47A}"/>
              </a:ext>
            </a:extLst>
          </p:cNvPr>
          <p:cNvSpPr/>
          <p:nvPr/>
        </p:nvSpPr>
        <p:spPr>
          <a:xfrm>
            <a:off x="7303319" y="4913323"/>
            <a:ext cx="54976" cy="1282996"/>
          </a:xfrm>
          <a:custGeom>
            <a:avLst/>
            <a:gdLst>
              <a:gd name="connsiteX0" fmla="*/ 54912 w 54976"/>
              <a:gd name="connsiteY0" fmla="*/ 2922 h 1282996"/>
              <a:gd name="connsiteX1" fmla="*/ 11881 w 54976"/>
              <a:gd name="connsiteY1" fmla="*/ 1240051 h 1282996"/>
              <a:gd name="connsiteX2" fmla="*/ 1123 w 54976"/>
              <a:gd name="connsiteY2" fmla="*/ 906564 h 1282996"/>
              <a:gd name="connsiteX3" fmla="*/ 54912 w 54976"/>
              <a:gd name="connsiteY3" fmla="*/ 2922 h 128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76" h="1282996">
                <a:moveTo>
                  <a:pt x="54912" y="2922"/>
                </a:moveTo>
                <a:cubicBezTo>
                  <a:pt x="56705" y="58503"/>
                  <a:pt x="20846" y="1089444"/>
                  <a:pt x="11881" y="1240051"/>
                </a:cubicBezTo>
                <a:cubicBezTo>
                  <a:pt x="2916" y="1390658"/>
                  <a:pt x="-2463" y="1112752"/>
                  <a:pt x="1123" y="906564"/>
                </a:cubicBezTo>
                <a:cubicBezTo>
                  <a:pt x="4709" y="700376"/>
                  <a:pt x="53119" y="-52659"/>
                  <a:pt x="54912" y="2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972CE43A-A93B-09CC-E14D-A38EC90DF780}"/>
              </a:ext>
            </a:extLst>
          </p:cNvPr>
          <p:cNvSpPr/>
          <p:nvPr/>
        </p:nvSpPr>
        <p:spPr>
          <a:xfrm>
            <a:off x="3215938" y="7662272"/>
            <a:ext cx="726095" cy="36310"/>
          </a:xfrm>
          <a:custGeom>
            <a:avLst/>
            <a:gdLst>
              <a:gd name="connsiteX0" fmla="*/ 3780 w 726095"/>
              <a:gd name="connsiteY0" fmla="*/ 35001 h 36310"/>
              <a:gd name="connsiteX1" fmla="*/ 712118 w 726095"/>
              <a:gd name="connsiteY1" fmla="*/ 26415 h 36310"/>
              <a:gd name="connsiteX2" fmla="*/ 441662 w 726095"/>
              <a:gd name="connsiteY2" fmla="*/ 658 h 36310"/>
              <a:gd name="connsiteX3" fmla="*/ 3780 w 726095"/>
              <a:gd name="connsiteY3" fmla="*/ 35001 h 3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095" h="36310">
                <a:moveTo>
                  <a:pt x="3780" y="35001"/>
                </a:moveTo>
                <a:cubicBezTo>
                  <a:pt x="48856" y="39294"/>
                  <a:pt x="639138" y="32139"/>
                  <a:pt x="712118" y="26415"/>
                </a:cubicBezTo>
                <a:cubicBezTo>
                  <a:pt x="785098" y="20691"/>
                  <a:pt x="553994" y="-4351"/>
                  <a:pt x="441662" y="658"/>
                </a:cubicBezTo>
                <a:cubicBezTo>
                  <a:pt x="329330" y="5666"/>
                  <a:pt x="-41296" y="30708"/>
                  <a:pt x="3780" y="35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145E45B4-4362-9BED-C6E5-0B322B7FB457}"/>
              </a:ext>
            </a:extLst>
          </p:cNvPr>
          <p:cNvSpPr/>
          <p:nvPr/>
        </p:nvSpPr>
        <p:spPr>
          <a:xfrm>
            <a:off x="3270487" y="7733833"/>
            <a:ext cx="676459" cy="27835"/>
          </a:xfrm>
          <a:custGeom>
            <a:avLst/>
            <a:gdLst>
              <a:gd name="connsiteX0" fmla="*/ 666155 w 676459"/>
              <a:gd name="connsiteY0" fmla="*/ 2077 h 27835"/>
              <a:gd name="connsiteX1" fmla="*/ 5040 w 676459"/>
              <a:gd name="connsiteY1" fmla="*/ 27835 h 27835"/>
              <a:gd name="connsiteX2" fmla="*/ 378527 w 676459"/>
              <a:gd name="connsiteY2" fmla="*/ 2077 h 27835"/>
              <a:gd name="connsiteX3" fmla="*/ 666155 w 676459"/>
              <a:gd name="connsiteY3" fmla="*/ 2077 h 2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459" h="27835">
                <a:moveTo>
                  <a:pt x="666155" y="2077"/>
                </a:moveTo>
                <a:cubicBezTo>
                  <a:pt x="603907" y="6370"/>
                  <a:pt x="52978" y="27835"/>
                  <a:pt x="5040" y="27835"/>
                </a:cubicBezTo>
                <a:cubicBezTo>
                  <a:pt x="-42898" y="27835"/>
                  <a:pt x="264048" y="2792"/>
                  <a:pt x="378527" y="2077"/>
                </a:cubicBezTo>
                <a:cubicBezTo>
                  <a:pt x="493006" y="1362"/>
                  <a:pt x="728403" y="-2216"/>
                  <a:pt x="666155" y="2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94FA13DD-93ED-CA7F-29BB-3EE4973FD80E}"/>
              </a:ext>
            </a:extLst>
          </p:cNvPr>
          <p:cNvSpPr/>
          <p:nvPr/>
        </p:nvSpPr>
        <p:spPr>
          <a:xfrm>
            <a:off x="3272846" y="7645369"/>
            <a:ext cx="1586533" cy="1056580"/>
          </a:xfrm>
          <a:custGeom>
            <a:avLst/>
            <a:gdLst>
              <a:gd name="connsiteX0" fmla="*/ 41317 w 1586533"/>
              <a:gd name="connsiteY0" fmla="*/ 43318 h 1056580"/>
              <a:gd name="connsiteX1" fmla="*/ 131469 w 1586533"/>
              <a:gd name="connsiteY1" fmla="*/ 64783 h 1056580"/>
              <a:gd name="connsiteX2" fmla="*/ 878444 w 1586533"/>
              <a:gd name="connsiteY2" fmla="*/ 562766 h 1056580"/>
              <a:gd name="connsiteX3" fmla="*/ 852686 w 1586533"/>
              <a:gd name="connsiteY3" fmla="*/ 498372 h 1056580"/>
              <a:gd name="connsiteX4" fmla="*/ 1578196 w 1586533"/>
              <a:gd name="connsiteY4" fmla="*/ 1047870 h 1056580"/>
              <a:gd name="connsiteX5" fmla="*/ 1200416 w 1586533"/>
              <a:gd name="connsiteY5" fmla="*/ 803172 h 1056580"/>
              <a:gd name="connsiteX6" fmla="*/ 504957 w 1586533"/>
              <a:gd name="connsiteY6" fmla="*/ 373876 h 1056580"/>
              <a:gd name="connsiteX7" fmla="*/ 582230 w 1586533"/>
              <a:gd name="connsiteY7" fmla="*/ 408220 h 1056580"/>
              <a:gd name="connsiteX8" fmla="*/ 41317 w 1586533"/>
              <a:gd name="connsiteY8" fmla="*/ 43318 h 105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533" h="1056580">
                <a:moveTo>
                  <a:pt x="41317" y="43318"/>
                </a:moveTo>
                <a:cubicBezTo>
                  <a:pt x="-33810" y="-13921"/>
                  <a:pt x="-8052" y="-21792"/>
                  <a:pt x="131469" y="64783"/>
                </a:cubicBezTo>
                <a:cubicBezTo>
                  <a:pt x="270990" y="151358"/>
                  <a:pt x="758241" y="490501"/>
                  <a:pt x="878444" y="562766"/>
                </a:cubicBezTo>
                <a:cubicBezTo>
                  <a:pt x="998647" y="635031"/>
                  <a:pt x="736061" y="417521"/>
                  <a:pt x="852686" y="498372"/>
                </a:cubicBezTo>
                <a:cubicBezTo>
                  <a:pt x="969311" y="579223"/>
                  <a:pt x="1520241" y="997070"/>
                  <a:pt x="1578196" y="1047870"/>
                </a:cubicBezTo>
                <a:cubicBezTo>
                  <a:pt x="1636151" y="1098670"/>
                  <a:pt x="1379289" y="915504"/>
                  <a:pt x="1200416" y="803172"/>
                </a:cubicBezTo>
                <a:cubicBezTo>
                  <a:pt x="1021543" y="690840"/>
                  <a:pt x="607988" y="439701"/>
                  <a:pt x="504957" y="373876"/>
                </a:cubicBezTo>
                <a:cubicBezTo>
                  <a:pt x="401926" y="308051"/>
                  <a:pt x="657357" y="469752"/>
                  <a:pt x="582230" y="408220"/>
                </a:cubicBezTo>
                <a:cubicBezTo>
                  <a:pt x="507103" y="346688"/>
                  <a:pt x="116444" y="100557"/>
                  <a:pt x="41317" y="43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0AA47152-8279-DCA8-6785-57E45D0C0174}"/>
              </a:ext>
            </a:extLst>
          </p:cNvPr>
          <p:cNvSpPr/>
          <p:nvPr/>
        </p:nvSpPr>
        <p:spPr>
          <a:xfrm>
            <a:off x="4820253" y="8705382"/>
            <a:ext cx="820807" cy="853789"/>
          </a:xfrm>
          <a:custGeom>
            <a:avLst/>
            <a:gdLst>
              <a:gd name="connsiteX0" fmla="*/ 9324 w 820807"/>
              <a:gd name="connsiteY0" fmla="*/ 9322 h 853789"/>
              <a:gd name="connsiteX1" fmla="*/ 653268 w 820807"/>
              <a:gd name="connsiteY1" fmla="*/ 614629 h 853789"/>
              <a:gd name="connsiteX2" fmla="*/ 820693 w 820807"/>
              <a:gd name="connsiteY2" fmla="*/ 850742 h 853789"/>
              <a:gd name="connsiteX3" fmla="*/ 670440 w 820807"/>
              <a:gd name="connsiteY3" fmla="*/ 713367 h 853789"/>
              <a:gd name="connsiteX4" fmla="*/ 206801 w 820807"/>
              <a:gd name="connsiteY4" fmla="*/ 232556 h 853789"/>
              <a:gd name="connsiteX5" fmla="*/ 266902 w 820807"/>
              <a:gd name="connsiteY5" fmla="*/ 245435 h 853789"/>
              <a:gd name="connsiteX6" fmla="*/ 9324 w 820807"/>
              <a:gd name="connsiteY6" fmla="*/ 9322 h 85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0807" h="853789">
                <a:moveTo>
                  <a:pt x="9324" y="9322"/>
                </a:moveTo>
                <a:cubicBezTo>
                  <a:pt x="73718" y="70854"/>
                  <a:pt x="518040" y="474392"/>
                  <a:pt x="653268" y="614629"/>
                </a:cubicBezTo>
                <a:cubicBezTo>
                  <a:pt x="788496" y="754866"/>
                  <a:pt x="817831" y="834286"/>
                  <a:pt x="820693" y="850742"/>
                </a:cubicBezTo>
                <a:cubicBezTo>
                  <a:pt x="823555" y="867198"/>
                  <a:pt x="772755" y="816398"/>
                  <a:pt x="670440" y="713367"/>
                </a:cubicBezTo>
                <a:cubicBezTo>
                  <a:pt x="568125" y="610336"/>
                  <a:pt x="274057" y="310545"/>
                  <a:pt x="206801" y="232556"/>
                </a:cubicBezTo>
                <a:cubicBezTo>
                  <a:pt x="139545" y="154567"/>
                  <a:pt x="299815" y="281210"/>
                  <a:pt x="266902" y="245435"/>
                </a:cubicBezTo>
                <a:cubicBezTo>
                  <a:pt x="233989" y="209660"/>
                  <a:pt x="-55070" y="-52210"/>
                  <a:pt x="9324" y="9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7A2F1EE9-2E5F-A361-0231-1463AEFA695C}"/>
              </a:ext>
            </a:extLst>
          </p:cNvPr>
          <p:cNvSpPr/>
          <p:nvPr/>
        </p:nvSpPr>
        <p:spPr>
          <a:xfrm>
            <a:off x="2031670" y="7709486"/>
            <a:ext cx="1331164" cy="1234293"/>
          </a:xfrm>
          <a:custGeom>
            <a:avLst/>
            <a:gdLst>
              <a:gd name="connsiteX0" fmla="*/ 1329716 w 1331164"/>
              <a:gd name="connsiteY0" fmla="*/ 666 h 1234293"/>
              <a:gd name="connsiteX1" fmla="*/ 887541 w 1331164"/>
              <a:gd name="connsiteY1" fmla="*/ 460013 h 1234293"/>
              <a:gd name="connsiteX2" fmla="*/ 930471 w 1331164"/>
              <a:gd name="connsiteY2" fmla="*/ 434255 h 1234293"/>
              <a:gd name="connsiteX3" fmla="*/ 359507 w 1331164"/>
              <a:gd name="connsiteY3" fmla="*/ 936531 h 1234293"/>
              <a:gd name="connsiteX4" fmla="*/ 11778 w 1331164"/>
              <a:gd name="connsiteY4" fmla="*/ 1219866 h 1234293"/>
              <a:gd name="connsiteX5" fmla="*/ 784510 w 1331164"/>
              <a:gd name="connsiteY5" fmla="*/ 494356 h 1234293"/>
              <a:gd name="connsiteX6" fmla="*/ 518347 w 1331164"/>
              <a:gd name="connsiteY6" fmla="*/ 777691 h 1234293"/>
              <a:gd name="connsiteX7" fmla="*/ 1076431 w 1331164"/>
              <a:gd name="connsiteY7" fmla="*/ 176677 h 1234293"/>
              <a:gd name="connsiteX8" fmla="*/ 715823 w 1331164"/>
              <a:gd name="connsiteY8" fmla="*/ 575922 h 1234293"/>
              <a:gd name="connsiteX9" fmla="*/ 1329716 w 1331164"/>
              <a:gd name="connsiteY9" fmla="*/ 666 h 123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1164" h="1234293">
                <a:moveTo>
                  <a:pt x="1329716" y="666"/>
                </a:moveTo>
                <a:cubicBezTo>
                  <a:pt x="1358336" y="-18652"/>
                  <a:pt x="954082" y="387748"/>
                  <a:pt x="887541" y="460013"/>
                </a:cubicBezTo>
                <a:cubicBezTo>
                  <a:pt x="821000" y="532278"/>
                  <a:pt x="1018477" y="354835"/>
                  <a:pt x="930471" y="434255"/>
                </a:cubicBezTo>
                <a:cubicBezTo>
                  <a:pt x="842465" y="513675"/>
                  <a:pt x="512622" y="805596"/>
                  <a:pt x="359507" y="936531"/>
                </a:cubicBezTo>
                <a:cubicBezTo>
                  <a:pt x="206392" y="1067466"/>
                  <a:pt x="-59056" y="1293562"/>
                  <a:pt x="11778" y="1219866"/>
                </a:cubicBezTo>
                <a:cubicBezTo>
                  <a:pt x="82612" y="1146170"/>
                  <a:pt x="700082" y="568052"/>
                  <a:pt x="784510" y="494356"/>
                </a:cubicBezTo>
                <a:cubicBezTo>
                  <a:pt x="868938" y="420660"/>
                  <a:pt x="469694" y="830637"/>
                  <a:pt x="518347" y="777691"/>
                </a:cubicBezTo>
                <a:cubicBezTo>
                  <a:pt x="567000" y="724745"/>
                  <a:pt x="1043518" y="210305"/>
                  <a:pt x="1076431" y="176677"/>
                </a:cubicBezTo>
                <a:cubicBezTo>
                  <a:pt x="1109344" y="143049"/>
                  <a:pt x="672893" y="606688"/>
                  <a:pt x="715823" y="575922"/>
                </a:cubicBezTo>
                <a:cubicBezTo>
                  <a:pt x="758753" y="545156"/>
                  <a:pt x="1301096" y="19984"/>
                  <a:pt x="1329716" y="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CAA199D5-B769-2235-AC64-CF7184A57EC7}"/>
              </a:ext>
            </a:extLst>
          </p:cNvPr>
          <p:cNvSpPr/>
          <p:nvPr/>
        </p:nvSpPr>
        <p:spPr>
          <a:xfrm>
            <a:off x="1527496" y="8820446"/>
            <a:ext cx="532079" cy="1020070"/>
          </a:xfrm>
          <a:custGeom>
            <a:avLst/>
            <a:gdLst>
              <a:gd name="connsiteX0" fmla="*/ 522977 w 532079"/>
              <a:gd name="connsiteY0" fmla="*/ 281 h 1020070"/>
              <a:gd name="connsiteX1" fmla="*/ 412140 w 532079"/>
              <a:gd name="connsiteY1" fmla="*/ 471336 h 1020070"/>
              <a:gd name="connsiteX2" fmla="*/ 107340 w 532079"/>
              <a:gd name="connsiteY2" fmla="*/ 850027 h 1020070"/>
              <a:gd name="connsiteX3" fmla="*/ 5740 w 532079"/>
              <a:gd name="connsiteY3" fmla="*/ 1016281 h 1020070"/>
              <a:gd name="connsiteX4" fmla="*/ 255122 w 532079"/>
              <a:gd name="connsiteY4" fmla="*/ 702245 h 1020070"/>
              <a:gd name="connsiteX5" fmla="*/ 495268 w 532079"/>
              <a:gd name="connsiteY5" fmla="*/ 406681 h 1020070"/>
              <a:gd name="connsiteX6" fmla="*/ 522977 w 532079"/>
              <a:gd name="connsiteY6" fmla="*/ 281 h 102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079" h="1020070">
                <a:moveTo>
                  <a:pt x="522977" y="281"/>
                </a:moveTo>
                <a:cubicBezTo>
                  <a:pt x="509122" y="11057"/>
                  <a:pt x="481413" y="329712"/>
                  <a:pt x="412140" y="471336"/>
                </a:cubicBezTo>
                <a:cubicBezTo>
                  <a:pt x="342867" y="612960"/>
                  <a:pt x="175073" y="759203"/>
                  <a:pt x="107340" y="850027"/>
                </a:cubicBezTo>
                <a:cubicBezTo>
                  <a:pt x="39607" y="940851"/>
                  <a:pt x="-18890" y="1040911"/>
                  <a:pt x="5740" y="1016281"/>
                </a:cubicBezTo>
                <a:cubicBezTo>
                  <a:pt x="30370" y="991651"/>
                  <a:pt x="173534" y="803845"/>
                  <a:pt x="255122" y="702245"/>
                </a:cubicBezTo>
                <a:cubicBezTo>
                  <a:pt x="336710" y="600645"/>
                  <a:pt x="450626" y="522135"/>
                  <a:pt x="495268" y="406681"/>
                </a:cubicBezTo>
                <a:cubicBezTo>
                  <a:pt x="539910" y="291227"/>
                  <a:pt x="536832" y="-10495"/>
                  <a:pt x="522977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BBE64AC0-968B-5D23-545C-6AB8EA54D5A8}"/>
              </a:ext>
            </a:extLst>
          </p:cNvPr>
          <p:cNvSpPr/>
          <p:nvPr/>
        </p:nvSpPr>
        <p:spPr>
          <a:xfrm>
            <a:off x="1689353" y="8731443"/>
            <a:ext cx="269276" cy="782650"/>
          </a:xfrm>
          <a:custGeom>
            <a:avLst/>
            <a:gdLst>
              <a:gd name="connsiteX0" fmla="*/ 259520 w 269276"/>
              <a:gd name="connsiteY0" fmla="*/ 43102 h 782650"/>
              <a:gd name="connsiteX1" fmla="*/ 259520 w 269276"/>
              <a:gd name="connsiteY1" fmla="*/ 98521 h 782650"/>
              <a:gd name="connsiteX2" fmla="*/ 222574 w 269276"/>
              <a:gd name="connsiteY2" fmla="*/ 486448 h 782650"/>
              <a:gd name="connsiteX3" fmla="*/ 902 w 269276"/>
              <a:gd name="connsiteY3" fmla="*/ 772775 h 782650"/>
              <a:gd name="connsiteX4" fmla="*/ 148683 w 269276"/>
              <a:gd name="connsiteY4" fmla="*/ 652702 h 782650"/>
              <a:gd name="connsiteX5" fmla="*/ 259520 w 269276"/>
              <a:gd name="connsiteY5" fmla="*/ 43102 h 7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276" h="782650">
                <a:moveTo>
                  <a:pt x="259520" y="43102"/>
                </a:moveTo>
                <a:cubicBezTo>
                  <a:pt x="277993" y="-49261"/>
                  <a:pt x="265678" y="24630"/>
                  <a:pt x="259520" y="98521"/>
                </a:cubicBezTo>
                <a:cubicBezTo>
                  <a:pt x="253362" y="172412"/>
                  <a:pt x="265677" y="374072"/>
                  <a:pt x="222574" y="486448"/>
                </a:cubicBezTo>
                <a:cubicBezTo>
                  <a:pt x="179471" y="598824"/>
                  <a:pt x="13217" y="745066"/>
                  <a:pt x="902" y="772775"/>
                </a:cubicBezTo>
                <a:cubicBezTo>
                  <a:pt x="-11413" y="800484"/>
                  <a:pt x="105580" y="772775"/>
                  <a:pt x="148683" y="652702"/>
                </a:cubicBezTo>
                <a:cubicBezTo>
                  <a:pt x="191786" y="532629"/>
                  <a:pt x="241047" y="135465"/>
                  <a:pt x="259520" y="43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A6284A36-9B11-5893-8F3D-DCD923029D34}"/>
              </a:ext>
            </a:extLst>
          </p:cNvPr>
          <p:cNvSpPr/>
          <p:nvPr/>
        </p:nvSpPr>
        <p:spPr>
          <a:xfrm>
            <a:off x="827454" y="9799454"/>
            <a:ext cx="728311" cy="1342199"/>
          </a:xfrm>
          <a:custGeom>
            <a:avLst/>
            <a:gdLst>
              <a:gd name="connsiteX0" fmla="*/ 724255 w 728311"/>
              <a:gd name="connsiteY0" fmla="*/ 9564 h 1342199"/>
              <a:gd name="connsiteX1" fmla="*/ 271673 w 728311"/>
              <a:gd name="connsiteY1" fmla="*/ 582219 h 1342199"/>
              <a:gd name="connsiteX2" fmla="*/ 3819 w 728311"/>
              <a:gd name="connsiteY2" fmla="*/ 1339601 h 1342199"/>
              <a:gd name="connsiteX3" fmla="*/ 465637 w 728311"/>
              <a:gd name="connsiteY3" fmla="*/ 305128 h 1342199"/>
              <a:gd name="connsiteX4" fmla="*/ 724255 w 728311"/>
              <a:gd name="connsiteY4" fmla="*/ 9564 h 134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311" h="1342199">
                <a:moveTo>
                  <a:pt x="724255" y="9564"/>
                </a:moveTo>
                <a:cubicBezTo>
                  <a:pt x="691928" y="55746"/>
                  <a:pt x="391746" y="360546"/>
                  <a:pt x="271673" y="582219"/>
                </a:cubicBezTo>
                <a:cubicBezTo>
                  <a:pt x="151600" y="803892"/>
                  <a:pt x="-28508" y="1385783"/>
                  <a:pt x="3819" y="1339601"/>
                </a:cubicBezTo>
                <a:cubicBezTo>
                  <a:pt x="36146" y="1293419"/>
                  <a:pt x="342486" y="522183"/>
                  <a:pt x="465637" y="305128"/>
                </a:cubicBezTo>
                <a:cubicBezTo>
                  <a:pt x="588788" y="88073"/>
                  <a:pt x="756582" y="-36618"/>
                  <a:pt x="724255" y="9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E0B5C18D-4B5B-E801-2B0C-EBCEE67B0FBA}"/>
              </a:ext>
            </a:extLst>
          </p:cNvPr>
          <p:cNvSpPr/>
          <p:nvPr/>
        </p:nvSpPr>
        <p:spPr>
          <a:xfrm>
            <a:off x="6514914" y="8674700"/>
            <a:ext cx="1588973" cy="2304049"/>
          </a:xfrm>
          <a:custGeom>
            <a:avLst/>
            <a:gdLst>
              <a:gd name="connsiteX0" fmla="*/ 15195 w 1588973"/>
              <a:gd name="connsiteY0" fmla="*/ 25955 h 2304049"/>
              <a:gd name="connsiteX1" fmla="*/ 1040431 w 1588973"/>
              <a:gd name="connsiteY1" fmla="*/ 1272864 h 2304049"/>
              <a:gd name="connsiteX2" fmla="*/ 1576141 w 1588973"/>
              <a:gd name="connsiteY2" fmla="*/ 2270391 h 2304049"/>
              <a:gd name="connsiteX3" fmla="*/ 1391413 w 1588973"/>
              <a:gd name="connsiteY3" fmla="*/ 2002536 h 2304049"/>
              <a:gd name="connsiteX4" fmla="*/ 1049668 w 1588973"/>
              <a:gd name="connsiteY4" fmla="*/ 1346755 h 2304049"/>
              <a:gd name="connsiteX5" fmla="*/ 467777 w 1588973"/>
              <a:gd name="connsiteY5" fmla="*/ 497009 h 2304049"/>
              <a:gd name="connsiteX6" fmla="*/ 15195 w 1588973"/>
              <a:gd name="connsiteY6" fmla="*/ 25955 h 23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973" h="2304049">
                <a:moveTo>
                  <a:pt x="15195" y="25955"/>
                </a:moveTo>
                <a:cubicBezTo>
                  <a:pt x="110637" y="155264"/>
                  <a:pt x="780273" y="898791"/>
                  <a:pt x="1040431" y="1272864"/>
                </a:cubicBezTo>
                <a:cubicBezTo>
                  <a:pt x="1300589" y="1646937"/>
                  <a:pt x="1517644" y="2148779"/>
                  <a:pt x="1576141" y="2270391"/>
                </a:cubicBezTo>
                <a:cubicBezTo>
                  <a:pt x="1634638" y="2392003"/>
                  <a:pt x="1479158" y="2156475"/>
                  <a:pt x="1391413" y="2002536"/>
                </a:cubicBezTo>
                <a:cubicBezTo>
                  <a:pt x="1303668" y="1848597"/>
                  <a:pt x="1203607" y="1597676"/>
                  <a:pt x="1049668" y="1346755"/>
                </a:cubicBezTo>
                <a:cubicBezTo>
                  <a:pt x="895729" y="1095834"/>
                  <a:pt x="637110" y="712524"/>
                  <a:pt x="467777" y="497009"/>
                </a:cubicBezTo>
                <a:cubicBezTo>
                  <a:pt x="298444" y="281494"/>
                  <a:pt x="-80247" y="-103354"/>
                  <a:pt x="15195" y="25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BABEDE41-75E9-ADB4-8721-D3F86261BBCA}"/>
              </a:ext>
            </a:extLst>
          </p:cNvPr>
          <p:cNvSpPr/>
          <p:nvPr/>
        </p:nvSpPr>
        <p:spPr>
          <a:xfrm>
            <a:off x="6509917" y="8832122"/>
            <a:ext cx="1596174" cy="2326074"/>
          </a:xfrm>
          <a:custGeom>
            <a:avLst/>
            <a:gdLst>
              <a:gd name="connsiteX0" fmla="*/ 47901 w 1596174"/>
              <a:gd name="connsiteY0" fmla="*/ 71733 h 2326074"/>
              <a:gd name="connsiteX1" fmla="*/ 1100847 w 1596174"/>
              <a:gd name="connsiteY1" fmla="*/ 1429478 h 2326074"/>
              <a:gd name="connsiteX2" fmla="*/ 1581138 w 1596174"/>
              <a:gd name="connsiteY2" fmla="*/ 2288460 h 2326074"/>
              <a:gd name="connsiteX3" fmla="*/ 1387174 w 1596174"/>
              <a:gd name="connsiteY3" fmla="*/ 2020605 h 2326074"/>
              <a:gd name="connsiteX4" fmla="*/ 528192 w 1596174"/>
              <a:gd name="connsiteY4" fmla="*/ 672096 h 2326074"/>
              <a:gd name="connsiteX5" fmla="*/ 214156 w 1596174"/>
              <a:gd name="connsiteY5" fmla="*/ 237987 h 2326074"/>
              <a:gd name="connsiteX6" fmla="*/ 47901 w 1596174"/>
              <a:gd name="connsiteY6" fmla="*/ 71733 h 232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6174" h="2326074">
                <a:moveTo>
                  <a:pt x="47901" y="71733"/>
                </a:moveTo>
                <a:cubicBezTo>
                  <a:pt x="195683" y="270315"/>
                  <a:pt x="845308" y="1060024"/>
                  <a:pt x="1100847" y="1429478"/>
                </a:cubicBezTo>
                <a:cubicBezTo>
                  <a:pt x="1356387" y="1798933"/>
                  <a:pt x="1533417" y="2189939"/>
                  <a:pt x="1581138" y="2288460"/>
                </a:cubicBezTo>
                <a:cubicBezTo>
                  <a:pt x="1628859" y="2386981"/>
                  <a:pt x="1562665" y="2289999"/>
                  <a:pt x="1387174" y="2020605"/>
                </a:cubicBezTo>
                <a:cubicBezTo>
                  <a:pt x="1211683" y="1751211"/>
                  <a:pt x="723695" y="969199"/>
                  <a:pt x="528192" y="672096"/>
                </a:cubicBezTo>
                <a:cubicBezTo>
                  <a:pt x="332689" y="374993"/>
                  <a:pt x="294204" y="336508"/>
                  <a:pt x="214156" y="237987"/>
                </a:cubicBezTo>
                <a:cubicBezTo>
                  <a:pt x="134108" y="139466"/>
                  <a:pt x="-99881" y="-126849"/>
                  <a:pt x="47901" y="71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56F0FC8D-1F76-ACBC-FC4D-337F94CEB7C0}"/>
              </a:ext>
            </a:extLst>
          </p:cNvPr>
          <p:cNvSpPr/>
          <p:nvPr/>
        </p:nvSpPr>
        <p:spPr>
          <a:xfrm>
            <a:off x="1945055" y="8765309"/>
            <a:ext cx="4179276" cy="877483"/>
          </a:xfrm>
          <a:custGeom>
            <a:avLst/>
            <a:gdLst>
              <a:gd name="connsiteX0" fmla="*/ 96181 w 4179276"/>
              <a:gd name="connsiteY0" fmla="*/ 64655 h 877483"/>
              <a:gd name="connsiteX1" fmla="*/ 151600 w 4179276"/>
              <a:gd name="connsiteY1" fmla="*/ 83127 h 877483"/>
              <a:gd name="connsiteX2" fmla="*/ 1241490 w 4179276"/>
              <a:gd name="connsiteY2" fmla="*/ 83127 h 877483"/>
              <a:gd name="connsiteX3" fmla="*/ 2202072 w 4179276"/>
              <a:gd name="connsiteY3" fmla="*/ 489527 h 877483"/>
              <a:gd name="connsiteX4" fmla="*/ 3153418 w 4179276"/>
              <a:gd name="connsiteY4" fmla="*/ 738909 h 877483"/>
              <a:gd name="connsiteX5" fmla="*/ 3227309 w 4179276"/>
              <a:gd name="connsiteY5" fmla="*/ 794327 h 877483"/>
              <a:gd name="connsiteX6" fmla="*/ 4178654 w 4179276"/>
              <a:gd name="connsiteY6" fmla="*/ 877455 h 877483"/>
              <a:gd name="connsiteX7" fmla="*/ 3070290 w 4179276"/>
              <a:gd name="connsiteY7" fmla="*/ 785091 h 877483"/>
              <a:gd name="connsiteX8" fmla="*/ 1971163 w 4179276"/>
              <a:gd name="connsiteY8" fmla="*/ 480291 h 877483"/>
              <a:gd name="connsiteX9" fmla="*/ 1463163 w 4179276"/>
              <a:gd name="connsiteY9" fmla="*/ 157018 h 877483"/>
              <a:gd name="connsiteX10" fmla="*/ 973636 w 4179276"/>
              <a:gd name="connsiteY10" fmla="*/ 0 h 877483"/>
              <a:gd name="connsiteX11" fmla="*/ 96181 w 4179276"/>
              <a:gd name="connsiteY11" fmla="*/ 64655 h 87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9276" h="877483">
                <a:moveTo>
                  <a:pt x="96181" y="64655"/>
                </a:moveTo>
                <a:cubicBezTo>
                  <a:pt x="-40825" y="78509"/>
                  <a:pt x="-39285" y="80048"/>
                  <a:pt x="151600" y="83127"/>
                </a:cubicBezTo>
                <a:cubicBezTo>
                  <a:pt x="342485" y="86206"/>
                  <a:pt x="899745" y="15394"/>
                  <a:pt x="1241490" y="83127"/>
                </a:cubicBezTo>
                <a:cubicBezTo>
                  <a:pt x="1583235" y="150860"/>
                  <a:pt x="1883417" y="380230"/>
                  <a:pt x="2202072" y="489527"/>
                </a:cubicBezTo>
                <a:cubicBezTo>
                  <a:pt x="2520727" y="598824"/>
                  <a:pt x="2982545" y="688109"/>
                  <a:pt x="3153418" y="738909"/>
                </a:cubicBezTo>
                <a:cubicBezTo>
                  <a:pt x="3324291" y="789709"/>
                  <a:pt x="3056436" y="771236"/>
                  <a:pt x="3227309" y="794327"/>
                </a:cubicBezTo>
                <a:cubicBezTo>
                  <a:pt x="3398182" y="817418"/>
                  <a:pt x="4204824" y="878994"/>
                  <a:pt x="4178654" y="877455"/>
                </a:cubicBezTo>
                <a:cubicBezTo>
                  <a:pt x="4152484" y="875916"/>
                  <a:pt x="3438205" y="851285"/>
                  <a:pt x="3070290" y="785091"/>
                </a:cubicBezTo>
                <a:cubicBezTo>
                  <a:pt x="2702375" y="718897"/>
                  <a:pt x="2239017" y="584970"/>
                  <a:pt x="1971163" y="480291"/>
                </a:cubicBezTo>
                <a:cubicBezTo>
                  <a:pt x="1703309" y="375612"/>
                  <a:pt x="1629417" y="237066"/>
                  <a:pt x="1463163" y="157018"/>
                </a:cubicBezTo>
                <a:cubicBezTo>
                  <a:pt x="1296909" y="76970"/>
                  <a:pt x="1204545" y="16933"/>
                  <a:pt x="973636" y="0"/>
                </a:cubicBezTo>
                <a:lnTo>
                  <a:pt x="96181" y="646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F8CB3FC4-4BA2-B1FA-CCDF-94657B54EB8B}"/>
              </a:ext>
            </a:extLst>
          </p:cNvPr>
          <p:cNvSpPr/>
          <p:nvPr/>
        </p:nvSpPr>
        <p:spPr>
          <a:xfrm>
            <a:off x="6408403" y="8713450"/>
            <a:ext cx="896733" cy="2418422"/>
          </a:xfrm>
          <a:custGeom>
            <a:avLst/>
            <a:gdLst>
              <a:gd name="connsiteX0" fmla="*/ 10870 w 896733"/>
              <a:gd name="connsiteY0" fmla="*/ 61095 h 2418422"/>
              <a:gd name="connsiteX1" fmla="*/ 38579 w 896733"/>
              <a:gd name="connsiteY1" fmla="*/ 125750 h 2418422"/>
              <a:gd name="connsiteX2" fmla="*/ 287961 w 896733"/>
              <a:gd name="connsiteY2" fmla="*/ 1086332 h 2418422"/>
              <a:gd name="connsiteX3" fmla="*/ 315670 w 896733"/>
              <a:gd name="connsiteY3" fmla="*/ 1030914 h 2418422"/>
              <a:gd name="connsiteX4" fmla="*/ 565052 w 896733"/>
              <a:gd name="connsiteY4" fmla="*/ 1391132 h 2418422"/>
              <a:gd name="connsiteX5" fmla="*/ 565052 w 896733"/>
              <a:gd name="connsiteY5" fmla="*/ 1363423 h 2418422"/>
              <a:gd name="connsiteX6" fmla="*/ 888324 w 896733"/>
              <a:gd name="connsiteY6" fmla="*/ 2407132 h 2418422"/>
              <a:gd name="connsiteX7" fmla="*/ 759015 w 896733"/>
              <a:gd name="connsiteY7" fmla="*/ 1871423 h 2418422"/>
              <a:gd name="connsiteX8" fmla="*/ 306433 w 896733"/>
              <a:gd name="connsiteY8" fmla="*/ 1160223 h 2418422"/>
              <a:gd name="connsiteX9" fmla="*/ 140179 w 896733"/>
              <a:gd name="connsiteY9" fmla="*/ 587568 h 2418422"/>
              <a:gd name="connsiteX10" fmla="*/ 10870 w 896733"/>
              <a:gd name="connsiteY10" fmla="*/ 61095 h 241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733" h="2418422">
                <a:moveTo>
                  <a:pt x="10870" y="61095"/>
                </a:moveTo>
                <a:cubicBezTo>
                  <a:pt x="-6063" y="-15875"/>
                  <a:pt x="-7603" y="-45123"/>
                  <a:pt x="38579" y="125750"/>
                </a:cubicBezTo>
                <a:cubicBezTo>
                  <a:pt x="84761" y="296623"/>
                  <a:pt x="241779" y="935471"/>
                  <a:pt x="287961" y="1086332"/>
                </a:cubicBezTo>
                <a:cubicBezTo>
                  <a:pt x="334143" y="1237193"/>
                  <a:pt x="269488" y="980114"/>
                  <a:pt x="315670" y="1030914"/>
                </a:cubicBezTo>
                <a:cubicBezTo>
                  <a:pt x="361852" y="1081714"/>
                  <a:pt x="523488" y="1335714"/>
                  <a:pt x="565052" y="1391132"/>
                </a:cubicBezTo>
                <a:cubicBezTo>
                  <a:pt x="606616" y="1446550"/>
                  <a:pt x="511173" y="1194090"/>
                  <a:pt x="565052" y="1363423"/>
                </a:cubicBezTo>
                <a:cubicBezTo>
                  <a:pt x="618931" y="1532756"/>
                  <a:pt x="855997" y="2322465"/>
                  <a:pt x="888324" y="2407132"/>
                </a:cubicBezTo>
                <a:cubicBezTo>
                  <a:pt x="920651" y="2491799"/>
                  <a:pt x="855997" y="2079241"/>
                  <a:pt x="759015" y="1871423"/>
                </a:cubicBezTo>
                <a:cubicBezTo>
                  <a:pt x="662033" y="1663605"/>
                  <a:pt x="409572" y="1374199"/>
                  <a:pt x="306433" y="1160223"/>
                </a:cubicBezTo>
                <a:cubicBezTo>
                  <a:pt x="203294" y="946247"/>
                  <a:pt x="189440" y="773835"/>
                  <a:pt x="140179" y="587568"/>
                </a:cubicBezTo>
                <a:cubicBezTo>
                  <a:pt x="90919" y="401301"/>
                  <a:pt x="27803" y="138065"/>
                  <a:pt x="10870" y="61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1ACD9962-6871-D2EF-6A63-D13BEDC05BEC}"/>
              </a:ext>
            </a:extLst>
          </p:cNvPr>
          <p:cNvSpPr/>
          <p:nvPr/>
        </p:nvSpPr>
        <p:spPr>
          <a:xfrm>
            <a:off x="6101691" y="9649889"/>
            <a:ext cx="742761" cy="2600827"/>
          </a:xfrm>
          <a:custGeom>
            <a:avLst/>
            <a:gdLst>
              <a:gd name="connsiteX0" fmla="*/ 60 w 742761"/>
              <a:gd name="connsiteY0" fmla="*/ 194 h 2600827"/>
              <a:gd name="connsiteX1" fmla="*/ 345117 w 742761"/>
              <a:gd name="connsiteY1" fmla="*/ 834081 h 2600827"/>
              <a:gd name="connsiteX2" fmla="*/ 506143 w 742761"/>
              <a:gd name="connsiteY2" fmla="*/ 1547198 h 2600827"/>
              <a:gd name="connsiteX3" fmla="*/ 483139 w 742761"/>
              <a:gd name="connsiteY3" fmla="*/ 1455183 h 2600827"/>
              <a:gd name="connsiteX4" fmla="*/ 644166 w 742761"/>
              <a:gd name="connsiteY4" fmla="*/ 2237311 h 2600827"/>
              <a:gd name="connsiteX5" fmla="*/ 741932 w 742761"/>
              <a:gd name="connsiteY5" fmla="*/ 2599620 h 2600827"/>
              <a:gd name="connsiteX6" fmla="*/ 661418 w 742761"/>
              <a:gd name="connsiteY6" fmla="*/ 2277568 h 2600827"/>
              <a:gd name="connsiteX7" fmla="*/ 241600 w 742761"/>
              <a:gd name="connsiteY7" fmla="*/ 690307 h 2600827"/>
              <a:gd name="connsiteX8" fmla="*/ 316362 w 742761"/>
              <a:gd name="connsiteY8" fmla="*/ 908843 h 2600827"/>
              <a:gd name="connsiteX9" fmla="*/ 60 w 742761"/>
              <a:gd name="connsiteY9" fmla="*/ 194 h 260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761" h="2600827">
                <a:moveTo>
                  <a:pt x="60" y="194"/>
                </a:moveTo>
                <a:cubicBezTo>
                  <a:pt x="4852" y="-12266"/>
                  <a:pt x="260770" y="576247"/>
                  <a:pt x="345117" y="834081"/>
                </a:cubicBezTo>
                <a:cubicBezTo>
                  <a:pt x="429464" y="1091915"/>
                  <a:pt x="483139" y="1443681"/>
                  <a:pt x="506143" y="1547198"/>
                </a:cubicBezTo>
                <a:cubicBezTo>
                  <a:pt x="529147" y="1650715"/>
                  <a:pt x="460135" y="1340164"/>
                  <a:pt x="483139" y="1455183"/>
                </a:cubicBezTo>
                <a:cubicBezTo>
                  <a:pt x="506143" y="1570202"/>
                  <a:pt x="601034" y="2046572"/>
                  <a:pt x="644166" y="2237311"/>
                </a:cubicBezTo>
                <a:cubicBezTo>
                  <a:pt x="687298" y="2428050"/>
                  <a:pt x="739057" y="2592910"/>
                  <a:pt x="741932" y="2599620"/>
                </a:cubicBezTo>
                <a:cubicBezTo>
                  <a:pt x="744807" y="2606330"/>
                  <a:pt x="744807" y="2595787"/>
                  <a:pt x="661418" y="2277568"/>
                </a:cubicBezTo>
                <a:cubicBezTo>
                  <a:pt x="578029" y="1959349"/>
                  <a:pt x="299109" y="918428"/>
                  <a:pt x="241600" y="690307"/>
                </a:cubicBezTo>
                <a:cubicBezTo>
                  <a:pt x="184091" y="462186"/>
                  <a:pt x="357577" y="1026737"/>
                  <a:pt x="316362" y="908843"/>
                </a:cubicBezTo>
                <a:cubicBezTo>
                  <a:pt x="275147" y="790949"/>
                  <a:pt x="-4732" y="12654"/>
                  <a:pt x="60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218952D2-C91C-ED87-F124-CC395CB1DE2D}"/>
              </a:ext>
            </a:extLst>
          </p:cNvPr>
          <p:cNvSpPr/>
          <p:nvPr/>
        </p:nvSpPr>
        <p:spPr>
          <a:xfrm>
            <a:off x="6124697" y="9598262"/>
            <a:ext cx="463053" cy="1510671"/>
          </a:xfrm>
          <a:custGeom>
            <a:avLst/>
            <a:gdLst>
              <a:gd name="connsiteX0" fmla="*/ 58 w 463053"/>
              <a:gd name="connsiteY0" fmla="*/ 63 h 1510671"/>
              <a:gd name="connsiteX1" fmla="*/ 270352 w 463053"/>
              <a:gd name="connsiteY1" fmla="*/ 598161 h 1510671"/>
              <a:gd name="connsiteX2" fmla="*/ 454382 w 463053"/>
              <a:gd name="connsiteY2" fmla="*/ 1495308 h 1510671"/>
              <a:gd name="connsiteX3" fmla="*/ 414126 w 463053"/>
              <a:gd name="connsiteY3" fmla="*/ 1121496 h 1510671"/>
              <a:gd name="connsiteX4" fmla="*/ 247348 w 463053"/>
              <a:gd name="connsiteY4" fmla="*/ 563655 h 1510671"/>
              <a:gd name="connsiteX5" fmla="*/ 58 w 463053"/>
              <a:gd name="connsiteY5" fmla="*/ 63 h 151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053" h="1510671">
                <a:moveTo>
                  <a:pt x="58" y="63"/>
                </a:moveTo>
                <a:cubicBezTo>
                  <a:pt x="3892" y="5814"/>
                  <a:pt x="194631" y="348954"/>
                  <a:pt x="270352" y="598161"/>
                </a:cubicBezTo>
                <a:cubicBezTo>
                  <a:pt x="346073" y="847368"/>
                  <a:pt x="430420" y="1408086"/>
                  <a:pt x="454382" y="1495308"/>
                </a:cubicBezTo>
                <a:cubicBezTo>
                  <a:pt x="478344" y="1582530"/>
                  <a:pt x="448632" y="1276771"/>
                  <a:pt x="414126" y="1121496"/>
                </a:cubicBezTo>
                <a:cubicBezTo>
                  <a:pt x="379620" y="966221"/>
                  <a:pt x="313484" y="749602"/>
                  <a:pt x="247348" y="563655"/>
                </a:cubicBezTo>
                <a:cubicBezTo>
                  <a:pt x="181212" y="377708"/>
                  <a:pt x="-3776" y="-5688"/>
                  <a:pt x="58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37A2B160-F5AE-EF78-3F09-8D02C3F9BD8A}"/>
              </a:ext>
            </a:extLst>
          </p:cNvPr>
          <p:cNvSpPr/>
          <p:nvPr/>
        </p:nvSpPr>
        <p:spPr>
          <a:xfrm>
            <a:off x="6542502" y="10962193"/>
            <a:ext cx="331099" cy="1363709"/>
          </a:xfrm>
          <a:custGeom>
            <a:avLst/>
            <a:gdLst>
              <a:gd name="connsiteX0" fmla="*/ 2072 w 331099"/>
              <a:gd name="connsiteY0" fmla="*/ 22109 h 1363709"/>
              <a:gd name="connsiteX1" fmla="*/ 324124 w 331099"/>
              <a:gd name="connsiteY1" fmla="*/ 1327573 h 1363709"/>
              <a:gd name="connsiteX2" fmla="*/ 220607 w 331099"/>
              <a:gd name="connsiteY2" fmla="*/ 959513 h 1363709"/>
              <a:gd name="connsiteX3" fmla="*/ 186102 w 331099"/>
              <a:gd name="connsiteY3" fmla="*/ 539694 h 1363709"/>
              <a:gd name="connsiteX4" fmla="*/ 2072 w 331099"/>
              <a:gd name="connsiteY4" fmla="*/ 22109 h 136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099" h="1363709">
                <a:moveTo>
                  <a:pt x="2072" y="22109"/>
                </a:moveTo>
                <a:cubicBezTo>
                  <a:pt x="25076" y="153422"/>
                  <a:pt x="287702" y="1171339"/>
                  <a:pt x="324124" y="1327573"/>
                </a:cubicBezTo>
                <a:cubicBezTo>
                  <a:pt x="360546" y="1483807"/>
                  <a:pt x="243611" y="1090826"/>
                  <a:pt x="220607" y="959513"/>
                </a:cubicBezTo>
                <a:cubicBezTo>
                  <a:pt x="197603" y="828200"/>
                  <a:pt x="217732" y="698803"/>
                  <a:pt x="186102" y="539694"/>
                </a:cubicBezTo>
                <a:cubicBezTo>
                  <a:pt x="154472" y="380585"/>
                  <a:pt x="-20932" y="-109204"/>
                  <a:pt x="2072" y="22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AAAC9E05-406E-3AB0-6BA3-9E1E0EC130E7}"/>
              </a:ext>
            </a:extLst>
          </p:cNvPr>
          <p:cNvSpPr/>
          <p:nvPr/>
        </p:nvSpPr>
        <p:spPr>
          <a:xfrm>
            <a:off x="2678280" y="8942890"/>
            <a:ext cx="3370699" cy="839709"/>
          </a:xfrm>
          <a:custGeom>
            <a:avLst/>
            <a:gdLst>
              <a:gd name="connsiteX0" fmla="*/ 139682 w 3370699"/>
              <a:gd name="connsiteY0" fmla="*/ 51585 h 839709"/>
              <a:gd name="connsiteX1" fmla="*/ 266203 w 3370699"/>
              <a:gd name="connsiteY1" fmla="*/ 74589 h 839709"/>
              <a:gd name="connsiteX2" fmla="*/ 1905222 w 3370699"/>
              <a:gd name="connsiteY2" fmla="*/ 638182 h 839709"/>
              <a:gd name="connsiteX3" fmla="*/ 1910973 w 3370699"/>
              <a:gd name="connsiteY3" fmla="*/ 603676 h 839709"/>
              <a:gd name="connsiteX4" fmla="*/ 2992150 w 3370699"/>
              <a:gd name="connsiteY4" fmla="*/ 730197 h 839709"/>
              <a:gd name="connsiteX5" fmla="*/ 3354460 w 3370699"/>
              <a:gd name="connsiteY5" fmla="*/ 839465 h 839709"/>
              <a:gd name="connsiteX6" fmla="*/ 2790867 w 3370699"/>
              <a:gd name="connsiteY6" fmla="*/ 758952 h 839709"/>
              <a:gd name="connsiteX7" fmla="*/ 3360211 w 3370699"/>
              <a:gd name="connsiteY7" fmla="*/ 730197 h 839709"/>
              <a:gd name="connsiteX8" fmla="*/ 2181267 w 3370699"/>
              <a:gd name="connsiteY8" fmla="*/ 672687 h 839709"/>
              <a:gd name="connsiteX9" fmla="*/ 536497 w 3370699"/>
              <a:gd name="connsiteY9" fmla="*/ 28582 h 839709"/>
              <a:gd name="connsiteX10" fmla="*/ 1646429 w 3370699"/>
              <a:gd name="connsiteY10" fmla="*/ 494408 h 839709"/>
              <a:gd name="connsiteX11" fmla="*/ 139682 w 3370699"/>
              <a:gd name="connsiteY11" fmla="*/ 51585 h 83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0699" h="839709">
                <a:moveTo>
                  <a:pt x="139682" y="51585"/>
                </a:moveTo>
                <a:cubicBezTo>
                  <a:pt x="-90356" y="-18385"/>
                  <a:pt x="-28054" y="-23177"/>
                  <a:pt x="266203" y="74589"/>
                </a:cubicBezTo>
                <a:cubicBezTo>
                  <a:pt x="560460" y="172355"/>
                  <a:pt x="1631094" y="550001"/>
                  <a:pt x="1905222" y="638182"/>
                </a:cubicBezTo>
                <a:cubicBezTo>
                  <a:pt x="2179350" y="726363"/>
                  <a:pt x="1729818" y="588340"/>
                  <a:pt x="1910973" y="603676"/>
                </a:cubicBezTo>
                <a:cubicBezTo>
                  <a:pt x="2092128" y="619012"/>
                  <a:pt x="2751569" y="690899"/>
                  <a:pt x="2992150" y="730197"/>
                </a:cubicBezTo>
                <a:cubicBezTo>
                  <a:pt x="3232731" y="769495"/>
                  <a:pt x="3388007" y="834673"/>
                  <a:pt x="3354460" y="839465"/>
                </a:cubicBezTo>
                <a:cubicBezTo>
                  <a:pt x="3320913" y="844258"/>
                  <a:pt x="2789909" y="777163"/>
                  <a:pt x="2790867" y="758952"/>
                </a:cubicBezTo>
                <a:cubicBezTo>
                  <a:pt x="2791825" y="740741"/>
                  <a:pt x="3461811" y="744574"/>
                  <a:pt x="3360211" y="730197"/>
                </a:cubicBezTo>
                <a:cubicBezTo>
                  <a:pt x="3258611" y="715820"/>
                  <a:pt x="2651886" y="789623"/>
                  <a:pt x="2181267" y="672687"/>
                </a:cubicBezTo>
                <a:cubicBezTo>
                  <a:pt x="1710648" y="555751"/>
                  <a:pt x="625637" y="58295"/>
                  <a:pt x="536497" y="28582"/>
                </a:cubicBezTo>
                <a:cubicBezTo>
                  <a:pt x="447357" y="-1131"/>
                  <a:pt x="1714482" y="491533"/>
                  <a:pt x="1646429" y="494408"/>
                </a:cubicBezTo>
                <a:cubicBezTo>
                  <a:pt x="1578376" y="497283"/>
                  <a:pt x="369720" y="121555"/>
                  <a:pt x="139682" y="51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B4D1910-F69A-8EA7-4B2C-7B488D11B234}"/>
              </a:ext>
            </a:extLst>
          </p:cNvPr>
          <p:cNvSpPr/>
          <p:nvPr/>
        </p:nvSpPr>
        <p:spPr>
          <a:xfrm>
            <a:off x="1551696" y="9420021"/>
            <a:ext cx="898237" cy="2537053"/>
          </a:xfrm>
          <a:custGeom>
            <a:avLst/>
            <a:gdLst>
              <a:gd name="connsiteX0" fmla="*/ 133330 w 898237"/>
              <a:gd name="connsiteY0" fmla="*/ 24 h 2537053"/>
              <a:gd name="connsiteX1" fmla="*/ 58568 w 898237"/>
              <a:gd name="connsiteY1" fmla="*/ 471602 h 2537053"/>
              <a:gd name="connsiteX2" fmla="*/ 282855 w 898237"/>
              <a:gd name="connsiteY2" fmla="*/ 1322741 h 2537053"/>
              <a:gd name="connsiteX3" fmla="*/ 271353 w 898237"/>
              <a:gd name="connsiteY3" fmla="*/ 1207722 h 2537053"/>
              <a:gd name="connsiteX4" fmla="*/ 662417 w 898237"/>
              <a:gd name="connsiteY4" fmla="*/ 2087617 h 2537053"/>
              <a:gd name="connsiteX5" fmla="*/ 898206 w 898237"/>
              <a:gd name="connsiteY5" fmla="*/ 2536190 h 2537053"/>
              <a:gd name="connsiteX6" fmla="*/ 673919 w 898237"/>
              <a:gd name="connsiteY6" fmla="*/ 1984100 h 2537053"/>
              <a:gd name="connsiteX7" fmla="*/ 58568 w 898237"/>
              <a:gd name="connsiteY7" fmla="*/ 655632 h 2537053"/>
              <a:gd name="connsiteX8" fmla="*/ 35564 w 898237"/>
              <a:gd name="connsiteY8" fmla="*/ 488854 h 2537053"/>
              <a:gd name="connsiteX9" fmla="*/ 133330 w 898237"/>
              <a:gd name="connsiteY9" fmla="*/ 24 h 253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8237" h="2537053">
                <a:moveTo>
                  <a:pt x="133330" y="24"/>
                </a:moveTo>
                <a:cubicBezTo>
                  <a:pt x="137164" y="-2851"/>
                  <a:pt x="33647" y="251149"/>
                  <a:pt x="58568" y="471602"/>
                </a:cubicBezTo>
                <a:cubicBezTo>
                  <a:pt x="83489" y="692055"/>
                  <a:pt x="247391" y="1200054"/>
                  <a:pt x="282855" y="1322741"/>
                </a:cubicBezTo>
                <a:cubicBezTo>
                  <a:pt x="318319" y="1445428"/>
                  <a:pt x="208093" y="1080243"/>
                  <a:pt x="271353" y="1207722"/>
                </a:cubicBezTo>
                <a:cubicBezTo>
                  <a:pt x="334613" y="1335201"/>
                  <a:pt x="557942" y="1866206"/>
                  <a:pt x="662417" y="2087617"/>
                </a:cubicBezTo>
                <a:cubicBezTo>
                  <a:pt x="766892" y="2309028"/>
                  <a:pt x="896289" y="2553443"/>
                  <a:pt x="898206" y="2536190"/>
                </a:cubicBezTo>
                <a:cubicBezTo>
                  <a:pt x="900123" y="2518937"/>
                  <a:pt x="813859" y="2297526"/>
                  <a:pt x="673919" y="1984100"/>
                </a:cubicBezTo>
                <a:cubicBezTo>
                  <a:pt x="533979" y="1670674"/>
                  <a:pt x="164960" y="904840"/>
                  <a:pt x="58568" y="655632"/>
                </a:cubicBezTo>
                <a:cubicBezTo>
                  <a:pt x="-47824" y="406424"/>
                  <a:pt x="20228" y="603873"/>
                  <a:pt x="35564" y="488854"/>
                </a:cubicBezTo>
                <a:cubicBezTo>
                  <a:pt x="50900" y="373835"/>
                  <a:pt x="129496" y="2899"/>
                  <a:pt x="13333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6E905E0B-DF59-A26B-F76C-9F3278AC6993}"/>
              </a:ext>
            </a:extLst>
          </p:cNvPr>
          <p:cNvSpPr/>
          <p:nvPr/>
        </p:nvSpPr>
        <p:spPr>
          <a:xfrm>
            <a:off x="3713952" y="9757355"/>
            <a:ext cx="1190821" cy="2604549"/>
          </a:xfrm>
          <a:custGeom>
            <a:avLst/>
            <a:gdLst>
              <a:gd name="connsiteX0" fmla="*/ 208191 w 1190821"/>
              <a:gd name="connsiteY0" fmla="*/ 186026 h 2604549"/>
              <a:gd name="connsiteX1" fmla="*/ 225444 w 1190821"/>
              <a:gd name="connsiteY1" fmla="*/ 255037 h 2604549"/>
              <a:gd name="connsiteX2" fmla="*/ 1157097 w 1190821"/>
              <a:gd name="connsiteY2" fmla="*/ 2509407 h 2604549"/>
              <a:gd name="connsiteX3" fmla="*/ 1001822 w 1190821"/>
              <a:gd name="connsiteY3" fmla="*/ 2216109 h 2604549"/>
              <a:gd name="connsiteX4" fmla="*/ 1157 w 1190821"/>
              <a:gd name="connsiteY4" fmla="*/ 283792 h 2604549"/>
              <a:gd name="connsiteX5" fmla="*/ 789037 w 1190821"/>
              <a:gd name="connsiteY5" fmla="*/ 1692773 h 2604549"/>
              <a:gd name="connsiteX6" fmla="*/ 196690 w 1190821"/>
              <a:gd name="connsiteY6" fmla="*/ 99762 h 2604549"/>
              <a:gd name="connsiteX7" fmla="*/ 208191 w 1190821"/>
              <a:gd name="connsiteY7" fmla="*/ 186026 h 260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0821" h="2604549">
                <a:moveTo>
                  <a:pt x="208191" y="186026"/>
                </a:moveTo>
                <a:cubicBezTo>
                  <a:pt x="212983" y="211905"/>
                  <a:pt x="67293" y="-132193"/>
                  <a:pt x="225444" y="255037"/>
                </a:cubicBezTo>
                <a:cubicBezTo>
                  <a:pt x="383595" y="642267"/>
                  <a:pt x="1027701" y="2182562"/>
                  <a:pt x="1157097" y="2509407"/>
                </a:cubicBezTo>
                <a:cubicBezTo>
                  <a:pt x="1286493" y="2836252"/>
                  <a:pt x="1001822" y="2216109"/>
                  <a:pt x="1001822" y="2216109"/>
                </a:cubicBezTo>
                <a:cubicBezTo>
                  <a:pt x="809165" y="1845173"/>
                  <a:pt x="36621" y="371015"/>
                  <a:pt x="1157" y="283792"/>
                </a:cubicBezTo>
                <a:cubicBezTo>
                  <a:pt x="-34307" y="196569"/>
                  <a:pt x="756448" y="1723445"/>
                  <a:pt x="789037" y="1692773"/>
                </a:cubicBezTo>
                <a:cubicBezTo>
                  <a:pt x="821626" y="1662101"/>
                  <a:pt x="295415" y="356638"/>
                  <a:pt x="196690" y="99762"/>
                </a:cubicBezTo>
                <a:cubicBezTo>
                  <a:pt x="97965" y="-157114"/>
                  <a:pt x="203399" y="160147"/>
                  <a:pt x="208191" y="186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9CA96136-C82C-B6B0-3B08-F8B04F2ED360}"/>
              </a:ext>
            </a:extLst>
          </p:cNvPr>
          <p:cNvSpPr/>
          <p:nvPr/>
        </p:nvSpPr>
        <p:spPr>
          <a:xfrm>
            <a:off x="3187493" y="9995406"/>
            <a:ext cx="1158859" cy="2290863"/>
          </a:xfrm>
          <a:custGeom>
            <a:avLst/>
            <a:gdLst>
              <a:gd name="connsiteX0" fmla="*/ 67541 w 1158859"/>
              <a:gd name="connsiteY0" fmla="*/ 149258 h 2290863"/>
              <a:gd name="connsiteX1" fmla="*/ 102047 w 1158859"/>
              <a:gd name="connsiteY1" fmla="*/ 195266 h 2290863"/>
              <a:gd name="connsiteX2" fmla="*/ 1119964 w 1158859"/>
              <a:gd name="connsiteY2" fmla="*/ 2185092 h 2290863"/>
              <a:gd name="connsiteX3" fmla="*/ 872673 w 1158859"/>
              <a:gd name="connsiteY3" fmla="*/ 1857288 h 2290863"/>
              <a:gd name="connsiteX4" fmla="*/ 171058 w 1158859"/>
              <a:gd name="connsiteY4" fmla="*/ 494315 h 2290863"/>
              <a:gd name="connsiteX5" fmla="*/ 383843 w 1158859"/>
              <a:gd name="connsiteY5" fmla="*/ 856624 h 2290863"/>
              <a:gd name="connsiteX6" fmla="*/ 67541 w 1158859"/>
              <a:gd name="connsiteY6" fmla="*/ 149258 h 229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8859" h="2290863">
                <a:moveTo>
                  <a:pt x="67541" y="149258"/>
                </a:moveTo>
                <a:cubicBezTo>
                  <a:pt x="20575" y="39032"/>
                  <a:pt x="-73357" y="-144040"/>
                  <a:pt x="102047" y="195266"/>
                </a:cubicBezTo>
                <a:cubicBezTo>
                  <a:pt x="277451" y="534572"/>
                  <a:pt x="991526" y="1908088"/>
                  <a:pt x="1119964" y="2185092"/>
                </a:cubicBezTo>
                <a:cubicBezTo>
                  <a:pt x="1248402" y="2462096"/>
                  <a:pt x="1030824" y="2139084"/>
                  <a:pt x="872673" y="1857288"/>
                </a:cubicBezTo>
                <a:cubicBezTo>
                  <a:pt x="714522" y="1575492"/>
                  <a:pt x="252530" y="661092"/>
                  <a:pt x="171058" y="494315"/>
                </a:cubicBezTo>
                <a:cubicBezTo>
                  <a:pt x="89586" y="327538"/>
                  <a:pt x="401096" y="920843"/>
                  <a:pt x="383843" y="856624"/>
                </a:cubicBezTo>
                <a:cubicBezTo>
                  <a:pt x="366590" y="792405"/>
                  <a:pt x="114507" y="259484"/>
                  <a:pt x="67541" y="149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B3124420-42F6-7AC7-4679-D5B37D5309B1}"/>
              </a:ext>
            </a:extLst>
          </p:cNvPr>
          <p:cNvSpPr/>
          <p:nvPr/>
        </p:nvSpPr>
        <p:spPr>
          <a:xfrm>
            <a:off x="2489968" y="9850731"/>
            <a:ext cx="1183258" cy="2449535"/>
          </a:xfrm>
          <a:custGeom>
            <a:avLst/>
            <a:gdLst>
              <a:gd name="connsiteX0" fmla="*/ 17443 w 1183258"/>
              <a:gd name="connsiteY0" fmla="*/ 29390 h 2449535"/>
              <a:gd name="connsiteX1" fmla="*/ 1144628 w 1183258"/>
              <a:gd name="connsiteY1" fmla="*/ 2335518 h 2449535"/>
              <a:gd name="connsiteX2" fmla="*/ 851330 w 1183258"/>
              <a:gd name="connsiteY2" fmla="*/ 1927201 h 2449535"/>
              <a:gd name="connsiteX3" fmla="*/ 161217 w 1183258"/>
              <a:gd name="connsiteY3" fmla="*/ 443458 h 2449535"/>
              <a:gd name="connsiteX4" fmla="*/ 437262 w 1183258"/>
              <a:gd name="connsiteY4" fmla="*/ 995548 h 2449535"/>
              <a:gd name="connsiteX5" fmla="*/ 17443 w 1183258"/>
              <a:gd name="connsiteY5" fmla="*/ 29390 h 244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258" h="2449535">
                <a:moveTo>
                  <a:pt x="17443" y="29390"/>
                </a:moveTo>
                <a:cubicBezTo>
                  <a:pt x="135337" y="252718"/>
                  <a:pt x="1005647" y="2019216"/>
                  <a:pt x="1144628" y="2335518"/>
                </a:cubicBezTo>
                <a:cubicBezTo>
                  <a:pt x="1283609" y="2651820"/>
                  <a:pt x="1015232" y="2242544"/>
                  <a:pt x="851330" y="1927201"/>
                </a:cubicBezTo>
                <a:cubicBezTo>
                  <a:pt x="687428" y="1611858"/>
                  <a:pt x="230228" y="598733"/>
                  <a:pt x="161217" y="443458"/>
                </a:cubicBezTo>
                <a:cubicBezTo>
                  <a:pt x="92206" y="288183"/>
                  <a:pt x="457390" y="1064559"/>
                  <a:pt x="437262" y="995548"/>
                </a:cubicBezTo>
                <a:cubicBezTo>
                  <a:pt x="417134" y="926537"/>
                  <a:pt x="-100451" y="-193938"/>
                  <a:pt x="17443" y="29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774D4759-9CEA-D502-B762-3A15D65FF9D8}"/>
              </a:ext>
            </a:extLst>
          </p:cNvPr>
          <p:cNvSpPr/>
          <p:nvPr/>
        </p:nvSpPr>
        <p:spPr>
          <a:xfrm>
            <a:off x="5713445" y="10026638"/>
            <a:ext cx="325819" cy="368540"/>
          </a:xfrm>
          <a:custGeom>
            <a:avLst/>
            <a:gdLst>
              <a:gd name="connsiteX0" fmla="*/ 39655 w 325819"/>
              <a:gd name="connsiteY0" fmla="*/ 12 h 368540"/>
              <a:gd name="connsiteX1" fmla="*/ 17430 w 325819"/>
              <a:gd name="connsiteY1" fmla="*/ 200037 h 368540"/>
              <a:gd name="connsiteX2" fmla="*/ 109505 w 325819"/>
              <a:gd name="connsiteY2" fmla="*/ 336562 h 368540"/>
              <a:gd name="connsiteX3" fmla="*/ 87280 w 325819"/>
              <a:gd name="connsiteY3" fmla="*/ 307987 h 368540"/>
              <a:gd name="connsiteX4" fmla="*/ 325405 w 325819"/>
              <a:gd name="connsiteY4" fmla="*/ 368312 h 368540"/>
              <a:gd name="connsiteX5" fmla="*/ 141255 w 325819"/>
              <a:gd name="connsiteY5" fmla="*/ 323862 h 368540"/>
              <a:gd name="connsiteX6" fmla="*/ 4730 w 325819"/>
              <a:gd name="connsiteY6" fmla="*/ 209562 h 368540"/>
              <a:gd name="connsiteX7" fmla="*/ 39655 w 325819"/>
              <a:gd name="connsiteY7" fmla="*/ 12 h 36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819" h="368540">
                <a:moveTo>
                  <a:pt x="39655" y="12"/>
                </a:moveTo>
                <a:cubicBezTo>
                  <a:pt x="41772" y="-1576"/>
                  <a:pt x="5788" y="143945"/>
                  <a:pt x="17430" y="200037"/>
                </a:cubicBezTo>
                <a:cubicBezTo>
                  <a:pt x="29072" y="256129"/>
                  <a:pt x="97863" y="318570"/>
                  <a:pt x="109505" y="336562"/>
                </a:cubicBezTo>
                <a:cubicBezTo>
                  <a:pt x="121147" y="354554"/>
                  <a:pt x="51297" y="302695"/>
                  <a:pt x="87280" y="307987"/>
                </a:cubicBezTo>
                <a:cubicBezTo>
                  <a:pt x="123263" y="313279"/>
                  <a:pt x="316409" y="365666"/>
                  <a:pt x="325405" y="368312"/>
                </a:cubicBezTo>
                <a:cubicBezTo>
                  <a:pt x="334401" y="370958"/>
                  <a:pt x="194701" y="350320"/>
                  <a:pt x="141255" y="323862"/>
                </a:cubicBezTo>
                <a:cubicBezTo>
                  <a:pt x="87809" y="297404"/>
                  <a:pt x="25367" y="260362"/>
                  <a:pt x="4730" y="209562"/>
                </a:cubicBezTo>
                <a:cubicBezTo>
                  <a:pt x="-15907" y="158762"/>
                  <a:pt x="37538" y="1600"/>
                  <a:pt x="3965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C524A267-8426-3625-1660-D4DED9C477DD}"/>
              </a:ext>
            </a:extLst>
          </p:cNvPr>
          <p:cNvSpPr/>
          <p:nvPr/>
        </p:nvSpPr>
        <p:spPr>
          <a:xfrm>
            <a:off x="5732472" y="10029702"/>
            <a:ext cx="268333" cy="349629"/>
          </a:xfrm>
          <a:custGeom>
            <a:avLst/>
            <a:gdLst>
              <a:gd name="connsiteX0" fmla="*/ 68253 w 268333"/>
              <a:gd name="connsiteY0" fmla="*/ 123 h 349629"/>
              <a:gd name="connsiteX1" fmla="*/ 36503 w 268333"/>
              <a:gd name="connsiteY1" fmla="*/ 149348 h 349629"/>
              <a:gd name="connsiteX2" fmla="*/ 153978 w 268333"/>
              <a:gd name="connsiteY2" fmla="*/ 289048 h 349629"/>
              <a:gd name="connsiteX3" fmla="*/ 268278 w 268333"/>
              <a:gd name="connsiteY3" fmla="*/ 349373 h 349629"/>
              <a:gd name="connsiteX4" fmla="*/ 166678 w 268333"/>
              <a:gd name="connsiteY4" fmla="*/ 304923 h 349629"/>
              <a:gd name="connsiteX5" fmla="*/ 1578 w 268333"/>
              <a:gd name="connsiteY5" fmla="*/ 174748 h 349629"/>
              <a:gd name="connsiteX6" fmla="*/ 68253 w 268333"/>
              <a:gd name="connsiteY6" fmla="*/ 123 h 34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333" h="349629">
                <a:moveTo>
                  <a:pt x="68253" y="123"/>
                </a:moveTo>
                <a:cubicBezTo>
                  <a:pt x="74074" y="-4110"/>
                  <a:pt x="22216" y="101194"/>
                  <a:pt x="36503" y="149348"/>
                </a:cubicBezTo>
                <a:cubicBezTo>
                  <a:pt x="50790" y="197502"/>
                  <a:pt x="115349" y="255710"/>
                  <a:pt x="153978" y="289048"/>
                </a:cubicBezTo>
                <a:cubicBezTo>
                  <a:pt x="192607" y="322386"/>
                  <a:pt x="266161" y="346727"/>
                  <a:pt x="268278" y="349373"/>
                </a:cubicBezTo>
                <a:cubicBezTo>
                  <a:pt x="270395" y="352019"/>
                  <a:pt x="211128" y="334027"/>
                  <a:pt x="166678" y="304923"/>
                </a:cubicBezTo>
                <a:cubicBezTo>
                  <a:pt x="122228" y="275819"/>
                  <a:pt x="14807" y="224490"/>
                  <a:pt x="1578" y="174748"/>
                </a:cubicBezTo>
                <a:cubicBezTo>
                  <a:pt x="-11651" y="125006"/>
                  <a:pt x="62432" y="4356"/>
                  <a:pt x="68253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762518C2-5802-841F-9F67-377701860EFE}"/>
              </a:ext>
            </a:extLst>
          </p:cNvPr>
          <p:cNvSpPr/>
          <p:nvPr/>
        </p:nvSpPr>
        <p:spPr>
          <a:xfrm>
            <a:off x="5800669" y="10017118"/>
            <a:ext cx="181141" cy="279544"/>
          </a:xfrm>
          <a:custGeom>
            <a:avLst/>
            <a:gdLst>
              <a:gd name="connsiteX0" fmla="*/ 34981 w 181141"/>
              <a:gd name="connsiteY0" fmla="*/ 7 h 279544"/>
              <a:gd name="connsiteX1" fmla="*/ 25456 w 181141"/>
              <a:gd name="connsiteY1" fmla="*/ 142882 h 279544"/>
              <a:gd name="connsiteX2" fmla="*/ 111181 w 181141"/>
              <a:gd name="connsiteY2" fmla="*/ 254007 h 279544"/>
              <a:gd name="connsiteX3" fmla="*/ 82606 w 181141"/>
              <a:gd name="connsiteY3" fmla="*/ 225432 h 279544"/>
              <a:gd name="connsiteX4" fmla="*/ 181031 w 181141"/>
              <a:gd name="connsiteY4" fmla="*/ 279407 h 279544"/>
              <a:gd name="connsiteX5" fmla="*/ 60381 w 181141"/>
              <a:gd name="connsiteY5" fmla="*/ 206382 h 279544"/>
              <a:gd name="connsiteX6" fmla="*/ 56 w 181141"/>
              <a:gd name="connsiteY6" fmla="*/ 136532 h 279544"/>
              <a:gd name="connsiteX7" fmla="*/ 34981 w 181141"/>
              <a:gd name="connsiteY7" fmla="*/ 7 h 27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141" h="279544">
                <a:moveTo>
                  <a:pt x="34981" y="7"/>
                </a:moveTo>
                <a:cubicBezTo>
                  <a:pt x="39214" y="1065"/>
                  <a:pt x="12756" y="100549"/>
                  <a:pt x="25456" y="142882"/>
                </a:cubicBezTo>
                <a:cubicBezTo>
                  <a:pt x="38156" y="185215"/>
                  <a:pt x="101656" y="240249"/>
                  <a:pt x="111181" y="254007"/>
                </a:cubicBezTo>
                <a:cubicBezTo>
                  <a:pt x="120706" y="267765"/>
                  <a:pt x="70964" y="221199"/>
                  <a:pt x="82606" y="225432"/>
                </a:cubicBezTo>
                <a:cubicBezTo>
                  <a:pt x="94248" y="229665"/>
                  <a:pt x="184735" y="282582"/>
                  <a:pt x="181031" y="279407"/>
                </a:cubicBezTo>
                <a:cubicBezTo>
                  <a:pt x="177327" y="276232"/>
                  <a:pt x="90543" y="230194"/>
                  <a:pt x="60381" y="206382"/>
                </a:cubicBezTo>
                <a:cubicBezTo>
                  <a:pt x="30219" y="182570"/>
                  <a:pt x="1643" y="168811"/>
                  <a:pt x="56" y="136532"/>
                </a:cubicBezTo>
                <a:cubicBezTo>
                  <a:pt x="-1531" y="104253"/>
                  <a:pt x="30748" y="-1051"/>
                  <a:pt x="3498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F9F1109B-451E-678B-5442-781A14E31828}"/>
              </a:ext>
            </a:extLst>
          </p:cNvPr>
          <p:cNvSpPr/>
          <p:nvPr/>
        </p:nvSpPr>
        <p:spPr>
          <a:xfrm>
            <a:off x="5790882" y="10080556"/>
            <a:ext cx="235362" cy="133861"/>
          </a:xfrm>
          <a:custGeom>
            <a:avLst/>
            <a:gdLst>
              <a:gd name="connsiteX0" fmla="*/ 318 w 235362"/>
              <a:gd name="connsiteY0" fmla="*/ 133419 h 133861"/>
              <a:gd name="connsiteX1" fmla="*/ 101918 w 235362"/>
              <a:gd name="connsiteY1" fmla="*/ 38169 h 133861"/>
              <a:gd name="connsiteX2" fmla="*/ 162243 w 235362"/>
              <a:gd name="connsiteY2" fmla="*/ 41344 h 133861"/>
              <a:gd name="connsiteX3" fmla="*/ 235268 w 235362"/>
              <a:gd name="connsiteY3" fmla="*/ 82619 h 133861"/>
              <a:gd name="connsiteX4" fmla="*/ 146368 w 235362"/>
              <a:gd name="connsiteY4" fmla="*/ 69 h 133861"/>
              <a:gd name="connsiteX5" fmla="*/ 73343 w 235362"/>
              <a:gd name="connsiteY5" fmla="*/ 69919 h 133861"/>
              <a:gd name="connsiteX6" fmla="*/ 318 w 235362"/>
              <a:gd name="connsiteY6" fmla="*/ 133419 h 13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362" h="133861">
                <a:moveTo>
                  <a:pt x="318" y="133419"/>
                </a:moveTo>
                <a:cubicBezTo>
                  <a:pt x="5081" y="128127"/>
                  <a:pt x="74931" y="53515"/>
                  <a:pt x="101918" y="38169"/>
                </a:cubicBezTo>
                <a:cubicBezTo>
                  <a:pt x="128905" y="22823"/>
                  <a:pt x="140018" y="33936"/>
                  <a:pt x="162243" y="41344"/>
                </a:cubicBezTo>
                <a:cubicBezTo>
                  <a:pt x="184468" y="48752"/>
                  <a:pt x="237914" y="89498"/>
                  <a:pt x="235268" y="82619"/>
                </a:cubicBezTo>
                <a:cubicBezTo>
                  <a:pt x="232622" y="75740"/>
                  <a:pt x="173356" y="2186"/>
                  <a:pt x="146368" y="69"/>
                </a:cubicBezTo>
                <a:cubicBezTo>
                  <a:pt x="119381" y="-2048"/>
                  <a:pt x="101389" y="44519"/>
                  <a:pt x="73343" y="69919"/>
                </a:cubicBezTo>
                <a:cubicBezTo>
                  <a:pt x="45297" y="95319"/>
                  <a:pt x="-4445" y="138711"/>
                  <a:pt x="318" y="133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6942EBB1-F799-C8A4-6D70-3D0137C58CAB}"/>
              </a:ext>
            </a:extLst>
          </p:cNvPr>
          <p:cNvSpPr/>
          <p:nvPr/>
        </p:nvSpPr>
        <p:spPr>
          <a:xfrm>
            <a:off x="5800725" y="10137744"/>
            <a:ext cx="241323" cy="149261"/>
          </a:xfrm>
          <a:custGeom>
            <a:avLst/>
            <a:gdLst>
              <a:gd name="connsiteX0" fmla="*/ 200025 w 241323"/>
              <a:gd name="connsiteY0" fmla="*/ 31 h 149261"/>
              <a:gd name="connsiteX1" fmla="*/ 241300 w 241323"/>
              <a:gd name="connsiteY1" fmla="*/ 127031 h 149261"/>
              <a:gd name="connsiteX2" fmla="*/ 203200 w 241323"/>
              <a:gd name="connsiteY2" fmla="*/ 142906 h 149261"/>
              <a:gd name="connsiteX3" fmla="*/ 60325 w 241323"/>
              <a:gd name="connsiteY3" fmla="*/ 101631 h 149261"/>
              <a:gd name="connsiteX4" fmla="*/ 0 w 241323"/>
              <a:gd name="connsiteY4" fmla="*/ 111156 h 149261"/>
              <a:gd name="connsiteX5" fmla="*/ 69850 w 241323"/>
              <a:gd name="connsiteY5" fmla="*/ 98456 h 149261"/>
              <a:gd name="connsiteX6" fmla="*/ 212725 w 241323"/>
              <a:gd name="connsiteY6" fmla="*/ 149256 h 149261"/>
              <a:gd name="connsiteX7" fmla="*/ 187325 w 241323"/>
              <a:gd name="connsiteY7" fmla="*/ 101631 h 149261"/>
              <a:gd name="connsiteX8" fmla="*/ 193675 w 241323"/>
              <a:gd name="connsiteY8" fmla="*/ 79406 h 149261"/>
              <a:gd name="connsiteX9" fmla="*/ 212725 w 241323"/>
              <a:gd name="connsiteY9" fmla="*/ 114331 h 149261"/>
              <a:gd name="connsiteX10" fmla="*/ 200025 w 241323"/>
              <a:gd name="connsiteY10" fmla="*/ 31 h 14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323" h="149261">
                <a:moveTo>
                  <a:pt x="200025" y="31"/>
                </a:moveTo>
                <a:cubicBezTo>
                  <a:pt x="204787" y="2148"/>
                  <a:pt x="240771" y="103219"/>
                  <a:pt x="241300" y="127031"/>
                </a:cubicBezTo>
                <a:cubicBezTo>
                  <a:pt x="241829" y="150843"/>
                  <a:pt x="233362" y="147139"/>
                  <a:pt x="203200" y="142906"/>
                </a:cubicBezTo>
                <a:cubicBezTo>
                  <a:pt x="173038" y="138673"/>
                  <a:pt x="94192" y="106923"/>
                  <a:pt x="60325" y="101631"/>
                </a:cubicBezTo>
                <a:lnTo>
                  <a:pt x="0" y="111156"/>
                </a:lnTo>
                <a:cubicBezTo>
                  <a:pt x="1587" y="110627"/>
                  <a:pt x="34396" y="92106"/>
                  <a:pt x="69850" y="98456"/>
                </a:cubicBezTo>
                <a:cubicBezTo>
                  <a:pt x="105304" y="104806"/>
                  <a:pt x="193146" y="148727"/>
                  <a:pt x="212725" y="149256"/>
                </a:cubicBezTo>
                <a:cubicBezTo>
                  <a:pt x="232304" y="149785"/>
                  <a:pt x="190500" y="113273"/>
                  <a:pt x="187325" y="101631"/>
                </a:cubicBezTo>
                <a:cubicBezTo>
                  <a:pt x="184150" y="89989"/>
                  <a:pt x="189442" y="77289"/>
                  <a:pt x="193675" y="79406"/>
                </a:cubicBezTo>
                <a:cubicBezTo>
                  <a:pt x="197908" y="81523"/>
                  <a:pt x="210608" y="126502"/>
                  <a:pt x="212725" y="114331"/>
                </a:cubicBezTo>
                <a:cubicBezTo>
                  <a:pt x="214842" y="102160"/>
                  <a:pt x="195263" y="-2086"/>
                  <a:pt x="20002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C87A4F38-84DD-0E4C-A644-91D2144744B6}"/>
              </a:ext>
            </a:extLst>
          </p:cNvPr>
          <p:cNvSpPr/>
          <p:nvPr/>
        </p:nvSpPr>
        <p:spPr>
          <a:xfrm>
            <a:off x="5831894" y="10020186"/>
            <a:ext cx="130898" cy="248114"/>
          </a:xfrm>
          <a:custGeom>
            <a:avLst/>
            <a:gdLst>
              <a:gd name="connsiteX0" fmla="*/ 38681 w 130898"/>
              <a:gd name="connsiteY0" fmla="*/ 114 h 248114"/>
              <a:gd name="connsiteX1" fmla="*/ 25981 w 130898"/>
              <a:gd name="connsiteY1" fmla="*/ 114414 h 248114"/>
              <a:gd name="connsiteX2" fmla="*/ 60906 w 130898"/>
              <a:gd name="connsiteY2" fmla="*/ 184264 h 248114"/>
              <a:gd name="connsiteX3" fmla="*/ 130756 w 130898"/>
              <a:gd name="connsiteY3" fmla="*/ 247764 h 248114"/>
              <a:gd name="connsiteX4" fmla="*/ 76781 w 130898"/>
              <a:gd name="connsiteY4" fmla="*/ 206489 h 248114"/>
              <a:gd name="connsiteX5" fmla="*/ 581 w 130898"/>
              <a:gd name="connsiteY5" fmla="*/ 136639 h 248114"/>
              <a:gd name="connsiteX6" fmla="*/ 38681 w 130898"/>
              <a:gd name="connsiteY6" fmla="*/ 114 h 2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98" h="248114">
                <a:moveTo>
                  <a:pt x="38681" y="114"/>
                </a:moveTo>
                <a:cubicBezTo>
                  <a:pt x="42914" y="-3590"/>
                  <a:pt x="22277" y="83722"/>
                  <a:pt x="25981" y="114414"/>
                </a:cubicBezTo>
                <a:cubicBezTo>
                  <a:pt x="29685" y="145106"/>
                  <a:pt x="43444" y="162039"/>
                  <a:pt x="60906" y="184264"/>
                </a:cubicBezTo>
                <a:cubicBezTo>
                  <a:pt x="78368" y="206489"/>
                  <a:pt x="128110" y="244060"/>
                  <a:pt x="130756" y="247764"/>
                </a:cubicBezTo>
                <a:cubicBezTo>
                  <a:pt x="133402" y="251468"/>
                  <a:pt x="98477" y="225010"/>
                  <a:pt x="76781" y="206489"/>
                </a:cubicBezTo>
                <a:cubicBezTo>
                  <a:pt x="55085" y="187968"/>
                  <a:pt x="6402" y="167331"/>
                  <a:pt x="581" y="136639"/>
                </a:cubicBezTo>
                <a:cubicBezTo>
                  <a:pt x="-5240" y="105947"/>
                  <a:pt x="34448" y="3818"/>
                  <a:pt x="38681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C60B050A-1E21-0260-9E56-CE225F47B0F8}"/>
              </a:ext>
            </a:extLst>
          </p:cNvPr>
          <p:cNvSpPr/>
          <p:nvPr/>
        </p:nvSpPr>
        <p:spPr>
          <a:xfrm>
            <a:off x="5692775" y="10029720"/>
            <a:ext cx="279298" cy="73130"/>
          </a:xfrm>
          <a:custGeom>
            <a:avLst/>
            <a:gdLst>
              <a:gd name="connsiteX0" fmla="*/ 0 w 279298"/>
              <a:gd name="connsiteY0" fmla="*/ 73130 h 73130"/>
              <a:gd name="connsiteX1" fmla="*/ 244475 w 279298"/>
              <a:gd name="connsiteY1" fmla="*/ 12805 h 73130"/>
              <a:gd name="connsiteX2" fmla="*/ 273050 w 279298"/>
              <a:gd name="connsiteY2" fmla="*/ 105 h 73130"/>
              <a:gd name="connsiteX3" fmla="*/ 200025 w 279298"/>
              <a:gd name="connsiteY3" fmla="*/ 15980 h 73130"/>
              <a:gd name="connsiteX4" fmla="*/ 0 w 279298"/>
              <a:gd name="connsiteY4" fmla="*/ 73130 h 7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298" h="73130">
                <a:moveTo>
                  <a:pt x="0" y="73130"/>
                </a:moveTo>
                <a:lnTo>
                  <a:pt x="244475" y="12805"/>
                </a:lnTo>
                <a:cubicBezTo>
                  <a:pt x="289983" y="634"/>
                  <a:pt x="280458" y="-424"/>
                  <a:pt x="273050" y="105"/>
                </a:cubicBezTo>
                <a:cubicBezTo>
                  <a:pt x="265642" y="634"/>
                  <a:pt x="200025" y="15980"/>
                  <a:pt x="200025" y="15980"/>
                </a:cubicBezTo>
                <a:lnTo>
                  <a:pt x="0" y="7313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F2029ADA-3E76-A8E4-EE48-BB2F367D7F6C}"/>
              </a:ext>
            </a:extLst>
          </p:cNvPr>
          <p:cNvSpPr/>
          <p:nvPr/>
        </p:nvSpPr>
        <p:spPr>
          <a:xfrm>
            <a:off x="5920761" y="10019769"/>
            <a:ext cx="146513" cy="97349"/>
          </a:xfrm>
          <a:custGeom>
            <a:avLst/>
            <a:gdLst>
              <a:gd name="connsiteX0" fmla="*/ 614 w 146513"/>
              <a:gd name="connsiteY0" fmla="*/ 531 h 97349"/>
              <a:gd name="connsiteX1" fmla="*/ 143489 w 146513"/>
              <a:gd name="connsiteY1" fmla="*/ 95781 h 97349"/>
              <a:gd name="connsiteX2" fmla="*/ 92689 w 146513"/>
              <a:gd name="connsiteY2" fmla="*/ 57681 h 97349"/>
              <a:gd name="connsiteX3" fmla="*/ 614 w 146513"/>
              <a:gd name="connsiteY3" fmla="*/ 531 h 9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13" h="97349">
                <a:moveTo>
                  <a:pt x="614" y="531"/>
                </a:moveTo>
                <a:cubicBezTo>
                  <a:pt x="9081" y="6881"/>
                  <a:pt x="128143" y="86256"/>
                  <a:pt x="143489" y="95781"/>
                </a:cubicBezTo>
                <a:cubicBezTo>
                  <a:pt x="158835" y="105306"/>
                  <a:pt x="111739" y="68793"/>
                  <a:pt x="92689" y="57681"/>
                </a:cubicBezTo>
                <a:cubicBezTo>
                  <a:pt x="73639" y="46569"/>
                  <a:pt x="-7853" y="-5819"/>
                  <a:pt x="614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E7D4D44-B1E4-79FD-D903-AA294F0DAB23}"/>
              </a:ext>
            </a:extLst>
          </p:cNvPr>
          <p:cNvSpPr/>
          <p:nvPr/>
        </p:nvSpPr>
        <p:spPr>
          <a:xfrm>
            <a:off x="6000693" y="10074268"/>
            <a:ext cx="87291" cy="320706"/>
          </a:xfrm>
          <a:custGeom>
            <a:avLst/>
            <a:gdLst>
              <a:gd name="connsiteX0" fmla="*/ 54032 w 87291"/>
              <a:gd name="connsiteY0" fmla="*/ 7 h 320706"/>
              <a:gd name="connsiteX1" fmla="*/ 69907 w 87291"/>
              <a:gd name="connsiteY1" fmla="*/ 142882 h 320706"/>
              <a:gd name="connsiteX2" fmla="*/ 73082 w 87291"/>
              <a:gd name="connsiteY2" fmla="*/ 206382 h 320706"/>
              <a:gd name="connsiteX3" fmla="*/ 69907 w 87291"/>
              <a:gd name="connsiteY3" fmla="*/ 161932 h 320706"/>
              <a:gd name="connsiteX4" fmla="*/ 66732 w 87291"/>
              <a:gd name="connsiteY4" fmla="*/ 219082 h 320706"/>
              <a:gd name="connsiteX5" fmla="*/ 57 w 87291"/>
              <a:gd name="connsiteY5" fmla="*/ 320682 h 320706"/>
              <a:gd name="connsiteX6" fmla="*/ 79432 w 87291"/>
              <a:gd name="connsiteY6" fmla="*/ 209557 h 320706"/>
              <a:gd name="connsiteX7" fmla="*/ 82607 w 87291"/>
              <a:gd name="connsiteY7" fmla="*/ 149232 h 320706"/>
              <a:gd name="connsiteX8" fmla="*/ 54032 w 87291"/>
              <a:gd name="connsiteY8" fmla="*/ 7 h 32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91" h="320706">
                <a:moveTo>
                  <a:pt x="54032" y="7"/>
                </a:moveTo>
                <a:cubicBezTo>
                  <a:pt x="51915" y="-1051"/>
                  <a:pt x="66732" y="108486"/>
                  <a:pt x="69907" y="142882"/>
                </a:cubicBezTo>
                <a:cubicBezTo>
                  <a:pt x="73082" y="177278"/>
                  <a:pt x="73082" y="203207"/>
                  <a:pt x="73082" y="206382"/>
                </a:cubicBezTo>
                <a:cubicBezTo>
                  <a:pt x="73082" y="209557"/>
                  <a:pt x="70965" y="159815"/>
                  <a:pt x="69907" y="161932"/>
                </a:cubicBezTo>
                <a:cubicBezTo>
                  <a:pt x="68849" y="164049"/>
                  <a:pt x="78374" y="192624"/>
                  <a:pt x="66732" y="219082"/>
                </a:cubicBezTo>
                <a:cubicBezTo>
                  <a:pt x="55090" y="245540"/>
                  <a:pt x="-2060" y="322270"/>
                  <a:pt x="57" y="320682"/>
                </a:cubicBezTo>
                <a:cubicBezTo>
                  <a:pt x="2174" y="319094"/>
                  <a:pt x="65674" y="238132"/>
                  <a:pt x="79432" y="209557"/>
                </a:cubicBezTo>
                <a:cubicBezTo>
                  <a:pt x="93190" y="180982"/>
                  <a:pt x="85253" y="179394"/>
                  <a:pt x="82607" y="149232"/>
                </a:cubicBezTo>
                <a:cubicBezTo>
                  <a:pt x="79961" y="119070"/>
                  <a:pt x="56149" y="1065"/>
                  <a:pt x="5403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3D85A7F5-32D7-D0BA-5734-A0A491ED5F39}"/>
              </a:ext>
            </a:extLst>
          </p:cNvPr>
          <p:cNvSpPr/>
          <p:nvPr/>
        </p:nvSpPr>
        <p:spPr>
          <a:xfrm>
            <a:off x="6440552" y="10571481"/>
            <a:ext cx="810468" cy="309809"/>
          </a:xfrm>
          <a:custGeom>
            <a:avLst/>
            <a:gdLst>
              <a:gd name="connsiteX0" fmla="*/ 1523 w 810468"/>
              <a:gd name="connsiteY0" fmla="*/ 1269 h 309809"/>
              <a:gd name="connsiteX1" fmla="*/ 769873 w 810468"/>
              <a:gd name="connsiteY1" fmla="*/ 296544 h 309809"/>
              <a:gd name="connsiteX2" fmla="*/ 690498 w 810468"/>
              <a:gd name="connsiteY2" fmla="*/ 252094 h 309809"/>
              <a:gd name="connsiteX3" fmla="*/ 576198 w 810468"/>
              <a:gd name="connsiteY3" fmla="*/ 191769 h 309809"/>
              <a:gd name="connsiteX4" fmla="*/ 1523 w 810468"/>
              <a:gd name="connsiteY4" fmla="*/ 1269 h 30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468" h="309809">
                <a:moveTo>
                  <a:pt x="1523" y="1269"/>
                </a:moveTo>
                <a:cubicBezTo>
                  <a:pt x="33802" y="18731"/>
                  <a:pt x="655044" y="254740"/>
                  <a:pt x="769873" y="296544"/>
                </a:cubicBezTo>
                <a:cubicBezTo>
                  <a:pt x="884702" y="338348"/>
                  <a:pt x="722777" y="269556"/>
                  <a:pt x="690498" y="252094"/>
                </a:cubicBezTo>
                <a:cubicBezTo>
                  <a:pt x="658219" y="234632"/>
                  <a:pt x="693144" y="231986"/>
                  <a:pt x="576198" y="191769"/>
                </a:cubicBezTo>
                <a:cubicBezTo>
                  <a:pt x="459252" y="151552"/>
                  <a:pt x="-30756" y="-16193"/>
                  <a:pt x="1523" y="1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49DD355A-4586-AF74-ED8D-119A35E9201A}"/>
              </a:ext>
            </a:extLst>
          </p:cNvPr>
          <p:cNvSpPr/>
          <p:nvPr/>
        </p:nvSpPr>
        <p:spPr>
          <a:xfrm>
            <a:off x="6483350" y="10598150"/>
            <a:ext cx="749748" cy="334583"/>
          </a:xfrm>
          <a:custGeom>
            <a:avLst/>
            <a:gdLst>
              <a:gd name="connsiteX0" fmla="*/ 0 w 749748"/>
              <a:gd name="connsiteY0" fmla="*/ 0 h 334583"/>
              <a:gd name="connsiteX1" fmla="*/ 47625 w 749748"/>
              <a:gd name="connsiteY1" fmla="*/ 22225 h 334583"/>
              <a:gd name="connsiteX2" fmla="*/ 679450 w 749748"/>
              <a:gd name="connsiteY2" fmla="*/ 301625 h 334583"/>
              <a:gd name="connsiteX3" fmla="*/ 723900 w 749748"/>
              <a:gd name="connsiteY3" fmla="*/ 327025 h 334583"/>
              <a:gd name="connsiteX4" fmla="*/ 587375 w 749748"/>
              <a:gd name="connsiteY4" fmla="*/ 282575 h 334583"/>
              <a:gd name="connsiteX5" fmla="*/ 0 w 749748"/>
              <a:gd name="connsiteY5" fmla="*/ 0 h 33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748" h="334583">
                <a:moveTo>
                  <a:pt x="0" y="0"/>
                </a:moveTo>
                <a:lnTo>
                  <a:pt x="47625" y="22225"/>
                </a:lnTo>
                <a:lnTo>
                  <a:pt x="679450" y="301625"/>
                </a:lnTo>
                <a:cubicBezTo>
                  <a:pt x="792162" y="352425"/>
                  <a:pt x="739246" y="330200"/>
                  <a:pt x="723900" y="327025"/>
                </a:cubicBezTo>
                <a:cubicBezTo>
                  <a:pt x="708554" y="323850"/>
                  <a:pt x="705379" y="334433"/>
                  <a:pt x="587375" y="282575"/>
                </a:cubicBezTo>
                <a:cubicBezTo>
                  <a:pt x="469371" y="230717"/>
                  <a:pt x="242623" y="12329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AFA674D5-D466-59DF-0B68-5C8B0357575E}"/>
              </a:ext>
            </a:extLst>
          </p:cNvPr>
          <p:cNvSpPr/>
          <p:nvPr/>
        </p:nvSpPr>
        <p:spPr>
          <a:xfrm>
            <a:off x="7295803" y="11039442"/>
            <a:ext cx="89280" cy="228984"/>
          </a:xfrm>
          <a:custGeom>
            <a:avLst/>
            <a:gdLst>
              <a:gd name="connsiteX0" fmla="*/ 19397 w 89280"/>
              <a:gd name="connsiteY0" fmla="*/ 33 h 228984"/>
              <a:gd name="connsiteX1" fmla="*/ 16222 w 89280"/>
              <a:gd name="connsiteY1" fmla="*/ 123858 h 228984"/>
              <a:gd name="connsiteX2" fmla="*/ 44797 w 89280"/>
              <a:gd name="connsiteY2" fmla="*/ 168308 h 228984"/>
              <a:gd name="connsiteX3" fmla="*/ 89247 w 89280"/>
              <a:gd name="connsiteY3" fmla="*/ 228633 h 228984"/>
              <a:gd name="connsiteX4" fmla="*/ 51147 w 89280"/>
              <a:gd name="connsiteY4" fmla="*/ 190533 h 228984"/>
              <a:gd name="connsiteX5" fmla="*/ 347 w 89280"/>
              <a:gd name="connsiteY5" fmla="*/ 136558 h 228984"/>
              <a:gd name="connsiteX6" fmla="*/ 19397 w 89280"/>
              <a:gd name="connsiteY6" fmla="*/ 33 h 22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280" h="228984">
                <a:moveTo>
                  <a:pt x="19397" y="33"/>
                </a:moveTo>
                <a:cubicBezTo>
                  <a:pt x="22043" y="-2084"/>
                  <a:pt x="11989" y="95812"/>
                  <a:pt x="16222" y="123858"/>
                </a:cubicBezTo>
                <a:cubicBezTo>
                  <a:pt x="20455" y="151904"/>
                  <a:pt x="32626" y="150846"/>
                  <a:pt x="44797" y="168308"/>
                </a:cubicBezTo>
                <a:cubicBezTo>
                  <a:pt x="56968" y="185770"/>
                  <a:pt x="88189" y="224929"/>
                  <a:pt x="89247" y="228633"/>
                </a:cubicBezTo>
                <a:cubicBezTo>
                  <a:pt x="90305" y="232337"/>
                  <a:pt x="65964" y="205879"/>
                  <a:pt x="51147" y="190533"/>
                </a:cubicBezTo>
                <a:cubicBezTo>
                  <a:pt x="36330" y="175187"/>
                  <a:pt x="3522" y="163016"/>
                  <a:pt x="347" y="136558"/>
                </a:cubicBezTo>
                <a:cubicBezTo>
                  <a:pt x="-2828" y="110100"/>
                  <a:pt x="16751" y="2150"/>
                  <a:pt x="19397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CFDC3122-70C0-EA0D-53E5-B098A6C70090}"/>
              </a:ext>
            </a:extLst>
          </p:cNvPr>
          <p:cNvSpPr/>
          <p:nvPr/>
        </p:nvSpPr>
        <p:spPr>
          <a:xfrm>
            <a:off x="7280185" y="11064808"/>
            <a:ext cx="86993" cy="219182"/>
          </a:xfrm>
          <a:custGeom>
            <a:avLst/>
            <a:gdLst>
              <a:gd name="connsiteX0" fmla="*/ 90 w 86993"/>
              <a:gd name="connsiteY0" fmla="*/ 67 h 219182"/>
              <a:gd name="connsiteX1" fmla="*/ 79465 w 86993"/>
              <a:gd name="connsiteY1" fmla="*/ 104842 h 219182"/>
              <a:gd name="connsiteX2" fmla="*/ 82640 w 86993"/>
              <a:gd name="connsiteY2" fmla="*/ 219142 h 219182"/>
              <a:gd name="connsiteX3" fmla="*/ 69940 w 86993"/>
              <a:gd name="connsiteY3" fmla="*/ 117542 h 219182"/>
              <a:gd name="connsiteX4" fmla="*/ 63590 w 86993"/>
              <a:gd name="connsiteY4" fmla="*/ 88967 h 219182"/>
              <a:gd name="connsiteX5" fmla="*/ 90 w 86993"/>
              <a:gd name="connsiteY5" fmla="*/ 67 h 21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93" h="219182">
                <a:moveTo>
                  <a:pt x="90" y="67"/>
                </a:moveTo>
                <a:cubicBezTo>
                  <a:pt x="2736" y="2713"/>
                  <a:pt x="65707" y="68330"/>
                  <a:pt x="79465" y="104842"/>
                </a:cubicBezTo>
                <a:cubicBezTo>
                  <a:pt x="93223" y="141354"/>
                  <a:pt x="84228" y="217025"/>
                  <a:pt x="82640" y="219142"/>
                </a:cubicBezTo>
                <a:cubicBezTo>
                  <a:pt x="81052" y="221259"/>
                  <a:pt x="73115" y="139238"/>
                  <a:pt x="69940" y="117542"/>
                </a:cubicBezTo>
                <a:cubicBezTo>
                  <a:pt x="66765" y="95846"/>
                  <a:pt x="73644" y="104313"/>
                  <a:pt x="63590" y="88967"/>
                </a:cubicBezTo>
                <a:cubicBezTo>
                  <a:pt x="53536" y="73621"/>
                  <a:pt x="-2556" y="-2579"/>
                  <a:pt x="9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5F534AF7-D4FE-B380-C298-A564E84BE054}"/>
              </a:ext>
            </a:extLst>
          </p:cNvPr>
          <p:cNvSpPr/>
          <p:nvPr/>
        </p:nvSpPr>
        <p:spPr>
          <a:xfrm>
            <a:off x="7314874" y="11134639"/>
            <a:ext cx="128246" cy="10801"/>
          </a:xfrm>
          <a:custGeom>
            <a:avLst/>
            <a:gdLst>
              <a:gd name="connsiteX0" fmla="*/ 326 w 128246"/>
              <a:gd name="connsiteY0" fmla="*/ 9611 h 10801"/>
              <a:gd name="connsiteX1" fmla="*/ 124151 w 128246"/>
              <a:gd name="connsiteY1" fmla="*/ 9611 h 10801"/>
              <a:gd name="connsiteX2" fmla="*/ 89226 w 128246"/>
              <a:gd name="connsiteY2" fmla="*/ 86 h 10801"/>
              <a:gd name="connsiteX3" fmla="*/ 326 w 128246"/>
              <a:gd name="connsiteY3" fmla="*/ 9611 h 1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246" h="10801">
                <a:moveTo>
                  <a:pt x="326" y="9611"/>
                </a:moveTo>
                <a:cubicBezTo>
                  <a:pt x="6147" y="11199"/>
                  <a:pt x="109334" y="11198"/>
                  <a:pt x="124151" y="9611"/>
                </a:cubicBezTo>
                <a:cubicBezTo>
                  <a:pt x="138968" y="8024"/>
                  <a:pt x="110393" y="-972"/>
                  <a:pt x="89226" y="86"/>
                </a:cubicBezTo>
                <a:cubicBezTo>
                  <a:pt x="68059" y="1144"/>
                  <a:pt x="-5495" y="8023"/>
                  <a:pt x="326" y="9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2ED49AF4-F478-8EE0-C9C0-95CA574A0AB1}"/>
              </a:ext>
            </a:extLst>
          </p:cNvPr>
          <p:cNvSpPr/>
          <p:nvPr/>
        </p:nvSpPr>
        <p:spPr>
          <a:xfrm>
            <a:off x="7365477" y="11107447"/>
            <a:ext cx="61542" cy="158803"/>
          </a:xfrm>
          <a:custGeom>
            <a:avLst/>
            <a:gdLst>
              <a:gd name="connsiteX0" fmla="*/ 60848 w 61542"/>
              <a:gd name="connsiteY0" fmla="*/ 1878 h 158803"/>
              <a:gd name="connsiteX1" fmla="*/ 523 w 61542"/>
              <a:gd name="connsiteY1" fmla="*/ 157453 h 158803"/>
              <a:gd name="connsiteX2" fmla="*/ 32273 w 61542"/>
              <a:gd name="connsiteY2" fmla="*/ 74903 h 158803"/>
              <a:gd name="connsiteX3" fmla="*/ 60848 w 61542"/>
              <a:gd name="connsiteY3" fmla="*/ 1878 h 15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42" h="158803">
                <a:moveTo>
                  <a:pt x="60848" y="1878"/>
                </a:moveTo>
                <a:cubicBezTo>
                  <a:pt x="55556" y="15636"/>
                  <a:pt x="5285" y="145282"/>
                  <a:pt x="523" y="157453"/>
                </a:cubicBezTo>
                <a:cubicBezTo>
                  <a:pt x="-4239" y="169624"/>
                  <a:pt x="24865" y="96070"/>
                  <a:pt x="32273" y="74903"/>
                </a:cubicBezTo>
                <a:cubicBezTo>
                  <a:pt x="39681" y="53736"/>
                  <a:pt x="66140" y="-11880"/>
                  <a:pt x="60848" y="1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BB99B063-BC7B-FDC0-2C77-DDBD87DDF278}"/>
              </a:ext>
            </a:extLst>
          </p:cNvPr>
          <p:cNvSpPr/>
          <p:nvPr/>
        </p:nvSpPr>
        <p:spPr>
          <a:xfrm>
            <a:off x="6541056" y="10971922"/>
            <a:ext cx="980520" cy="994659"/>
          </a:xfrm>
          <a:custGeom>
            <a:avLst/>
            <a:gdLst>
              <a:gd name="connsiteX0" fmla="*/ 2619 w 980520"/>
              <a:gd name="connsiteY0" fmla="*/ 878 h 994659"/>
              <a:gd name="connsiteX1" fmla="*/ 497919 w 980520"/>
              <a:gd name="connsiteY1" fmla="*/ 385053 h 994659"/>
              <a:gd name="connsiteX2" fmla="*/ 488394 w 980520"/>
              <a:gd name="connsiteY2" fmla="*/ 381878 h 994659"/>
              <a:gd name="connsiteX3" fmla="*/ 793194 w 980520"/>
              <a:gd name="connsiteY3" fmla="*/ 702553 h 994659"/>
              <a:gd name="connsiteX4" fmla="*/ 980519 w 980520"/>
              <a:gd name="connsiteY4" fmla="*/ 994653 h 994659"/>
              <a:gd name="connsiteX5" fmla="*/ 796369 w 980520"/>
              <a:gd name="connsiteY5" fmla="*/ 712078 h 994659"/>
              <a:gd name="connsiteX6" fmla="*/ 675719 w 980520"/>
              <a:gd name="connsiteY6" fmla="*/ 527928 h 994659"/>
              <a:gd name="connsiteX7" fmla="*/ 126444 w 980520"/>
              <a:gd name="connsiteY7" fmla="*/ 99303 h 994659"/>
              <a:gd name="connsiteX8" fmla="*/ 294719 w 980520"/>
              <a:gd name="connsiteY8" fmla="*/ 273928 h 994659"/>
              <a:gd name="connsiteX9" fmla="*/ 2619 w 980520"/>
              <a:gd name="connsiteY9" fmla="*/ 878 h 99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520" h="994659">
                <a:moveTo>
                  <a:pt x="2619" y="878"/>
                </a:moveTo>
                <a:cubicBezTo>
                  <a:pt x="36486" y="19399"/>
                  <a:pt x="497919" y="385053"/>
                  <a:pt x="497919" y="385053"/>
                </a:cubicBezTo>
                <a:cubicBezTo>
                  <a:pt x="578881" y="448553"/>
                  <a:pt x="439182" y="328961"/>
                  <a:pt x="488394" y="381878"/>
                </a:cubicBezTo>
                <a:cubicBezTo>
                  <a:pt x="537606" y="434795"/>
                  <a:pt x="711173" y="600424"/>
                  <a:pt x="793194" y="702553"/>
                </a:cubicBezTo>
                <a:cubicBezTo>
                  <a:pt x="875215" y="804682"/>
                  <a:pt x="979990" y="993066"/>
                  <a:pt x="980519" y="994653"/>
                </a:cubicBezTo>
                <a:cubicBezTo>
                  <a:pt x="981048" y="996240"/>
                  <a:pt x="796369" y="712078"/>
                  <a:pt x="796369" y="712078"/>
                </a:cubicBezTo>
                <a:cubicBezTo>
                  <a:pt x="745569" y="634291"/>
                  <a:pt x="787373" y="630057"/>
                  <a:pt x="675719" y="527928"/>
                </a:cubicBezTo>
                <a:cubicBezTo>
                  <a:pt x="564065" y="425799"/>
                  <a:pt x="189944" y="141636"/>
                  <a:pt x="126444" y="99303"/>
                </a:cubicBezTo>
                <a:cubicBezTo>
                  <a:pt x="62944" y="56970"/>
                  <a:pt x="315356" y="285040"/>
                  <a:pt x="294719" y="273928"/>
                </a:cubicBezTo>
                <a:cubicBezTo>
                  <a:pt x="274082" y="262816"/>
                  <a:pt x="-31248" y="-17643"/>
                  <a:pt x="2619" y="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EE0D4024-3EFF-CD06-89D8-8C27039E00B7}"/>
              </a:ext>
            </a:extLst>
          </p:cNvPr>
          <p:cNvSpPr/>
          <p:nvPr/>
        </p:nvSpPr>
        <p:spPr>
          <a:xfrm>
            <a:off x="6710677" y="11092914"/>
            <a:ext cx="383046" cy="316972"/>
          </a:xfrm>
          <a:custGeom>
            <a:avLst/>
            <a:gdLst>
              <a:gd name="connsiteX0" fmla="*/ 1273 w 383046"/>
              <a:gd name="connsiteY0" fmla="*/ 536 h 316972"/>
              <a:gd name="connsiteX1" fmla="*/ 372748 w 383046"/>
              <a:gd name="connsiteY1" fmla="*/ 305336 h 316972"/>
              <a:gd name="connsiteX2" fmla="*/ 255273 w 383046"/>
              <a:gd name="connsiteY2" fmla="*/ 232311 h 316972"/>
              <a:gd name="connsiteX3" fmla="*/ 1273 w 383046"/>
              <a:gd name="connsiteY3" fmla="*/ 536 h 31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046" h="316972">
                <a:moveTo>
                  <a:pt x="1273" y="536"/>
                </a:moveTo>
                <a:cubicBezTo>
                  <a:pt x="20852" y="12707"/>
                  <a:pt x="330415" y="266707"/>
                  <a:pt x="372748" y="305336"/>
                </a:cubicBezTo>
                <a:cubicBezTo>
                  <a:pt x="415081" y="343965"/>
                  <a:pt x="317185" y="277819"/>
                  <a:pt x="255273" y="232311"/>
                </a:cubicBezTo>
                <a:cubicBezTo>
                  <a:pt x="193361" y="186803"/>
                  <a:pt x="-18306" y="-11635"/>
                  <a:pt x="1273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9F52EEEC-D51E-CB25-5441-1E97612E9865}"/>
              </a:ext>
            </a:extLst>
          </p:cNvPr>
          <p:cNvSpPr/>
          <p:nvPr/>
        </p:nvSpPr>
        <p:spPr>
          <a:xfrm>
            <a:off x="6599167" y="11157724"/>
            <a:ext cx="734183" cy="539985"/>
          </a:xfrm>
          <a:custGeom>
            <a:avLst/>
            <a:gdLst>
              <a:gd name="connsiteX0" fmla="*/ 4833 w 734183"/>
              <a:gd name="connsiteY0" fmla="*/ 2401 h 539985"/>
              <a:gd name="connsiteX1" fmla="*/ 557283 w 734183"/>
              <a:gd name="connsiteY1" fmla="*/ 345301 h 539985"/>
              <a:gd name="connsiteX2" fmla="*/ 731908 w 734183"/>
              <a:gd name="connsiteY2" fmla="*/ 538976 h 539985"/>
              <a:gd name="connsiteX3" fmla="*/ 623958 w 734183"/>
              <a:gd name="connsiteY3" fmla="*/ 408801 h 539985"/>
              <a:gd name="connsiteX4" fmla="*/ 188983 w 734183"/>
              <a:gd name="connsiteY4" fmla="*/ 142101 h 539985"/>
              <a:gd name="connsiteX5" fmla="*/ 281058 w 734183"/>
              <a:gd name="connsiteY5" fmla="*/ 189726 h 539985"/>
              <a:gd name="connsiteX6" fmla="*/ 4833 w 734183"/>
              <a:gd name="connsiteY6" fmla="*/ 2401 h 53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183" h="539985">
                <a:moveTo>
                  <a:pt x="4833" y="2401"/>
                </a:moveTo>
                <a:cubicBezTo>
                  <a:pt x="50871" y="28330"/>
                  <a:pt x="436104" y="255872"/>
                  <a:pt x="557283" y="345301"/>
                </a:cubicBezTo>
                <a:cubicBezTo>
                  <a:pt x="678462" y="434730"/>
                  <a:pt x="720796" y="528393"/>
                  <a:pt x="731908" y="538976"/>
                </a:cubicBezTo>
                <a:cubicBezTo>
                  <a:pt x="743020" y="549559"/>
                  <a:pt x="714446" y="474947"/>
                  <a:pt x="623958" y="408801"/>
                </a:cubicBezTo>
                <a:cubicBezTo>
                  <a:pt x="533471" y="342655"/>
                  <a:pt x="246133" y="178614"/>
                  <a:pt x="188983" y="142101"/>
                </a:cubicBezTo>
                <a:cubicBezTo>
                  <a:pt x="131833" y="105589"/>
                  <a:pt x="305929" y="210893"/>
                  <a:pt x="281058" y="189726"/>
                </a:cubicBezTo>
                <a:cubicBezTo>
                  <a:pt x="256187" y="168559"/>
                  <a:pt x="-41205" y="-23528"/>
                  <a:pt x="4833" y="2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900AF164-0401-DA93-0CC4-EF79BA0E0CE0}"/>
              </a:ext>
            </a:extLst>
          </p:cNvPr>
          <p:cNvSpPr/>
          <p:nvPr/>
        </p:nvSpPr>
        <p:spPr>
          <a:xfrm>
            <a:off x="6592087" y="11277039"/>
            <a:ext cx="846128" cy="581435"/>
          </a:xfrm>
          <a:custGeom>
            <a:avLst/>
            <a:gdLst>
              <a:gd name="connsiteX0" fmla="*/ 2388 w 846128"/>
              <a:gd name="connsiteY0" fmla="*/ 561 h 581435"/>
              <a:gd name="connsiteX1" fmla="*/ 488163 w 846128"/>
              <a:gd name="connsiteY1" fmla="*/ 283136 h 581435"/>
              <a:gd name="connsiteX2" fmla="*/ 834238 w 846128"/>
              <a:gd name="connsiteY2" fmla="*/ 572061 h 581435"/>
              <a:gd name="connsiteX3" fmla="*/ 713588 w 846128"/>
              <a:gd name="connsiteY3" fmla="*/ 479986 h 581435"/>
              <a:gd name="connsiteX4" fmla="*/ 211938 w 846128"/>
              <a:gd name="connsiteY4" fmla="*/ 175186 h 581435"/>
              <a:gd name="connsiteX5" fmla="*/ 297663 w 846128"/>
              <a:gd name="connsiteY5" fmla="*/ 210111 h 581435"/>
              <a:gd name="connsiteX6" fmla="*/ 2388 w 846128"/>
              <a:gd name="connsiteY6" fmla="*/ 561 h 5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128" h="581435">
                <a:moveTo>
                  <a:pt x="2388" y="561"/>
                </a:moveTo>
                <a:cubicBezTo>
                  <a:pt x="34138" y="12732"/>
                  <a:pt x="349521" y="187886"/>
                  <a:pt x="488163" y="283136"/>
                </a:cubicBezTo>
                <a:cubicBezTo>
                  <a:pt x="626805" y="378386"/>
                  <a:pt x="796667" y="539253"/>
                  <a:pt x="834238" y="572061"/>
                </a:cubicBezTo>
                <a:cubicBezTo>
                  <a:pt x="871809" y="604869"/>
                  <a:pt x="817305" y="546132"/>
                  <a:pt x="713588" y="479986"/>
                </a:cubicBezTo>
                <a:cubicBezTo>
                  <a:pt x="609871" y="413840"/>
                  <a:pt x="281259" y="220165"/>
                  <a:pt x="211938" y="175186"/>
                </a:cubicBezTo>
                <a:cubicBezTo>
                  <a:pt x="142617" y="130207"/>
                  <a:pt x="329942" y="242390"/>
                  <a:pt x="297663" y="210111"/>
                </a:cubicBezTo>
                <a:cubicBezTo>
                  <a:pt x="265384" y="177832"/>
                  <a:pt x="-29362" y="-11610"/>
                  <a:pt x="2388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EC1341AF-39D7-4AEB-D7F3-4CE9F8BABE72}"/>
              </a:ext>
            </a:extLst>
          </p:cNvPr>
          <p:cNvSpPr/>
          <p:nvPr/>
        </p:nvSpPr>
        <p:spPr>
          <a:xfrm>
            <a:off x="6699250" y="11477625"/>
            <a:ext cx="937615" cy="715896"/>
          </a:xfrm>
          <a:custGeom>
            <a:avLst/>
            <a:gdLst>
              <a:gd name="connsiteX0" fmla="*/ 0 w 937615"/>
              <a:gd name="connsiteY0" fmla="*/ 0 h 715896"/>
              <a:gd name="connsiteX1" fmla="*/ 511175 w 937615"/>
              <a:gd name="connsiteY1" fmla="*/ 285750 h 715896"/>
              <a:gd name="connsiteX2" fmla="*/ 923925 w 937615"/>
              <a:gd name="connsiteY2" fmla="*/ 704850 h 715896"/>
              <a:gd name="connsiteX3" fmla="*/ 793750 w 937615"/>
              <a:gd name="connsiteY3" fmla="*/ 558800 h 715896"/>
              <a:gd name="connsiteX4" fmla="*/ 352425 w 937615"/>
              <a:gd name="connsiteY4" fmla="*/ 180975 h 715896"/>
              <a:gd name="connsiteX5" fmla="*/ 422275 w 937615"/>
              <a:gd name="connsiteY5" fmla="*/ 225425 h 715896"/>
              <a:gd name="connsiteX6" fmla="*/ 0 w 937615"/>
              <a:gd name="connsiteY6" fmla="*/ 0 h 71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615" h="715896">
                <a:moveTo>
                  <a:pt x="0" y="0"/>
                </a:moveTo>
                <a:cubicBezTo>
                  <a:pt x="178593" y="84137"/>
                  <a:pt x="357187" y="168275"/>
                  <a:pt x="511175" y="285750"/>
                </a:cubicBezTo>
                <a:cubicBezTo>
                  <a:pt x="665163" y="403225"/>
                  <a:pt x="876829" y="659342"/>
                  <a:pt x="923925" y="704850"/>
                </a:cubicBezTo>
                <a:cubicBezTo>
                  <a:pt x="971021" y="750358"/>
                  <a:pt x="889000" y="646112"/>
                  <a:pt x="793750" y="558800"/>
                </a:cubicBezTo>
                <a:cubicBezTo>
                  <a:pt x="698500" y="471488"/>
                  <a:pt x="414338" y="236538"/>
                  <a:pt x="352425" y="180975"/>
                </a:cubicBezTo>
                <a:cubicBezTo>
                  <a:pt x="290513" y="125413"/>
                  <a:pt x="422275" y="225425"/>
                  <a:pt x="422275" y="2254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115EC685-0166-9678-8F63-81584F1C5EE8}"/>
              </a:ext>
            </a:extLst>
          </p:cNvPr>
          <p:cNvSpPr/>
          <p:nvPr/>
        </p:nvSpPr>
        <p:spPr>
          <a:xfrm>
            <a:off x="7259482" y="11566599"/>
            <a:ext cx="397363" cy="637106"/>
          </a:xfrm>
          <a:custGeom>
            <a:avLst/>
            <a:gdLst>
              <a:gd name="connsiteX0" fmla="*/ 4918 w 397363"/>
              <a:gd name="connsiteY0" fmla="*/ 9451 h 637106"/>
              <a:gd name="connsiteX1" fmla="*/ 376393 w 397363"/>
              <a:gd name="connsiteY1" fmla="*/ 606351 h 637106"/>
              <a:gd name="connsiteX2" fmla="*/ 331943 w 397363"/>
              <a:gd name="connsiteY2" fmla="*/ 520626 h 637106"/>
              <a:gd name="connsiteX3" fmla="*/ 173193 w 397363"/>
              <a:gd name="connsiteY3" fmla="*/ 257101 h 637106"/>
              <a:gd name="connsiteX4" fmla="*/ 4918 w 397363"/>
              <a:gd name="connsiteY4" fmla="*/ 9451 h 63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363" h="637106">
                <a:moveTo>
                  <a:pt x="4918" y="9451"/>
                </a:moveTo>
                <a:cubicBezTo>
                  <a:pt x="38785" y="67659"/>
                  <a:pt x="321889" y="521155"/>
                  <a:pt x="376393" y="606351"/>
                </a:cubicBezTo>
                <a:cubicBezTo>
                  <a:pt x="430897" y="691547"/>
                  <a:pt x="365810" y="578834"/>
                  <a:pt x="331943" y="520626"/>
                </a:cubicBezTo>
                <a:cubicBezTo>
                  <a:pt x="298076" y="462418"/>
                  <a:pt x="225051" y="336476"/>
                  <a:pt x="173193" y="257101"/>
                </a:cubicBezTo>
                <a:cubicBezTo>
                  <a:pt x="121335" y="177726"/>
                  <a:pt x="-28949" y="-48757"/>
                  <a:pt x="4918" y="9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BC8CDB44-ACC7-6CDB-69CF-E552311EBCA7}"/>
              </a:ext>
            </a:extLst>
          </p:cNvPr>
          <p:cNvSpPr/>
          <p:nvPr/>
        </p:nvSpPr>
        <p:spPr>
          <a:xfrm>
            <a:off x="7287217" y="9921573"/>
            <a:ext cx="810936" cy="1671830"/>
          </a:xfrm>
          <a:custGeom>
            <a:avLst/>
            <a:gdLst>
              <a:gd name="connsiteX0" fmla="*/ 5758 w 810936"/>
              <a:gd name="connsiteY0" fmla="*/ 9827 h 1671830"/>
              <a:gd name="connsiteX1" fmla="*/ 761408 w 810936"/>
              <a:gd name="connsiteY1" fmla="*/ 1565577 h 1671830"/>
              <a:gd name="connsiteX2" fmla="*/ 704258 w 810936"/>
              <a:gd name="connsiteY2" fmla="*/ 1467152 h 1671830"/>
              <a:gd name="connsiteX3" fmla="*/ 428033 w 810936"/>
              <a:gd name="connsiteY3" fmla="*/ 927402 h 1671830"/>
              <a:gd name="connsiteX4" fmla="*/ 5758 w 810936"/>
              <a:gd name="connsiteY4" fmla="*/ 9827 h 167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936" h="1671830">
                <a:moveTo>
                  <a:pt x="5758" y="9827"/>
                </a:moveTo>
                <a:cubicBezTo>
                  <a:pt x="61320" y="116189"/>
                  <a:pt x="644991" y="1322690"/>
                  <a:pt x="761408" y="1565577"/>
                </a:cubicBezTo>
                <a:cubicBezTo>
                  <a:pt x="877825" y="1808464"/>
                  <a:pt x="759820" y="1573514"/>
                  <a:pt x="704258" y="1467152"/>
                </a:cubicBezTo>
                <a:cubicBezTo>
                  <a:pt x="648696" y="1360790"/>
                  <a:pt x="543920" y="1164469"/>
                  <a:pt x="428033" y="927402"/>
                </a:cubicBezTo>
                <a:cubicBezTo>
                  <a:pt x="312146" y="690335"/>
                  <a:pt x="-49804" y="-96535"/>
                  <a:pt x="5758" y="9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461024BB-EF21-3271-425B-84166BDA5B0A}"/>
              </a:ext>
            </a:extLst>
          </p:cNvPr>
          <p:cNvSpPr/>
          <p:nvPr/>
        </p:nvSpPr>
        <p:spPr>
          <a:xfrm>
            <a:off x="7677111" y="10494613"/>
            <a:ext cx="582866" cy="1041903"/>
          </a:xfrm>
          <a:custGeom>
            <a:avLst/>
            <a:gdLst>
              <a:gd name="connsiteX0" fmla="*/ 34964 w 582866"/>
              <a:gd name="connsiteY0" fmla="*/ 59087 h 1041903"/>
              <a:gd name="connsiteX1" fmla="*/ 63539 w 582866"/>
              <a:gd name="connsiteY1" fmla="*/ 122587 h 1041903"/>
              <a:gd name="connsiteX2" fmla="*/ 577889 w 582866"/>
              <a:gd name="connsiteY2" fmla="*/ 1030637 h 1041903"/>
              <a:gd name="connsiteX3" fmla="*/ 308014 w 582866"/>
              <a:gd name="connsiteY3" fmla="*/ 592487 h 1041903"/>
              <a:gd name="connsiteX4" fmla="*/ 34964 w 582866"/>
              <a:gd name="connsiteY4" fmla="*/ 59087 h 1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66" h="1041903">
                <a:moveTo>
                  <a:pt x="34964" y="59087"/>
                </a:moveTo>
                <a:cubicBezTo>
                  <a:pt x="-5782" y="-19230"/>
                  <a:pt x="-26948" y="-39338"/>
                  <a:pt x="63539" y="122587"/>
                </a:cubicBezTo>
                <a:cubicBezTo>
                  <a:pt x="154026" y="284512"/>
                  <a:pt x="537143" y="952320"/>
                  <a:pt x="577889" y="1030637"/>
                </a:cubicBezTo>
                <a:cubicBezTo>
                  <a:pt x="618635" y="1108954"/>
                  <a:pt x="398501" y="759174"/>
                  <a:pt x="308014" y="592487"/>
                </a:cubicBezTo>
                <a:cubicBezTo>
                  <a:pt x="217527" y="425800"/>
                  <a:pt x="75710" y="137404"/>
                  <a:pt x="34964" y="59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6661D0A8-AB3F-A8C9-B34D-972C214D50A2}"/>
              </a:ext>
            </a:extLst>
          </p:cNvPr>
          <p:cNvSpPr/>
          <p:nvPr/>
        </p:nvSpPr>
        <p:spPr>
          <a:xfrm>
            <a:off x="8157184" y="11576533"/>
            <a:ext cx="388626" cy="711428"/>
          </a:xfrm>
          <a:custGeom>
            <a:avLst/>
            <a:gdLst>
              <a:gd name="connsiteX0" fmla="*/ 2566 w 388626"/>
              <a:gd name="connsiteY0" fmla="*/ 2692 h 711428"/>
              <a:gd name="connsiteX1" fmla="*/ 377216 w 388626"/>
              <a:gd name="connsiteY1" fmla="*/ 685317 h 711428"/>
              <a:gd name="connsiteX2" fmla="*/ 285141 w 388626"/>
              <a:gd name="connsiteY2" fmla="*/ 558317 h 711428"/>
              <a:gd name="connsiteX3" fmla="*/ 215291 w 388626"/>
              <a:gd name="connsiteY3" fmla="*/ 450367 h 711428"/>
              <a:gd name="connsiteX4" fmla="*/ 2566 w 388626"/>
              <a:gd name="connsiteY4" fmla="*/ 2692 h 71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6" h="711428">
                <a:moveTo>
                  <a:pt x="2566" y="2692"/>
                </a:moveTo>
                <a:cubicBezTo>
                  <a:pt x="29554" y="41850"/>
                  <a:pt x="330120" y="592713"/>
                  <a:pt x="377216" y="685317"/>
                </a:cubicBezTo>
                <a:cubicBezTo>
                  <a:pt x="424312" y="777921"/>
                  <a:pt x="312129" y="597475"/>
                  <a:pt x="285141" y="558317"/>
                </a:cubicBezTo>
                <a:cubicBezTo>
                  <a:pt x="258154" y="519159"/>
                  <a:pt x="261328" y="537679"/>
                  <a:pt x="215291" y="450367"/>
                </a:cubicBezTo>
                <a:cubicBezTo>
                  <a:pt x="169254" y="363055"/>
                  <a:pt x="-24422" y="-36466"/>
                  <a:pt x="2566" y="2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A13844C1-8258-3BC9-34D5-33251F0FB300}"/>
              </a:ext>
            </a:extLst>
          </p:cNvPr>
          <p:cNvSpPr/>
          <p:nvPr/>
        </p:nvSpPr>
        <p:spPr>
          <a:xfrm>
            <a:off x="7971472" y="10624733"/>
            <a:ext cx="184416" cy="420460"/>
          </a:xfrm>
          <a:custGeom>
            <a:avLst/>
            <a:gdLst>
              <a:gd name="connsiteX0" fmla="*/ 953 w 184416"/>
              <a:gd name="connsiteY0" fmla="*/ 5167 h 420460"/>
              <a:gd name="connsiteX1" fmla="*/ 178753 w 184416"/>
              <a:gd name="connsiteY1" fmla="*/ 405217 h 420460"/>
              <a:gd name="connsiteX2" fmla="*/ 137478 w 184416"/>
              <a:gd name="connsiteY2" fmla="*/ 322667 h 420460"/>
              <a:gd name="connsiteX3" fmla="*/ 108903 w 184416"/>
              <a:gd name="connsiteY3" fmla="*/ 186142 h 420460"/>
              <a:gd name="connsiteX4" fmla="*/ 953 w 184416"/>
              <a:gd name="connsiteY4" fmla="*/ 5167 h 42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6" h="420460">
                <a:moveTo>
                  <a:pt x="953" y="5167"/>
                </a:moveTo>
                <a:cubicBezTo>
                  <a:pt x="12595" y="41679"/>
                  <a:pt x="155999" y="352300"/>
                  <a:pt x="178753" y="405217"/>
                </a:cubicBezTo>
                <a:cubicBezTo>
                  <a:pt x="201507" y="458134"/>
                  <a:pt x="149120" y="359179"/>
                  <a:pt x="137478" y="322667"/>
                </a:cubicBezTo>
                <a:cubicBezTo>
                  <a:pt x="125836" y="286155"/>
                  <a:pt x="130070" y="236413"/>
                  <a:pt x="108903" y="186142"/>
                </a:cubicBezTo>
                <a:cubicBezTo>
                  <a:pt x="87736" y="135871"/>
                  <a:pt x="-10689" y="-31345"/>
                  <a:pt x="953" y="5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58148B23-8401-4E4D-8B0E-D974ED8B764D}"/>
              </a:ext>
            </a:extLst>
          </p:cNvPr>
          <p:cNvSpPr/>
          <p:nvPr/>
        </p:nvSpPr>
        <p:spPr>
          <a:xfrm>
            <a:off x="8139329" y="10835662"/>
            <a:ext cx="1040320" cy="1433124"/>
          </a:xfrm>
          <a:custGeom>
            <a:avLst/>
            <a:gdLst>
              <a:gd name="connsiteX0" fmla="*/ 20421 w 1040320"/>
              <a:gd name="connsiteY0" fmla="*/ 32363 h 1433124"/>
              <a:gd name="connsiteX1" fmla="*/ 1017371 w 1040320"/>
              <a:gd name="connsiteY1" fmla="*/ 1413488 h 1433124"/>
              <a:gd name="connsiteX2" fmla="*/ 696696 w 1040320"/>
              <a:gd name="connsiteY2" fmla="*/ 819763 h 1433124"/>
              <a:gd name="connsiteX3" fmla="*/ 420471 w 1040320"/>
              <a:gd name="connsiteY3" fmla="*/ 445113 h 1433124"/>
              <a:gd name="connsiteX4" fmla="*/ 826871 w 1040320"/>
              <a:gd name="connsiteY4" fmla="*/ 1102338 h 1433124"/>
              <a:gd name="connsiteX5" fmla="*/ 382371 w 1040320"/>
              <a:gd name="connsiteY5" fmla="*/ 489563 h 1433124"/>
              <a:gd name="connsiteX6" fmla="*/ 20421 w 1040320"/>
              <a:gd name="connsiteY6" fmla="*/ 32363 h 143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320" h="1433124">
                <a:moveTo>
                  <a:pt x="20421" y="32363"/>
                </a:moveTo>
                <a:cubicBezTo>
                  <a:pt x="126254" y="186350"/>
                  <a:pt x="904659" y="1282255"/>
                  <a:pt x="1017371" y="1413488"/>
                </a:cubicBezTo>
                <a:cubicBezTo>
                  <a:pt x="1130084" y="1544721"/>
                  <a:pt x="796179" y="981159"/>
                  <a:pt x="696696" y="819763"/>
                </a:cubicBezTo>
                <a:cubicBezTo>
                  <a:pt x="597213" y="658367"/>
                  <a:pt x="398775" y="398017"/>
                  <a:pt x="420471" y="445113"/>
                </a:cubicBezTo>
                <a:cubicBezTo>
                  <a:pt x="442167" y="492209"/>
                  <a:pt x="833221" y="1094930"/>
                  <a:pt x="826871" y="1102338"/>
                </a:cubicBezTo>
                <a:cubicBezTo>
                  <a:pt x="820521" y="1109746"/>
                  <a:pt x="516779" y="664717"/>
                  <a:pt x="382371" y="489563"/>
                </a:cubicBezTo>
                <a:cubicBezTo>
                  <a:pt x="247963" y="314409"/>
                  <a:pt x="-85412" y="-121624"/>
                  <a:pt x="20421" y="32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B9F12EA4-C2D0-E253-A186-71CF3B5DE5E3}"/>
              </a:ext>
            </a:extLst>
          </p:cNvPr>
          <p:cNvSpPr/>
          <p:nvPr/>
        </p:nvSpPr>
        <p:spPr>
          <a:xfrm>
            <a:off x="7062224" y="10078905"/>
            <a:ext cx="657517" cy="1457541"/>
          </a:xfrm>
          <a:custGeom>
            <a:avLst/>
            <a:gdLst>
              <a:gd name="connsiteX0" fmla="*/ 5326 w 657517"/>
              <a:gd name="connsiteY0" fmla="*/ 14420 h 1457541"/>
              <a:gd name="connsiteX1" fmla="*/ 627626 w 657517"/>
              <a:gd name="connsiteY1" fmla="*/ 1373320 h 1457541"/>
              <a:gd name="connsiteX2" fmla="*/ 516501 w 657517"/>
              <a:gd name="connsiteY2" fmla="*/ 1176470 h 1457541"/>
              <a:gd name="connsiteX3" fmla="*/ 145026 w 657517"/>
              <a:gd name="connsiteY3" fmla="*/ 62045 h 1457541"/>
              <a:gd name="connsiteX4" fmla="*/ 316476 w 657517"/>
              <a:gd name="connsiteY4" fmla="*/ 624020 h 1457541"/>
              <a:gd name="connsiteX5" fmla="*/ 5326 w 657517"/>
              <a:gd name="connsiteY5" fmla="*/ 14420 h 145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517" h="1457541">
                <a:moveTo>
                  <a:pt x="5326" y="14420"/>
                </a:moveTo>
                <a:cubicBezTo>
                  <a:pt x="57184" y="139303"/>
                  <a:pt x="542430" y="1179645"/>
                  <a:pt x="627626" y="1373320"/>
                </a:cubicBezTo>
                <a:cubicBezTo>
                  <a:pt x="712822" y="1566995"/>
                  <a:pt x="596934" y="1395016"/>
                  <a:pt x="516501" y="1176470"/>
                </a:cubicBezTo>
                <a:cubicBezTo>
                  <a:pt x="436068" y="957924"/>
                  <a:pt x="178363" y="154120"/>
                  <a:pt x="145026" y="62045"/>
                </a:cubicBezTo>
                <a:cubicBezTo>
                  <a:pt x="111689" y="-30030"/>
                  <a:pt x="336055" y="631428"/>
                  <a:pt x="316476" y="624020"/>
                </a:cubicBezTo>
                <a:cubicBezTo>
                  <a:pt x="296897" y="616612"/>
                  <a:pt x="-46532" y="-110463"/>
                  <a:pt x="5326" y="14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82AF858A-38BB-7F11-FE15-EE80C22B671D}"/>
              </a:ext>
            </a:extLst>
          </p:cNvPr>
          <p:cNvSpPr/>
          <p:nvPr/>
        </p:nvSpPr>
        <p:spPr>
          <a:xfrm>
            <a:off x="7539920" y="11195918"/>
            <a:ext cx="284276" cy="1181541"/>
          </a:xfrm>
          <a:custGeom>
            <a:avLst/>
            <a:gdLst>
              <a:gd name="connsiteX0" fmla="*/ 51505 w 284276"/>
              <a:gd name="connsiteY0" fmla="*/ 8657 h 1181541"/>
              <a:gd name="connsiteX1" fmla="*/ 273755 w 284276"/>
              <a:gd name="connsiteY1" fmla="*/ 1119907 h 1181541"/>
              <a:gd name="connsiteX2" fmla="*/ 222955 w 284276"/>
              <a:gd name="connsiteY2" fmla="*/ 945282 h 1181541"/>
              <a:gd name="connsiteX3" fmla="*/ 705 w 284276"/>
              <a:gd name="connsiteY3" fmla="*/ 161057 h 1181541"/>
              <a:gd name="connsiteX4" fmla="*/ 149930 w 284276"/>
              <a:gd name="connsiteY4" fmla="*/ 580157 h 1181541"/>
              <a:gd name="connsiteX5" fmla="*/ 51505 w 284276"/>
              <a:gd name="connsiteY5" fmla="*/ 8657 h 118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276" h="1181541">
                <a:moveTo>
                  <a:pt x="51505" y="8657"/>
                </a:moveTo>
                <a:cubicBezTo>
                  <a:pt x="72142" y="98615"/>
                  <a:pt x="245180" y="963803"/>
                  <a:pt x="273755" y="1119907"/>
                </a:cubicBezTo>
                <a:cubicBezTo>
                  <a:pt x="302330" y="1276011"/>
                  <a:pt x="268463" y="1105090"/>
                  <a:pt x="222955" y="945282"/>
                </a:cubicBezTo>
                <a:cubicBezTo>
                  <a:pt x="177447" y="785474"/>
                  <a:pt x="12876" y="221911"/>
                  <a:pt x="705" y="161057"/>
                </a:cubicBezTo>
                <a:cubicBezTo>
                  <a:pt x="-11466" y="100203"/>
                  <a:pt x="137759" y="601324"/>
                  <a:pt x="149930" y="580157"/>
                </a:cubicBezTo>
                <a:cubicBezTo>
                  <a:pt x="162101" y="558990"/>
                  <a:pt x="30868" y="-81301"/>
                  <a:pt x="51505" y="8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DF1749D2-ED31-3D36-9A7F-4B90231DC2D1}"/>
              </a:ext>
            </a:extLst>
          </p:cNvPr>
          <p:cNvSpPr/>
          <p:nvPr/>
        </p:nvSpPr>
        <p:spPr>
          <a:xfrm>
            <a:off x="7882174" y="11525143"/>
            <a:ext cx="348911" cy="700354"/>
          </a:xfrm>
          <a:custGeom>
            <a:avLst/>
            <a:gdLst>
              <a:gd name="connsiteX0" fmla="*/ 185501 w 348911"/>
              <a:gd name="connsiteY0" fmla="*/ 107 h 700354"/>
              <a:gd name="connsiteX1" fmla="*/ 296626 w 348911"/>
              <a:gd name="connsiteY1" fmla="*/ 200132 h 700354"/>
              <a:gd name="connsiteX2" fmla="*/ 252176 w 348911"/>
              <a:gd name="connsiteY2" fmla="*/ 298557 h 700354"/>
              <a:gd name="connsiteX3" fmla="*/ 134701 w 348911"/>
              <a:gd name="connsiteY3" fmla="*/ 495407 h 700354"/>
              <a:gd name="connsiteX4" fmla="*/ 191851 w 348911"/>
              <a:gd name="connsiteY4" fmla="*/ 422382 h 700354"/>
              <a:gd name="connsiteX5" fmla="*/ 1351 w 348911"/>
              <a:gd name="connsiteY5" fmla="*/ 698607 h 700354"/>
              <a:gd name="connsiteX6" fmla="*/ 118826 w 348911"/>
              <a:gd name="connsiteY6" fmla="*/ 527157 h 700354"/>
              <a:gd name="connsiteX7" fmla="*/ 344251 w 348911"/>
              <a:gd name="connsiteY7" fmla="*/ 269982 h 700354"/>
              <a:gd name="connsiteX8" fmla="*/ 274401 w 348911"/>
              <a:gd name="connsiteY8" fmla="*/ 314432 h 700354"/>
              <a:gd name="connsiteX9" fmla="*/ 312501 w 348911"/>
              <a:gd name="connsiteY9" fmla="*/ 228707 h 700354"/>
              <a:gd name="connsiteX10" fmla="*/ 185501 w 348911"/>
              <a:gd name="connsiteY10" fmla="*/ 107 h 70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911" h="700354">
                <a:moveTo>
                  <a:pt x="185501" y="107"/>
                </a:moveTo>
                <a:cubicBezTo>
                  <a:pt x="182855" y="-4655"/>
                  <a:pt x="285514" y="150390"/>
                  <a:pt x="296626" y="200132"/>
                </a:cubicBezTo>
                <a:cubicBezTo>
                  <a:pt x="307738" y="249874"/>
                  <a:pt x="279163" y="249345"/>
                  <a:pt x="252176" y="298557"/>
                </a:cubicBezTo>
                <a:cubicBezTo>
                  <a:pt x="225189" y="347769"/>
                  <a:pt x="144755" y="474769"/>
                  <a:pt x="134701" y="495407"/>
                </a:cubicBezTo>
                <a:cubicBezTo>
                  <a:pt x="124647" y="516045"/>
                  <a:pt x="214076" y="388515"/>
                  <a:pt x="191851" y="422382"/>
                </a:cubicBezTo>
                <a:cubicBezTo>
                  <a:pt x="169626" y="456249"/>
                  <a:pt x="13522" y="681145"/>
                  <a:pt x="1351" y="698607"/>
                </a:cubicBezTo>
                <a:cubicBezTo>
                  <a:pt x="-10820" y="716069"/>
                  <a:pt x="61676" y="598594"/>
                  <a:pt x="118826" y="527157"/>
                </a:cubicBezTo>
                <a:cubicBezTo>
                  <a:pt x="175976" y="455720"/>
                  <a:pt x="318322" y="305436"/>
                  <a:pt x="344251" y="269982"/>
                </a:cubicBezTo>
                <a:cubicBezTo>
                  <a:pt x="370180" y="234528"/>
                  <a:pt x="279693" y="321311"/>
                  <a:pt x="274401" y="314432"/>
                </a:cubicBezTo>
                <a:cubicBezTo>
                  <a:pt x="269109" y="307553"/>
                  <a:pt x="325730" y="280036"/>
                  <a:pt x="312501" y="228707"/>
                </a:cubicBezTo>
                <a:cubicBezTo>
                  <a:pt x="299272" y="177378"/>
                  <a:pt x="188147" y="4869"/>
                  <a:pt x="185501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ED077456-E54F-401B-79A4-DC206CDD980D}"/>
              </a:ext>
            </a:extLst>
          </p:cNvPr>
          <p:cNvSpPr/>
          <p:nvPr/>
        </p:nvSpPr>
        <p:spPr>
          <a:xfrm>
            <a:off x="7984631" y="11807776"/>
            <a:ext cx="292607" cy="482580"/>
          </a:xfrm>
          <a:custGeom>
            <a:avLst/>
            <a:gdLst>
              <a:gd name="connsiteX0" fmla="*/ 289419 w 292607"/>
              <a:gd name="connsiteY0" fmla="*/ 49 h 482580"/>
              <a:gd name="connsiteX1" fmla="*/ 200519 w 292607"/>
              <a:gd name="connsiteY1" fmla="*/ 174674 h 482580"/>
              <a:gd name="connsiteX2" fmla="*/ 3669 w 292607"/>
              <a:gd name="connsiteY2" fmla="*/ 476299 h 482580"/>
              <a:gd name="connsiteX3" fmla="*/ 86219 w 292607"/>
              <a:gd name="connsiteY3" fmla="*/ 361999 h 482580"/>
              <a:gd name="connsiteX4" fmla="*/ 257669 w 292607"/>
              <a:gd name="connsiteY4" fmla="*/ 158799 h 482580"/>
              <a:gd name="connsiteX5" fmla="*/ 289419 w 292607"/>
              <a:gd name="connsiteY5" fmla="*/ 49 h 4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607" h="482580">
                <a:moveTo>
                  <a:pt x="289419" y="49"/>
                </a:moveTo>
                <a:cubicBezTo>
                  <a:pt x="279894" y="2695"/>
                  <a:pt x="248144" y="95299"/>
                  <a:pt x="200519" y="174674"/>
                </a:cubicBezTo>
                <a:cubicBezTo>
                  <a:pt x="152894" y="254049"/>
                  <a:pt x="22719" y="445078"/>
                  <a:pt x="3669" y="476299"/>
                </a:cubicBezTo>
                <a:cubicBezTo>
                  <a:pt x="-15381" y="507520"/>
                  <a:pt x="43886" y="414916"/>
                  <a:pt x="86219" y="361999"/>
                </a:cubicBezTo>
                <a:cubicBezTo>
                  <a:pt x="128552" y="309082"/>
                  <a:pt x="228565" y="217007"/>
                  <a:pt x="257669" y="158799"/>
                </a:cubicBezTo>
                <a:cubicBezTo>
                  <a:pt x="286773" y="100591"/>
                  <a:pt x="298944" y="-2597"/>
                  <a:pt x="28941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DE7A1C9-7FA2-1C56-FEDB-0F3A6DE2D6F9}"/>
              </a:ext>
            </a:extLst>
          </p:cNvPr>
          <p:cNvSpPr/>
          <p:nvPr/>
        </p:nvSpPr>
        <p:spPr>
          <a:xfrm>
            <a:off x="8130539" y="11747363"/>
            <a:ext cx="217536" cy="497840"/>
          </a:xfrm>
          <a:custGeom>
            <a:avLst/>
            <a:gdLst>
              <a:gd name="connsiteX0" fmla="*/ 159386 w 217536"/>
              <a:gd name="connsiteY0" fmla="*/ 137 h 497840"/>
              <a:gd name="connsiteX1" fmla="*/ 168911 w 217536"/>
              <a:gd name="connsiteY1" fmla="*/ 190637 h 497840"/>
              <a:gd name="connsiteX2" fmla="*/ 127636 w 217536"/>
              <a:gd name="connsiteY2" fmla="*/ 279537 h 497840"/>
              <a:gd name="connsiteX3" fmla="*/ 3811 w 217536"/>
              <a:gd name="connsiteY3" fmla="*/ 492262 h 497840"/>
              <a:gd name="connsiteX4" fmla="*/ 48261 w 217536"/>
              <a:gd name="connsiteY4" fmla="*/ 419237 h 497840"/>
              <a:gd name="connsiteX5" fmla="*/ 213361 w 217536"/>
              <a:gd name="connsiteY5" fmla="*/ 241437 h 497840"/>
              <a:gd name="connsiteX6" fmla="*/ 168911 w 217536"/>
              <a:gd name="connsiteY6" fmla="*/ 276362 h 497840"/>
              <a:gd name="connsiteX7" fmla="*/ 178436 w 217536"/>
              <a:gd name="connsiteY7" fmla="*/ 222387 h 497840"/>
              <a:gd name="connsiteX8" fmla="*/ 159386 w 217536"/>
              <a:gd name="connsiteY8" fmla="*/ 137 h 49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536" h="497840">
                <a:moveTo>
                  <a:pt x="159386" y="137"/>
                </a:moveTo>
                <a:cubicBezTo>
                  <a:pt x="157799" y="-5155"/>
                  <a:pt x="174203" y="144070"/>
                  <a:pt x="168911" y="190637"/>
                </a:cubicBezTo>
                <a:cubicBezTo>
                  <a:pt x="163619" y="237204"/>
                  <a:pt x="155153" y="229266"/>
                  <a:pt x="127636" y="279537"/>
                </a:cubicBezTo>
                <a:cubicBezTo>
                  <a:pt x="100119" y="329808"/>
                  <a:pt x="17040" y="468979"/>
                  <a:pt x="3811" y="492262"/>
                </a:cubicBezTo>
                <a:cubicBezTo>
                  <a:pt x="-9418" y="515545"/>
                  <a:pt x="13336" y="461041"/>
                  <a:pt x="48261" y="419237"/>
                </a:cubicBezTo>
                <a:cubicBezTo>
                  <a:pt x="83186" y="377433"/>
                  <a:pt x="193253" y="265249"/>
                  <a:pt x="213361" y="241437"/>
                </a:cubicBezTo>
                <a:cubicBezTo>
                  <a:pt x="233469" y="217625"/>
                  <a:pt x="174732" y="279537"/>
                  <a:pt x="168911" y="276362"/>
                </a:cubicBezTo>
                <a:cubicBezTo>
                  <a:pt x="163090" y="273187"/>
                  <a:pt x="177378" y="264720"/>
                  <a:pt x="178436" y="222387"/>
                </a:cubicBezTo>
                <a:cubicBezTo>
                  <a:pt x="179494" y="180054"/>
                  <a:pt x="160973" y="5429"/>
                  <a:pt x="159386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246348CE-BFF8-BBB1-BE88-488BFFBF58AE}"/>
              </a:ext>
            </a:extLst>
          </p:cNvPr>
          <p:cNvSpPr/>
          <p:nvPr/>
        </p:nvSpPr>
        <p:spPr>
          <a:xfrm>
            <a:off x="8223086" y="11928249"/>
            <a:ext cx="184376" cy="302030"/>
          </a:xfrm>
          <a:custGeom>
            <a:avLst/>
            <a:gdLst>
              <a:gd name="connsiteX0" fmla="*/ 152564 w 184376"/>
              <a:gd name="connsiteY0" fmla="*/ 226 h 302030"/>
              <a:gd name="connsiteX1" fmla="*/ 158914 w 184376"/>
              <a:gd name="connsiteY1" fmla="*/ 133576 h 302030"/>
              <a:gd name="connsiteX2" fmla="*/ 164 w 184376"/>
              <a:gd name="connsiteY2" fmla="*/ 301851 h 302030"/>
              <a:gd name="connsiteX3" fmla="*/ 127164 w 184376"/>
              <a:gd name="connsiteY3" fmla="*/ 168501 h 302030"/>
              <a:gd name="connsiteX4" fmla="*/ 47789 w 184376"/>
              <a:gd name="connsiteY4" fmla="*/ 292326 h 302030"/>
              <a:gd name="connsiteX5" fmla="*/ 158914 w 184376"/>
              <a:gd name="connsiteY5" fmla="*/ 139926 h 302030"/>
              <a:gd name="connsiteX6" fmla="*/ 184314 w 184376"/>
              <a:gd name="connsiteY6" fmla="*/ 101826 h 302030"/>
              <a:gd name="connsiteX7" fmla="*/ 152564 w 184376"/>
              <a:gd name="connsiteY7" fmla="*/ 226 h 30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376" h="302030">
                <a:moveTo>
                  <a:pt x="152564" y="226"/>
                </a:moveTo>
                <a:cubicBezTo>
                  <a:pt x="148331" y="5518"/>
                  <a:pt x="184314" y="83305"/>
                  <a:pt x="158914" y="133576"/>
                </a:cubicBezTo>
                <a:cubicBezTo>
                  <a:pt x="133514" y="183847"/>
                  <a:pt x="5456" y="296030"/>
                  <a:pt x="164" y="301851"/>
                </a:cubicBezTo>
                <a:cubicBezTo>
                  <a:pt x="-5128" y="307672"/>
                  <a:pt x="119226" y="170089"/>
                  <a:pt x="127164" y="168501"/>
                </a:cubicBezTo>
                <a:cubicBezTo>
                  <a:pt x="135102" y="166913"/>
                  <a:pt x="42497" y="297089"/>
                  <a:pt x="47789" y="292326"/>
                </a:cubicBezTo>
                <a:cubicBezTo>
                  <a:pt x="53081" y="287564"/>
                  <a:pt x="136160" y="171676"/>
                  <a:pt x="158914" y="139926"/>
                </a:cubicBezTo>
                <a:cubicBezTo>
                  <a:pt x="181668" y="108176"/>
                  <a:pt x="182727" y="119818"/>
                  <a:pt x="184314" y="101826"/>
                </a:cubicBezTo>
                <a:cubicBezTo>
                  <a:pt x="185902" y="83834"/>
                  <a:pt x="156797" y="-5066"/>
                  <a:pt x="152564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7BBFEFC0-5ED4-7D70-9C95-9AD11AEE5515}"/>
              </a:ext>
            </a:extLst>
          </p:cNvPr>
          <p:cNvSpPr/>
          <p:nvPr/>
        </p:nvSpPr>
        <p:spPr>
          <a:xfrm>
            <a:off x="8356155" y="11915450"/>
            <a:ext cx="126619" cy="337235"/>
          </a:xfrm>
          <a:custGeom>
            <a:avLst/>
            <a:gdLst>
              <a:gd name="connsiteX0" fmla="*/ 38545 w 126619"/>
              <a:gd name="connsiteY0" fmla="*/ 325 h 337235"/>
              <a:gd name="connsiteX1" fmla="*/ 63945 w 126619"/>
              <a:gd name="connsiteY1" fmla="*/ 187650 h 337235"/>
              <a:gd name="connsiteX2" fmla="*/ 445 w 126619"/>
              <a:gd name="connsiteY2" fmla="*/ 336875 h 337235"/>
              <a:gd name="connsiteX3" fmla="*/ 102045 w 126619"/>
              <a:gd name="connsiteY3" fmla="*/ 228925 h 337235"/>
              <a:gd name="connsiteX4" fmla="*/ 124270 w 126619"/>
              <a:gd name="connsiteY4" fmla="*/ 209875 h 337235"/>
              <a:gd name="connsiteX5" fmla="*/ 60770 w 126619"/>
              <a:gd name="connsiteY5" fmla="*/ 235275 h 337235"/>
              <a:gd name="connsiteX6" fmla="*/ 38545 w 126619"/>
              <a:gd name="connsiteY6" fmla="*/ 325 h 3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619" h="337235">
                <a:moveTo>
                  <a:pt x="38545" y="325"/>
                </a:moveTo>
                <a:cubicBezTo>
                  <a:pt x="39074" y="-7613"/>
                  <a:pt x="70295" y="131558"/>
                  <a:pt x="63945" y="187650"/>
                </a:cubicBezTo>
                <a:cubicBezTo>
                  <a:pt x="57595" y="243742"/>
                  <a:pt x="-5905" y="329996"/>
                  <a:pt x="445" y="336875"/>
                </a:cubicBezTo>
                <a:cubicBezTo>
                  <a:pt x="6795" y="343754"/>
                  <a:pt x="81408" y="250092"/>
                  <a:pt x="102045" y="228925"/>
                </a:cubicBezTo>
                <a:cubicBezTo>
                  <a:pt x="122683" y="207758"/>
                  <a:pt x="131149" y="208817"/>
                  <a:pt x="124270" y="209875"/>
                </a:cubicBezTo>
                <a:cubicBezTo>
                  <a:pt x="117391" y="210933"/>
                  <a:pt x="70295" y="265437"/>
                  <a:pt x="60770" y="235275"/>
                </a:cubicBezTo>
                <a:cubicBezTo>
                  <a:pt x="51245" y="205113"/>
                  <a:pt x="38016" y="8263"/>
                  <a:pt x="38545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7A6AF113-5FEB-79F6-B675-9714D48D948A}"/>
              </a:ext>
            </a:extLst>
          </p:cNvPr>
          <p:cNvSpPr/>
          <p:nvPr/>
        </p:nvSpPr>
        <p:spPr>
          <a:xfrm>
            <a:off x="7981466" y="11863949"/>
            <a:ext cx="249048" cy="364407"/>
          </a:xfrm>
          <a:custGeom>
            <a:avLst/>
            <a:gdLst>
              <a:gd name="connsiteX0" fmla="*/ 244959 w 249048"/>
              <a:gd name="connsiteY0" fmla="*/ 4201 h 364407"/>
              <a:gd name="connsiteX1" fmla="*/ 484 w 249048"/>
              <a:gd name="connsiteY1" fmla="*/ 362976 h 364407"/>
              <a:gd name="connsiteX2" fmla="*/ 181459 w 249048"/>
              <a:gd name="connsiteY2" fmla="*/ 131201 h 364407"/>
              <a:gd name="connsiteX3" fmla="*/ 152884 w 249048"/>
              <a:gd name="connsiteY3" fmla="*/ 166126 h 364407"/>
              <a:gd name="connsiteX4" fmla="*/ 244959 w 249048"/>
              <a:gd name="connsiteY4" fmla="*/ 4201 h 36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48" h="364407">
                <a:moveTo>
                  <a:pt x="244959" y="4201"/>
                </a:moveTo>
                <a:cubicBezTo>
                  <a:pt x="219559" y="37009"/>
                  <a:pt x="11067" y="341809"/>
                  <a:pt x="484" y="362976"/>
                </a:cubicBezTo>
                <a:cubicBezTo>
                  <a:pt x="-10099" y="384143"/>
                  <a:pt x="156059" y="164009"/>
                  <a:pt x="181459" y="131201"/>
                </a:cubicBezTo>
                <a:cubicBezTo>
                  <a:pt x="206859" y="98393"/>
                  <a:pt x="135951" y="191526"/>
                  <a:pt x="152884" y="166126"/>
                </a:cubicBezTo>
                <a:cubicBezTo>
                  <a:pt x="169817" y="140726"/>
                  <a:pt x="270359" y="-28607"/>
                  <a:pt x="244959" y="4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B04C28CB-00C9-D53F-1A73-76CD785758F9}"/>
              </a:ext>
            </a:extLst>
          </p:cNvPr>
          <p:cNvSpPr/>
          <p:nvPr/>
        </p:nvSpPr>
        <p:spPr>
          <a:xfrm>
            <a:off x="8086600" y="11045460"/>
            <a:ext cx="518609" cy="1242091"/>
          </a:xfrm>
          <a:custGeom>
            <a:avLst/>
            <a:gdLst>
              <a:gd name="connsiteX0" fmla="*/ 9650 w 518609"/>
              <a:gd name="connsiteY0" fmla="*/ 32115 h 1242091"/>
              <a:gd name="connsiteX1" fmla="*/ 336675 w 518609"/>
              <a:gd name="connsiteY1" fmla="*/ 873490 h 1242091"/>
              <a:gd name="connsiteX2" fmla="*/ 298575 w 518609"/>
              <a:gd name="connsiteY2" fmla="*/ 787765 h 1242091"/>
              <a:gd name="connsiteX3" fmla="*/ 511300 w 518609"/>
              <a:gd name="connsiteY3" fmla="*/ 1229090 h 1242091"/>
              <a:gd name="connsiteX4" fmla="*/ 473200 w 518609"/>
              <a:gd name="connsiteY4" fmla="*/ 1133840 h 1242091"/>
              <a:gd name="connsiteX5" fmla="*/ 311275 w 518609"/>
              <a:gd name="connsiteY5" fmla="*/ 721090 h 1242091"/>
              <a:gd name="connsiteX6" fmla="*/ 225550 w 518609"/>
              <a:gd name="connsiteY6" fmla="*/ 489315 h 1242091"/>
              <a:gd name="connsiteX7" fmla="*/ 273175 w 518609"/>
              <a:gd name="connsiteY7" fmla="*/ 676640 h 1242091"/>
              <a:gd name="connsiteX8" fmla="*/ 101725 w 518609"/>
              <a:gd name="connsiteY8" fmla="*/ 219440 h 1242091"/>
              <a:gd name="connsiteX9" fmla="*/ 9650 w 518609"/>
              <a:gd name="connsiteY9" fmla="*/ 32115 h 124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8609" h="1242091">
                <a:moveTo>
                  <a:pt x="9650" y="32115"/>
                </a:moveTo>
                <a:cubicBezTo>
                  <a:pt x="48808" y="141123"/>
                  <a:pt x="288521" y="747548"/>
                  <a:pt x="336675" y="873490"/>
                </a:cubicBezTo>
                <a:cubicBezTo>
                  <a:pt x="384829" y="999432"/>
                  <a:pt x="269471" y="728498"/>
                  <a:pt x="298575" y="787765"/>
                </a:cubicBezTo>
                <a:cubicBezTo>
                  <a:pt x="327679" y="847032"/>
                  <a:pt x="482196" y="1171411"/>
                  <a:pt x="511300" y="1229090"/>
                </a:cubicBezTo>
                <a:cubicBezTo>
                  <a:pt x="540404" y="1286769"/>
                  <a:pt x="473200" y="1133840"/>
                  <a:pt x="473200" y="1133840"/>
                </a:cubicBezTo>
                <a:cubicBezTo>
                  <a:pt x="439863" y="1049173"/>
                  <a:pt x="352550" y="828511"/>
                  <a:pt x="311275" y="721090"/>
                </a:cubicBezTo>
                <a:cubicBezTo>
                  <a:pt x="270000" y="613669"/>
                  <a:pt x="231900" y="496723"/>
                  <a:pt x="225550" y="489315"/>
                </a:cubicBezTo>
                <a:cubicBezTo>
                  <a:pt x="219200" y="481907"/>
                  <a:pt x="293812" y="721619"/>
                  <a:pt x="273175" y="676640"/>
                </a:cubicBezTo>
                <a:cubicBezTo>
                  <a:pt x="252538" y="631661"/>
                  <a:pt x="143000" y="320511"/>
                  <a:pt x="101725" y="219440"/>
                </a:cubicBezTo>
                <a:cubicBezTo>
                  <a:pt x="60450" y="118369"/>
                  <a:pt x="-29508" y="-76893"/>
                  <a:pt x="9650" y="32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78C1CBFD-AD80-1A8F-BECF-B8B5339B1B2C}"/>
              </a:ext>
            </a:extLst>
          </p:cNvPr>
          <p:cNvSpPr/>
          <p:nvPr/>
        </p:nvSpPr>
        <p:spPr>
          <a:xfrm>
            <a:off x="3122159" y="6685942"/>
            <a:ext cx="867848" cy="1090839"/>
          </a:xfrm>
          <a:custGeom>
            <a:avLst/>
            <a:gdLst>
              <a:gd name="connsiteX0" fmla="*/ 557743 w 867848"/>
              <a:gd name="connsiteY0" fmla="*/ 4790 h 1090839"/>
              <a:gd name="connsiteX1" fmla="*/ 167451 w 867848"/>
              <a:gd name="connsiteY1" fmla="*/ 963795 h 1090839"/>
              <a:gd name="connsiteX2" fmla="*/ 401626 w 867848"/>
              <a:gd name="connsiteY2" fmla="*/ 751921 h 1090839"/>
              <a:gd name="connsiteX3" fmla="*/ 182 w 867848"/>
              <a:gd name="connsiteY3" fmla="*/ 1086458 h 1090839"/>
              <a:gd name="connsiteX4" fmla="*/ 357021 w 867848"/>
              <a:gd name="connsiteY4" fmla="*/ 941492 h 1090839"/>
              <a:gd name="connsiteX5" fmla="*/ 858826 w 867848"/>
              <a:gd name="connsiteY5" fmla="*/ 919190 h 1090839"/>
              <a:gd name="connsiteX6" fmla="*/ 669256 w 867848"/>
              <a:gd name="connsiteY6" fmla="*/ 606956 h 1090839"/>
              <a:gd name="connsiteX7" fmla="*/ 557743 w 867848"/>
              <a:gd name="connsiteY7" fmla="*/ 4790 h 109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7848" h="1090839">
                <a:moveTo>
                  <a:pt x="557743" y="4790"/>
                </a:moveTo>
                <a:cubicBezTo>
                  <a:pt x="474109" y="64263"/>
                  <a:pt x="193470" y="839273"/>
                  <a:pt x="167451" y="963795"/>
                </a:cubicBezTo>
                <a:cubicBezTo>
                  <a:pt x="141431" y="1088317"/>
                  <a:pt x="429504" y="731477"/>
                  <a:pt x="401626" y="751921"/>
                </a:cubicBezTo>
                <a:cubicBezTo>
                  <a:pt x="373748" y="772365"/>
                  <a:pt x="7616" y="1054863"/>
                  <a:pt x="182" y="1086458"/>
                </a:cubicBezTo>
                <a:cubicBezTo>
                  <a:pt x="-7252" y="1118053"/>
                  <a:pt x="213914" y="969370"/>
                  <a:pt x="357021" y="941492"/>
                </a:cubicBezTo>
                <a:cubicBezTo>
                  <a:pt x="500128" y="913614"/>
                  <a:pt x="806787" y="974946"/>
                  <a:pt x="858826" y="919190"/>
                </a:cubicBezTo>
                <a:cubicBezTo>
                  <a:pt x="910865" y="863434"/>
                  <a:pt x="723154" y="757498"/>
                  <a:pt x="669256" y="606956"/>
                </a:cubicBezTo>
                <a:cubicBezTo>
                  <a:pt x="615359" y="456415"/>
                  <a:pt x="641377" y="-54683"/>
                  <a:pt x="557743" y="4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BD283D25-B250-F2C9-EE2D-1C746F7EB430}"/>
              </a:ext>
            </a:extLst>
          </p:cNvPr>
          <p:cNvSpPr/>
          <p:nvPr/>
        </p:nvSpPr>
        <p:spPr>
          <a:xfrm>
            <a:off x="3813484" y="7426712"/>
            <a:ext cx="3222936" cy="513279"/>
          </a:xfrm>
          <a:custGeom>
            <a:avLst/>
            <a:gdLst>
              <a:gd name="connsiteX0" fmla="*/ 3222936 w 3222936"/>
              <a:gd name="connsiteY0" fmla="*/ 0 h 513279"/>
              <a:gd name="connsiteX1" fmla="*/ 1750975 w 3222936"/>
              <a:gd name="connsiteY1" fmla="*/ 490654 h 513279"/>
              <a:gd name="connsiteX2" fmla="*/ 2118965 w 3222936"/>
              <a:gd name="connsiteY2" fmla="*/ 434898 h 513279"/>
              <a:gd name="connsiteX3" fmla="*/ 1762126 w 3222936"/>
              <a:gd name="connsiteY3" fmla="*/ 468351 h 513279"/>
              <a:gd name="connsiteX4" fmla="*/ 1271472 w 3222936"/>
              <a:gd name="connsiteY4" fmla="*/ 401444 h 513279"/>
              <a:gd name="connsiteX5" fmla="*/ 233 w 3222936"/>
              <a:gd name="connsiteY5" fmla="*/ 33454 h 513279"/>
              <a:gd name="connsiteX6" fmla="*/ 1171111 w 3222936"/>
              <a:gd name="connsiteY6" fmla="*/ 267629 h 513279"/>
              <a:gd name="connsiteX7" fmla="*/ 1795579 w 3222936"/>
              <a:gd name="connsiteY7" fmla="*/ 379142 h 513279"/>
              <a:gd name="connsiteX8" fmla="*/ 1606009 w 3222936"/>
              <a:gd name="connsiteY8" fmla="*/ 278781 h 513279"/>
              <a:gd name="connsiteX9" fmla="*/ 2141267 w 3222936"/>
              <a:gd name="connsiteY9" fmla="*/ 234176 h 513279"/>
              <a:gd name="connsiteX10" fmla="*/ 1851336 w 3222936"/>
              <a:gd name="connsiteY10" fmla="*/ 144966 h 513279"/>
              <a:gd name="connsiteX11" fmla="*/ 2241628 w 3222936"/>
              <a:gd name="connsiteY11" fmla="*/ 122664 h 513279"/>
              <a:gd name="connsiteX12" fmla="*/ 3222936 w 3222936"/>
              <a:gd name="connsiteY12" fmla="*/ 0 h 51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2936" h="513279">
                <a:moveTo>
                  <a:pt x="3222936" y="0"/>
                </a:moveTo>
                <a:lnTo>
                  <a:pt x="1750975" y="490654"/>
                </a:lnTo>
                <a:cubicBezTo>
                  <a:pt x="1566980" y="563137"/>
                  <a:pt x="2117107" y="438615"/>
                  <a:pt x="2118965" y="434898"/>
                </a:cubicBezTo>
                <a:cubicBezTo>
                  <a:pt x="2120823" y="431181"/>
                  <a:pt x="1903375" y="473927"/>
                  <a:pt x="1762126" y="468351"/>
                </a:cubicBezTo>
                <a:cubicBezTo>
                  <a:pt x="1620877" y="462775"/>
                  <a:pt x="1565121" y="473927"/>
                  <a:pt x="1271472" y="401444"/>
                </a:cubicBezTo>
                <a:cubicBezTo>
                  <a:pt x="977823" y="328961"/>
                  <a:pt x="16960" y="55756"/>
                  <a:pt x="233" y="33454"/>
                </a:cubicBezTo>
                <a:cubicBezTo>
                  <a:pt x="-16494" y="11152"/>
                  <a:pt x="871887" y="210014"/>
                  <a:pt x="1171111" y="267629"/>
                </a:cubicBezTo>
                <a:cubicBezTo>
                  <a:pt x="1470335" y="325244"/>
                  <a:pt x="1723096" y="377283"/>
                  <a:pt x="1795579" y="379142"/>
                </a:cubicBezTo>
                <a:cubicBezTo>
                  <a:pt x="1868062" y="381001"/>
                  <a:pt x="1548394" y="302942"/>
                  <a:pt x="1606009" y="278781"/>
                </a:cubicBezTo>
                <a:cubicBezTo>
                  <a:pt x="1663624" y="254620"/>
                  <a:pt x="2100379" y="256478"/>
                  <a:pt x="2141267" y="234176"/>
                </a:cubicBezTo>
                <a:cubicBezTo>
                  <a:pt x="2182155" y="211874"/>
                  <a:pt x="1834609" y="163551"/>
                  <a:pt x="1851336" y="144966"/>
                </a:cubicBezTo>
                <a:cubicBezTo>
                  <a:pt x="1868063" y="126381"/>
                  <a:pt x="2241628" y="122664"/>
                  <a:pt x="2241628" y="122664"/>
                </a:cubicBezTo>
                <a:lnTo>
                  <a:pt x="32229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8C444F36-732E-61BE-97D0-E0FCE8B9FD6D}"/>
              </a:ext>
            </a:extLst>
          </p:cNvPr>
          <p:cNvSpPr/>
          <p:nvPr/>
        </p:nvSpPr>
        <p:spPr>
          <a:xfrm>
            <a:off x="5664781" y="7469569"/>
            <a:ext cx="1092984" cy="2700368"/>
          </a:xfrm>
          <a:custGeom>
            <a:avLst/>
            <a:gdLst>
              <a:gd name="connsiteX0" fmla="*/ 39 w 1092984"/>
              <a:gd name="connsiteY0" fmla="*/ 447797 h 2700368"/>
              <a:gd name="connsiteX1" fmla="*/ 334575 w 1092984"/>
              <a:gd name="connsiteY1" fmla="*/ 291680 h 2700368"/>
              <a:gd name="connsiteX2" fmla="*/ 490692 w 1092984"/>
              <a:gd name="connsiteY2" fmla="*/ 1016509 h 2700368"/>
              <a:gd name="connsiteX3" fmla="*/ 568751 w 1092984"/>
              <a:gd name="connsiteY3" fmla="*/ 760031 h 2700368"/>
              <a:gd name="connsiteX4" fmla="*/ 512995 w 1092984"/>
              <a:gd name="connsiteY4" fmla="*/ 1496011 h 2700368"/>
              <a:gd name="connsiteX5" fmla="*/ 546448 w 1092984"/>
              <a:gd name="connsiteY5" fmla="*/ 2031270 h 2700368"/>
              <a:gd name="connsiteX6" fmla="*/ 646809 w 1092984"/>
              <a:gd name="connsiteY6" fmla="*/ 1674431 h 2700368"/>
              <a:gd name="connsiteX7" fmla="*/ 1014799 w 1092984"/>
              <a:gd name="connsiteY7" fmla="*/ 2700343 h 2700368"/>
              <a:gd name="connsiteX8" fmla="*/ 702565 w 1092984"/>
              <a:gd name="connsiteY8" fmla="*/ 1640977 h 2700368"/>
              <a:gd name="connsiteX9" fmla="*/ 713717 w 1092984"/>
              <a:gd name="connsiteY9" fmla="*/ 782333 h 2700368"/>
              <a:gd name="connsiteX10" fmla="*/ 1092858 w 1092984"/>
              <a:gd name="connsiteY10" fmla="*/ 12899 h 2700368"/>
              <a:gd name="connsiteX11" fmla="*/ 669112 w 1092984"/>
              <a:gd name="connsiteY11" fmla="*/ 291680 h 2700368"/>
              <a:gd name="connsiteX12" fmla="*/ 356878 w 1092984"/>
              <a:gd name="connsiteY12" fmla="*/ 180168 h 2700368"/>
              <a:gd name="connsiteX13" fmla="*/ 39 w 1092984"/>
              <a:gd name="connsiteY13" fmla="*/ 447797 h 270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984" h="2700368">
                <a:moveTo>
                  <a:pt x="39" y="447797"/>
                </a:moveTo>
                <a:cubicBezTo>
                  <a:pt x="-3678" y="466382"/>
                  <a:pt x="252799" y="196895"/>
                  <a:pt x="334575" y="291680"/>
                </a:cubicBezTo>
                <a:cubicBezTo>
                  <a:pt x="416351" y="386465"/>
                  <a:pt x="451663" y="938451"/>
                  <a:pt x="490692" y="1016509"/>
                </a:cubicBezTo>
                <a:cubicBezTo>
                  <a:pt x="529721" y="1094567"/>
                  <a:pt x="565034" y="680114"/>
                  <a:pt x="568751" y="760031"/>
                </a:cubicBezTo>
                <a:cubicBezTo>
                  <a:pt x="572468" y="839948"/>
                  <a:pt x="516712" y="1284138"/>
                  <a:pt x="512995" y="1496011"/>
                </a:cubicBezTo>
                <a:cubicBezTo>
                  <a:pt x="509278" y="1707884"/>
                  <a:pt x="524146" y="2001533"/>
                  <a:pt x="546448" y="2031270"/>
                </a:cubicBezTo>
                <a:cubicBezTo>
                  <a:pt x="568750" y="2061007"/>
                  <a:pt x="568751" y="1562919"/>
                  <a:pt x="646809" y="1674431"/>
                </a:cubicBezTo>
                <a:cubicBezTo>
                  <a:pt x="724867" y="1785943"/>
                  <a:pt x="1005506" y="2705919"/>
                  <a:pt x="1014799" y="2700343"/>
                </a:cubicBezTo>
                <a:cubicBezTo>
                  <a:pt x="1024092" y="2694767"/>
                  <a:pt x="752745" y="1960645"/>
                  <a:pt x="702565" y="1640977"/>
                </a:cubicBezTo>
                <a:cubicBezTo>
                  <a:pt x="652385" y="1321309"/>
                  <a:pt x="648668" y="1053679"/>
                  <a:pt x="713717" y="782333"/>
                </a:cubicBezTo>
                <a:cubicBezTo>
                  <a:pt x="778766" y="510987"/>
                  <a:pt x="1100292" y="94674"/>
                  <a:pt x="1092858" y="12899"/>
                </a:cubicBezTo>
                <a:cubicBezTo>
                  <a:pt x="1085424" y="-68876"/>
                  <a:pt x="791775" y="263802"/>
                  <a:pt x="669112" y="291680"/>
                </a:cubicBezTo>
                <a:cubicBezTo>
                  <a:pt x="546449" y="319558"/>
                  <a:pt x="466532" y="154149"/>
                  <a:pt x="356878" y="180168"/>
                </a:cubicBezTo>
                <a:cubicBezTo>
                  <a:pt x="247224" y="206187"/>
                  <a:pt x="3756" y="429212"/>
                  <a:pt x="39" y="447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89E30388-8F7D-50F4-1102-5D203FC69F52}"/>
              </a:ext>
            </a:extLst>
          </p:cNvPr>
          <p:cNvSpPr/>
          <p:nvPr/>
        </p:nvSpPr>
        <p:spPr>
          <a:xfrm>
            <a:off x="6114449" y="8352698"/>
            <a:ext cx="1078119" cy="2554148"/>
          </a:xfrm>
          <a:custGeom>
            <a:avLst/>
            <a:gdLst>
              <a:gd name="connsiteX0" fmla="*/ 185990 w 1078119"/>
              <a:gd name="connsiteY0" fmla="*/ 10717 h 2554148"/>
              <a:gd name="connsiteX1" fmla="*/ 687795 w 1078119"/>
              <a:gd name="connsiteY1" fmla="*/ 1638795 h 2554148"/>
              <a:gd name="connsiteX2" fmla="*/ 609736 w 1078119"/>
              <a:gd name="connsiteY2" fmla="*/ 1449224 h 2554148"/>
              <a:gd name="connsiteX3" fmla="*/ 921971 w 1078119"/>
              <a:gd name="connsiteY3" fmla="*/ 2073692 h 2554148"/>
              <a:gd name="connsiteX4" fmla="*/ 1078088 w 1078119"/>
              <a:gd name="connsiteY4" fmla="*/ 2553195 h 2554148"/>
              <a:gd name="connsiteX5" fmla="*/ 910819 w 1078119"/>
              <a:gd name="connsiteY5" fmla="*/ 2174053 h 2554148"/>
              <a:gd name="connsiteX6" fmla="*/ 409014 w 1078119"/>
              <a:gd name="connsiteY6" fmla="*/ 1415770 h 2554148"/>
              <a:gd name="connsiteX7" fmla="*/ 7571 w 1078119"/>
              <a:gd name="connsiteY7" fmla="*/ 545975 h 2554148"/>
              <a:gd name="connsiteX8" fmla="*/ 152536 w 1078119"/>
              <a:gd name="connsiteY8" fmla="*/ 913965 h 2554148"/>
              <a:gd name="connsiteX9" fmla="*/ 185990 w 1078119"/>
              <a:gd name="connsiteY9" fmla="*/ 10717 h 255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8119" h="2554148">
                <a:moveTo>
                  <a:pt x="185990" y="10717"/>
                </a:moveTo>
                <a:cubicBezTo>
                  <a:pt x="275200" y="131522"/>
                  <a:pt x="617171" y="1399044"/>
                  <a:pt x="687795" y="1638795"/>
                </a:cubicBezTo>
                <a:cubicBezTo>
                  <a:pt x="758419" y="1878546"/>
                  <a:pt x="570707" y="1376741"/>
                  <a:pt x="609736" y="1449224"/>
                </a:cubicBezTo>
                <a:cubicBezTo>
                  <a:pt x="648765" y="1521707"/>
                  <a:pt x="843912" y="1889697"/>
                  <a:pt x="921971" y="2073692"/>
                </a:cubicBezTo>
                <a:cubicBezTo>
                  <a:pt x="1000030" y="2257687"/>
                  <a:pt x="1079947" y="2536468"/>
                  <a:pt x="1078088" y="2553195"/>
                </a:cubicBezTo>
                <a:cubicBezTo>
                  <a:pt x="1076229" y="2569922"/>
                  <a:pt x="1022331" y="2363624"/>
                  <a:pt x="910819" y="2174053"/>
                </a:cubicBezTo>
                <a:cubicBezTo>
                  <a:pt x="799307" y="1984482"/>
                  <a:pt x="559555" y="1687116"/>
                  <a:pt x="409014" y="1415770"/>
                </a:cubicBezTo>
                <a:cubicBezTo>
                  <a:pt x="258473" y="1144424"/>
                  <a:pt x="50317" y="629609"/>
                  <a:pt x="7571" y="545975"/>
                </a:cubicBezTo>
                <a:cubicBezTo>
                  <a:pt x="-35175" y="462341"/>
                  <a:pt x="115365" y="999458"/>
                  <a:pt x="152536" y="913965"/>
                </a:cubicBezTo>
                <a:cubicBezTo>
                  <a:pt x="189707" y="828472"/>
                  <a:pt x="96780" y="-110088"/>
                  <a:pt x="185990" y="10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812402E1-76EE-D92E-6A85-A9944DCA7152}"/>
              </a:ext>
            </a:extLst>
          </p:cNvPr>
          <p:cNvSpPr/>
          <p:nvPr/>
        </p:nvSpPr>
        <p:spPr>
          <a:xfrm>
            <a:off x="1206151" y="9907458"/>
            <a:ext cx="367689" cy="1422186"/>
          </a:xfrm>
          <a:custGeom>
            <a:avLst/>
            <a:gdLst>
              <a:gd name="connsiteX0" fmla="*/ 332717 w 367689"/>
              <a:gd name="connsiteY0" fmla="*/ 61732 h 1422186"/>
              <a:gd name="connsiteX1" fmla="*/ 87390 w 367689"/>
              <a:gd name="connsiteY1" fmla="*/ 875771 h 1422186"/>
              <a:gd name="connsiteX2" fmla="*/ 131995 w 367689"/>
              <a:gd name="connsiteY2" fmla="*/ 730805 h 1422186"/>
              <a:gd name="connsiteX3" fmla="*/ 165449 w 367689"/>
              <a:gd name="connsiteY3" fmla="*/ 1422181 h 1422186"/>
              <a:gd name="connsiteX4" fmla="*/ 9332 w 367689"/>
              <a:gd name="connsiteY4" fmla="*/ 741957 h 1422186"/>
              <a:gd name="connsiteX5" fmla="*/ 20483 w 367689"/>
              <a:gd name="connsiteY5" fmla="*/ 385118 h 1422186"/>
              <a:gd name="connsiteX6" fmla="*/ 42786 w 367689"/>
              <a:gd name="connsiteY6" fmla="*/ 775410 h 1422186"/>
              <a:gd name="connsiteX7" fmla="*/ 332717 w 367689"/>
              <a:gd name="connsiteY7" fmla="*/ 139791 h 1422186"/>
              <a:gd name="connsiteX8" fmla="*/ 332717 w 367689"/>
              <a:gd name="connsiteY8" fmla="*/ 61732 h 142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689" h="1422186">
                <a:moveTo>
                  <a:pt x="332717" y="61732"/>
                </a:moveTo>
                <a:cubicBezTo>
                  <a:pt x="291829" y="184395"/>
                  <a:pt x="120844" y="764259"/>
                  <a:pt x="87390" y="875771"/>
                </a:cubicBezTo>
                <a:cubicBezTo>
                  <a:pt x="53936" y="987283"/>
                  <a:pt x="118985" y="639737"/>
                  <a:pt x="131995" y="730805"/>
                </a:cubicBezTo>
                <a:cubicBezTo>
                  <a:pt x="145005" y="821873"/>
                  <a:pt x="185893" y="1420322"/>
                  <a:pt x="165449" y="1422181"/>
                </a:cubicBezTo>
                <a:cubicBezTo>
                  <a:pt x="145005" y="1424040"/>
                  <a:pt x="33493" y="914801"/>
                  <a:pt x="9332" y="741957"/>
                </a:cubicBezTo>
                <a:cubicBezTo>
                  <a:pt x="-14829" y="569113"/>
                  <a:pt x="14907" y="379543"/>
                  <a:pt x="20483" y="385118"/>
                </a:cubicBezTo>
                <a:cubicBezTo>
                  <a:pt x="26059" y="390693"/>
                  <a:pt x="-9253" y="816298"/>
                  <a:pt x="42786" y="775410"/>
                </a:cubicBezTo>
                <a:cubicBezTo>
                  <a:pt x="94825" y="734522"/>
                  <a:pt x="280678" y="262454"/>
                  <a:pt x="332717" y="139791"/>
                </a:cubicBezTo>
                <a:cubicBezTo>
                  <a:pt x="384756" y="17128"/>
                  <a:pt x="373605" y="-60931"/>
                  <a:pt x="332717" y="61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B9B64AE6-FE2B-A5CD-ABD1-55ADAA521DAA}"/>
              </a:ext>
            </a:extLst>
          </p:cNvPr>
          <p:cNvSpPr/>
          <p:nvPr/>
        </p:nvSpPr>
        <p:spPr>
          <a:xfrm>
            <a:off x="512933" y="10864328"/>
            <a:ext cx="402199" cy="1636004"/>
          </a:xfrm>
          <a:custGeom>
            <a:avLst/>
            <a:gdLst>
              <a:gd name="connsiteX0" fmla="*/ 401467 w 402199"/>
              <a:gd name="connsiteY0" fmla="*/ 19262 h 1636004"/>
              <a:gd name="connsiteX1" fmla="*/ 100384 w 402199"/>
              <a:gd name="connsiteY1" fmla="*/ 1535828 h 1636004"/>
              <a:gd name="connsiteX2" fmla="*/ 133838 w 402199"/>
              <a:gd name="connsiteY2" fmla="*/ 1368560 h 1636004"/>
              <a:gd name="connsiteX3" fmla="*/ 189594 w 402199"/>
              <a:gd name="connsiteY3" fmla="*/ 364950 h 1636004"/>
              <a:gd name="connsiteX4" fmla="*/ 23 w 402199"/>
              <a:gd name="connsiteY4" fmla="*/ 1513526 h 1636004"/>
              <a:gd name="connsiteX5" fmla="*/ 178443 w 402199"/>
              <a:gd name="connsiteY5" fmla="*/ 732940 h 1636004"/>
              <a:gd name="connsiteX6" fmla="*/ 401467 w 402199"/>
              <a:gd name="connsiteY6" fmla="*/ 19262 h 163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199" h="1636004">
                <a:moveTo>
                  <a:pt x="401467" y="19262"/>
                </a:moveTo>
                <a:cubicBezTo>
                  <a:pt x="388457" y="153077"/>
                  <a:pt x="144989" y="1310945"/>
                  <a:pt x="100384" y="1535828"/>
                </a:cubicBezTo>
                <a:cubicBezTo>
                  <a:pt x="55779" y="1760711"/>
                  <a:pt x="118970" y="1563706"/>
                  <a:pt x="133838" y="1368560"/>
                </a:cubicBezTo>
                <a:cubicBezTo>
                  <a:pt x="148706" y="1173414"/>
                  <a:pt x="211896" y="340789"/>
                  <a:pt x="189594" y="364950"/>
                </a:cubicBezTo>
                <a:cubicBezTo>
                  <a:pt x="167292" y="389111"/>
                  <a:pt x="1881" y="1452194"/>
                  <a:pt x="23" y="1513526"/>
                </a:cubicBezTo>
                <a:cubicBezTo>
                  <a:pt x="-1835" y="1574858"/>
                  <a:pt x="105960" y="981984"/>
                  <a:pt x="178443" y="732940"/>
                </a:cubicBezTo>
                <a:cubicBezTo>
                  <a:pt x="250926" y="483896"/>
                  <a:pt x="414477" y="-114553"/>
                  <a:pt x="401467" y="19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AD1B6563-56AF-D1AD-720C-E724070859C9}"/>
              </a:ext>
            </a:extLst>
          </p:cNvPr>
          <p:cNvSpPr/>
          <p:nvPr/>
        </p:nvSpPr>
        <p:spPr>
          <a:xfrm>
            <a:off x="1007470" y="10251607"/>
            <a:ext cx="402479" cy="2244436"/>
          </a:xfrm>
          <a:custGeom>
            <a:avLst/>
            <a:gdLst>
              <a:gd name="connsiteX0" fmla="*/ 29593 w 402479"/>
              <a:gd name="connsiteY0" fmla="*/ 29817 h 2244436"/>
              <a:gd name="connsiteX1" fmla="*/ 386432 w 402479"/>
              <a:gd name="connsiteY1" fmla="*/ 2148549 h 2244436"/>
              <a:gd name="connsiteX2" fmla="*/ 308374 w 402479"/>
              <a:gd name="connsiteY2" fmla="*/ 1758256 h 2244436"/>
              <a:gd name="connsiteX3" fmla="*/ 18442 w 402479"/>
              <a:gd name="connsiteY3" fmla="*/ 654286 h 2244436"/>
              <a:gd name="connsiteX4" fmla="*/ 29593 w 402479"/>
              <a:gd name="connsiteY4" fmla="*/ 888461 h 2244436"/>
              <a:gd name="connsiteX5" fmla="*/ 29593 w 402479"/>
              <a:gd name="connsiteY5" fmla="*/ 29817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479" h="2244436">
                <a:moveTo>
                  <a:pt x="29593" y="29817"/>
                </a:moveTo>
                <a:cubicBezTo>
                  <a:pt x="89066" y="239832"/>
                  <a:pt x="339969" y="1860476"/>
                  <a:pt x="386432" y="2148549"/>
                </a:cubicBezTo>
                <a:cubicBezTo>
                  <a:pt x="432895" y="2436622"/>
                  <a:pt x="369706" y="2007300"/>
                  <a:pt x="308374" y="1758256"/>
                </a:cubicBezTo>
                <a:cubicBezTo>
                  <a:pt x="247042" y="1509212"/>
                  <a:pt x="64906" y="799252"/>
                  <a:pt x="18442" y="654286"/>
                </a:cubicBezTo>
                <a:cubicBezTo>
                  <a:pt x="-28022" y="509320"/>
                  <a:pt x="27735" y="992539"/>
                  <a:pt x="29593" y="888461"/>
                </a:cubicBezTo>
                <a:cubicBezTo>
                  <a:pt x="31451" y="784383"/>
                  <a:pt x="-29880" y="-180198"/>
                  <a:pt x="29593" y="29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78BD2401-0079-7002-339C-CA65A18DD49C}"/>
              </a:ext>
            </a:extLst>
          </p:cNvPr>
          <p:cNvSpPr/>
          <p:nvPr/>
        </p:nvSpPr>
        <p:spPr>
          <a:xfrm>
            <a:off x="1446514" y="10199801"/>
            <a:ext cx="233225" cy="2159060"/>
          </a:xfrm>
          <a:custGeom>
            <a:avLst/>
            <a:gdLst>
              <a:gd name="connsiteX0" fmla="*/ 192715 w 233225"/>
              <a:gd name="connsiteY0" fmla="*/ 148531 h 2159060"/>
              <a:gd name="connsiteX1" fmla="*/ 192715 w 233225"/>
              <a:gd name="connsiteY1" fmla="*/ 204287 h 2159060"/>
              <a:gd name="connsiteX2" fmla="*/ 81203 w 233225"/>
              <a:gd name="connsiteY2" fmla="*/ 2099994 h 2159060"/>
              <a:gd name="connsiteX3" fmla="*/ 81203 w 233225"/>
              <a:gd name="connsiteY3" fmla="*/ 1598189 h 2159060"/>
              <a:gd name="connsiteX4" fmla="*/ 3145 w 233225"/>
              <a:gd name="connsiteY4" fmla="*/ 772999 h 2159060"/>
              <a:gd name="connsiteX5" fmla="*/ 36598 w 233225"/>
              <a:gd name="connsiteY5" fmla="*/ 1118687 h 2159060"/>
              <a:gd name="connsiteX6" fmla="*/ 226169 w 233225"/>
              <a:gd name="connsiteY6" fmla="*/ 59321 h 2159060"/>
              <a:gd name="connsiteX7" fmla="*/ 192715 w 233225"/>
              <a:gd name="connsiteY7" fmla="*/ 148531 h 215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225" h="2159060">
                <a:moveTo>
                  <a:pt x="192715" y="148531"/>
                </a:moveTo>
                <a:cubicBezTo>
                  <a:pt x="187139" y="172692"/>
                  <a:pt x="211300" y="-120957"/>
                  <a:pt x="192715" y="204287"/>
                </a:cubicBezTo>
                <a:cubicBezTo>
                  <a:pt x="174130" y="529531"/>
                  <a:pt x="99788" y="1867677"/>
                  <a:pt x="81203" y="2099994"/>
                </a:cubicBezTo>
                <a:cubicBezTo>
                  <a:pt x="62618" y="2332311"/>
                  <a:pt x="94213" y="1819355"/>
                  <a:pt x="81203" y="1598189"/>
                </a:cubicBezTo>
                <a:cubicBezTo>
                  <a:pt x="68193" y="1377023"/>
                  <a:pt x="10579" y="852916"/>
                  <a:pt x="3145" y="772999"/>
                </a:cubicBezTo>
                <a:cubicBezTo>
                  <a:pt x="-4289" y="693082"/>
                  <a:pt x="-573" y="1237633"/>
                  <a:pt x="36598" y="1118687"/>
                </a:cubicBezTo>
                <a:cubicBezTo>
                  <a:pt x="73769" y="999741"/>
                  <a:pt x="200150" y="224731"/>
                  <a:pt x="226169" y="59321"/>
                </a:cubicBezTo>
                <a:cubicBezTo>
                  <a:pt x="252189" y="-106089"/>
                  <a:pt x="198291" y="124370"/>
                  <a:pt x="192715" y="148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C556E65F-E30F-1A0D-C466-11DF4143B175}"/>
              </a:ext>
            </a:extLst>
          </p:cNvPr>
          <p:cNvSpPr/>
          <p:nvPr/>
        </p:nvSpPr>
        <p:spPr>
          <a:xfrm>
            <a:off x="1470867" y="9709444"/>
            <a:ext cx="956746" cy="2759533"/>
          </a:xfrm>
          <a:custGeom>
            <a:avLst/>
            <a:gdLst>
              <a:gd name="connsiteX0" fmla="*/ 1094 w 956746"/>
              <a:gd name="connsiteY0" fmla="*/ 3268 h 2759533"/>
              <a:gd name="connsiteX1" fmla="*/ 335631 w 956746"/>
              <a:gd name="connsiteY1" fmla="*/ 1330263 h 2759533"/>
              <a:gd name="connsiteX2" fmla="*/ 346782 w 956746"/>
              <a:gd name="connsiteY2" fmla="*/ 1218751 h 2759533"/>
              <a:gd name="connsiteX3" fmla="*/ 937796 w 956746"/>
              <a:gd name="connsiteY3" fmla="*/ 2713015 h 2759533"/>
              <a:gd name="connsiteX4" fmla="*/ 759377 w 956746"/>
              <a:gd name="connsiteY4" fmla="*/ 2255815 h 2759533"/>
              <a:gd name="connsiteX5" fmla="*/ 246421 w 956746"/>
              <a:gd name="connsiteY5" fmla="*/ 995727 h 2759533"/>
              <a:gd name="connsiteX6" fmla="*/ 1094 w 956746"/>
              <a:gd name="connsiteY6" fmla="*/ 3268 h 275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746" h="2759533">
                <a:moveTo>
                  <a:pt x="1094" y="3268"/>
                </a:moveTo>
                <a:cubicBezTo>
                  <a:pt x="15962" y="59024"/>
                  <a:pt x="278016" y="1127682"/>
                  <a:pt x="335631" y="1330263"/>
                </a:cubicBezTo>
                <a:cubicBezTo>
                  <a:pt x="393246" y="1532844"/>
                  <a:pt x="246421" y="988292"/>
                  <a:pt x="346782" y="1218751"/>
                </a:cubicBezTo>
                <a:cubicBezTo>
                  <a:pt x="447143" y="1449210"/>
                  <a:pt x="869030" y="2540171"/>
                  <a:pt x="937796" y="2713015"/>
                </a:cubicBezTo>
                <a:cubicBezTo>
                  <a:pt x="1006562" y="2885859"/>
                  <a:pt x="874606" y="2542030"/>
                  <a:pt x="759377" y="2255815"/>
                </a:cubicBezTo>
                <a:cubicBezTo>
                  <a:pt x="644148" y="1969600"/>
                  <a:pt x="367226" y="1373010"/>
                  <a:pt x="246421" y="995727"/>
                </a:cubicBezTo>
                <a:cubicBezTo>
                  <a:pt x="125616" y="618444"/>
                  <a:pt x="-13774" y="-52488"/>
                  <a:pt x="1094" y="3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3EAC4B1-BCD4-729B-F93F-ED54DC3BA340}"/>
              </a:ext>
            </a:extLst>
          </p:cNvPr>
          <p:cNvSpPr/>
          <p:nvPr/>
        </p:nvSpPr>
        <p:spPr>
          <a:xfrm>
            <a:off x="5102467" y="9700276"/>
            <a:ext cx="1355942" cy="2457319"/>
          </a:xfrm>
          <a:custGeom>
            <a:avLst/>
            <a:gdLst>
              <a:gd name="connsiteX0" fmla="*/ 372782 w 1355942"/>
              <a:gd name="connsiteY0" fmla="*/ 168553 h 2457319"/>
              <a:gd name="connsiteX1" fmla="*/ 406235 w 1355942"/>
              <a:gd name="connsiteY1" fmla="*/ 224309 h 2457319"/>
              <a:gd name="connsiteX2" fmla="*/ 1287182 w 1355942"/>
              <a:gd name="connsiteY2" fmla="*/ 2320739 h 2457319"/>
              <a:gd name="connsiteX3" fmla="*/ 1153367 w 1355942"/>
              <a:gd name="connsiteY3" fmla="*/ 2030807 h 2457319"/>
              <a:gd name="connsiteX4" fmla="*/ 4792 w 1355942"/>
              <a:gd name="connsiteY4" fmla="*/ 224309 h 2457319"/>
              <a:gd name="connsiteX5" fmla="*/ 729621 w 1355942"/>
              <a:gd name="connsiteY5" fmla="*/ 1194465 h 2457319"/>
              <a:gd name="connsiteX6" fmla="*/ 372782 w 1355942"/>
              <a:gd name="connsiteY6" fmla="*/ 168553 h 24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5942" h="2457319">
                <a:moveTo>
                  <a:pt x="372782" y="168553"/>
                </a:moveTo>
                <a:cubicBezTo>
                  <a:pt x="318884" y="6860"/>
                  <a:pt x="253835" y="-134389"/>
                  <a:pt x="406235" y="224309"/>
                </a:cubicBezTo>
                <a:cubicBezTo>
                  <a:pt x="558635" y="583007"/>
                  <a:pt x="1162660" y="2019656"/>
                  <a:pt x="1287182" y="2320739"/>
                </a:cubicBezTo>
                <a:cubicBezTo>
                  <a:pt x="1411704" y="2621822"/>
                  <a:pt x="1367099" y="2380212"/>
                  <a:pt x="1153367" y="2030807"/>
                </a:cubicBezTo>
                <a:cubicBezTo>
                  <a:pt x="939635" y="1681402"/>
                  <a:pt x="75416" y="363699"/>
                  <a:pt x="4792" y="224309"/>
                </a:cubicBezTo>
                <a:cubicBezTo>
                  <a:pt x="-65832" y="84919"/>
                  <a:pt x="666431" y="1211192"/>
                  <a:pt x="729621" y="1194465"/>
                </a:cubicBezTo>
                <a:cubicBezTo>
                  <a:pt x="792811" y="1177738"/>
                  <a:pt x="426680" y="330246"/>
                  <a:pt x="372782" y="168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B1787E63-E173-B1D6-3FA7-E79C465B23A6}"/>
              </a:ext>
            </a:extLst>
          </p:cNvPr>
          <p:cNvSpPr/>
          <p:nvPr/>
        </p:nvSpPr>
        <p:spPr>
          <a:xfrm>
            <a:off x="8178103" y="10929569"/>
            <a:ext cx="445748" cy="1269575"/>
          </a:xfrm>
          <a:custGeom>
            <a:avLst/>
            <a:gdLst>
              <a:gd name="connsiteX0" fmla="*/ 51497 w 445748"/>
              <a:gd name="connsiteY0" fmla="*/ 54382 h 1269575"/>
              <a:gd name="connsiteX1" fmla="*/ 84951 w 445748"/>
              <a:gd name="connsiteY1" fmla="*/ 132441 h 1269575"/>
              <a:gd name="connsiteX2" fmla="*/ 441790 w 445748"/>
              <a:gd name="connsiteY2" fmla="*/ 1247563 h 1269575"/>
              <a:gd name="connsiteX3" fmla="*/ 285673 w 445748"/>
              <a:gd name="connsiteY3" fmla="*/ 901875 h 1269575"/>
              <a:gd name="connsiteX4" fmla="*/ 6892 w 445748"/>
              <a:gd name="connsiteY4" fmla="*/ 277407 h 1269575"/>
              <a:gd name="connsiteX5" fmla="*/ 84951 w 445748"/>
              <a:gd name="connsiteY5" fmla="*/ 433524 h 1269575"/>
              <a:gd name="connsiteX6" fmla="*/ 51497 w 445748"/>
              <a:gd name="connsiteY6" fmla="*/ 54382 h 12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748" h="1269575">
                <a:moveTo>
                  <a:pt x="51497" y="54382"/>
                </a:moveTo>
                <a:cubicBezTo>
                  <a:pt x="51497" y="4202"/>
                  <a:pt x="19902" y="-66422"/>
                  <a:pt x="84951" y="132441"/>
                </a:cubicBezTo>
                <a:cubicBezTo>
                  <a:pt x="150000" y="331304"/>
                  <a:pt x="408336" y="1119324"/>
                  <a:pt x="441790" y="1247563"/>
                </a:cubicBezTo>
                <a:cubicBezTo>
                  <a:pt x="475244" y="1375802"/>
                  <a:pt x="285673" y="901875"/>
                  <a:pt x="285673" y="901875"/>
                </a:cubicBezTo>
                <a:cubicBezTo>
                  <a:pt x="213190" y="740183"/>
                  <a:pt x="40346" y="355466"/>
                  <a:pt x="6892" y="277407"/>
                </a:cubicBezTo>
                <a:cubicBezTo>
                  <a:pt x="-26562" y="199349"/>
                  <a:pt x="71941" y="476270"/>
                  <a:pt x="84951" y="433524"/>
                </a:cubicBezTo>
                <a:cubicBezTo>
                  <a:pt x="97961" y="390778"/>
                  <a:pt x="51497" y="104562"/>
                  <a:pt x="51497" y="54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E200A8A0-D190-7F39-8F70-05F81414A117}"/>
              </a:ext>
            </a:extLst>
          </p:cNvPr>
          <p:cNvSpPr/>
          <p:nvPr/>
        </p:nvSpPr>
        <p:spPr>
          <a:xfrm>
            <a:off x="1694580" y="8934957"/>
            <a:ext cx="2143275" cy="711355"/>
          </a:xfrm>
          <a:custGeom>
            <a:avLst/>
            <a:gdLst>
              <a:gd name="connsiteX0" fmla="*/ 405 w 2143275"/>
              <a:gd name="connsiteY0" fmla="*/ 41775 h 711355"/>
              <a:gd name="connsiteX1" fmla="*/ 691781 w 2143275"/>
              <a:gd name="connsiteY1" fmla="*/ 75228 h 711355"/>
              <a:gd name="connsiteX2" fmla="*/ 1215888 w 2143275"/>
              <a:gd name="connsiteY2" fmla="*/ 253648 h 711355"/>
              <a:gd name="connsiteX3" fmla="*/ 1193586 w 2143275"/>
              <a:gd name="connsiteY3" fmla="*/ 108682 h 711355"/>
              <a:gd name="connsiteX4" fmla="*/ 2141440 w 2143275"/>
              <a:gd name="connsiteY4" fmla="*/ 710848 h 711355"/>
              <a:gd name="connsiteX5" fmla="*/ 1416610 w 2143275"/>
              <a:gd name="connsiteY5" fmla="*/ 209043 h 711355"/>
              <a:gd name="connsiteX6" fmla="*/ 792142 w 2143275"/>
              <a:gd name="connsiteY6" fmla="*/ 8321 h 711355"/>
              <a:gd name="connsiteX7" fmla="*/ 405 w 2143275"/>
              <a:gd name="connsiteY7" fmla="*/ 41775 h 7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3275" h="711355">
                <a:moveTo>
                  <a:pt x="405" y="41775"/>
                </a:moveTo>
                <a:cubicBezTo>
                  <a:pt x="-16322" y="52926"/>
                  <a:pt x="489201" y="39916"/>
                  <a:pt x="691781" y="75228"/>
                </a:cubicBezTo>
                <a:cubicBezTo>
                  <a:pt x="894361" y="110540"/>
                  <a:pt x="1132254" y="248072"/>
                  <a:pt x="1215888" y="253648"/>
                </a:cubicBezTo>
                <a:cubicBezTo>
                  <a:pt x="1299522" y="259224"/>
                  <a:pt x="1039327" y="32482"/>
                  <a:pt x="1193586" y="108682"/>
                </a:cubicBezTo>
                <a:cubicBezTo>
                  <a:pt x="1347845" y="184882"/>
                  <a:pt x="2104269" y="694121"/>
                  <a:pt x="2141440" y="710848"/>
                </a:cubicBezTo>
                <a:cubicBezTo>
                  <a:pt x="2178611" y="727575"/>
                  <a:pt x="1641493" y="326131"/>
                  <a:pt x="1416610" y="209043"/>
                </a:cubicBezTo>
                <a:cubicBezTo>
                  <a:pt x="1191727" y="91955"/>
                  <a:pt x="1030035" y="36199"/>
                  <a:pt x="792142" y="8321"/>
                </a:cubicBezTo>
                <a:cubicBezTo>
                  <a:pt x="554249" y="-19557"/>
                  <a:pt x="17132" y="30624"/>
                  <a:pt x="405" y="41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D82CD0F8-6B10-A568-5E03-FFFF083308F2}"/>
              </a:ext>
            </a:extLst>
          </p:cNvPr>
          <p:cNvSpPr/>
          <p:nvPr/>
        </p:nvSpPr>
        <p:spPr>
          <a:xfrm>
            <a:off x="1795086" y="9585639"/>
            <a:ext cx="722910" cy="2287820"/>
          </a:xfrm>
          <a:custGeom>
            <a:avLst/>
            <a:gdLst>
              <a:gd name="connsiteX0" fmla="*/ 334797 w 722910"/>
              <a:gd name="connsiteY0" fmla="*/ 4410 h 2287820"/>
              <a:gd name="connsiteX1" fmla="*/ 702787 w 722910"/>
              <a:gd name="connsiteY1" fmla="*/ 2156595 h 2287820"/>
              <a:gd name="connsiteX2" fmla="*/ 602426 w 722910"/>
              <a:gd name="connsiteY2" fmla="*/ 1877815 h 2287820"/>
              <a:gd name="connsiteX3" fmla="*/ 260 w 722910"/>
              <a:gd name="connsiteY3" fmla="*/ 450459 h 2287820"/>
              <a:gd name="connsiteX4" fmla="*/ 524368 w 722910"/>
              <a:gd name="connsiteY4" fmla="*/ 1565581 h 2287820"/>
              <a:gd name="connsiteX5" fmla="*/ 334797 w 722910"/>
              <a:gd name="connsiteY5" fmla="*/ 4410 h 228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910" h="2287820">
                <a:moveTo>
                  <a:pt x="334797" y="4410"/>
                </a:moveTo>
                <a:cubicBezTo>
                  <a:pt x="364533" y="102912"/>
                  <a:pt x="658182" y="1844361"/>
                  <a:pt x="702787" y="2156595"/>
                </a:cubicBezTo>
                <a:cubicBezTo>
                  <a:pt x="747392" y="2468829"/>
                  <a:pt x="719514" y="2162171"/>
                  <a:pt x="602426" y="1877815"/>
                </a:cubicBezTo>
                <a:cubicBezTo>
                  <a:pt x="485338" y="1593459"/>
                  <a:pt x="13270" y="502498"/>
                  <a:pt x="260" y="450459"/>
                </a:cubicBezTo>
                <a:cubicBezTo>
                  <a:pt x="-12750" y="398420"/>
                  <a:pt x="464895" y="1641781"/>
                  <a:pt x="524368" y="1565581"/>
                </a:cubicBezTo>
                <a:cubicBezTo>
                  <a:pt x="583841" y="1489381"/>
                  <a:pt x="305061" y="-94092"/>
                  <a:pt x="334797" y="4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97C2BCAB-6FB0-5FFF-6F0E-269598872DB8}"/>
              </a:ext>
            </a:extLst>
          </p:cNvPr>
          <p:cNvSpPr/>
          <p:nvPr/>
        </p:nvSpPr>
        <p:spPr>
          <a:xfrm>
            <a:off x="2173992" y="9032346"/>
            <a:ext cx="1227724" cy="490913"/>
          </a:xfrm>
          <a:custGeom>
            <a:avLst/>
            <a:gdLst>
              <a:gd name="connsiteX0" fmla="*/ 496 w 1227724"/>
              <a:gd name="connsiteY0" fmla="*/ 345830 h 490913"/>
              <a:gd name="connsiteX1" fmla="*/ 602662 w 1227724"/>
              <a:gd name="connsiteY1" fmla="*/ 278922 h 490913"/>
              <a:gd name="connsiteX2" fmla="*/ 1227130 w 1227724"/>
              <a:gd name="connsiteY2" fmla="*/ 490795 h 490913"/>
              <a:gd name="connsiteX3" fmla="*/ 703023 w 1227724"/>
              <a:gd name="connsiteY3" fmla="*/ 245469 h 490913"/>
              <a:gd name="connsiteX4" fmla="*/ 22798 w 1227724"/>
              <a:gd name="connsiteY4" fmla="*/ 142 h 490913"/>
              <a:gd name="connsiteX5" fmla="*/ 491149 w 1227724"/>
              <a:gd name="connsiteY5" fmla="*/ 212015 h 490913"/>
              <a:gd name="connsiteX6" fmla="*/ 496 w 1227724"/>
              <a:gd name="connsiteY6" fmla="*/ 345830 h 49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7724" h="490913">
                <a:moveTo>
                  <a:pt x="496" y="345830"/>
                </a:moveTo>
                <a:cubicBezTo>
                  <a:pt x="19082" y="356981"/>
                  <a:pt x="398223" y="254761"/>
                  <a:pt x="602662" y="278922"/>
                </a:cubicBezTo>
                <a:cubicBezTo>
                  <a:pt x="807101" y="303083"/>
                  <a:pt x="1210403" y="496370"/>
                  <a:pt x="1227130" y="490795"/>
                </a:cubicBezTo>
                <a:cubicBezTo>
                  <a:pt x="1243857" y="485220"/>
                  <a:pt x="903745" y="327244"/>
                  <a:pt x="703023" y="245469"/>
                </a:cubicBezTo>
                <a:cubicBezTo>
                  <a:pt x="502301" y="163694"/>
                  <a:pt x="58110" y="5718"/>
                  <a:pt x="22798" y="142"/>
                </a:cubicBezTo>
                <a:cubicBezTo>
                  <a:pt x="-12514" y="-5434"/>
                  <a:pt x="491149" y="154400"/>
                  <a:pt x="491149" y="212015"/>
                </a:cubicBezTo>
                <a:cubicBezTo>
                  <a:pt x="491149" y="269630"/>
                  <a:pt x="-18090" y="334679"/>
                  <a:pt x="496" y="345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4C267E7C-FB59-1328-A8C7-59FB4656A78C}"/>
              </a:ext>
            </a:extLst>
          </p:cNvPr>
          <p:cNvSpPr/>
          <p:nvPr/>
        </p:nvSpPr>
        <p:spPr>
          <a:xfrm>
            <a:off x="6458942" y="8676008"/>
            <a:ext cx="1069183" cy="1766529"/>
          </a:xfrm>
          <a:custGeom>
            <a:avLst/>
            <a:gdLst>
              <a:gd name="connsiteX0" fmla="*/ 45375 w 1069183"/>
              <a:gd name="connsiteY0" fmla="*/ 88430 h 1766529"/>
              <a:gd name="connsiteX1" fmla="*/ 62628 w 1069183"/>
              <a:gd name="connsiteY1" fmla="*/ 157441 h 1766529"/>
              <a:gd name="connsiteX2" fmla="*/ 545707 w 1069183"/>
              <a:gd name="connsiteY2" fmla="*/ 1468656 h 1766529"/>
              <a:gd name="connsiteX3" fmla="*/ 562960 w 1069183"/>
              <a:gd name="connsiteY3" fmla="*/ 1227117 h 1766529"/>
              <a:gd name="connsiteX4" fmla="*/ 631971 w 1069183"/>
              <a:gd name="connsiteY4" fmla="*/ 1641184 h 1766529"/>
              <a:gd name="connsiteX5" fmla="*/ 580213 w 1069183"/>
              <a:gd name="connsiteY5" fmla="*/ 1296128 h 1766529"/>
              <a:gd name="connsiteX6" fmla="*/ 1063292 w 1069183"/>
              <a:gd name="connsiteY6" fmla="*/ 1761954 h 1766529"/>
              <a:gd name="connsiteX7" fmla="*/ 821752 w 1069183"/>
              <a:gd name="connsiteY7" fmla="*/ 951071 h 1766529"/>
              <a:gd name="connsiteX8" fmla="*/ 424937 w 1069183"/>
              <a:gd name="connsiteY8" fmla="*/ 744037 h 1766529"/>
              <a:gd name="connsiteX9" fmla="*/ 45375 w 1069183"/>
              <a:gd name="connsiteY9" fmla="*/ 88430 h 17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183" h="1766529">
                <a:moveTo>
                  <a:pt x="45375" y="88430"/>
                </a:moveTo>
                <a:cubicBezTo>
                  <a:pt x="-15010" y="-9336"/>
                  <a:pt x="-20761" y="-72597"/>
                  <a:pt x="62628" y="157441"/>
                </a:cubicBezTo>
                <a:cubicBezTo>
                  <a:pt x="146017" y="387479"/>
                  <a:pt x="462318" y="1290377"/>
                  <a:pt x="545707" y="1468656"/>
                </a:cubicBezTo>
                <a:cubicBezTo>
                  <a:pt x="629096" y="1646935"/>
                  <a:pt x="548583" y="1198362"/>
                  <a:pt x="562960" y="1227117"/>
                </a:cubicBezTo>
                <a:cubicBezTo>
                  <a:pt x="577337" y="1255872"/>
                  <a:pt x="629096" y="1629682"/>
                  <a:pt x="631971" y="1641184"/>
                </a:cubicBezTo>
                <a:cubicBezTo>
                  <a:pt x="634846" y="1652686"/>
                  <a:pt x="508326" y="1276000"/>
                  <a:pt x="580213" y="1296128"/>
                </a:cubicBezTo>
                <a:cubicBezTo>
                  <a:pt x="652100" y="1316256"/>
                  <a:pt x="1023036" y="1819463"/>
                  <a:pt x="1063292" y="1761954"/>
                </a:cubicBezTo>
                <a:cubicBezTo>
                  <a:pt x="1103548" y="1704445"/>
                  <a:pt x="928144" y="1120724"/>
                  <a:pt x="821752" y="951071"/>
                </a:cubicBezTo>
                <a:cubicBezTo>
                  <a:pt x="715360" y="781418"/>
                  <a:pt x="554333" y="890686"/>
                  <a:pt x="424937" y="744037"/>
                </a:cubicBezTo>
                <a:cubicBezTo>
                  <a:pt x="295541" y="597388"/>
                  <a:pt x="105760" y="186196"/>
                  <a:pt x="45375" y="88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C2B9A8EB-E834-05B6-3E9A-B819FB3EA28A}"/>
              </a:ext>
            </a:extLst>
          </p:cNvPr>
          <p:cNvSpPr/>
          <p:nvPr/>
        </p:nvSpPr>
        <p:spPr>
          <a:xfrm>
            <a:off x="1708030" y="9123402"/>
            <a:ext cx="724634" cy="2367590"/>
          </a:xfrm>
          <a:custGeom>
            <a:avLst/>
            <a:gdLst>
              <a:gd name="connsiteX0" fmla="*/ 534838 w 724634"/>
              <a:gd name="connsiteY0" fmla="*/ 3345 h 2367590"/>
              <a:gd name="connsiteX1" fmla="*/ 172528 w 724634"/>
              <a:gd name="connsiteY1" fmla="*/ 641700 h 2367590"/>
              <a:gd name="connsiteX2" fmla="*/ 396815 w 724634"/>
              <a:gd name="connsiteY2" fmla="*/ 1469836 h 2367590"/>
              <a:gd name="connsiteX3" fmla="*/ 189781 w 724634"/>
              <a:gd name="connsiteY3" fmla="*/ 1124779 h 2367590"/>
              <a:gd name="connsiteX4" fmla="*/ 724619 w 724634"/>
              <a:gd name="connsiteY4" fmla="*/ 2366983 h 2367590"/>
              <a:gd name="connsiteX5" fmla="*/ 207034 w 724634"/>
              <a:gd name="connsiteY5" fmla="*/ 1280055 h 2367590"/>
              <a:gd name="connsiteX6" fmla="*/ 0 w 724634"/>
              <a:gd name="connsiteY6" fmla="*/ 538183 h 2367590"/>
              <a:gd name="connsiteX7" fmla="*/ 207034 w 724634"/>
              <a:gd name="connsiteY7" fmla="*/ 1038515 h 2367590"/>
              <a:gd name="connsiteX8" fmla="*/ 17253 w 724634"/>
              <a:gd name="connsiteY8" fmla="*/ 417413 h 2367590"/>
              <a:gd name="connsiteX9" fmla="*/ 534838 w 724634"/>
              <a:gd name="connsiteY9" fmla="*/ 3345 h 236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4634" h="2367590">
                <a:moveTo>
                  <a:pt x="534838" y="3345"/>
                </a:moveTo>
                <a:cubicBezTo>
                  <a:pt x="560717" y="40726"/>
                  <a:pt x="195532" y="397285"/>
                  <a:pt x="172528" y="641700"/>
                </a:cubicBezTo>
                <a:cubicBezTo>
                  <a:pt x="149524" y="886115"/>
                  <a:pt x="393940" y="1389323"/>
                  <a:pt x="396815" y="1469836"/>
                </a:cubicBezTo>
                <a:cubicBezTo>
                  <a:pt x="399690" y="1550349"/>
                  <a:pt x="135147" y="975255"/>
                  <a:pt x="189781" y="1124779"/>
                </a:cubicBezTo>
                <a:cubicBezTo>
                  <a:pt x="244415" y="1274304"/>
                  <a:pt x="721744" y="2341104"/>
                  <a:pt x="724619" y="2366983"/>
                </a:cubicBezTo>
                <a:cubicBezTo>
                  <a:pt x="727495" y="2392862"/>
                  <a:pt x="327804" y="1584855"/>
                  <a:pt x="207034" y="1280055"/>
                </a:cubicBezTo>
                <a:cubicBezTo>
                  <a:pt x="86264" y="975255"/>
                  <a:pt x="0" y="578440"/>
                  <a:pt x="0" y="538183"/>
                </a:cubicBezTo>
                <a:cubicBezTo>
                  <a:pt x="0" y="497926"/>
                  <a:pt x="204158" y="1058643"/>
                  <a:pt x="207034" y="1038515"/>
                </a:cubicBezTo>
                <a:cubicBezTo>
                  <a:pt x="209909" y="1018387"/>
                  <a:pt x="-34505" y="584190"/>
                  <a:pt x="17253" y="417413"/>
                </a:cubicBezTo>
                <a:cubicBezTo>
                  <a:pt x="69011" y="250636"/>
                  <a:pt x="508959" y="-34036"/>
                  <a:pt x="534838" y="3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3FF1BEAD-CE1E-E4AB-418D-6D01B03E4779}"/>
              </a:ext>
            </a:extLst>
          </p:cNvPr>
          <p:cNvSpPr/>
          <p:nvPr/>
        </p:nvSpPr>
        <p:spPr>
          <a:xfrm>
            <a:off x="862142" y="9268973"/>
            <a:ext cx="708347" cy="2985917"/>
          </a:xfrm>
          <a:custGeom>
            <a:avLst/>
            <a:gdLst>
              <a:gd name="connsiteX0" fmla="*/ 707866 w 708347"/>
              <a:gd name="connsiteY0" fmla="*/ 13050 h 2985917"/>
              <a:gd name="connsiteX1" fmla="*/ 121269 w 708347"/>
              <a:gd name="connsiteY1" fmla="*/ 2100642 h 2985917"/>
              <a:gd name="connsiteX2" fmla="*/ 500 w 708347"/>
              <a:gd name="connsiteY2" fmla="*/ 2980536 h 2985917"/>
              <a:gd name="connsiteX3" fmla="*/ 138522 w 708347"/>
              <a:gd name="connsiteY3" fmla="*/ 2376687 h 2985917"/>
              <a:gd name="connsiteX4" fmla="*/ 397315 w 708347"/>
              <a:gd name="connsiteY4" fmla="*/ 599646 h 2985917"/>
              <a:gd name="connsiteX5" fmla="*/ 224786 w 708347"/>
              <a:gd name="connsiteY5" fmla="*/ 1186242 h 2985917"/>
              <a:gd name="connsiteX6" fmla="*/ 707866 w 708347"/>
              <a:gd name="connsiteY6" fmla="*/ 13050 h 298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347" h="2985917">
                <a:moveTo>
                  <a:pt x="707866" y="13050"/>
                </a:moveTo>
                <a:cubicBezTo>
                  <a:pt x="690613" y="165450"/>
                  <a:pt x="239163" y="1606061"/>
                  <a:pt x="121269" y="2100642"/>
                </a:cubicBezTo>
                <a:cubicBezTo>
                  <a:pt x="3375" y="2595223"/>
                  <a:pt x="-2375" y="2934529"/>
                  <a:pt x="500" y="2980536"/>
                </a:cubicBezTo>
                <a:cubicBezTo>
                  <a:pt x="3375" y="3026543"/>
                  <a:pt x="72386" y="2773502"/>
                  <a:pt x="138522" y="2376687"/>
                </a:cubicBezTo>
                <a:cubicBezTo>
                  <a:pt x="204658" y="1979872"/>
                  <a:pt x="382938" y="798053"/>
                  <a:pt x="397315" y="599646"/>
                </a:cubicBezTo>
                <a:cubicBezTo>
                  <a:pt x="411692" y="401239"/>
                  <a:pt x="175903" y="1281133"/>
                  <a:pt x="224786" y="1186242"/>
                </a:cubicBezTo>
                <a:cubicBezTo>
                  <a:pt x="273669" y="1091351"/>
                  <a:pt x="725119" y="-139350"/>
                  <a:pt x="707866" y="13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B17AF59D-B0D9-47AF-9D76-F4F07AD153B1}"/>
              </a:ext>
            </a:extLst>
          </p:cNvPr>
          <p:cNvSpPr/>
          <p:nvPr/>
        </p:nvSpPr>
        <p:spPr>
          <a:xfrm>
            <a:off x="2225544" y="7512392"/>
            <a:ext cx="1455086" cy="1371847"/>
          </a:xfrm>
          <a:custGeom>
            <a:avLst/>
            <a:gdLst>
              <a:gd name="connsiteX0" fmla="*/ 1369581 w 1455086"/>
              <a:gd name="connsiteY0" fmla="*/ 64065 h 1371847"/>
              <a:gd name="connsiteX1" fmla="*/ 821 w 1455086"/>
              <a:gd name="connsiteY1" fmla="*/ 1370351 h 1371847"/>
              <a:gd name="connsiteX2" fmla="*/ 1170799 w 1455086"/>
              <a:gd name="connsiteY2" fmla="*/ 319643 h 1371847"/>
              <a:gd name="connsiteX3" fmla="*/ 1369581 w 1455086"/>
              <a:gd name="connsiteY3" fmla="*/ 64065 h 137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086" h="1371847">
                <a:moveTo>
                  <a:pt x="1369581" y="64065"/>
                </a:moveTo>
                <a:cubicBezTo>
                  <a:pt x="1174585" y="239183"/>
                  <a:pt x="33951" y="1327755"/>
                  <a:pt x="821" y="1370351"/>
                </a:cubicBezTo>
                <a:cubicBezTo>
                  <a:pt x="-32309" y="1412947"/>
                  <a:pt x="946459" y="533571"/>
                  <a:pt x="1170799" y="319643"/>
                </a:cubicBezTo>
                <a:cubicBezTo>
                  <a:pt x="1395139" y="105715"/>
                  <a:pt x="1564577" y="-111053"/>
                  <a:pt x="1369581" y="64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ED167098-CF1D-0A8E-14AD-07D78FA03A78}"/>
              </a:ext>
            </a:extLst>
          </p:cNvPr>
          <p:cNvSpPr/>
          <p:nvPr/>
        </p:nvSpPr>
        <p:spPr>
          <a:xfrm>
            <a:off x="3065076" y="7871511"/>
            <a:ext cx="2314585" cy="1691309"/>
          </a:xfrm>
          <a:custGeom>
            <a:avLst/>
            <a:gdLst>
              <a:gd name="connsiteX0" fmla="*/ 58651 w 2314585"/>
              <a:gd name="connsiteY0" fmla="*/ 45716 h 1691309"/>
              <a:gd name="connsiteX1" fmla="*/ 115446 w 2314585"/>
              <a:gd name="connsiteY1" fmla="*/ 62755 h 1691309"/>
              <a:gd name="connsiteX2" fmla="*/ 1308141 w 2314585"/>
              <a:gd name="connsiteY2" fmla="*/ 784052 h 1691309"/>
              <a:gd name="connsiteX3" fmla="*/ 1319500 w 2314585"/>
              <a:gd name="connsiteY3" fmla="*/ 738616 h 1691309"/>
              <a:gd name="connsiteX4" fmla="*/ 2239580 w 2314585"/>
              <a:gd name="connsiteY4" fmla="*/ 1647336 h 1691309"/>
              <a:gd name="connsiteX5" fmla="*/ 2091913 w 2314585"/>
              <a:gd name="connsiteY5" fmla="*/ 1431515 h 1691309"/>
              <a:gd name="connsiteX6" fmla="*/ 757230 w 2314585"/>
              <a:gd name="connsiteY6" fmla="*/ 414884 h 1691309"/>
              <a:gd name="connsiteX7" fmla="*/ 223356 w 2314585"/>
              <a:gd name="connsiteY7" fmla="*/ 136588 h 1691309"/>
              <a:gd name="connsiteX8" fmla="*/ 58651 w 2314585"/>
              <a:gd name="connsiteY8" fmla="*/ 45716 h 169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4585" h="1691309">
                <a:moveTo>
                  <a:pt x="58651" y="45716"/>
                </a:moveTo>
                <a:cubicBezTo>
                  <a:pt x="40666" y="33410"/>
                  <a:pt x="-92802" y="-60301"/>
                  <a:pt x="115446" y="62755"/>
                </a:cubicBezTo>
                <a:cubicBezTo>
                  <a:pt x="323694" y="185811"/>
                  <a:pt x="1107465" y="671409"/>
                  <a:pt x="1308141" y="784052"/>
                </a:cubicBezTo>
                <a:cubicBezTo>
                  <a:pt x="1508817" y="896695"/>
                  <a:pt x="1164260" y="594735"/>
                  <a:pt x="1319500" y="738616"/>
                </a:cubicBezTo>
                <a:cubicBezTo>
                  <a:pt x="1474740" y="882497"/>
                  <a:pt x="2110845" y="1531853"/>
                  <a:pt x="2239580" y="1647336"/>
                </a:cubicBezTo>
                <a:cubicBezTo>
                  <a:pt x="2368315" y="1762819"/>
                  <a:pt x="2338971" y="1636924"/>
                  <a:pt x="2091913" y="1431515"/>
                </a:cubicBezTo>
                <a:cubicBezTo>
                  <a:pt x="1844855" y="1226106"/>
                  <a:pt x="1068656" y="630705"/>
                  <a:pt x="757230" y="414884"/>
                </a:cubicBezTo>
                <a:cubicBezTo>
                  <a:pt x="445804" y="199063"/>
                  <a:pt x="335999" y="200009"/>
                  <a:pt x="223356" y="136588"/>
                </a:cubicBezTo>
                <a:cubicBezTo>
                  <a:pt x="110713" y="73167"/>
                  <a:pt x="76636" y="58022"/>
                  <a:pt x="58651" y="45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0EED38A5-90B8-1FFD-5E4C-ED84CFFD116F}"/>
              </a:ext>
            </a:extLst>
          </p:cNvPr>
          <p:cNvSpPr/>
          <p:nvPr/>
        </p:nvSpPr>
        <p:spPr>
          <a:xfrm>
            <a:off x="2833217" y="7976646"/>
            <a:ext cx="2499373" cy="1475819"/>
          </a:xfrm>
          <a:custGeom>
            <a:avLst/>
            <a:gdLst>
              <a:gd name="connsiteX0" fmla="*/ 86048 w 2499373"/>
              <a:gd name="connsiteY0" fmla="*/ 59851 h 1475819"/>
              <a:gd name="connsiteX1" fmla="*/ 154202 w 2499373"/>
              <a:gd name="connsiteY1" fmla="*/ 65530 h 1475819"/>
              <a:gd name="connsiteX2" fmla="*/ 1613834 w 2499373"/>
              <a:gd name="connsiteY2" fmla="*/ 837943 h 1475819"/>
              <a:gd name="connsiteX3" fmla="*/ 2454400 w 2499373"/>
              <a:gd name="connsiteY3" fmla="*/ 1462688 h 1475819"/>
              <a:gd name="connsiteX4" fmla="*/ 2187464 w 2499373"/>
              <a:gd name="connsiteY4" fmla="*/ 1178713 h 1475819"/>
              <a:gd name="connsiteX5" fmla="*/ 534728 w 2499373"/>
              <a:gd name="connsiteY5" fmla="*/ 218877 h 1475819"/>
              <a:gd name="connsiteX6" fmla="*/ 86048 w 2499373"/>
              <a:gd name="connsiteY6" fmla="*/ 59851 h 14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9373" h="1475819">
                <a:moveTo>
                  <a:pt x="86048" y="59851"/>
                </a:moveTo>
                <a:cubicBezTo>
                  <a:pt x="22627" y="34293"/>
                  <a:pt x="-100429" y="-64152"/>
                  <a:pt x="154202" y="65530"/>
                </a:cubicBezTo>
                <a:cubicBezTo>
                  <a:pt x="408833" y="195212"/>
                  <a:pt x="1230468" y="605083"/>
                  <a:pt x="1613834" y="837943"/>
                </a:cubicBezTo>
                <a:cubicBezTo>
                  <a:pt x="1997200" y="1070803"/>
                  <a:pt x="2358795" y="1405893"/>
                  <a:pt x="2454400" y="1462688"/>
                </a:cubicBezTo>
                <a:cubicBezTo>
                  <a:pt x="2550005" y="1519483"/>
                  <a:pt x="2507409" y="1386015"/>
                  <a:pt x="2187464" y="1178713"/>
                </a:cubicBezTo>
                <a:cubicBezTo>
                  <a:pt x="1867519" y="971411"/>
                  <a:pt x="881178" y="405354"/>
                  <a:pt x="534728" y="218877"/>
                </a:cubicBezTo>
                <a:cubicBezTo>
                  <a:pt x="188278" y="32400"/>
                  <a:pt x="149469" y="85409"/>
                  <a:pt x="86048" y="59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E7136F7C-63A7-4330-99CB-0BA9266B8347}"/>
              </a:ext>
            </a:extLst>
          </p:cNvPr>
          <p:cNvSpPr/>
          <p:nvPr/>
        </p:nvSpPr>
        <p:spPr>
          <a:xfrm>
            <a:off x="2875247" y="8134146"/>
            <a:ext cx="2195955" cy="1373996"/>
          </a:xfrm>
          <a:custGeom>
            <a:avLst/>
            <a:gdLst>
              <a:gd name="connsiteX0" fmla="*/ 9941 w 2195955"/>
              <a:gd name="connsiteY0" fmla="*/ 15941 h 1373996"/>
              <a:gd name="connsiteX1" fmla="*/ 850507 w 2195955"/>
              <a:gd name="connsiteY1" fmla="*/ 356711 h 1373996"/>
              <a:gd name="connsiteX2" fmla="*/ 1668355 w 2195955"/>
              <a:gd name="connsiteY2" fmla="*/ 879225 h 1373996"/>
              <a:gd name="connsiteX3" fmla="*/ 2179511 w 2195955"/>
              <a:gd name="connsiteY3" fmla="*/ 1367663 h 1373996"/>
              <a:gd name="connsiteX4" fmla="*/ 1918254 w 2195955"/>
              <a:gd name="connsiteY4" fmla="*/ 1089367 h 1373996"/>
              <a:gd name="connsiteX5" fmla="*/ 487019 w 2195955"/>
              <a:gd name="connsiteY5" fmla="*/ 163608 h 1373996"/>
              <a:gd name="connsiteX6" fmla="*/ 9941 w 2195955"/>
              <a:gd name="connsiteY6" fmla="*/ 15941 h 137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5955" h="1373996">
                <a:moveTo>
                  <a:pt x="9941" y="15941"/>
                </a:moveTo>
                <a:cubicBezTo>
                  <a:pt x="70522" y="48125"/>
                  <a:pt x="574105" y="212830"/>
                  <a:pt x="850507" y="356711"/>
                </a:cubicBezTo>
                <a:cubicBezTo>
                  <a:pt x="1126909" y="500592"/>
                  <a:pt x="1446854" y="710733"/>
                  <a:pt x="1668355" y="879225"/>
                </a:cubicBezTo>
                <a:cubicBezTo>
                  <a:pt x="1889856" y="1047717"/>
                  <a:pt x="2137861" y="1332639"/>
                  <a:pt x="2179511" y="1367663"/>
                </a:cubicBezTo>
                <a:cubicBezTo>
                  <a:pt x="2221161" y="1402687"/>
                  <a:pt x="2200336" y="1290043"/>
                  <a:pt x="1918254" y="1089367"/>
                </a:cubicBezTo>
                <a:cubicBezTo>
                  <a:pt x="1636172" y="888691"/>
                  <a:pt x="801285" y="341566"/>
                  <a:pt x="487019" y="163608"/>
                </a:cubicBezTo>
                <a:cubicBezTo>
                  <a:pt x="172753" y="-14350"/>
                  <a:pt x="-50640" y="-16243"/>
                  <a:pt x="9941" y="15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EA2E9737-CFFE-F528-63E5-7C0E167CD0AB}"/>
              </a:ext>
            </a:extLst>
          </p:cNvPr>
          <p:cNvSpPr/>
          <p:nvPr/>
        </p:nvSpPr>
        <p:spPr>
          <a:xfrm>
            <a:off x="2977895" y="8163991"/>
            <a:ext cx="2032283" cy="1344142"/>
          </a:xfrm>
          <a:custGeom>
            <a:avLst/>
            <a:gdLst>
              <a:gd name="connsiteX0" fmla="*/ 32242 w 2032283"/>
              <a:gd name="connsiteY0" fmla="*/ 20173 h 1344142"/>
              <a:gd name="connsiteX1" fmla="*/ 134473 w 2032283"/>
              <a:gd name="connsiteY1" fmla="*/ 54250 h 1344142"/>
              <a:gd name="connsiteX2" fmla="*/ 798975 w 2032283"/>
              <a:gd name="connsiteY2" fmla="*/ 400700 h 1344142"/>
              <a:gd name="connsiteX3" fmla="*/ 1605464 w 2032283"/>
              <a:gd name="connsiteY3" fmla="*/ 1025445 h 1344142"/>
              <a:gd name="connsiteX4" fmla="*/ 1548669 w 2032283"/>
              <a:gd name="connsiteY4" fmla="*/ 883457 h 1344142"/>
              <a:gd name="connsiteX5" fmla="*/ 2025747 w 2032283"/>
              <a:gd name="connsiteY5" fmla="*/ 1343497 h 1344142"/>
              <a:gd name="connsiteX6" fmla="*/ 1702016 w 2032283"/>
              <a:gd name="connsiteY6" fmla="*/ 962970 h 1344142"/>
              <a:gd name="connsiteX7" fmla="*/ 157191 w 2032283"/>
              <a:gd name="connsiteY7" fmla="*/ 139443 h 1344142"/>
              <a:gd name="connsiteX8" fmla="*/ 543397 w 2032283"/>
              <a:gd name="connsiteY8" fmla="*/ 247353 h 1344142"/>
              <a:gd name="connsiteX9" fmla="*/ 32242 w 2032283"/>
              <a:gd name="connsiteY9" fmla="*/ 20173 h 134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2283" h="1344142">
                <a:moveTo>
                  <a:pt x="32242" y="20173"/>
                </a:moveTo>
                <a:cubicBezTo>
                  <a:pt x="-35912" y="-12011"/>
                  <a:pt x="6684" y="-9171"/>
                  <a:pt x="134473" y="54250"/>
                </a:cubicBezTo>
                <a:cubicBezTo>
                  <a:pt x="262262" y="117671"/>
                  <a:pt x="553810" y="238834"/>
                  <a:pt x="798975" y="400700"/>
                </a:cubicBezTo>
                <a:cubicBezTo>
                  <a:pt x="1044140" y="562566"/>
                  <a:pt x="1480515" y="944986"/>
                  <a:pt x="1605464" y="1025445"/>
                </a:cubicBezTo>
                <a:cubicBezTo>
                  <a:pt x="1730413" y="1105904"/>
                  <a:pt x="1478622" y="830448"/>
                  <a:pt x="1548669" y="883457"/>
                </a:cubicBezTo>
                <a:cubicBezTo>
                  <a:pt x="1618716" y="936466"/>
                  <a:pt x="2000189" y="1330245"/>
                  <a:pt x="2025747" y="1343497"/>
                </a:cubicBezTo>
                <a:cubicBezTo>
                  <a:pt x="2051305" y="1356749"/>
                  <a:pt x="2013442" y="1163646"/>
                  <a:pt x="1702016" y="962970"/>
                </a:cubicBezTo>
                <a:cubicBezTo>
                  <a:pt x="1390590" y="762294"/>
                  <a:pt x="350294" y="258713"/>
                  <a:pt x="157191" y="139443"/>
                </a:cubicBezTo>
                <a:cubicBezTo>
                  <a:pt x="-35912" y="20174"/>
                  <a:pt x="563275" y="266285"/>
                  <a:pt x="543397" y="247353"/>
                </a:cubicBezTo>
                <a:cubicBezTo>
                  <a:pt x="523519" y="228421"/>
                  <a:pt x="100396" y="52357"/>
                  <a:pt x="32242" y="20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911271DC-BD02-FA0A-AC2C-5DDEAA2BDF33}"/>
              </a:ext>
            </a:extLst>
          </p:cNvPr>
          <p:cNvSpPr/>
          <p:nvPr/>
        </p:nvSpPr>
        <p:spPr>
          <a:xfrm>
            <a:off x="2652238" y="8326139"/>
            <a:ext cx="2061605" cy="1107516"/>
          </a:xfrm>
          <a:custGeom>
            <a:avLst/>
            <a:gdLst>
              <a:gd name="connsiteX0" fmla="*/ 90 w 2061605"/>
              <a:gd name="connsiteY0" fmla="*/ 13 h 1107516"/>
              <a:gd name="connsiteX1" fmla="*/ 562361 w 2061605"/>
              <a:gd name="connsiteY1" fmla="*/ 136321 h 1107516"/>
              <a:gd name="connsiteX2" fmla="*/ 1260940 w 2061605"/>
              <a:gd name="connsiteY2" fmla="*/ 522527 h 1107516"/>
              <a:gd name="connsiteX3" fmla="*/ 1204145 w 2061605"/>
              <a:gd name="connsiteY3" fmla="*/ 431655 h 1107516"/>
              <a:gd name="connsiteX4" fmla="*/ 2021993 w 2061605"/>
              <a:gd name="connsiteY4" fmla="*/ 1084798 h 1107516"/>
              <a:gd name="connsiteX5" fmla="*/ 1845928 w 2061605"/>
              <a:gd name="connsiteY5" fmla="*/ 903054 h 1107516"/>
              <a:gd name="connsiteX6" fmla="*/ 1084875 w 2061605"/>
              <a:gd name="connsiteY6" fmla="*/ 369180 h 1107516"/>
              <a:gd name="connsiteX7" fmla="*/ 602117 w 2061605"/>
              <a:gd name="connsiteY7" fmla="*/ 142000 h 1107516"/>
              <a:gd name="connsiteX8" fmla="*/ 90 w 2061605"/>
              <a:gd name="connsiteY8" fmla="*/ 13 h 110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1605" h="1107516">
                <a:moveTo>
                  <a:pt x="90" y="13"/>
                </a:moveTo>
                <a:cubicBezTo>
                  <a:pt x="-6536" y="-933"/>
                  <a:pt x="352219" y="49235"/>
                  <a:pt x="562361" y="136321"/>
                </a:cubicBezTo>
                <a:cubicBezTo>
                  <a:pt x="772503" y="223407"/>
                  <a:pt x="1153976" y="473305"/>
                  <a:pt x="1260940" y="522527"/>
                </a:cubicBezTo>
                <a:cubicBezTo>
                  <a:pt x="1367904" y="571749"/>
                  <a:pt x="1077303" y="337943"/>
                  <a:pt x="1204145" y="431655"/>
                </a:cubicBezTo>
                <a:cubicBezTo>
                  <a:pt x="1330987" y="525367"/>
                  <a:pt x="1915029" y="1006232"/>
                  <a:pt x="2021993" y="1084798"/>
                </a:cubicBezTo>
                <a:cubicBezTo>
                  <a:pt x="2128957" y="1163364"/>
                  <a:pt x="2002114" y="1022324"/>
                  <a:pt x="1845928" y="903054"/>
                </a:cubicBezTo>
                <a:cubicBezTo>
                  <a:pt x="1689742" y="783784"/>
                  <a:pt x="1292177" y="496022"/>
                  <a:pt x="1084875" y="369180"/>
                </a:cubicBezTo>
                <a:cubicBezTo>
                  <a:pt x="877573" y="242338"/>
                  <a:pt x="781021" y="204474"/>
                  <a:pt x="602117" y="142000"/>
                </a:cubicBezTo>
                <a:cubicBezTo>
                  <a:pt x="423213" y="79526"/>
                  <a:pt x="6716" y="959"/>
                  <a:pt x="9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4CFB3251-B7FD-6B2C-9B3D-33463EBA90A7}"/>
              </a:ext>
            </a:extLst>
          </p:cNvPr>
          <p:cNvSpPr/>
          <p:nvPr/>
        </p:nvSpPr>
        <p:spPr>
          <a:xfrm>
            <a:off x="2498135" y="8500799"/>
            <a:ext cx="1843652" cy="818856"/>
          </a:xfrm>
          <a:custGeom>
            <a:avLst/>
            <a:gdLst>
              <a:gd name="connsiteX0" fmla="*/ 846 w 1843652"/>
              <a:gd name="connsiteY0" fmla="*/ 1417 h 818856"/>
              <a:gd name="connsiteX1" fmla="*/ 807336 w 1843652"/>
              <a:gd name="connsiteY1" fmla="*/ 166123 h 818856"/>
              <a:gd name="connsiteX2" fmla="*/ 1318491 w 1843652"/>
              <a:gd name="connsiteY2" fmla="*/ 376264 h 818856"/>
              <a:gd name="connsiteX3" fmla="*/ 1307132 w 1843652"/>
              <a:gd name="connsiteY3" fmla="*/ 347867 h 818856"/>
              <a:gd name="connsiteX4" fmla="*/ 1829646 w 1843652"/>
              <a:gd name="connsiteY4" fmla="*/ 813586 h 818856"/>
              <a:gd name="connsiteX5" fmla="*/ 1608146 w 1843652"/>
              <a:gd name="connsiteY5" fmla="*/ 563688 h 818856"/>
              <a:gd name="connsiteX6" fmla="*/ 722143 w 1843652"/>
              <a:gd name="connsiteY6" fmla="*/ 29815 h 818856"/>
              <a:gd name="connsiteX7" fmla="*/ 1006118 w 1843652"/>
              <a:gd name="connsiteY7" fmla="*/ 200200 h 818856"/>
              <a:gd name="connsiteX8" fmla="*/ 659669 w 1843652"/>
              <a:gd name="connsiteY8" fmla="*/ 92289 h 818856"/>
              <a:gd name="connsiteX9" fmla="*/ 846 w 1843652"/>
              <a:gd name="connsiteY9" fmla="*/ 1417 h 81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3652" h="818856">
                <a:moveTo>
                  <a:pt x="846" y="1417"/>
                </a:moveTo>
                <a:cubicBezTo>
                  <a:pt x="25457" y="13723"/>
                  <a:pt x="587728" y="103648"/>
                  <a:pt x="807336" y="166123"/>
                </a:cubicBezTo>
                <a:cubicBezTo>
                  <a:pt x="1026944" y="228598"/>
                  <a:pt x="1318491" y="376264"/>
                  <a:pt x="1318491" y="376264"/>
                </a:cubicBezTo>
                <a:cubicBezTo>
                  <a:pt x="1401790" y="406555"/>
                  <a:pt x="1221940" y="274980"/>
                  <a:pt x="1307132" y="347867"/>
                </a:cubicBezTo>
                <a:cubicBezTo>
                  <a:pt x="1392324" y="420754"/>
                  <a:pt x="1779477" y="777616"/>
                  <a:pt x="1829646" y="813586"/>
                </a:cubicBezTo>
                <a:cubicBezTo>
                  <a:pt x="1879815" y="849556"/>
                  <a:pt x="1792730" y="694317"/>
                  <a:pt x="1608146" y="563688"/>
                </a:cubicBezTo>
                <a:cubicBezTo>
                  <a:pt x="1423562" y="433060"/>
                  <a:pt x="722143" y="29815"/>
                  <a:pt x="722143" y="29815"/>
                </a:cubicBezTo>
                <a:cubicBezTo>
                  <a:pt x="621805" y="-30766"/>
                  <a:pt x="1016530" y="189788"/>
                  <a:pt x="1006118" y="200200"/>
                </a:cubicBezTo>
                <a:cubicBezTo>
                  <a:pt x="995706" y="210612"/>
                  <a:pt x="824374" y="124473"/>
                  <a:pt x="659669" y="92289"/>
                </a:cubicBezTo>
                <a:cubicBezTo>
                  <a:pt x="494964" y="60105"/>
                  <a:pt x="-23765" y="-10889"/>
                  <a:pt x="846" y="1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47818085-6F9A-EF3F-DF93-32E06CC3F582}"/>
              </a:ext>
            </a:extLst>
          </p:cNvPr>
          <p:cNvSpPr/>
          <p:nvPr/>
        </p:nvSpPr>
        <p:spPr>
          <a:xfrm>
            <a:off x="2355461" y="8595462"/>
            <a:ext cx="1569574" cy="516961"/>
          </a:xfrm>
          <a:custGeom>
            <a:avLst/>
            <a:gdLst>
              <a:gd name="connsiteX0" fmla="*/ 7212 w 1569574"/>
              <a:gd name="connsiteY0" fmla="*/ 3306 h 516961"/>
              <a:gd name="connsiteX1" fmla="*/ 898894 w 1569574"/>
              <a:gd name="connsiteY1" fmla="*/ 133934 h 516961"/>
              <a:gd name="connsiteX2" fmla="*/ 1557717 w 1569574"/>
              <a:gd name="connsiteY2" fmla="*/ 514461 h 516961"/>
              <a:gd name="connsiteX3" fmla="*/ 1262382 w 1569574"/>
              <a:gd name="connsiteY3" fmla="*/ 287281 h 516961"/>
              <a:gd name="connsiteX4" fmla="*/ 518368 w 1569574"/>
              <a:gd name="connsiteY4" fmla="*/ 60101 h 516961"/>
              <a:gd name="connsiteX5" fmla="*/ 7212 w 1569574"/>
              <a:gd name="connsiteY5" fmla="*/ 3306 h 51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9574" h="516961">
                <a:moveTo>
                  <a:pt x="7212" y="3306"/>
                </a:moveTo>
                <a:cubicBezTo>
                  <a:pt x="70633" y="15611"/>
                  <a:pt x="640477" y="48742"/>
                  <a:pt x="898894" y="133934"/>
                </a:cubicBezTo>
                <a:cubicBezTo>
                  <a:pt x="1157311" y="219126"/>
                  <a:pt x="1497136" y="488903"/>
                  <a:pt x="1557717" y="514461"/>
                </a:cubicBezTo>
                <a:cubicBezTo>
                  <a:pt x="1618298" y="540019"/>
                  <a:pt x="1435607" y="363008"/>
                  <a:pt x="1262382" y="287281"/>
                </a:cubicBezTo>
                <a:cubicBezTo>
                  <a:pt x="1089157" y="211554"/>
                  <a:pt x="722830" y="106484"/>
                  <a:pt x="518368" y="60101"/>
                </a:cubicBezTo>
                <a:cubicBezTo>
                  <a:pt x="313906" y="13718"/>
                  <a:pt x="-56209" y="-8999"/>
                  <a:pt x="7212" y="3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0F1ACC73-DEC9-0ADB-24EE-5810B885E958}"/>
              </a:ext>
            </a:extLst>
          </p:cNvPr>
          <p:cNvSpPr/>
          <p:nvPr/>
        </p:nvSpPr>
        <p:spPr>
          <a:xfrm>
            <a:off x="2085114" y="8636565"/>
            <a:ext cx="1211257" cy="138311"/>
          </a:xfrm>
          <a:custGeom>
            <a:avLst/>
            <a:gdLst>
              <a:gd name="connsiteX0" fmla="*/ 16302 w 1211257"/>
              <a:gd name="connsiteY0" fmla="*/ 1959 h 138311"/>
              <a:gd name="connsiteX1" fmla="*/ 107174 w 1211257"/>
              <a:gd name="connsiteY1" fmla="*/ 7639 h 138311"/>
              <a:gd name="connsiteX2" fmla="*/ 834151 w 1211257"/>
              <a:gd name="connsiteY2" fmla="*/ 58754 h 138311"/>
              <a:gd name="connsiteX3" fmla="*/ 1203318 w 1211257"/>
              <a:gd name="connsiteY3" fmla="*/ 138267 h 138311"/>
              <a:gd name="connsiteX4" fmla="*/ 504739 w 1211257"/>
              <a:gd name="connsiteY4" fmla="*/ 47395 h 138311"/>
              <a:gd name="connsiteX5" fmla="*/ 16302 w 1211257"/>
              <a:gd name="connsiteY5" fmla="*/ 1959 h 13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257" h="138311">
                <a:moveTo>
                  <a:pt x="16302" y="1959"/>
                </a:moveTo>
                <a:cubicBezTo>
                  <a:pt x="-49959" y="-4667"/>
                  <a:pt x="107174" y="7639"/>
                  <a:pt x="107174" y="7639"/>
                </a:cubicBezTo>
                <a:cubicBezTo>
                  <a:pt x="243482" y="17105"/>
                  <a:pt x="651460" y="36983"/>
                  <a:pt x="834151" y="58754"/>
                </a:cubicBezTo>
                <a:cubicBezTo>
                  <a:pt x="1016842" y="80525"/>
                  <a:pt x="1258220" y="140160"/>
                  <a:pt x="1203318" y="138267"/>
                </a:cubicBezTo>
                <a:cubicBezTo>
                  <a:pt x="1148416" y="136374"/>
                  <a:pt x="701628" y="67273"/>
                  <a:pt x="504739" y="47395"/>
                </a:cubicBezTo>
                <a:lnTo>
                  <a:pt x="16302" y="195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F7A46581-4868-F7E6-E962-24C0ED97BE3D}"/>
              </a:ext>
            </a:extLst>
          </p:cNvPr>
          <p:cNvSpPr/>
          <p:nvPr/>
        </p:nvSpPr>
        <p:spPr>
          <a:xfrm>
            <a:off x="2004143" y="8700351"/>
            <a:ext cx="1064481" cy="75469"/>
          </a:xfrm>
          <a:custGeom>
            <a:avLst/>
            <a:gdLst>
              <a:gd name="connsiteX0" fmla="*/ 722 w 1064481"/>
              <a:gd name="connsiteY0" fmla="*/ 648 h 75469"/>
              <a:gd name="connsiteX1" fmla="*/ 1005994 w 1064481"/>
              <a:gd name="connsiteY1" fmla="*/ 74481 h 75469"/>
              <a:gd name="connsiteX2" fmla="*/ 846968 w 1064481"/>
              <a:gd name="connsiteY2" fmla="*/ 40404 h 75469"/>
              <a:gd name="connsiteX3" fmla="*/ 722 w 1064481"/>
              <a:gd name="connsiteY3" fmla="*/ 648 h 7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481" h="75469">
                <a:moveTo>
                  <a:pt x="722" y="648"/>
                </a:moveTo>
                <a:cubicBezTo>
                  <a:pt x="27226" y="6327"/>
                  <a:pt x="864953" y="67855"/>
                  <a:pt x="1005994" y="74481"/>
                </a:cubicBezTo>
                <a:cubicBezTo>
                  <a:pt x="1147035" y="81107"/>
                  <a:pt x="1008834" y="52710"/>
                  <a:pt x="846968" y="40404"/>
                </a:cubicBezTo>
                <a:cubicBezTo>
                  <a:pt x="685102" y="28099"/>
                  <a:pt x="-25782" y="-5031"/>
                  <a:pt x="722" y="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57BBEE74-F3C8-ACEC-8DF7-71D0083CBB59}"/>
              </a:ext>
            </a:extLst>
          </p:cNvPr>
          <p:cNvSpPr/>
          <p:nvPr/>
        </p:nvSpPr>
        <p:spPr>
          <a:xfrm>
            <a:off x="4021296" y="4095384"/>
            <a:ext cx="497865" cy="973183"/>
          </a:xfrm>
          <a:custGeom>
            <a:avLst/>
            <a:gdLst>
              <a:gd name="connsiteX0" fmla="*/ 496729 w 497865"/>
              <a:gd name="connsiteY0" fmla="*/ 32116 h 973183"/>
              <a:gd name="connsiteX1" fmla="*/ 315754 w 497865"/>
              <a:gd name="connsiteY1" fmla="*/ 676641 h 973183"/>
              <a:gd name="connsiteX2" fmla="*/ 309404 w 497865"/>
              <a:gd name="connsiteY2" fmla="*/ 568691 h 973183"/>
              <a:gd name="connsiteX3" fmla="*/ 150654 w 497865"/>
              <a:gd name="connsiteY3" fmla="*/ 971916 h 973183"/>
              <a:gd name="connsiteX4" fmla="*/ 274479 w 497865"/>
              <a:gd name="connsiteY4" fmla="*/ 413116 h 973183"/>
              <a:gd name="connsiteX5" fmla="*/ 245904 w 497865"/>
              <a:gd name="connsiteY5" fmla="*/ 330566 h 973183"/>
              <a:gd name="connsiteX6" fmla="*/ 1429 w 497865"/>
              <a:gd name="connsiteY6" fmla="*/ 682991 h 973183"/>
              <a:gd name="connsiteX7" fmla="*/ 372904 w 497865"/>
              <a:gd name="connsiteY7" fmla="*/ 6716 h 973183"/>
              <a:gd name="connsiteX8" fmla="*/ 217329 w 497865"/>
              <a:gd name="connsiteY8" fmla="*/ 321041 h 973183"/>
              <a:gd name="connsiteX9" fmla="*/ 496729 w 497865"/>
              <a:gd name="connsiteY9" fmla="*/ 32116 h 97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7865" h="973183">
                <a:moveTo>
                  <a:pt x="496729" y="32116"/>
                </a:moveTo>
                <a:cubicBezTo>
                  <a:pt x="513133" y="91383"/>
                  <a:pt x="346975" y="587212"/>
                  <a:pt x="315754" y="676641"/>
                </a:cubicBezTo>
                <a:cubicBezTo>
                  <a:pt x="284533" y="766070"/>
                  <a:pt x="336921" y="519479"/>
                  <a:pt x="309404" y="568691"/>
                </a:cubicBezTo>
                <a:cubicBezTo>
                  <a:pt x="281887" y="617903"/>
                  <a:pt x="156475" y="997845"/>
                  <a:pt x="150654" y="971916"/>
                </a:cubicBezTo>
                <a:cubicBezTo>
                  <a:pt x="144833" y="945987"/>
                  <a:pt x="258604" y="520008"/>
                  <a:pt x="274479" y="413116"/>
                </a:cubicBezTo>
                <a:cubicBezTo>
                  <a:pt x="290354" y="306224"/>
                  <a:pt x="291412" y="285587"/>
                  <a:pt x="245904" y="330566"/>
                </a:cubicBezTo>
                <a:cubicBezTo>
                  <a:pt x="200396" y="375545"/>
                  <a:pt x="-19738" y="736966"/>
                  <a:pt x="1429" y="682991"/>
                </a:cubicBezTo>
                <a:cubicBezTo>
                  <a:pt x="22596" y="629016"/>
                  <a:pt x="336921" y="67041"/>
                  <a:pt x="372904" y="6716"/>
                </a:cubicBezTo>
                <a:cubicBezTo>
                  <a:pt x="408887" y="-53609"/>
                  <a:pt x="197750" y="312045"/>
                  <a:pt x="217329" y="321041"/>
                </a:cubicBezTo>
                <a:cubicBezTo>
                  <a:pt x="236908" y="330037"/>
                  <a:pt x="480325" y="-27151"/>
                  <a:pt x="496729" y="32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1785B7E8-F154-4BE8-C003-99B0E424FDA4}"/>
              </a:ext>
            </a:extLst>
          </p:cNvPr>
          <p:cNvSpPr/>
          <p:nvPr/>
        </p:nvSpPr>
        <p:spPr>
          <a:xfrm>
            <a:off x="4608480" y="5869836"/>
            <a:ext cx="849909" cy="1275018"/>
          </a:xfrm>
          <a:custGeom>
            <a:avLst/>
            <a:gdLst>
              <a:gd name="connsiteX0" fmla="*/ 192120 w 849909"/>
              <a:gd name="connsiteY0" fmla="*/ 739 h 1275018"/>
              <a:gd name="connsiteX1" fmla="*/ 706470 w 849909"/>
              <a:gd name="connsiteY1" fmla="*/ 248389 h 1275018"/>
              <a:gd name="connsiteX2" fmla="*/ 579470 w 849909"/>
              <a:gd name="connsiteY2" fmla="*/ 210289 h 1275018"/>
              <a:gd name="connsiteX3" fmla="*/ 703295 w 849909"/>
              <a:gd name="connsiteY3" fmla="*/ 365864 h 1275018"/>
              <a:gd name="connsiteX4" fmla="*/ 465170 w 849909"/>
              <a:gd name="connsiteY4" fmla="*/ 410314 h 1275018"/>
              <a:gd name="connsiteX5" fmla="*/ 579470 w 849909"/>
              <a:gd name="connsiteY5" fmla="*/ 448414 h 1275018"/>
              <a:gd name="connsiteX6" fmla="*/ 293720 w 849909"/>
              <a:gd name="connsiteY6" fmla="*/ 537314 h 1275018"/>
              <a:gd name="connsiteX7" fmla="*/ 487395 w 849909"/>
              <a:gd name="connsiteY7" fmla="*/ 584939 h 1275018"/>
              <a:gd name="connsiteX8" fmla="*/ 706470 w 849909"/>
              <a:gd name="connsiteY8" fmla="*/ 908789 h 1275018"/>
              <a:gd name="connsiteX9" fmla="*/ 623920 w 849909"/>
              <a:gd name="connsiteY9" fmla="*/ 819889 h 1275018"/>
              <a:gd name="connsiteX10" fmla="*/ 846170 w 849909"/>
              <a:gd name="connsiteY10" fmla="*/ 1270739 h 1275018"/>
              <a:gd name="connsiteX11" fmla="*/ 408020 w 849909"/>
              <a:gd name="connsiteY11" fmla="*/ 1019914 h 1275018"/>
              <a:gd name="connsiteX12" fmla="*/ 4795 w 849909"/>
              <a:gd name="connsiteY12" fmla="*/ 578589 h 1275018"/>
              <a:gd name="connsiteX13" fmla="*/ 179420 w 849909"/>
              <a:gd name="connsiteY13" fmla="*/ 648439 h 1275018"/>
              <a:gd name="connsiteX14" fmla="*/ 74645 w 849909"/>
              <a:gd name="connsiteY14" fmla="*/ 80114 h 1275018"/>
              <a:gd name="connsiteX15" fmla="*/ 408020 w 849909"/>
              <a:gd name="connsiteY15" fmla="*/ 340464 h 1275018"/>
              <a:gd name="connsiteX16" fmla="*/ 192120 w 849909"/>
              <a:gd name="connsiteY16" fmla="*/ 739 h 127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9909" h="1275018">
                <a:moveTo>
                  <a:pt x="192120" y="739"/>
                </a:moveTo>
                <a:cubicBezTo>
                  <a:pt x="241862" y="-14607"/>
                  <a:pt x="641912" y="213464"/>
                  <a:pt x="706470" y="248389"/>
                </a:cubicBezTo>
                <a:cubicBezTo>
                  <a:pt x="771028" y="283314"/>
                  <a:pt x="579999" y="190710"/>
                  <a:pt x="579470" y="210289"/>
                </a:cubicBezTo>
                <a:cubicBezTo>
                  <a:pt x="578941" y="229868"/>
                  <a:pt x="722345" y="332527"/>
                  <a:pt x="703295" y="365864"/>
                </a:cubicBezTo>
                <a:cubicBezTo>
                  <a:pt x="684245" y="399202"/>
                  <a:pt x="485808" y="396556"/>
                  <a:pt x="465170" y="410314"/>
                </a:cubicBezTo>
                <a:cubicBezTo>
                  <a:pt x="444532" y="424072"/>
                  <a:pt x="608045" y="427247"/>
                  <a:pt x="579470" y="448414"/>
                </a:cubicBezTo>
                <a:cubicBezTo>
                  <a:pt x="550895" y="469581"/>
                  <a:pt x="309066" y="514560"/>
                  <a:pt x="293720" y="537314"/>
                </a:cubicBezTo>
                <a:cubicBezTo>
                  <a:pt x="278374" y="560068"/>
                  <a:pt x="418603" y="523027"/>
                  <a:pt x="487395" y="584939"/>
                </a:cubicBezTo>
                <a:cubicBezTo>
                  <a:pt x="556187" y="646852"/>
                  <a:pt x="683716" y="869631"/>
                  <a:pt x="706470" y="908789"/>
                </a:cubicBezTo>
                <a:cubicBezTo>
                  <a:pt x="729224" y="947947"/>
                  <a:pt x="600637" y="759564"/>
                  <a:pt x="623920" y="819889"/>
                </a:cubicBezTo>
                <a:cubicBezTo>
                  <a:pt x="647203" y="880214"/>
                  <a:pt x="882153" y="1237401"/>
                  <a:pt x="846170" y="1270739"/>
                </a:cubicBezTo>
                <a:cubicBezTo>
                  <a:pt x="810187" y="1304077"/>
                  <a:pt x="548249" y="1135272"/>
                  <a:pt x="408020" y="1019914"/>
                </a:cubicBezTo>
                <a:cubicBezTo>
                  <a:pt x="267791" y="904556"/>
                  <a:pt x="42895" y="640502"/>
                  <a:pt x="4795" y="578589"/>
                </a:cubicBezTo>
                <a:cubicBezTo>
                  <a:pt x="-33305" y="516676"/>
                  <a:pt x="167778" y="731518"/>
                  <a:pt x="179420" y="648439"/>
                </a:cubicBezTo>
                <a:cubicBezTo>
                  <a:pt x="191062" y="565360"/>
                  <a:pt x="36545" y="131443"/>
                  <a:pt x="74645" y="80114"/>
                </a:cubicBezTo>
                <a:cubicBezTo>
                  <a:pt x="112745" y="28785"/>
                  <a:pt x="386324" y="351576"/>
                  <a:pt x="408020" y="340464"/>
                </a:cubicBezTo>
                <a:cubicBezTo>
                  <a:pt x="429716" y="329352"/>
                  <a:pt x="142378" y="16085"/>
                  <a:pt x="192120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77A850A2-DEE6-C8EC-8A3C-5FCBC320B7B7}"/>
              </a:ext>
            </a:extLst>
          </p:cNvPr>
          <p:cNvSpPr/>
          <p:nvPr/>
        </p:nvSpPr>
        <p:spPr>
          <a:xfrm>
            <a:off x="4641040" y="3828274"/>
            <a:ext cx="293411" cy="390514"/>
          </a:xfrm>
          <a:custGeom>
            <a:avLst/>
            <a:gdLst>
              <a:gd name="connsiteX0" fmla="*/ 180342 w 293411"/>
              <a:gd name="connsiteY0" fmla="*/ 2508 h 390514"/>
              <a:gd name="connsiteX1" fmla="*/ 233 w 293411"/>
              <a:gd name="connsiteY1" fmla="*/ 369653 h 390514"/>
              <a:gd name="connsiteX2" fmla="*/ 145705 w 293411"/>
              <a:gd name="connsiteY2" fmla="*/ 196471 h 390514"/>
              <a:gd name="connsiteX3" fmla="*/ 291178 w 293411"/>
              <a:gd name="connsiteY3" fmla="*/ 390435 h 390514"/>
              <a:gd name="connsiteX4" fmla="*/ 228833 w 293411"/>
              <a:gd name="connsiteY4" fmla="*/ 217253 h 390514"/>
              <a:gd name="connsiteX5" fmla="*/ 180342 w 293411"/>
              <a:gd name="connsiteY5" fmla="*/ 2508 h 39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411" h="390514">
                <a:moveTo>
                  <a:pt x="180342" y="2508"/>
                </a:moveTo>
                <a:cubicBezTo>
                  <a:pt x="142242" y="27908"/>
                  <a:pt x="6006" y="337326"/>
                  <a:pt x="233" y="369653"/>
                </a:cubicBezTo>
                <a:cubicBezTo>
                  <a:pt x="-5540" y="401980"/>
                  <a:pt x="97214" y="193007"/>
                  <a:pt x="145705" y="196471"/>
                </a:cubicBezTo>
                <a:cubicBezTo>
                  <a:pt x="194196" y="199935"/>
                  <a:pt x="277323" y="386971"/>
                  <a:pt x="291178" y="390435"/>
                </a:cubicBezTo>
                <a:cubicBezTo>
                  <a:pt x="305033" y="393899"/>
                  <a:pt x="250769" y="283062"/>
                  <a:pt x="228833" y="217253"/>
                </a:cubicBezTo>
                <a:cubicBezTo>
                  <a:pt x="206897" y="151444"/>
                  <a:pt x="218442" y="-22892"/>
                  <a:pt x="180342" y="2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409E9E8A-8963-3BCB-EA99-30A3A73279C9}"/>
              </a:ext>
            </a:extLst>
          </p:cNvPr>
          <p:cNvSpPr/>
          <p:nvPr/>
        </p:nvSpPr>
        <p:spPr>
          <a:xfrm>
            <a:off x="5811731" y="3625025"/>
            <a:ext cx="1625500" cy="593688"/>
          </a:xfrm>
          <a:custGeom>
            <a:avLst/>
            <a:gdLst>
              <a:gd name="connsiteX0" fmla="*/ 1600451 w 1625500"/>
              <a:gd name="connsiteY0" fmla="*/ 4866 h 593688"/>
              <a:gd name="connsiteX1" fmla="*/ 1295651 w 1625500"/>
              <a:gd name="connsiteY1" fmla="*/ 191902 h 593688"/>
              <a:gd name="connsiteX2" fmla="*/ 970069 w 1625500"/>
              <a:gd name="connsiteY2" fmla="*/ 503630 h 593688"/>
              <a:gd name="connsiteX3" fmla="*/ 1087833 w 1625500"/>
              <a:gd name="connsiteY3" fmla="*/ 261175 h 593688"/>
              <a:gd name="connsiteX4" fmla="*/ 692978 w 1625500"/>
              <a:gd name="connsiteY4" fmla="*/ 468993 h 593688"/>
              <a:gd name="connsiteX5" fmla="*/ 769178 w 1625500"/>
              <a:gd name="connsiteY5" fmla="*/ 344302 h 593688"/>
              <a:gd name="connsiteX6" fmla="*/ 166505 w 1625500"/>
              <a:gd name="connsiteY6" fmla="*/ 593684 h 593688"/>
              <a:gd name="connsiteX7" fmla="*/ 464378 w 1625500"/>
              <a:gd name="connsiteY7" fmla="*/ 337375 h 593688"/>
              <a:gd name="connsiteX8" fmla="*/ 7178 w 1625500"/>
              <a:gd name="connsiteY8" fmla="*/ 441284 h 593688"/>
              <a:gd name="connsiteX9" fmla="*/ 900796 w 1625500"/>
              <a:gd name="connsiteY9" fmla="*/ 219611 h 593688"/>
              <a:gd name="connsiteX10" fmla="*/ 1233305 w 1625500"/>
              <a:gd name="connsiteY10" fmla="*/ 129557 h 593688"/>
              <a:gd name="connsiteX11" fmla="*/ 602924 w 1625500"/>
              <a:gd name="connsiteY11" fmla="*/ 385866 h 593688"/>
              <a:gd name="connsiteX12" fmla="*/ 1600451 w 1625500"/>
              <a:gd name="connsiteY12" fmla="*/ 4866 h 59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5500" h="593688">
                <a:moveTo>
                  <a:pt x="1600451" y="4866"/>
                </a:moveTo>
                <a:cubicBezTo>
                  <a:pt x="1715905" y="-27461"/>
                  <a:pt x="1400715" y="108775"/>
                  <a:pt x="1295651" y="191902"/>
                </a:cubicBezTo>
                <a:cubicBezTo>
                  <a:pt x="1190587" y="275029"/>
                  <a:pt x="1004705" y="492085"/>
                  <a:pt x="970069" y="503630"/>
                </a:cubicBezTo>
                <a:cubicBezTo>
                  <a:pt x="935433" y="515175"/>
                  <a:pt x="1134015" y="266948"/>
                  <a:pt x="1087833" y="261175"/>
                </a:cubicBezTo>
                <a:cubicBezTo>
                  <a:pt x="1041651" y="255402"/>
                  <a:pt x="746087" y="455138"/>
                  <a:pt x="692978" y="468993"/>
                </a:cubicBezTo>
                <a:cubicBezTo>
                  <a:pt x="639869" y="482848"/>
                  <a:pt x="856923" y="323520"/>
                  <a:pt x="769178" y="344302"/>
                </a:cubicBezTo>
                <a:cubicBezTo>
                  <a:pt x="681433" y="365084"/>
                  <a:pt x="217305" y="594839"/>
                  <a:pt x="166505" y="593684"/>
                </a:cubicBezTo>
                <a:cubicBezTo>
                  <a:pt x="115705" y="592530"/>
                  <a:pt x="490932" y="362775"/>
                  <a:pt x="464378" y="337375"/>
                </a:cubicBezTo>
                <a:cubicBezTo>
                  <a:pt x="437824" y="311975"/>
                  <a:pt x="-65558" y="460911"/>
                  <a:pt x="7178" y="441284"/>
                </a:cubicBezTo>
                <a:cubicBezTo>
                  <a:pt x="79914" y="421657"/>
                  <a:pt x="696441" y="271566"/>
                  <a:pt x="900796" y="219611"/>
                </a:cubicBezTo>
                <a:cubicBezTo>
                  <a:pt x="1105151" y="167656"/>
                  <a:pt x="1282950" y="101848"/>
                  <a:pt x="1233305" y="129557"/>
                </a:cubicBezTo>
                <a:cubicBezTo>
                  <a:pt x="1183660" y="157266"/>
                  <a:pt x="549815" y="405493"/>
                  <a:pt x="602924" y="385866"/>
                </a:cubicBezTo>
                <a:cubicBezTo>
                  <a:pt x="656033" y="366239"/>
                  <a:pt x="1484997" y="37193"/>
                  <a:pt x="1600451" y="4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CC40EE10-3097-B96B-EE2E-A6B58B27F87C}"/>
              </a:ext>
            </a:extLst>
          </p:cNvPr>
          <p:cNvSpPr/>
          <p:nvPr/>
        </p:nvSpPr>
        <p:spPr>
          <a:xfrm>
            <a:off x="7212943" y="3973809"/>
            <a:ext cx="599099" cy="3297036"/>
          </a:xfrm>
          <a:custGeom>
            <a:avLst/>
            <a:gdLst>
              <a:gd name="connsiteX0" fmla="*/ 519946 w 599099"/>
              <a:gd name="connsiteY0" fmla="*/ 11169 h 3297036"/>
              <a:gd name="connsiteX1" fmla="*/ 23235 w 599099"/>
              <a:gd name="connsiteY1" fmla="*/ 2799524 h 3297036"/>
              <a:gd name="connsiteX2" fmla="*/ 237724 w 599099"/>
              <a:gd name="connsiteY2" fmla="*/ 2077035 h 3297036"/>
              <a:gd name="connsiteX3" fmla="*/ 657 w 599099"/>
              <a:gd name="connsiteY3" fmla="*/ 3296235 h 3297036"/>
              <a:gd name="connsiteX4" fmla="*/ 328035 w 599099"/>
              <a:gd name="connsiteY4" fmla="*/ 1862547 h 3297036"/>
              <a:gd name="connsiteX5" fmla="*/ 598968 w 599099"/>
              <a:gd name="connsiteY5" fmla="*/ 778813 h 3297036"/>
              <a:gd name="connsiteX6" fmla="*/ 294168 w 599099"/>
              <a:gd name="connsiteY6" fmla="*/ 1783524 h 3297036"/>
              <a:gd name="connsiteX7" fmla="*/ 519946 w 599099"/>
              <a:gd name="connsiteY7" fmla="*/ 11169 h 329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099" h="3297036">
                <a:moveTo>
                  <a:pt x="519946" y="11169"/>
                </a:moveTo>
                <a:cubicBezTo>
                  <a:pt x="474790" y="180502"/>
                  <a:pt x="70272" y="2455213"/>
                  <a:pt x="23235" y="2799524"/>
                </a:cubicBezTo>
                <a:cubicBezTo>
                  <a:pt x="-23802" y="3143835"/>
                  <a:pt x="241487" y="1994250"/>
                  <a:pt x="237724" y="2077035"/>
                </a:cubicBezTo>
                <a:cubicBezTo>
                  <a:pt x="233961" y="2159820"/>
                  <a:pt x="-14395" y="3331983"/>
                  <a:pt x="657" y="3296235"/>
                </a:cubicBezTo>
                <a:cubicBezTo>
                  <a:pt x="15709" y="3260487"/>
                  <a:pt x="228316" y="2282117"/>
                  <a:pt x="328035" y="1862547"/>
                </a:cubicBezTo>
                <a:cubicBezTo>
                  <a:pt x="427754" y="1442977"/>
                  <a:pt x="604612" y="791983"/>
                  <a:pt x="598968" y="778813"/>
                </a:cubicBezTo>
                <a:cubicBezTo>
                  <a:pt x="593324" y="765643"/>
                  <a:pt x="309220" y="1915228"/>
                  <a:pt x="294168" y="1783524"/>
                </a:cubicBezTo>
                <a:cubicBezTo>
                  <a:pt x="279116" y="1651820"/>
                  <a:pt x="565102" y="-158164"/>
                  <a:pt x="519946" y="1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7DCD0350-D1F9-5BE3-77A9-374FBF920A36}"/>
              </a:ext>
            </a:extLst>
          </p:cNvPr>
          <p:cNvSpPr/>
          <p:nvPr/>
        </p:nvSpPr>
        <p:spPr>
          <a:xfrm>
            <a:off x="7273003" y="4501883"/>
            <a:ext cx="618841" cy="2450792"/>
          </a:xfrm>
          <a:custGeom>
            <a:avLst/>
            <a:gdLst>
              <a:gd name="connsiteX0" fmla="*/ 561486 w 618841"/>
              <a:gd name="connsiteY0" fmla="*/ 13673 h 2450792"/>
              <a:gd name="connsiteX1" fmla="*/ 19619 w 618841"/>
              <a:gd name="connsiteY1" fmla="*/ 2350473 h 2450792"/>
              <a:gd name="connsiteX2" fmla="*/ 166375 w 618841"/>
              <a:gd name="connsiteY2" fmla="*/ 1898917 h 2450792"/>
              <a:gd name="connsiteX3" fmla="*/ 617930 w 618841"/>
              <a:gd name="connsiteY3" fmla="*/ 758739 h 2450792"/>
              <a:gd name="connsiteX4" fmla="*/ 290553 w 618841"/>
              <a:gd name="connsiteY4" fmla="*/ 1357050 h 2450792"/>
              <a:gd name="connsiteX5" fmla="*/ 561486 w 618841"/>
              <a:gd name="connsiteY5" fmla="*/ 13673 h 245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841" h="2450792">
                <a:moveTo>
                  <a:pt x="561486" y="13673"/>
                </a:moveTo>
                <a:cubicBezTo>
                  <a:pt x="516330" y="179244"/>
                  <a:pt x="85471" y="2036266"/>
                  <a:pt x="19619" y="2350473"/>
                </a:cubicBezTo>
                <a:cubicBezTo>
                  <a:pt x="-46233" y="2664680"/>
                  <a:pt x="66656" y="2164206"/>
                  <a:pt x="166375" y="1898917"/>
                </a:cubicBezTo>
                <a:cubicBezTo>
                  <a:pt x="266093" y="1633628"/>
                  <a:pt x="597234" y="849050"/>
                  <a:pt x="617930" y="758739"/>
                </a:cubicBezTo>
                <a:cubicBezTo>
                  <a:pt x="638626" y="668428"/>
                  <a:pt x="299960" y="1475583"/>
                  <a:pt x="290553" y="1357050"/>
                </a:cubicBezTo>
                <a:cubicBezTo>
                  <a:pt x="281146" y="1238517"/>
                  <a:pt x="606642" y="-151898"/>
                  <a:pt x="561486" y="13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1612DE3F-B7A4-F668-0C20-C232B2DC35C9}"/>
              </a:ext>
            </a:extLst>
          </p:cNvPr>
          <p:cNvSpPr/>
          <p:nvPr/>
        </p:nvSpPr>
        <p:spPr>
          <a:xfrm>
            <a:off x="5068711" y="6807200"/>
            <a:ext cx="2266665" cy="541615"/>
          </a:xfrm>
          <a:custGeom>
            <a:avLst/>
            <a:gdLst>
              <a:gd name="connsiteX0" fmla="*/ 0 w 2266665"/>
              <a:gd name="connsiteY0" fmla="*/ 0 h 541615"/>
              <a:gd name="connsiteX1" fmla="*/ 169333 w 2266665"/>
              <a:gd name="connsiteY1" fmla="*/ 56444 h 541615"/>
              <a:gd name="connsiteX2" fmla="*/ 1411111 w 2266665"/>
              <a:gd name="connsiteY2" fmla="*/ 485422 h 541615"/>
              <a:gd name="connsiteX3" fmla="*/ 1253067 w 2266665"/>
              <a:gd name="connsiteY3" fmla="*/ 474133 h 541615"/>
              <a:gd name="connsiteX4" fmla="*/ 2246489 w 2266665"/>
              <a:gd name="connsiteY4" fmla="*/ 519289 h 541615"/>
              <a:gd name="connsiteX5" fmla="*/ 1806222 w 2266665"/>
              <a:gd name="connsiteY5" fmla="*/ 496711 h 541615"/>
              <a:gd name="connsiteX6" fmla="*/ 474133 w 2266665"/>
              <a:gd name="connsiteY6" fmla="*/ 496711 h 541615"/>
              <a:gd name="connsiteX7" fmla="*/ 1049867 w 2266665"/>
              <a:gd name="connsiteY7" fmla="*/ 508000 h 541615"/>
              <a:gd name="connsiteX8" fmla="*/ 0 w 2266665"/>
              <a:gd name="connsiteY8" fmla="*/ 0 h 54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6665" h="541615">
                <a:moveTo>
                  <a:pt x="0" y="0"/>
                </a:moveTo>
                <a:lnTo>
                  <a:pt x="169333" y="56444"/>
                </a:lnTo>
                <a:lnTo>
                  <a:pt x="1411111" y="485422"/>
                </a:lnTo>
                <a:cubicBezTo>
                  <a:pt x="1591733" y="555037"/>
                  <a:pt x="1253067" y="474133"/>
                  <a:pt x="1253067" y="474133"/>
                </a:cubicBezTo>
                <a:lnTo>
                  <a:pt x="2246489" y="519289"/>
                </a:lnTo>
                <a:cubicBezTo>
                  <a:pt x="2338681" y="523052"/>
                  <a:pt x="2101615" y="500474"/>
                  <a:pt x="1806222" y="496711"/>
                </a:cubicBezTo>
                <a:cubicBezTo>
                  <a:pt x="1510829" y="492948"/>
                  <a:pt x="474133" y="496711"/>
                  <a:pt x="474133" y="496711"/>
                </a:cubicBezTo>
                <a:cubicBezTo>
                  <a:pt x="348074" y="498592"/>
                  <a:pt x="1127008" y="588904"/>
                  <a:pt x="1049867" y="508000"/>
                </a:cubicBezTo>
                <a:cubicBezTo>
                  <a:pt x="972726" y="427096"/>
                  <a:pt x="492007" y="21919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3880C8BC-FA03-D663-11B8-76D60AD0519D}"/>
              </a:ext>
            </a:extLst>
          </p:cNvPr>
          <p:cNvSpPr/>
          <p:nvPr/>
        </p:nvSpPr>
        <p:spPr>
          <a:xfrm>
            <a:off x="3385504" y="6974512"/>
            <a:ext cx="1273388" cy="1515571"/>
          </a:xfrm>
          <a:custGeom>
            <a:avLst/>
            <a:gdLst>
              <a:gd name="connsiteX0" fmla="*/ 633340 w 1273388"/>
              <a:gd name="connsiteY0" fmla="*/ 13310 h 1515571"/>
              <a:gd name="connsiteX1" fmla="*/ 1242940 w 1273388"/>
              <a:gd name="connsiteY1" fmla="*/ 780955 h 1515571"/>
              <a:gd name="connsiteX2" fmla="*/ 1175207 w 1273388"/>
              <a:gd name="connsiteY2" fmla="*/ 1514732 h 1515571"/>
              <a:gd name="connsiteX3" fmla="*/ 1118763 w 1273388"/>
              <a:gd name="connsiteY3" fmla="*/ 938999 h 1515571"/>
              <a:gd name="connsiteX4" fmla="*/ 1141340 w 1273388"/>
              <a:gd name="connsiteY4" fmla="*/ 1514732 h 1515571"/>
              <a:gd name="connsiteX5" fmla="*/ 836540 w 1273388"/>
              <a:gd name="connsiteY5" fmla="*/ 814821 h 1515571"/>
              <a:gd name="connsiteX6" fmla="*/ 960718 w 1273388"/>
              <a:gd name="connsiteY6" fmla="*/ 1413132 h 1515571"/>
              <a:gd name="connsiteX7" fmla="*/ 531740 w 1273388"/>
              <a:gd name="connsiteY7" fmla="*/ 950288 h 1515571"/>
              <a:gd name="connsiteX8" fmla="*/ 1163 w 1273388"/>
              <a:gd name="connsiteY8" fmla="*/ 600332 h 1515571"/>
              <a:gd name="connsiteX9" fmla="*/ 396274 w 1273388"/>
              <a:gd name="connsiteY9" fmla="*/ 792244 h 1515571"/>
              <a:gd name="connsiteX10" fmla="*/ 633340 w 1273388"/>
              <a:gd name="connsiteY10" fmla="*/ 476155 h 1515571"/>
              <a:gd name="connsiteX11" fmla="*/ 847829 w 1273388"/>
              <a:gd name="connsiteY11" fmla="*/ 306821 h 1515571"/>
              <a:gd name="connsiteX12" fmla="*/ 633340 w 1273388"/>
              <a:gd name="connsiteY12" fmla="*/ 13310 h 151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3388" h="1515571">
                <a:moveTo>
                  <a:pt x="633340" y="13310"/>
                </a:moveTo>
                <a:cubicBezTo>
                  <a:pt x="699192" y="92332"/>
                  <a:pt x="1152629" y="530718"/>
                  <a:pt x="1242940" y="780955"/>
                </a:cubicBezTo>
                <a:cubicBezTo>
                  <a:pt x="1333251" y="1031192"/>
                  <a:pt x="1195903" y="1488391"/>
                  <a:pt x="1175207" y="1514732"/>
                </a:cubicBezTo>
                <a:cubicBezTo>
                  <a:pt x="1154511" y="1541073"/>
                  <a:pt x="1124407" y="938999"/>
                  <a:pt x="1118763" y="938999"/>
                </a:cubicBezTo>
                <a:cubicBezTo>
                  <a:pt x="1113119" y="938999"/>
                  <a:pt x="1188377" y="1535428"/>
                  <a:pt x="1141340" y="1514732"/>
                </a:cubicBezTo>
                <a:cubicBezTo>
                  <a:pt x="1094303" y="1494036"/>
                  <a:pt x="866644" y="831754"/>
                  <a:pt x="836540" y="814821"/>
                </a:cubicBezTo>
                <a:cubicBezTo>
                  <a:pt x="806436" y="797888"/>
                  <a:pt x="1011518" y="1390554"/>
                  <a:pt x="960718" y="1413132"/>
                </a:cubicBezTo>
                <a:cubicBezTo>
                  <a:pt x="909918" y="1435710"/>
                  <a:pt x="691666" y="1085755"/>
                  <a:pt x="531740" y="950288"/>
                </a:cubicBezTo>
                <a:cubicBezTo>
                  <a:pt x="371814" y="814821"/>
                  <a:pt x="23741" y="626673"/>
                  <a:pt x="1163" y="600332"/>
                </a:cubicBezTo>
                <a:cubicBezTo>
                  <a:pt x="-21415" y="573991"/>
                  <a:pt x="290911" y="812940"/>
                  <a:pt x="396274" y="792244"/>
                </a:cubicBezTo>
                <a:cubicBezTo>
                  <a:pt x="501637" y="771548"/>
                  <a:pt x="558081" y="557059"/>
                  <a:pt x="633340" y="476155"/>
                </a:cubicBezTo>
                <a:cubicBezTo>
                  <a:pt x="708599" y="395251"/>
                  <a:pt x="845948" y="383962"/>
                  <a:pt x="847829" y="306821"/>
                </a:cubicBezTo>
                <a:cubicBezTo>
                  <a:pt x="849710" y="229680"/>
                  <a:pt x="567488" y="-65712"/>
                  <a:pt x="633340" y="13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BFF1AD3A-0334-A07D-3D9B-18430A690E85}"/>
              </a:ext>
            </a:extLst>
          </p:cNvPr>
          <p:cNvSpPr/>
          <p:nvPr/>
        </p:nvSpPr>
        <p:spPr>
          <a:xfrm>
            <a:off x="3675875" y="9564706"/>
            <a:ext cx="947335" cy="3081795"/>
          </a:xfrm>
          <a:custGeom>
            <a:avLst/>
            <a:gdLst>
              <a:gd name="connsiteX0" fmla="*/ 4303 w 947335"/>
              <a:gd name="connsiteY0" fmla="*/ 42138 h 3081795"/>
              <a:gd name="connsiteX1" fmla="*/ 907414 w 947335"/>
              <a:gd name="connsiteY1" fmla="*/ 3022405 h 3081795"/>
              <a:gd name="connsiteX2" fmla="*/ 771947 w 947335"/>
              <a:gd name="connsiteY2" fmla="*/ 1949961 h 3081795"/>
              <a:gd name="connsiteX3" fmla="*/ 625192 w 947335"/>
              <a:gd name="connsiteY3" fmla="*/ 956538 h 3081795"/>
              <a:gd name="connsiteX4" fmla="*/ 568747 w 947335"/>
              <a:gd name="connsiteY4" fmla="*/ 1250050 h 3081795"/>
              <a:gd name="connsiteX5" fmla="*/ 4303 w 947335"/>
              <a:gd name="connsiteY5" fmla="*/ 42138 h 308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7335" h="3081795">
                <a:moveTo>
                  <a:pt x="4303" y="42138"/>
                </a:moveTo>
                <a:cubicBezTo>
                  <a:pt x="60747" y="337530"/>
                  <a:pt x="779473" y="2704435"/>
                  <a:pt x="907414" y="3022405"/>
                </a:cubicBezTo>
                <a:cubicBezTo>
                  <a:pt x="1035355" y="3340376"/>
                  <a:pt x="818984" y="2294272"/>
                  <a:pt x="771947" y="1949961"/>
                </a:cubicBezTo>
                <a:cubicBezTo>
                  <a:pt x="724910" y="1605650"/>
                  <a:pt x="659059" y="1073190"/>
                  <a:pt x="625192" y="956538"/>
                </a:cubicBezTo>
                <a:cubicBezTo>
                  <a:pt x="591325" y="839886"/>
                  <a:pt x="674110" y="1404331"/>
                  <a:pt x="568747" y="1250050"/>
                </a:cubicBezTo>
                <a:cubicBezTo>
                  <a:pt x="463384" y="1095769"/>
                  <a:pt x="-52141" y="-253254"/>
                  <a:pt x="4303" y="42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DF73832B-4B32-43C8-DC4A-FEB37671F43B}"/>
              </a:ext>
            </a:extLst>
          </p:cNvPr>
          <p:cNvSpPr/>
          <p:nvPr/>
        </p:nvSpPr>
        <p:spPr>
          <a:xfrm>
            <a:off x="1277703" y="9470187"/>
            <a:ext cx="1356609" cy="2801840"/>
          </a:xfrm>
          <a:custGeom>
            <a:avLst/>
            <a:gdLst>
              <a:gd name="connsiteX0" fmla="*/ 88253 w 1356609"/>
              <a:gd name="connsiteY0" fmla="*/ 91502 h 2801840"/>
              <a:gd name="connsiteX1" fmla="*/ 1318741 w 1356609"/>
              <a:gd name="connsiteY1" fmla="*/ 2665369 h 2801840"/>
              <a:gd name="connsiteX2" fmla="*/ 1059097 w 1356609"/>
              <a:gd name="connsiteY2" fmla="*/ 2213813 h 2801840"/>
              <a:gd name="connsiteX3" fmla="*/ 1239719 w 1356609"/>
              <a:gd name="connsiteY3" fmla="*/ 2755680 h 2801840"/>
              <a:gd name="connsiteX4" fmla="*/ 223719 w 1356609"/>
              <a:gd name="connsiteY4" fmla="*/ 780124 h 2801840"/>
              <a:gd name="connsiteX5" fmla="*/ 88253 w 1356609"/>
              <a:gd name="connsiteY5" fmla="*/ 91502 h 28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609" h="2801840">
                <a:moveTo>
                  <a:pt x="88253" y="91502"/>
                </a:moveTo>
                <a:cubicBezTo>
                  <a:pt x="270757" y="405709"/>
                  <a:pt x="1156934" y="2311651"/>
                  <a:pt x="1318741" y="2665369"/>
                </a:cubicBezTo>
                <a:cubicBezTo>
                  <a:pt x="1480548" y="3019088"/>
                  <a:pt x="1072267" y="2198761"/>
                  <a:pt x="1059097" y="2213813"/>
                </a:cubicBezTo>
                <a:cubicBezTo>
                  <a:pt x="1045927" y="2228865"/>
                  <a:pt x="1378949" y="2994628"/>
                  <a:pt x="1239719" y="2755680"/>
                </a:cubicBezTo>
                <a:cubicBezTo>
                  <a:pt x="1100489" y="2516732"/>
                  <a:pt x="413749" y="1222272"/>
                  <a:pt x="223719" y="780124"/>
                </a:cubicBezTo>
                <a:cubicBezTo>
                  <a:pt x="33689" y="337976"/>
                  <a:pt x="-94251" y="-222705"/>
                  <a:pt x="88253" y="91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D6B82222-170B-9E94-5F8F-A2A5B11F6AFB}"/>
              </a:ext>
            </a:extLst>
          </p:cNvPr>
          <p:cNvSpPr/>
          <p:nvPr/>
        </p:nvSpPr>
        <p:spPr>
          <a:xfrm>
            <a:off x="775859" y="10284918"/>
            <a:ext cx="665729" cy="2144391"/>
          </a:xfrm>
          <a:custGeom>
            <a:avLst/>
            <a:gdLst>
              <a:gd name="connsiteX0" fmla="*/ 25652 w 665729"/>
              <a:gd name="connsiteY0" fmla="*/ 44415 h 2144391"/>
              <a:gd name="connsiteX1" fmla="*/ 657830 w 665729"/>
              <a:gd name="connsiteY1" fmla="*/ 1997393 h 2144391"/>
              <a:gd name="connsiteX2" fmla="*/ 364319 w 665729"/>
              <a:gd name="connsiteY2" fmla="*/ 1444238 h 2144391"/>
              <a:gd name="connsiteX3" fmla="*/ 127252 w 665729"/>
              <a:gd name="connsiteY3" fmla="*/ 2144149 h 2144391"/>
              <a:gd name="connsiteX4" fmla="*/ 59519 w 665729"/>
              <a:gd name="connsiteY4" fmla="*/ 1353926 h 2144391"/>
              <a:gd name="connsiteX5" fmla="*/ 48230 w 665729"/>
              <a:gd name="connsiteY5" fmla="*/ 1918371 h 2144391"/>
              <a:gd name="connsiteX6" fmla="*/ 115963 w 665729"/>
              <a:gd name="connsiteY6" fmla="*/ 733038 h 2144391"/>
              <a:gd name="connsiteX7" fmla="*/ 25652 w 665729"/>
              <a:gd name="connsiteY7" fmla="*/ 44415 h 214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729" h="2144391">
                <a:moveTo>
                  <a:pt x="25652" y="44415"/>
                </a:moveTo>
                <a:cubicBezTo>
                  <a:pt x="115963" y="255141"/>
                  <a:pt x="601386" y="1764089"/>
                  <a:pt x="657830" y="1997393"/>
                </a:cubicBezTo>
                <a:cubicBezTo>
                  <a:pt x="714275" y="2230697"/>
                  <a:pt x="452749" y="1419779"/>
                  <a:pt x="364319" y="1444238"/>
                </a:cubicBezTo>
                <a:cubicBezTo>
                  <a:pt x="275889" y="1468697"/>
                  <a:pt x="178052" y="2159201"/>
                  <a:pt x="127252" y="2144149"/>
                </a:cubicBezTo>
                <a:cubicBezTo>
                  <a:pt x="76452" y="2129097"/>
                  <a:pt x="72689" y="1391556"/>
                  <a:pt x="59519" y="1353926"/>
                </a:cubicBezTo>
                <a:cubicBezTo>
                  <a:pt x="46349" y="1316296"/>
                  <a:pt x="38823" y="2021852"/>
                  <a:pt x="48230" y="1918371"/>
                </a:cubicBezTo>
                <a:cubicBezTo>
                  <a:pt x="57637" y="1814890"/>
                  <a:pt x="119726" y="1041601"/>
                  <a:pt x="115963" y="733038"/>
                </a:cubicBezTo>
                <a:cubicBezTo>
                  <a:pt x="112200" y="424475"/>
                  <a:pt x="-64659" y="-166311"/>
                  <a:pt x="25652" y="44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03845FA2-3061-41A4-815C-028604A7E601}"/>
              </a:ext>
            </a:extLst>
          </p:cNvPr>
          <p:cNvSpPr/>
          <p:nvPr/>
        </p:nvSpPr>
        <p:spPr>
          <a:xfrm>
            <a:off x="1727190" y="8815088"/>
            <a:ext cx="2068496" cy="399062"/>
          </a:xfrm>
          <a:custGeom>
            <a:avLst/>
            <a:gdLst>
              <a:gd name="connsiteX0" fmla="*/ 10 w 2068496"/>
              <a:gd name="connsiteY0" fmla="*/ 170868 h 399062"/>
              <a:gd name="connsiteX1" fmla="*/ 1320810 w 2068496"/>
              <a:gd name="connsiteY1" fmla="*/ 170868 h 399062"/>
              <a:gd name="connsiteX2" fmla="*/ 2043299 w 2068496"/>
              <a:gd name="connsiteY2" fmla="*/ 396645 h 399062"/>
              <a:gd name="connsiteX3" fmla="*/ 1851388 w 2068496"/>
              <a:gd name="connsiteY3" fmla="*/ 272468 h 399062"/>
              <a:gd name="connsiteX4" fmla="*/ 1343388 w 2068496"/>
              <a:gd name="connsiteY4" fmla="*/ 1534 h 399062"/>
              <a:gd name="connsiteX5" fmla="*/ 10 w 2068496"/>
              <a:gd name="connsiteY5" fmla="*/ 170868 h 39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496" h="399062">
                <a:moveTo>
                  <a:pt x="10" y="170868"/>
                </a:moveTo>
                <a:cubicBezTo>
                  <a:pt x="-3753" y="199090"/>
                  <a:pt x="980262" y="133238"/>
                  <a:pt x="1320810" y="170868"/>
                </a:cubicBezTo>
                <a:cubicBezTo>
                  <a:pt x="1661358" y="208498"/>
                  <a:pt x="1954869" y="379712"/>
                  <a:pt x="2043299" y="396645"/>
                </a:cubicBezTo>
                <a:cubicBezTo>
                  <a:pt x="2131729" y="413578"/>
                  <a:pt x="1968040" y="338320"/>
                  <a:pt x="1851388" y="272468"/>
                </a:cubicBezTo>
                <a:cubicBezTo>
                  <a:pt x="1734736" y="206616"/>
                  <a:pt x="1653832" y="20349"/>
                  <a:pt x="1343388" y="1534"/>
                </a:cubicBezTo>
                <a:cubicBezTo>
                  <a:pt x="1032944" y="-17281"/>
                  <a:pt x="3773" y="142646"/>
                  <a:pt x="10" y="170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CE76B4F2-5CF9-90E6-D96F-7EB7843A44C2}"/>
              </a:ext>
            </a:extLst>
          </p:cNvPr>
          <p:cNvSpPr/>
          <p:nvPr/>
        </p:nvSpPr>
        <p:spPr>
          <a:xfrm>
            <a:off x="5841432" y="5169758"/>
            <a:ext cx="226990" cy="584860"/>
          </a:xfrm>
          <a:custGeom>
            <a:avLst/>
            <a:gdLst>
              <a:gd name="connsiteX0" fmla="*/ 54543 w 226990"/>
              <a:gd name="connsiteY0" fmla="*/ 8667 h 584860"/>
              <a:gd name="connsiteX1" fmla="*/ 3743 w 226990"/>
              <a:gd name="connsiteY1" fmla="*/ 570642 h 584860"/>
              <a:gd name="connsiteX2" fmla="*/ 32318 w 226990"/>
              <a:gd name="connsiteY2" fmla="*/ 427767 h 584860"/>
              <a:gd name="connsiteX3" fmla="*/ 10093 w 226990"/>
              <a:gd name="connsiteY3" fmla="*/ 554767 h 584860"/>
              <a:gd name="connsiteX4" fmla="*/ 225993 w 226990"/>
              <a:gd name="connsiteY4" fmla="*/ 208692 h 584860"/>
              <a:gd name="connsiteX5" fmla="*/ 89468 w 226990"/>
              <a:gd name="connsiteY5" fmla="*/ 361092 h 584860"/>
              <a:gd name="connsiteX6" fmla="*/ 60893 w 226990"/>
              <a:gd name="connsiteY6" fmla="*/ 237267 h 584860"/>
              <a:gd name="connsiteX7" fmla="*/ 54543 w 226990"/>
              <a:gd name="connsiteY7" fmla="*/ 8667 h 58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990" h="584860">
                <a:moveTo>
                  <a:pt x="54543" y="8667"/>
                </a:moveTo>
                <a:cubicBezTo>
                  <a:pt x="45018" y="64229"/>
                  <a:pt x="7447" y="500792"/>
                  <a:pt x="3743" y="570642"/>
                </a:cubicBezTo>
                <a:cubicBezTo>
                  <a:pt x="39" y="640492"/>
                  <a:pt x="31260" y="430413"/>
                  <a:pt x="32318" y="427767"/>
                </a:cubicBezTo>
                <a:cubicBezTo>
                  <a:pt x="33376" y="425121"/>
                  <a:pt x="-22186" y="591279"/>
                  <a:pt x="10093" y="554767"/>
                </a:cubicBezTo>
                <a:cubicBezTo>
                  <a:pt x="42372" y="518255"/>
                  <a:pt x="212764" y="240971"/>
                  <a:pt x="225993" y="208692"/>
                </a:cubicBezTo>
                <a:cubicBezTo>
                  <a:pt x="239222" y="176413"/>
                  <a:pt x="116985" y="356330"/>
                  <a:pt x="89468" y="361092"/>
                </a:cubicBezTo>
                <a:cubicBezTo>
                  <a:pt x="61951" y="365854"/>
                  <a:pt x="64068" y="293888"/>
                  <a:pt x="60893" y="237267"/>
                </a:cubicBezTo>
                <a:cubicBezTo>
                  <a:pt x="57718" y="180646"/>
                  <a:pt x="64068" y="-46895"/>
                  <a:pt x="54543" y="8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E14B30F0-6784-0D4E-DFEE-4B8DDBF7C055}"/>
              </a:ext>
            </a:extLst>
          </p:cNvPr>
          <p:cNvSpPr/>
          <p:nvPr/>
        </p:nvSpPr>
        <p:spPr>
          <a:xfrm>
            <a:off x="6054936" y="5883124"/>
            <a:ext cx="397047" cy="93519"/>
          </a:xfrm>
          <a:custGeom>
            <a:avLst/>
            <a:gdLst>
              <a:gd name="connsiteX0" fmla="*/ 6139 w 397047"/>
              <a:gd name="connsiteY0" fmla="*/ 151 h 93519"/>
              <a:gd name="connsiteX1" fmla="*/ 380789 w 397047"/>
              <a:gd name="connsiteY1" fmla="*/ 50951 h 93519"/>
              <a:gd name="connsiteX2" fmla="*/ 301414 w 397047"/>
              <a:gd name="connsiteY2" fmla="*/ 38251 h 93519"/>
              <a:gd name="connsiteX3" fmla="*/ 47414 w 397047"/>
              <a:gd name="connsiteY3" fmla="*/ 92226 h 93519"/>
              <a:gd name="connsiteX4" fmla="*/ 139489 w 397047"/>
              <a:gd name="connsiteY4" fmla="*/ 70001 h 93519"/>
              <a:gd name="connsiteX5" fmla="*/ 6139 w 397047"/>
              <a:gd name="connsiteY5" fmla="*/ 151 h 9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047" h="93519">
                <a:moveTo>
                  <a:pt x="6139" y="151"/>
                </a:moveTo>
                <a:cubicBezTo>
                  <a:pt x="46356" y="-3024"/>
                  <a:pt x="331576" y="44601"/>
                  <a:pt x="380789" y="50951"/>
                </a:cubicBezTo>
                <a:cubicBezTo>
                  <a:pt x="430002" y="57301"/>
                  <a:pt x="356976" y="31372"/>
                  <a:pt x="301414" y="38251"/>
                </a:cubicBezTo>
                <a:cubicBezTo>
                  <a:pt x="245852" y="45130"/>
                  <a:pt x="74402" y="86934"/>
                  <a:pt x="47414" y="92226"/>
                </a:cubicBezTo>
                <a:cubicBezTo>
                  <a:pt x="20427" y="97518"/>
                  <a:pt x="142664" y="85876"/>
                  <a:pt x="139489" y="70001"/>
                </a:cubicBezTo>
                <a:cubicBezTo>
                  <a:pt x="136314" y="54126"/>
                  <a:pt x="-34078" y="3326"/>
                  <a:pt x="6139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7B4609D9-E370-47A9-9129-970CB05B320D}"/>
              </a:ext>
            </a:extLst>
          </p:cNvPr>
          <p:cNvSpPr/>
          <p:nvPr/>
        </p:nvSpPr>
        <p:spPr>
          <a:xfrm>
            <a:off x="5456220" y="6216611"/>
            <a:ext cx="208400" cy="438796"/>
          </a:xfrm>
          <a:custGeom>
            <a:avLst/>
            <a:gdLst>
              <a:gd name="connsiteX0" fmla="*/ 1605 w 208400"/>
              <a:gd name="connsiteY0" fmla="*/ 39 h 438796"/>
              <a:gd name="connsiteX1" fmla="*/ 160355 w 208400"/>
              <a:gd name="connsiteY1" fmla="*/ 231814 h 438796"/>
              <a:gd name="connsiteX2" fmla="*/ 141305 w 208400"/>
              <a:gd name="connsiteY2" fmla="*/ 171489 h 438796"/>
              <a:gd name="connsiteX3" fmla="*/ 201630 w 208400"/>
              <a:gd name="connsiteY3" fmla="*/ 377864 h 438796"/>
              <a:gd name="connsiteX4" fmla="*/ 201630 w 208400"/>
              <a:gd name="connsiteY4" fmla="*/ 400089 h 438796"/>
              <a:gd name="connsiteX5" fmla="*/ 154005 w 208400"/>
              <a:gd name="connsiteY5" fmla="*/ 323889 h 438796"/>
              <a:gd name="connsiteX6" fmla="*/ 131780 w 208400"/>
              <a:gd name="connsiteY6" fmla="*/ 438189 h 438796"/>
              <a:gd name="connsiteX7" fmla="*/ 131780 w 208400"/>
              <a:gd name="connsiteY7" fmla="*/ 263564 h 438796"/>
              <a:gd name="connsiteX8" fmla="*/ 14305 w 208400"/>
              <a:gd name="connsiteY8" fmla="*/ 155614 h 438796"/>
              <a:gd name="connsiteX9" fmla="*/ 74630 w 208400"/>
              <a:gd name="connsiteY9" fmla="*/ 212764 h 438796"/>
              <a:gd name="connsiteX10" fmla="*/ 1605 w 208400"/>
              <a:gd name="connsiteY10" fmla="*/ 39 h 43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00" h="438796">
                <a:moveTo>
                  <a:pt x="1605" y="39"/>
                </a:moveTo>
                <a:cubicBezTo>
                  <a:pt x="15892" y="3214"/>
                  <a:pt x="137072" y="203239"/>
                  <a:pt x="160355" y="231814"/>
                </a:cubicBezTo>
                <a:cubicBezTo>
                  <a:pt x="183638" y="260389"/>
                  <a:pt x="134426" y="147147"/>
                  <a:pt x="141305" y="171489"/>
                </a:cubicBezTo>
                <a:cubicBezTo>
                  <a:pt x="148184" y="195831"/>
                  <a:pt x="191576" y="339764"/>
                  <a:pt x="201630" y="377864"/>
                </a:cubicBezTo>
                <a:cubicBezTo>
                  <a:pt x="211684" y="415964"/>
                  <a:pt x="209568" y="409085"/>
                  <a:pt x="201630" y="400089"/>
                </a:cubicBezTo>
                <a:cubicBezTo>
                  <a:pt x="193693" y="391093"/>
                  <a:pt x="165647" y="317539"/>
                  <a:pt x="154005" y="323889"/>
                </a:cubicBezTo>
                <a:cubicBezTo>
                  <a:pt x="142363" y="330239"/>
                  <a:pt x="135484" y="448243"/>
                  <a:pt x="131780" y="438189"/>
                </a:cubicBezTo>
                <a:cubicBezTo>
                  <a:pt x="128076" y="428135"/>
                  <a:pt x="151359" y="310660"/>
                  <a:pt x="131780" y="263564"/>
                </a:cubicBezTo>
                <a:cubicBezTo>
                  <a:pt x="112201" y="216468"/>
                  <a:pt x="23830" y="164081"/>
                  <a:pt x="14305" y="155614"/>
                </a:cubicBezTo>
                <a:cubicBezTo>
                  <a:pt x="4780" y="147147"/>
                  <a:pt x="76218" y="238164"/>
                  <a:pt x="74630" y="212764"/>
                </a:cubicBezTo>
                <a:cubicBezTo>
                  <a:pt x="73043" y="187364"/>
                  <a:pt x="-12682" y="-3136"/>
                  <a:pt x="1605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557B10C5-D335-6C85-D4BF-2EB6374CBC21}"/>
              </a:ext>
            </a:extLst>
          </p:cNvPr>
          <p:cNvSpPr/>
          <p:nvPr/>
        </p:nvSpPr>
        <p:spPr>
          <a:xfrm>
            <a:off x="7086116" y="5860867"/>
            <a:ext cx="102465" cy="470494"/>
          </a:xfrm>
          <a:custGeom>
            <a:avLst/>
            <a:gdLst>
              <a:gd name="connsiteX0" fmla="*/ 102084 w 102465"/>
              <a:gd name="connsiteY0" fmla="*/ 63683 h 470494"/>
              <a:gd name="connsiteX1" fmla="*/ 67159 w 102465"/>
              <a:gd name="connsiteY1" fmla="*/ 311333 h 470494"/>
              <a:gd name="connsiteX2" fmla="*/ 60809 w 102465"/>
              <a:gd name="connsiteY2" fmla="*/ 470083 h 470494"/>
              <a:gd name="connsiteX3" fmla="*/ 29059 w 102465"/>
              <a:gd name="connsiteY3" fmla="*/ 355783 h 470494"/>
              <a:gd name="connsiteX4" fmla="*/ 3659 w 102465"/>
              <a:gd name="connsiteY4" fmla="*/ 308158 h 470494"/>
              <a:gd name="connsiteX5" fmla="*/ 484 w 102465"/>
              <a:gd name="connsiteY5" fmla="*/ 183 h 470494"/>
              <a:gd name="connsiteX6" fmla="*/ 6834 w 102465"/>
              <a:gd name="connsiteY6" fmla="*/ 263708 h 470494"/>
              <a:gd name="connsiteX7" fmla="*/ 44934 w 102465"/>
              <a:gd name="connsiteY7" fmla="*/ 311333 h 470494"/>
              <a:gd name="connsiteX8" fmla="*/ 22709 w 102465"/>
              <a:gd name="connsiteY8" fmla="*/ 244658 h 470494"/>
              <a:gd name="connsiteX9" fmla="*/ 41759 w 102465"/>
              <a:gd name="connsiteY9" fmla="*/ 308158 h 470494"/>
              <a:gd name="connsiteX10" fmla="*/ 102084 w 102465"/>
              <a:gd name="connsiteY10" fmla="*/ 63683 h 47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465" h="470494">
                <a:moveTo>
                  <a:pt x="102084" y="63683"/>
                </a:moveTo>
                <a:cubicBezTo>
                  <a:pt x="106317" y="64212"/>
                  <a:pt x="74038" y="243600"/>
                  <a:pt x="67159" y="311333"/>
                </a:cubicBezTo>
                <a:cubicBezTo>
                  <a:pt x="60280" y="379066"/>
                  <a:pt x="67159" y="462675"/>
                  <a:pt x="60809" y="470083"/>
                </a:cubicBezTo>
                <a:cubicBezTo>
                  <a:pt x="54459" y="477491"/>
                  <a:pt x="38584" y="382770"/>
                  <a:pt x="29059" y="355783"/>
                </a:cubicBezTo>
                <a:cubicBezTo>
                  <a:pt x="19534" y="328796"/>
                  <a:pt x="8421" y="367425"/>
                  <a:pt x="3659" y="308158"/>
                </a:cubicBezTo>
                <a:cubicBezTo>
                  <a:pt x="-1104" y="248891"/>
                  <a:pt x="-45" y="7591"/>
                  <a:pt x="484" y="183"/>
                </a:cubicBezTo>
                <a:cubicBezTo>
                  <a:pt x="1013" y="-7225"/>
                  <a:pt x="-574" y="211850"/>
                  <a:pt x="6834" y="263708"/>
                </a:cubicBezTo>
                <a:cubicBezTo>
                  <a:pt x="14242" y="315566"/>
                  <a:pt x="42288" y="314508"/>
                  <a:pt x="44934" y="311333"/>
                </a:cubicBezTo>
                <a:cubicBezTo>
                  <a:pt x="47580" y="308158"/>
                  <a:pt x="23238" y="245187"/>
                  <a:pt x="22709" y="244658"/>
                </a:cubicBezTo>
                <a:cubicBezTo>
                  <a:pt x="22180" y="244129"/>
                  <a:pt x="28530" y="334087"/>
                  <a:pt x="41759" y="308158"/>
                </a:cubicBezTo>
                <a:cubicBezTo>
                  <a:pt x="54988" y="282229"/>
                  <a:pt x="97851" y="63154"/>
                  <a:pt x="102084" y="63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0F9318C7-AF76-485C-2490-358C457E6F28}"/>
              </a:ext>
            </a:extLst>
          </p:cNvPr>
          <p:cNvSpPr/>
          <p:nvPr/>
        </p:nvSpPr>
        <p:spPr>
          <a:xfrm>
            <a:off x="6532666" y="6392345"/>
            <a:ext cx="520033" cy="388186"/>
          </a:xfrm>
          <a:custGeom>
            <a:avLst/>
            <a:gdLst>
              <a:gd name="connsiteX0" fmla="*/ 515834 w 520033"/>
              <a:gd name="connsiteY0" fmla="*/ 2105 h 388186"/>
              <a:gd name="connsiteX1" fmla="*/ 17359 w 520033"/>
              <a:gd name="connsiteY1" fmla="*/ 373580 h 388186"/>
              <a:gd name="connsiteX2" fmla="*/ 141184 w 520033"/>
              <a:gd name="connsiteY2" fmla="*/ 297380 h 388186"/>
              <a:gd name="connsiteX3" fmla="*/ 407884 w 520033"/>
              <a:gd name="connsiteY3" fmla="*/ 148155 h 388186"/>
              <a:gd name="connsiteX4" fmla="*/ 265009 w 520033"/>
              <a:gd name="connsiteY4" fmla="*/ 218005 h 388186"/>
              <a:gd name="connsiteX5" fmla="*/ 515834 w 520033"/>
              <a:gd name="connsiteY5" fmla="*/ 2105 h 38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033" h="388186">
                <a:moveTo>
                  <a:pt x="515834" y="2105"/>
                </a:moveTo>
                <a:cubicBezTo>
                  <a:pt x="474559" y="28034"/>
                  <a:pt x="79801" y="324368"/>
                  <a:pt x="17359" y="373580"/>
                </a:cubicBezTo>
                <a:cubicBezTo>
                  <a:pt x="-45083" y="422793"/>
                  <a:pt x="76097" y="334951"/>
                  <a:pt x="141184" y="297380"/>
                </a:cubicBezTo>
                <a:cubicBezTo>
                  <a:pt x="206271" y="259809"/>
                  <a:pt x="387246" y="161384"/>
                  <a:pt x="407884" y="148155"/>
                </a:cubicBezTo>
                <a:cubicBezTo>
                  <a:pt x="428522" y="134926"/>
                  <a:pt x="249134" y="238113"/>
                  <a:pt x="265009" y="218005"/>
                </a:cubicBezTo>
                <a:cubicBezTo>
                  <a:pt x="280884" y="197897"/>
                  <a:pt x="557109" y="-23824"/>
                  <a:pt x="515834" y="2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CE322C9B-72F0-2461-0C30-85F3C4D735CA}"/>
              </a:ext>
            </a:extLst>
          </p:cNvPr>
          <p:cNvSpPr/>
          <p:nvPr/>
        </p:nvSpPr>
        <p:spPr>
          <a:xfrm>
            <a:off x="6098044" y="6641038"/>
            <a:ext cx="331206" cy="166745"/>
          </a:xfrm>
          <a:custGeom>
            <a:avLst/>
            <a:gdLst>
              <a:gd name="connsiteX0" fmla="*/ 1131 w 331206"/>
              <a:gd name="connsiteY0" fmla="*/ 1062 h 166745"/>
              <a:gd name="connsiteX1" fmla="*/ 315456 w 331206"/>
              <a:gd name="connsiteY1" fmla="*/ 162987 h 166745"/>
              <a:gd name="connsiteX2" fmla="*/ 271006 w 331206"/>
              <a:gd name="connsiteY2" fmla="*/ 109012 h 166745"/>
              <a:gd name="connsiteX3" fmla="*/ 156706 w 331206"/>
              <a:gd name="connsiteY3" fmla="*/ 39162 h 166745"/>
              <a:gd name="connsiteX4" fmla="*/ 207506 w 331206"/>
              <a:gd name="connsiteY4" fmla="*/ 89962 h 166745"/>
              <a:gd name="connsiteX5" fmla="*/ 1131 w 331206"/>
              <a:gd name="connsiteY5" fmla="*/ 1062 h 16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206" h="166745">
                <a:moveTo>
                  <a:pt x="1131" y="1062"/>
                </a:moveTo>
                <a:cubicBezTo>
                  <a:pt x="19123" y="13233"/>
                  <a:pt x="270477" y="144995"/>
                  <a:pt x="315456" y="162987"/>
                </a:cubicBezTo>
                <a:cubicBezTo>
                  <a:pt x="360435" y="180979"/>
                  <a:pt x="297464" y="129650"/>
                  <a:pt x="271006" y="109012"/>
                </a:cubicBezTo>
                <a:cubicBezTo>
                  <a:pt x="244548" y="88374"/>
                  <a:pt x="167289" y="42337"/>
                  <a:pt x="156706" y="39162"/>
                </a:cubicBezTo>
                <a:cubicBezTo>
                  <a:pt x="146123" y="35987"/>
                  <a:pt x="229731" y="94725"/>
                  <a:pt x="207506" y="89962"/>
                </a:cubicBezTo>
                <a:cubicBezTo>
                  <a:pt x="185281" y="85200"/>
                  <a:pt x="-16861" y="-11109"/>
                  <a:pt x="1131" y="1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7EACE3A5-AD87-0488-26D9-3C4104BD2645}"/>
              </a:ext>
            </a:extLst>
          </p:cNvPr>
          <p:cNvSpPr/>
          <p:nvPr/>
        </p:nvSpPr>
        <p:spPr>
          <a:xfrm>
            <a:off x="6543301" y="4513939"/>
            <a:ext cx="57605" cy="886757"/>
          </a:xfrm>
          <a:custGeom>
            <a:avLst/>
            <a:gdLst>
              <a:gd name="connsiteX0" fmla="*/ 374 w 57605"/>
              <a:gd name="connsiteY0" fmla="*/ 7261 h 886757"/>
              <a:gd name="connsiteX1" fmla="*/ 47999 w 57605"/>
              <a:gd name="connsiteY1" fmla="*/ 835936 h 886757"/>
              <a:gd name="connsiteX2" fmla="*/ 35299 w 57605"/>
              <a:gd name="connsiteY2" fmla="*/ 721636 h 886757"/>
              <a:gd name="connsiteX3" fmla="*/ 57524 w 57605"/>
              <a:gd name="connsiteY3" fmla="*/ 105686 h 886757"/>
              <a:gd name="connsiteX4" fmla="*/ 25774 w 57605"/>
              <a:gd name="connsiteY4" fmla="*/ 413661 h 886757"/>
              <a:gd name="connsiteX5" fmla="*/ 374 w 57605"/>
              <a:gd name="connsiteY5" fmla="*/ 7261 h 88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05" h="886757">
                <a:moveTo>
                  <a:pt x="374" y="7261"/>
                </a:moveTo>
                <a:cubicBezTo>
                  <a:pt x="4078" y="77640"/>
                  <a:pt x="42178" y="716874"/>
                  <a:pt x="47999" y="835936"/>
                </a:cubicBezTo>
                <a:cubicBezTo>
                  <a:pt x="53820" y="954998"/>
                  <a:pt x="33712" y="843344"/>
                  <a:pt x="35299" y="721636"/>
                </a:cubicBezTo>
                <a:cubicBezTo>
                  <a:pt x="36887" y="599928"/>
                  <a:pt x="59111" y="157015"/>
                  <a:pt x="57524" y="105686"/>
                </a:cubicBezTo>
                <a:cubicBezTo>
                  <a:pt x="55937" y="54357"/>
                  <a:pt x="30007" y="426361"/>
                  <a:pt x="25774" y="413661"/>
                </a:cubicBezTo>
                <a:cubicBezTo>
                  <a:pt x="21541" y="400961"/>
                  <a:pt x="-3330" y="-63118"/>
                  <a:pt x="374" y="7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B36B551E-72E8-1AA9-7FC1-16B63C3090C4}"/>
              </a:ext>
            </a:extLst>
          </p:cNvPr>
          <p:cNvSpPr/>
          <p:nvPr/>
        </p:nvSpPr>
        <p:spPr>
          <a:xfrm>
            <a:off x="6584421" y="4938635"/>
            <a:ext cx="119397" cy="631307"/>
          </a:xfrm>
          <a:custGeom>
            <a:avLst/>
            <a:gdLst>
              <a:gd name="connsiteX0" fmla="*/ 341 w 119397"/>
              <a:gd name="connsiteY0" fmla="*/ 1289 h 631307"/>
              <a:gd name="connsiteX1" fmla="*/ 76090 w 119397"/>
              <a:gd name="connsiteY1" fmla="*/ 434141 h 631307"/>
              <a:gd name="connsiteX2" fmla="*/ 76090 w 119397"/>
              <a:gd name="connsiteY2" fmla="*/ 363803 h 631307"/>
              <a:gd name="connsiteX3" fmla="*/ 119375 w 119397"/>
              <a:gd name="connsiteY3" fmla="*/ 628925 h 631307"/>
              <a:gd name="connsiteX4" fmla="*/ 81501 w 119397"/>
              <a:gd name="connsiteY4" fmla="*/ 472016 h 631307"/>
              <a:gd name="connsiteX5" fmla="*/ 49037 w 119397"/>
              <a:gd name="connsiteY5" fmla="*/ 104092 h 631307"/>
              <a:gd name="connsiteX6" fmla="*/ 49037 w 119397"/>
              <a:gd name="connsiteY6" fmla="*/ 293464 h 631307"/>
              <a:gd name="connsiteX7" fmla="*/ 341 w 119397"/>
              <a:gd name="connsiteY7" fmla="*/ 1289 h 63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97" h="631307">
                <a:moveTo>
                  <a:pt x="341" y="1289"/>
                </a:moveTo>
                <a:cubicBezTo>
                  <a:pt x="4850" y="24735"/>
                  <a:pt x="63465" y="373722"/>
                  <a:pt x="76090" y="434141"/>
                </a:cubicBezTo>
                <a:cubicBezTo>
                  <a:pt x="88715" y="494560"/>
                  <a:pt x="68876" y="331339"/>
                  <a:pt x="76090" y="363803"/>
                </a:cubicBezTo>
                <a:cubicBezTo>
                  <a:pt x="83304" y="396267"/>
                  <a:pt x="118473" y="610890"/>
                  <a:pt x="119375" y="628925"/>
                </a:cubicBezTo>
                <a:cubicBezTo>
                  <a:pt x="120277" y="646960"/>
                  <a:pt x="93224" y="559488"/>
                  <a:pt x="81501" y="472016"/>
                </a:cubicBezTo>
                <a:cubicBezTo>
                  <a:pt x="69778" y="384544"/>
                  <a:pt x="54448" y="133851"/>
                  <a:pt x="49037" y="104092"/>
                </a:cubicBezTo>
                <a:cubicBezTo>
                  <a:pt x="43626" y="74333"/>
                  <a:pt x="60760" y="305187"/>
                  <a:pt x="49037" y="293464"/>
                </a:cubicBezTo>
                <a:cubicBezTo>
                  <a:pt x="37314" y="281741"/>
                  <a:pt x="-4168" y="-22157"/>
                  <a:pt x="341" y="1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6543110D-2577-C9EE-CF6E-E6916FDE26FF}"/>
              </a:ext>
            </a:extLst>
          </p:cNvPr>
          <p:cNvSpPr/>
          <p:nvPr/>
        </p:nvSpPr>
        <p:spPr>
          <a:xfrm>
            <a:off x="4751993" y="7427746"/>
            <a:ext cx="1704544" cy="1535798"/>
          </a:xfrm>
          <a:custGeom>
            <a:avLst/>
            <a:gdLst>
              <a:gd name="connsiteX0" fmla="*/ 23710 w 1704544"/>
              <a:gd name="connsiteY0" fmla="*/ 622 h 1535798"/>
              <a:gd name="connsiteX1" fmla="*/ 1019591 w 1704544"/>
              <a:gd name="connsiteY1" fmla="*/ 285806 h 1535798"/>
              <a:gd name="connsiteX2" fmla="*/ 1232348 w 1704544"/>
              <a:gd name="connsiteY2" fmla="*/ 217905 h 1535798"/>
              <a:gd name="connsiteX3" fmla="*/ 1101072 w 1704544"/>
              <a:gd name="connsiteY3" fmla="*/ 317494 h 1535798"/>
              <a:gd name="connsiteX4" fmla="*/ 1703128 w 1704544"/>
              <a:gd name="connsiteY4" fmla="*/ 222432 h 1535798"/>
              <a:gd name="connsiteX5" fmla="*/ 1268561 w 1704544"/>
              <a:gd name="connsiteY5" fmla="*/ 439715 h 1535798"/>
              <a:gd name="connsiteX6" fmla="*/ 1286668 w 1704544"/>
              <a:gd name="connsiteY6" fmla="*/ 1381276 h 1535798"/>
              <a:gd name="connsiteX7" fmla="*/ 1196134 w 1704544"/>
              <a:gd name="connsiteY7" fmla="*/ 933129 h 1535798"/>
              <a:gd name="connsiteX8" fmla="*/ 969797 w 1704544"/>
              <a:gd name="connsiteY8" fmla="*/ 543830 h 1535798"/>
              <a:gd name="connsiteX9" fmla="*/ 508070 w 1704544"/>
              <a:gd name="connsiteY9" fmla="*/ 521197 h 1535798"/>
              <a:gd name="connsiteX10" fmla="*/ 838522 w 1704544"/>
              <a:gd name="connsiteY10" fmla="*/ 788274 h 1535798"/>
              <a:gd name="connsiteX11" fmla="*/ 974324 w 1704544"/>
              <a:gd name="connsiteY11" fmla="*/ 1535185 h 1535798"/>
              <a:gd name="connsiteX12" fmla="*/ 684613 w 1704544"/>
              <a:gd name="connsiteY12" fmla="*/ 905969 h 1535798"/>
              <a:gd name="connsiteX13" fmla="*/ 340581 w 1704544"/>
              <a:gd name="connsiteY13" fmla="*/ 376341 h 1535798"/>
              <a:gd name="connsiteX14" fmla="*/ 23710 w 1704544"/>
              <a:gd name="connsiteY14" fmla="*/ 622 h 153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4544" h="1535798">
                <a:moveTo>
                  <a:pt x="23710" y="622"/>
                </a:moveTo>
                <a:cubicBezTo>
                  <a:pt x="136878" y="-14467"/>
                  <a:pt x="818151" y="249592"/>
                  <a:pt x="1019591" y="285806"/>
                </a:cubicBezTo>
                <a:cubicBezTo>
                  <a:pt x="1221031" y="322020"/>
                  <a:pt x="1218768" y="212624"/>
                  <a:pt x="1232348" y="217905"/>
                </a:cubicBezTo>
                <a:cubicBezTo>
                  <a:pt x="1245928" y="223186"/>
                  <a:pt x="1022609" y="316739"/>
                  <a:pt x="1101072" y="317494"/>
                </a:cubicBezTo>
                <a:cubicBezTo>
                  <a:pt x="1179535" y="318249"/>
                  <a:pt x="1675213" y="202062"/>
                  <a:pt x="1703128" y="222432"/>
                </a:cubicBezTo>
                <a:cubicBezTo>
                  <a:pt x="1731043" y="242802"/>
                  <a:pt x="1337971" y="246574"/>
                  <a:pt x="1268561" y="439715"/>
                </a:cubicBezTo>
                <a:cubicBezTo>
                  <a:pt x="1199151" y="632856"/>
                  <a:pt x="1298739" y="1299040"/>
                  <a:pt x="1286668" y="1381276"/>
                </a:cubicBezTo>
                <a:cubicBezTo>
                  <a:pt x="1274597" y="1463512"/>
                  <a:pt x="1248946" y="1072703"/>
                  <a:pt x="1196134" y="933129"/>
                </a:cubicBezTo>
                <a:cubicBezTo>
                  <a:pt x="1143322" y="793555"/>
                  <a:pt x="1084474" y="612485"/>
                  <a:pt x="969797" y="543830"/>
                </a:cubicBezTo>
                <a:cubicBezTo>
                  <a:pt x="855120" y="475175"/>
                  <a:pt x="529949" y="480456"/>
                  <a:pt x="508070" y="521197"/>
                </a:cubicBezTo>
                <a:cubicBezTo>
                  <a:pt x="486191" y="561938"/>
                  <a:pt x="760813" y="619276"/>
                  <a:pt x="838522" y="788274"/>
                </a:cubicBezTo>
                <a:cubicBezTo>
                  <a:pt x="916231" y="957272"/>
                  <a:pt x="999975" y="1515569"/>
                  <a:pt x="974324" y="1535185"/>
                </a:cubicBezTo>
                <a:cubicBezTo>
                  <a:pt x="948673" y="1554801"/>
                  <a:pt x="790237" y="1099110"/>
                  <a:pt x="684613" y="905969"/>
                </a:cubicBezTo>
                <a:cubicBezTo>
                  <a:pt x="578989" y="712828"/>
                  <a:pt x="447714" y="527986"/>
                  <a:pt x="340581" y="376341"/>
                </a:cubicBezTo>
                <a:cubicBezTo>
                  <a:pt x="233448" y="224696"/>
                  <a:pt x="-89458" y="15711"/>
                  <a:pt x="23710" y="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8D2E302E-5306-286C-42D5-EFB352F7E143}"/>
              </a:ext>
            </a:extLst>
          </p:cNvPr>
          <p:cNvSpPr/>
          <p:nvPr/>
        </p:nvSpPr>
        <p:spPr>
          <a:xfrm>
            <a:off x="6247713" y="8421802"/>
            <a:ext cx="293691" cy="1521751"/>
          </a:xfrm>
          <a:custGeom>
            <a:avLst/>
            <a:gdLst>
              <a:gd name="connsiteX0" fmla="*/ 67079 w 293691"/>
              <a:gd name="connsiteY0" fmla="*/ 6974 h 1521751"/>
              <a:gd name="connsiteX1" fmla="*/ 12758 w 293691"/>
              <a:gd name="connsiteY1" fmla="*/ 1170345 h 1521751"/>
              <a:gd name="connsiteX2" fmla="*/ 3705 w 293691"/>
              <a:gd name="connsiteY2" fmla="*/ 1125077 h 1521751"/>
              <a:gd name="connsiteX3" fmla="*/ 62552 w 293691"/>
              <a:gd name="connsiteY3" fmla="*/ 1505323 h 1521751"/>
              <a:gd name="connsiteX4" fmla="*/ 98766 w 293691"/>
              <a:gd name="connsiteY4" fmla="*/ 1274459 h 1521751"/>
              <a:gd name="connsiteX5" fmla="*/ 293416 w 293691"/>
              <a:gd name="connsiteY5" fmla="*/ 1514376 h 1521751"/>
              <a:gd name="connsiteX6" fmla="*/ 139507 w 293691"/>
              <a:gd name="connsiteY6" fmla="*/ 930428 h 1521751"/>
              <a:gd name="connsiteX7" fmla="*/ 53499 w 293691"/>
              <a:gd name="connsiteY7" fmla="*/ 695038 h 1521751"/>
              <a:gd name="connsiteX8" fmla="*/ 67079 w 293691"/>
              <a:gd name="connsiteY8" fmla="*/ 6974 h 152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691" h="1521751">
                <a:moveTo>
                  <a:pt x="67079" y="6974"/>
                </a:moveTo>
                <a:cubicBezTo>
                  <a:pt x="60289" y="86192"/>
                  <a:pt x="23320" y="983995"/>
                  <a:pt x="12758" y="1170345"/>
                </a:cubicBezTo>
                <a:cubicBezTo>
                  <a:pt x="2196" y="1356695"/>
                  <a:pt x="-4594" y="1069248"/>
                  <a:pt x="3705" y="1125077"/>
                </a:cubicBezTo>
                <a:cubicBezTo>
                  <a:pt x="12004" y="1180906"/>
                  <a:pt x="46709" y="1480426"/>
                  <a:pt x="62552" y="1505323"/>
                </a:cubicBezTo>
                <a:cubicBezTo>
                  <a:pt x="78395" y="1530220"/>
                  <a:pt x="60289" y="1272950"/>
                  <a:pt x="98766" y="1274459"/>
                </a:cubicBezTo>
                <a:cubicBezTo>
                  <a:pt x="137243" y="1275968"/>
                  <a:pt x="286626" y="1571714"/>
                  <a:pt x="293416" y="1514376"/>
                </a:cubicBezTo>
                <a:cubicBezTo>
                  <a:pt x="300206" y="1457038"/>
                  <a:pt x="179493" y="1066984"/>
                  <a:pt x="139507" y="930428"/>
                </a:cubicBezTo>
                <a:cubicBezTo>
                  <a:pt x="99521" y="793872"/>
                  <a:pt x="66325" y="843666"/>
                  <a:pt x="53499" y="695038"/>
                </a:cubicBezTo>
                <a:cubicBezTo>
                  <a:pt x="40673" y="546410"/>
                  <a:pt x="73869" y="-72244"/>
                  <a:pt x="67079" y="6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5FFD78EC-0D31-6AF3-4E15-23CA228A95D8}"/>
              </a:ext>
            </a:extLst>
          </p:cNvPr>
          <p:cNvSpPr/>
          <p:nvPr/>
        </p:nvSpPr>
        <p:spPr>
          <a:xfrm>
            <a:off x="5137179" y="7839181"/>
            <a:ext cx="775588" cy="1042423"/>
          </a:xfrm>
          <a:custGeom>
            <a:avLst/>
            <a:gdLst>
              <a:gd name="connsiteX0" fmla="*/ 18770 w 775588"/>
              <a:gd name="connsiteY0" fmla="*/ 1120 h 1042423"/>
              <a:gd name="connsiteX1" fmla="*/ 752100 w 775588"/>
              <a:gd name="connsiteY1" fmla="*/ 123342 h 1042423"/>
              <a:gd name="connsiteX2" fmla="*/ 589138 w 775588"/>
              <a:gd name="connsiteY2" fmla="*/ 132395 h 1042423"/>
              <a:gd name="connsiteX3" fmla="*/ 534817 w 775588"/>
              <a:gd name="connsiteY3" fmla="*/ 589595 h 1042423"/>
              <a:gd name="connsiteX4" fmla="*/ 571031 w 775588"/>
              <a:gd name="connsiteY4" fmla="*/ 585069 h 1042423"/>
              <a:gd name="connsiteX5" fmla="*/ 598191 w 775588"/>
              <a:gd name="connsiteY5" fmla="*/ 1042269 h 1042423"/>
              <a:gd name="connsiteX6" fmla="*/ 435229 w 775588"/>
              <a:gd name="connsiteY6" fmla="*/ 530748 h 1042423"/>
              <a:gd name="connsiteX7" fmla="*/ 145518 w 775588"/>
              <a:gd name="connsiteY7" fmla="*/ 141449 h 1042423"/>
              <a:gd name="connsiteX8" fmla="*/ 208892 w 775588"/>
              <a:gd name="connsiteY8" fmla="*/ 204823 h 1042423"/>
              <a:gd name="connsiteX9" fmla="*/ 18770 w 775588"/>
              <a:gd name="connsiteY9" fmla="*/ 1120 h 104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5588" h="1042423">
                <a:moveTo>
                  <a:pt x="18770" y="1120"/>
                </a:moveTo>
                <a:cubicBezTo>
                  <a:pt x="109305" y="-12460"/>
                  <a:pt x="657039" y="101463"/>
                  <a:pt x="752100" y="123342"/>
                </a:cubicBezTo>
                <a:cubicBezTo>
                  <a:pt x="847161" y="145221"/>
                  <a:pt x="625352" y="54686"/>
                  <a:pt x="589138" y="132395"/>
                </a:cubicBezTo>
                <a:cubicBezTo>
                  <a:pt x="552924" y="210104"/>
                  <a:pt x="537835" y="514149"/>
                  <a:pt x="534817" y="589595"/>
                </a:cubicBezTo>
                <a:cubicBezTo>
                  <a:pt x="531799" y="665041"/>
                  <a:pt x="560469" y="509623"/>
                  <a:pt x="571031" y="585069"/>
                </a:cubicBezTo>
                <a:cubicBezTo>
                  <a:pt x="581593" y="660515"/>
                  <a:pt x="620825" y="1051322"/>
                  <a:pt x="598191" y="1042269"/>
                </a:cubicBezTo>
                <a:cubicBezTo>
                  <a:pt x="575557" y="1033216"/>
                  <a:pt x="510674" y="680884"/>
                  <a:pt x="435229" y="530748"/>
                </a:cubicBezTo>
                <a:cubicBezTo>
                  <a:pt x="359784" y="380612"/>
                  <a:pt x="183241" y="195770"/>
                  <a:pt x="145518" y="141449"/>
                </a:cubicBezTo>
                <a:cubicBezTo>
                  <a:pt x="107795" y="87128"/>
                  <a:pt x="223981" y="228211"/>
                  <a:pt x="208892" y="204823"/>
                </a:cubicBezTo>
                <a:cubicBezTo>
                  <a:pt x="193803" y="181435"/>
                  <a:pt x="-71765" y="14700"/>
                  <a:pt x="18770" y="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E59BF1FD-D57F-DFEA-5196-44DA41FF3F56}"/>
              </a:ext>
            </a:extLst>
          </p:cNvPr>
          <p:cNvSpPr/>
          <p:nvPr/>
        </p:nvSpPr>
        <p:spPr>
          <a:xfrm>
            <a:off x="3449566" y="9339188"/>
            <a:ext cx="2603596" cy="563023"/>
          </a:xfrm>
          <a:custGeom>
            <a:avLst/>
            <a:gdLst>
              <a:gd name="connsiteX0" fmla="*/ 17260 w 2603596"/>
              <a:gd name="connsiteY0" fmla="*/ 2165 h 563023"/>
              <a:gd name="connsiteX1" fmla="*/ 2010520 w 2603596"/>
              <a:gd name="connsiteY1" fmla="*/ 482389 h 563023"/>
              <a:gd name="connsiteX2" fmla="*/ 1813168 w 2603596"/>
              <a:gd name="connsiteY2" fmla="*/ 482389 h 563023"/>
              <a:gd name="connsiteX3" fmla="*/ 2602578 w 2603596"/>
              <a:gd name="connsiteY3" fmla="*/ 561330 h 563023"/>
              <a:gd name="connsiteX4" fmla="*/ 1622394 w 2603596"/>
              <a:gd name="connsiteY4" fmla="*/ 396870 h 563023"/>
              <a:gd name="connsiteX5" fmla="*/ 583004 w 2603596"/>
              <a:gd name="connsiteY5" fmla="*/ 311350 h 563023"/>
              <a:gd name="connsiteX6" fmla="*/ 1017179 w 2603596"/>
              <a:gd name="connsiteY6" fmla="*/ 304772 h 563023"/>
              <a:gd name="connsiteX7" fmla="*/ 17260 w 2603596"/>
              <a:gd name="connsiteY7" fmla="*/ 2165 h 56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96" h="563023">
                <a:moveTo>
                  <a:pt x="17260" y="2165"/>
                </a:moveTo>
                <a:cubicBezTo>
                  <a:pt x="182817" y="31768"/>
                  <a:pt x="1711202" y="402352"/>
                  <a:pt x="2010520" y="482389"/>
                </a:cubicBezTo>
                <a:cubicBezTo>
                  <a:pt x="2309838" y="562426"/>
                  <a:pt x="1714492" y="469232"/>
                  <a:pt x="1813168" y="482389"/>
                </a:cubicBezTo>
                <a:cubicBezTo>
                  <a:pt x="1911844" y="495546"/>
                  <a:pt x="2634374" y="575583"/>
                  <a:pt x="2602578" y="561330"/>
                </a:cubicBezTo>
                <a:cubicBezTo>
                  <a:pt x="2570782" y="547077"/>
                  <a:pt x="1958990" y="438533"/>
                  <a:pt x="1622394" y="396870"/>
                </a:cubicBezTo>
                <a:cubicBezTo>
                  <a:pt x="1285798" y="355207"/>
                  <a:pt x="683873" y="326700"/>
                  <a:pt x="583004" y="311350"/>
                </a:cubicBezTo>
                <a:cubicBezTo>
                  <a:pt x="482135" y="296000"/>
                  <a:pt x="1104891" y="354110"/>
                  <a:pt x="1017179" y="304772"/>
                </a:cubicBezTo>
                <a:cubicBezTo>
                  <a:pt x="929467" y="255434"/>
                  <a:pt x="-148297" y="-27438"/>
                  <a:pt x="17260" y="2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37B41D46-5095-6911-FA97-E9BCBE65525B}"/>
              </a:ext>
            </a:extLst>
          </p:cNvPr>
          <p:cNvSpPr/>
          <p:nvPr/>
        </p:nvSpPr>
        <p:spPr>
          <a:xfrm>
            <a:off x="3888634" y="9621534"/>
            <a:ext cx="1102650" cy="2626018"/>
          </a:xfrm>
          <a:custGeom>
            <a:avLst/>
            <a:gdLst>
              <a:gd name="connsiteX0" fmla="*/ 18946 w 1102650"/>
              <a:gd name="connsiteY0" fmla="*/ 42161 h 2626018"/>
              <a:gd name="connsiteX1" fmla="*/ 1064914 w 1102650"/>
              <a:gd name="connsiteY1" fmla="*/ 2541960 h 2626018"/>
              <a:gd name="connsiteX2" fmla="*/ 821513 w 1102650"/>
              <a:gd name="connsiteY2" fmla="*/ 1903853 h 2626018"/>
              <a:gd name="connsiteX3" fmla="*/ 334710 w 1102650"/>
              <a:gd name="connsiteY3" fmla="*/ 601326 h 2626018"/>
              <a:gd name="connsiteX4" fmla="*/ 387337 w 1102650"/>
              <a:gd name="connsiteY4" fmla="*/ 943404 h 2626018"/>
              <a:gd name="connsiteX5" fmla="*/ 18946 w 1102650"/>
              <a:gd name="connsiteY5" fmla="*/ 42161 h 26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50" h="2626018">
                <a:moveTo>
                  <a:pt x="18946" y="42161"/>
                </a:moveTo>
                <a:cubicBezTo>
                  <a:pt x="131876" y="308587"/>
                  <a:pt x="931153" y="2231678"/>
                  <a:pt x="1064914" y="2541960"/>
                </a:cubicBezTo>
                <a:cubicBezTo>
                  <a:pt x="1198675" y="2852242"/>
                  <a:pt x="943214" y="2227292"/>
                  <a:pt x="821513" y="1903853"/>
                </a:cubicBezTo>
                <a:cubicBezTo>
                  <a:pt x="699812" y="1580414"/>
                  <a:pt x="407073" y="761401"/>
                  <a:pt x="334710" y="601326"/>
                </a:cubicBezTo>
                <a:cubicBezTo>
                  <a:pt x="262347" y="441251"/>
                  <a:pt x="442157" y="1031116"/>
                  <a:pt x="387337" y="943404"/>
                </a:cubicBezTo>
                <a:cubicBezTo>
                  <a:pt x="332517" y="855692"/>
                  <a:pt x="-93984" y="-224265"/>
                  <a:pt x="18946" y="42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02F6FCB4-0DFE-3191-8BA7-664B7F8E98D5}"/>
              </a:ext>
            </a:extLst>
          </p:cNvPr>
          <p:cNvSpPr/>
          <p:nvPr/>
        </p:nvSpPr>
        <p:spPr>
          <a:xfrm>
            <a:off x="4966705" y="9886844"/>
            <a:ext cx="144725" cy="2105754"/>
          </a:xfrm>
          <a:custGeom>
            <a:avLst/>
            <a:gdLst>
              <a:gd name="connsiteX0" fmla="*/ 144725 w 144725"/>
              <a:gd name="connsiteY0" fmla="*/ 20252 h 2105754"/>
              <a:gd name="connsiteX1" fmla="*/ 98676 w 144725"/>
              <a:gd name="connsiteY1" fmla="*/ 2105611 h 2105754"/>
              <a:gd name="connsiteX2" fmla="*/ 0 w 144725"/>
              <a:gd name="connsiteY2" fmla="*/ 132085 h 2105754"/>
              <a:gd name="connsiteX3" fmla="*/ 98676 w 144725"/>
              <a:gd name="connsiteY3" fmla="*/ 993858 h 2105754"/>
              <a:gd name="connsiteX4" fmla="*/ 144725 w 144725"/>
              <a:gd name="connsiteY4" fmla="*/ 20252 h 21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25" h="2105754">
                <a:moveTo>
                  <a:pt x="144725" y="20252"/>
                </a:moveTo>
                <a:cubicBezTo>
                  <a:pt x="144725" y="205544"/>
                  <a:pt x="122797" y="2086972"/>
                  <a:pt x="98676" y="2105611"/>
                </a:cubicBezTo>
                <a:cubicBezTo>
                  <a:pt x="74555" y="2124250"/>
                  <a:pt x="0" y="317377"/>
                  <a:pt x="0" y="132085"/>
                </a:cubicBezTo>
                <a:cubicBezTo>
                  <a:pt x="0" y="-53207"/>
                  <a:pt x="72362" y="1005918"/>
                  <a:pt x="98676" y="993858"/>
                </a:cubicBezTo>
                <a:cubicBezTo>
                  <a:pt x="124990" y="981798"/>
                  <a:pt x="144725" y="-165040"/>
                  <a:pt x="144725" y="20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4DAB7BB6-7FAB-612E-20BE-0E2AB3CE0AF3}"/>
              </a:ext>
            </a:extLst>
          </p:cNvPr>
          <p:cNvSpPr/>
          <p:nvPr/>
        </p:nvSpPr>
        <p:spPr>
          <a:xfrm>
            <a:off x="2307030" y="9285003"/>
            <a:ext cx="1329717" cy="505512"/>
          </a:xfrm>
          <a:custGeom>
            <a:avLst/>
            <a:gdLst>
              <a:gd name="connsiteX0" fmla="*/ 15151 w 1329717"/>
              <a:gd name="connsiteY0" fmla="*/ 253702 h 505512"/>
              <a:gd name="connsiteX1" fmla="*/ 640101 w 1329717"/>
              <a:gd name="connsiteY1" fmla="*/ 240545 h 505512"/>
              <a:gd name="connsiteX2" fmla="*/ 1324256 w 1329717"/>
              <a:gd name="connsiteY2" fmla="*/ 503682 h 505512"/>
              <a:gd name="connsiteX3" fmla="*/ 929551 w 1329717"/>
              <a:gd name="connsiteY3" fmla="*/ 339221 h 505512"/>
              <a:gd name="connsiteX4" fmla="*/ 363807 w 1329717"/>
              <a:gd name="connsiteY4" fmla="*/ 3722 h 505512"/>
              <a:gd name="connsiteX5" fmla="*/ 633523 w 1329717"/>
              <a:gd name="connsiteY5" fmla="*/ 161604 h 505512"/>
              <a:gd name="connsiteX6" fmla="*/ 232239 w 1329717"/>
              <a:gd name="connsiteY6" fmla="*/ 194496 h 505512"/>
              <a:gd name="connsiteX7" fmla="*/ 15151 w 1329717"/>
              <a:gd name="connsiteY7" fmla="*/ 253702 h 50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9717" h="505512">
                <a:moveTo>
                  <a:pt x="15151" y="253702"/>
                </a:moveTo>
                <a:cubicBezTo>
                  <a:pt x="83128" y="261377"/>
                  <a:pt x="421917" y="198882"/>
                  <a:pt x="640101" y="240545"/>
                </a:cubicBezTo>
                <a:cubicBezTo>
                  <a:pt x="858285" y="282208"/>
                  <a:pt x="1276014" y="487236"/>
                  <a:pt x="1324256" y="503682"/>
                </a:cubicBezTo>
                <a:cubicBezTo>
                  <a:pt x="1372498" y="520128"/>
                  <a:pt x="1089626" y="422548"/>
                  <a:pt x="929551" y="339221"/>
                </a:cubicBezTo>
                <a:cubicBezTo>
                  <a:pt x="769476" y="255894"/>
                  <a:pt x="413145" y="33325"/>
                  <a:pt x="363807" y="3722"/>
                </a:cubicBezTo>
                <a:cubicBezTo>
                  <a:pt x="314469" y="-25881"/>
                  <a:pt x="655451" y="129808"/>
                  <a:pt x="633523" y="161604"/>
                </a:cubicBezTo>
                <a:cubicBezTo>
                  <a:pt x="611595" y="193400"/>
                  <a:pt x="340783" y="176953"/>
                  <a:pt x="232239" y="194496"/>
                </a:cubicBezTo>
                <a:cubicBezTo>
                  <a:pt x="123695" y="212038"/>
                  <a:pt x="-52826" y="246027"/>
                  <a:pt x="15151" y="253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4A57D672-FAF2-5ED2-87BD-CB77C6679066}"/>
              </a:ext>
            </a:extLst>
          </p:cNvPr>
          <p:cNvSpPr/>
          <p:nvPr/>
        </p:nvSpPr>
        <p:spPr>
          <a:xfrm>
            <a:off x="5194475" y="9958496"/>
            <a:ext cx="180551" cy="1995145"/>
          </a:xfrm>
          <a:custGeom>
            <a:avLst/>
            <a:gdLst>
              <a:gd name="connsiteX0" fmla="*/ 180092 w 180551"/>
              <a:gd name="connsiteY0" fmla="*/ 34120 h 1995145"/>
              <a:gd name="connsiteX1" fmla="*/ 2475 w 180551"/>
              <a:gd name="connsiteY1" fmla="*/ 1994488 h 1995145"/>
              <a:gd name="connsiteX2" fmla="*/ 74837 w 180551"/>
              <a:gd name="connsiteY2" fmla="*/ 257786 h 1995145"/>
              <a:gd name="connsiteX3" fmla="*/ 55102 w 180551"/>
              <a:gd name="connsiteY3" fmla="*/ 711697 h 1995145"/>
              <a:gd name="connsiteX4" fmla="*/ 180092 w 180551"/>
              <a:gd name="connsiteY4" fmla="*/ 34120 h 199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51" h="1995145">
                <a:moveTo>
                  <a:pt x="180092" y="34120"/>
                </a:moveTo>
                <a:cubicBezTo>
                  <a:pt x="171321" y="247918"/>
                  <a:pt x="20017" y="1957210"/>
                  <a:pt x="2475" y="1994488"/>
                </a:cubicBezTo>
                <a:cubicBezTo>
                  <a:pt x="-15067" y="2031766"/>
                  <a:pt x="66066" y="471584"/>
                  <a:pt x="74837" y="257786"/>
                </a:cubicBezTo>
                <a:cubicBezTo>
                  <a:pt x="83608" y="43988"/>
                  <a:pt x="40849" y="743493"/>
                  <a:pt x="55102" y="711697"/>
                </a:cubicBezTo>
                <a:cubicBezTo>
                  <a:pt x="69355" y="679901"/>
                  <a:pt x="188863" y="-179678"/>
                  <a:pt x="180092" y="34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4E9EC884-BAB7-F303-2E6C-09D6DB4531CB}"/>
              </a:ext>
            </a:extLst>
          </p:cNvPr>
          <p:cNvSpPr/>
          <p:nvPr/>
        </p:nvSpPr>
        <p:spPr>
          <a:xfrm>
            <a:off x="5986423" y="9533809"/>
            <a:ext cx="891325" cy="2850779"/>
          </a:xfrm>
          <a:custGeom>
            <a:avLst/>
            <a:gdLst>
              <a:gd name="connsiteX0" fmla="*/ 6515 w 891325"/>
              <a:gd name="connsiteY0" fmla="*/ 11474 h 2850779"/>
              <a:gd name="connsiteX1" fmla="*/ 611730 w 891325"/>
              <a:gd name="connsiteY1" fmla="*/ 1958686 h 2850779"/>
              <a:gd name="connsiteX2" fmla="*/ 855131 w 891325"/>
              <a:gd name="connsiteY2" fmla="*/ 2800723 h 2850779"/>
              <a:gd name="connsiteX3" fmla="*/ 822239 w 891325"/>
              <a:gd name="connsiteY3" fmla="*/ 2557322 h 2850779"/>
              <a:gd name="connsiteX4" fmla="*/ 223603 w 891325"/>
              <a:gd name="connsiteY4" fmla="*/ 945610 h 2850779"/>
              <a:gd name="connsiteX5" fmla="*/ 289387 w 891325"/>
              <a:gd name="connsiteY5" fmla="*/ 1142962 h 2850779"/>
              <a:gd name="connsiteX6" fmla="*/ 6515 w 891325"/>
              <a:gd name="connsiteY6" fmla="*/ 11474 h 285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1325" h="2850779">
                <a:moveTo>
                  <a:pt x="6515" y="11474"/>
                </a:moveTo>
                <a:cubicBezTo>
                  <a:pt x="60239" y="147428"/>
                  <a:pt x="470294" y="1493811"/>
                  <a:pt x="611730" y="1958686"/>
                </a:cubicBezTo>
                <a:cubicBezTo>
                  <a:pt x="753166" y="2423561"/>
                  <a:pt x="820046" y="2700950"/>
                  <a:pt x="855131" y="2800723"/>
                </a:cubicBezTo>
                <a:cubicBezTo>
                  <a:pt x="890216" y="2900496"/>
                  <a:pt x="927494" y="2866507"/>
                  <a:pt x="822239" y="2557322"/>
                </a:cubicBezTo>
                <a:cubicBezTo>
                  <a:pt x="716984" y="2248137"/>
                  <a:pt x="312412" y="1181337"/>
                  <a:pt x="223603" y="945610"/>
                </a:cubicBezTo>
                <a:cubicBezTo>
                  <a:pt x="134794" y="709883"/>
                  <a:pt x="331050" y="1296458"/>
                  <a:pt x="289387" y="1142962"/>
                </a:cubicBezTo>
                <a:cubicBezTo>
                  <a:pt x="247724" y="989466"/>
                  <a:pt x="-47209" y="-124480"/>
                  <a:pt x="6515" y="11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78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河合優実、坂元愛登が出演 阿部サダヲ主演新ドラマ『不適切にもほどがある！』 – Page 2 – Sirabee">
            <a:extLst>
              <a:ext uri="{FF2B5EF4-FFF2-40B4-BE49-F238E27FC236}">
                <a16:creationId xmlns:a16="http://schemas.microsoft.com/office/drawing/2014/main" id="{128C3B4B-F992-A60D-7238-234DE7ABC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t="9643" r="29762"/>
          <a:stretch/>
        </p:blipFill>
        <p:spPr bwMode="auto">
          <a:xfrm>
            <a:off x="0" y="589547"/>
            <a:ext cx="9601200" cy="1162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7EDD63AC-6514-DB8F-862A-07333B8619FF}"/>
              </a:ext>
            </a:extLst>
          </p:cNvPr>
          <p:cNvSpPr/>
          <p:nvPr/>
        </p:nvSpPr>
        <p:spPr>
          <a:xfrm>
            <a:off x="4743161" y="4447933"/>
            <a:ext cx="997519" cy="235201"/>
          </a:xfrm>
          <a:custGeom>
            <a:avLst/>
            <a:gdLst>
              <a:gd name="connsiteX0" fmla="*/ 3464 w 997519"/>
              <a:gd name="connsiteY0" fmla="*/ 206617 h 235201"/>
              <a:gd name="connsiteX1" fmla="*/ 476539 w 997519"/>
              <a:gd name="connsiteY1" fmla="*/ 6592 h 235201"/>
              <a:gd name="connsiteX2" fmla="*/ 343189 w 997519"/>
              <a:gd name="connsiteY2" fmla="*/ 44692 h 235201"/>
              <a:gd name="connsiteX3" fmla="*/ 552739 w 997519"/>
              <a:gd name="connsiteY3" fmla="*/ 9767 h 235201"/>
              <a:gd name="connsiteX4" fmla="*/ 730539 w 997519"/>
              <a:gd name="connsiteY4" fmla="*/ 66917 h 235201"/>
              <a:gd name="connsiteX5" fmla="*/ 692439 w 997519"/>
              <a:gd name="connsiteY5" fmla="*/ 41517 h 235201"/>
              <a:gd name="connsiteX6" fmla="*/ 851189 w 997519"/>
              <a:gd name="connsiteY6" fmla="*/ 120892 h 235201"/>
              <a:gd name="connsiteX7" fmla="*/ 838489 w 997519"/>
              <a:gd name="connsiteY7" fmla="*/ 105017 h 235201"/>
              <a:gd name="connsiteX8" fmla="*/ 997239 w 997519"/>
              <a:gd name="connsiteY8" fmla="*/ 235192 h 235201"/>
              <a:gd name="connsiteX9" fmla="*/ 794039 w 997519"/>
              <a:gd name="connsiteY9" fmla="*/ 111367 h 235201"/>
              <a:gd name="connsiteX10" fmla="*/ 552739 w 997519"/>
              <a:gd name="connsiteY10" fmla="*/ 31992 h 235201"/>
              <a:gd name="connsiteX11" fmla="*/ 393989 w 997519"/>
              <a:gd name="connsiteY11" fmla="*/ 54217 h 235201"/>
              <a:gd name="connsiteX12" fmla="*/ 184439 w 997519"/>
              <a:gd name="connsiteY12" fmla="*/ 200267 h 235201"/>
              <a:gd name="connsiteX13" fmla="*/ 257464 w 997519"/>
              <a:gd name="connsiteY13" fmla="*/ 101842 h 235201"/>
              <a:gd name="connsiteX14" fmla="*/ 3464 w 997519"/>
              <a:gd name="connsiteY14" fmla="*/ 206617 h 23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7519" h="235201">
                <a:moveTo>
                  <a:pt x="3464" y="206617"/>
                </a:moveTo>
                <a:cubicBezTo>
                  <a:pt x="39977" y="190742"/>
                  <a:pt x="419918" y="33579"/>
                  <a:pt x="476539" y="6592"/>
                </a:cubicBezTo>
                <a:cubicBezTo>
                  <a:pt x="533160" y="-20395"/>
                  <a:pt x="330489" y="44163"/>
                  <a:pt x="343189" y="44692"/>
                </a:cubicBezTo>
                <a:cubicBezTo>
                  <a:pt x="355889" y="45221"/>
                  <a:pt x="488181" y="6063"/>
                  <a:pt x="552739" y="9767"/>
                </a:cubicBezTo>
                <a:cubicBezTo>
                  <a:pt x="617297" y="13471"/>
                  <a:pt x="707256" y="61625"/>
                  <a:pt x="730539" y="66917"/>
                </a:cubicBezTo>
                <a:cubicBezTo>
                  <a:pt x="753822" y="72209"/>
                  <a:pt x="672331" y="32521"/>
                  <a:pt x="692439" y="41517"/>
                </a:cubicBezTo>
                <a:cubicBezTo>
                  <a:pt x="712547" y="50513"/>
                  <a:pt x="826847" y="110309"/>
                  <a:pt x="851189" y="120892"/>
                </a:cubicBezTo>
                <a:cubicBezTo>
                  <a:pt x="875531" y="131475"/>
                  <a:pt x="814147" y="85967"/>
                  <a:pt x="838489" y="105017"/>
                </a:cubicBezTo>
                <a:cubicBezTo>
                  <a:pt x="862831" y="124067"/>
                  <a:pt x="1004647" y="234134"/>
                  <a:pt x="997239" y="235192"/>
                </a:cubicBezTo>
                <a:cubicBezTo>
                  <a:pt x="989831" y="236250"/>
                  <a:pt x="868122" y="145234"/>
                  <a:pt x="794039" y="111367"/>
                </a:cubicBezTo>
                <a:cubicBezTo>
                  <a:pt x="719956" y="77500"/>
                  <a:pt x="619414" y="41517"/>
                  <a:pt x="552739" y="31992"/>
                </a:cubicBezTo>
                <a:cubicBezTo>
                  <a:pt x="486064" y="22467"/>
                  <a:pt x="455372" y="26171"/>
                  <a:pt x="393989" y="54217"/>
                </a:cubicBezTo>
                <a:cubicBezTo>
                  <a:pt x="332606" y="82263"/>
                  <a:pt x="207193" y="192329"/>
                  <a:pt x="184439" y="200267"/>
                </a:cubicBezTo>
                <a:cubicBezTo>
                  <a:pt x="161685" y="208205"/>
                  <a:pt x="284451" y="101842"/>
                  <a:pt x="257464" y="101842"/>
                </a:cubicBezTo>
                <a:cubicBezTo>
                  <a:pt x="230477" y="101842"/>
                  <a:pt x="-33049" y="222492"/>
                  <a:pt x="3464" y="206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82A0778E-BE9B-1126-D497-FA5716C6087F}"/>
              </a:ext>
            </a:extLst>
          </p:cNvPr>
          <p:cNvSpPr/>
          <p:nvPr/>
        </p:nvSpPr>
        <p:spPr>
          <a:xfrm>
            <a:off x="4821239" y="4441131"/>
            <a:ext cx="738307" cy="172354"/>
          </a:xfrm>
          <a:custGeom>
            <a:avLst/>
            <a:gdLst>
              <a:gd name="connsiteX0" fmla="*/ 1586 w 738307"/>
              <a:gd name="connsiteY0" fmla="*/ 172144 h 172354"/>
              <a:gd name="connsiteX1" fmla="*/ 373061 w 738307"/>
              <a:gd name="connsiteY1" fmla="*/ 32444 h 172354"/>
              <a:gd name="connsiteX2" fmla="*/ 576261 w 738307"/>
              <a:gd name="connsiteY2" fmla="*/ 41969 h 172354"/>
              <a:gd name="connsiteX3" fmla="*/ 531811 w 738307"/>
              <a:gd name="connsiteY3" fmla="*/ 41969 h 172354"/>
              <a:gd name="connsiteX4" fmla="*/ 649286 w 738307"/>
              <a:gd name="connsiteY4" fmla="*/ 80069 h 172354"/>
              <a:gd name="connsiteX5" fmla="*/ 585786 w 738307"/>
              <a:gd name="connsiteY5" fmla="*/ 54669 h 172354"/>
              <a:gd name="connsiteX6" fmla="*/ 661986 w 738307"/>
              <a:gd name="connsiteY6" fmla="*/ 108644 h 172354"/>
              <a:gd name="connsiteX7" fmla="*/ 738186 w 738307"/>
              <a:gd name="connsiteY7" fmla="*/ 149919 h 172354"/>
              <a:gd name="connsiteX8" fmla="*/ 677861 w 738307"/>
              <a:gd name="connsiteY8" fmla="*/ 102294 h 172354"/>
              <a:gd name="connsiteX9" fmla="*/ 608011 w 738307"/>
              <a:gd name="connsiteY9" fmla="*/ 45144 h 172354"/>
              <a:gd name="connsiteX10" fmla="*/ 446086 w 738307"/>
              <a:gd name="connsiteY10" fmla="*/ 694 h 172354"/>
              <a:gd name="connsiteX11" fmla="*/ 284161 w 738307"/>
              <a:gd name="connsiteY11" fmla="*/ 22919 h 172354"/>
              <a:gd name="connsiteX12" fmla="*/ 163511 w 738307"/>
              <a:gd name="connsiteY12" fmla="*/ 86419 h 172354"/>
              <a:gd name="connsiteX13" fmla="*/ 236536 w 738307"/>
              <a:gd name="connsiteY13" fmla="*/ 64194 h 172354"/>
              <a:gd name="connsiteX14" fmla="*/ 1586 w 738307"/>
              <a:gd name="connsiteY14" fmla="*/ 172144 h 17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8307" h="172354">
                <a:moveTo>
                  <a:pt x="1586" y="172144"/>
                </a:moveTo>
                <a:cubicBezTo>
                  <a:pt x="24340" y="166852"/>
                  <a:pt x="277282" y="54140"/>
                  <a:pt x="373061" y="32444"/>
                </a:cubicBezTo>
                <a:cubicBezTo>
                  <a:pt x="468840" y="10748"/>
                  <a:pt x="549803" y="40381"/>
                  <a:pt x="576261" y="41969"/>
                </a:cubicBezTo>
                <a:cubicBezTo>
                  <a:pt x="602719" y="43556"/>
                  <a:pt x="519640" y="35619"/>
                  <a:pt x="531811" y="41969"/>
                </a:cubicBezTo>
                <a:cubicBezTo>
                  <a:pt x="543982" y="48319"/>
                  <a:pt x="640290" y="77952"/>
                  <a:pt x="649286" y="80069"/>
                </a:cubicBezTo>
                <a:cubicBezTo>
                  <a:pt x="658282" y="82186"/>
                  <a:pt x="583669" y="49907"/>
                  <a:pt x="585786" y="54669"/>
                </a:cubicBezTo>
                <a:cubicBezTo>
                  <a:pt x="587903" y="59431"/>
                  <a:pt x="636586" y="92769"/>
                  <a:pt x="661986" y="108644"/>
                </a:cubicBezTo>
                <a:cubicBezTo>
                  <a:pt x="687386" y="124519"/>
                  <a:pt x="735540" y="150977"/>
                  <a:pt x="738186" y="149919"/>
                </a:cubicBezTo>
                <a:cubicBezTo>
                  <a:pt x="740832" y="148861"/>
                  <a:pt x="699557" y="119756"/>
                  <a:pt x="677861" y="102294"/>
                </a:cubicBezTo>
                <a:cubicBezTo>
                  <a:pt x="656165" y="84832"/>
                  <a:pt x="646640" y="62077"/>
                  <a:pt x="608011" y="45144"/>
                </a:cubicBezTo>
                <a:cubicBezTo>
                  <a:pt x="569382" y="28211"/>
                  <a:pt x="500061" y="4398"/>
                  <a:pt x="446086" y="694"/>
                </a:cubicBezTo>
                <a:cubicBezTo>
                  <a:pt x="392111" y="-3010"/>
                  <a:pt x="331257" y="8632"/>
                  <a:pt x="284161" y="22919"/>
                </a:cubicBezTo>
                <a:cubicBezTo>
                  <a:pt x="237065" y="37206"/>
                  <a:pt x="171449" y="79540"/>
                  <a:pt x="163511" y="86419"/>
                </a:cubicBezTo>
                <a:cubicBezTo>
                  <a:pt x="155573" y="93298"/>
                  <a:pt x="265111" y="47261"/>
                  <a:pt x="236536" y="64194"/>
                </a:cubicBezTo>
                <a:cubicBezTo>
                  <a:pt x="207961" y="81127"/>
                  <a:pt x="-21168" y="177436"/>
                  <a:pt x="1586" y="172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87D9E02-3038-2E67-9A4C-166854CF269A}"/>
              </a:ext>
            </a:extLst>
          </p:cNvPr>
          <p:cNvSpPr/>
          <p:nvPr/>
        </p:nvSpPr>
        <p:spPr>
          <a:xfrm>
            <a:off x="5441693" y="4489450"/>
            <a:ext cx="129043" cy="195144"/>
          </a:xfrm>
          <a:custGeom>
            <a:avLst/>
            <a:gdLst>
              <a:gd name="connsiteX0" fmla="*/ 257 w 129043"/>
              <a:gd name="connsiteY0" fmla="*/ 0 h 195144"/>
              <a:gd name="connsiteX1" fmla="*/ 92332 w 129043"/>
              <a:gd name="connsiteY1" fmla="*/ 95250 h 195144"/>
              <a:gd name="connsiteX2" fmla="*/ 117732 w 129043"/>
              <a:gd name="connsiteY2" fmla="*/ 149225 h 195144"/>
              <a:gd name="connsiteX3" fmla="*/ 111382 w 129043"/>
              <a:gd name="connsiteY3" fmla="*/ 104775 h 195144"/>
              <a:gd name="connsiteX4" fmla="*/ 127257 w 129043"/>
              <a:gd name="connsiteY4" fmla="*/ 193675 h 195144"/>
              <a:gd name="connsiteX5" fmla="*/ 117732 w 129043"/>
              <a:gd name="connsiteY5" fmla="*/ 155575 h 195144"/>
              <a:gd name="connsiteX6" fmla="*/ 124082 w 129043"/>
              <a:gd name="connsiteY6" fmla="*/ 95250 h 195144"/>
              <a:gd name="connsiteX7" fmla="*/ 257 w 129043"/>
              <a:gd name="connsiteY7" fmla="*/ 0 h 19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43" h="195144">
                <a:moveTo>
                  <a:pt x="257" y="0"/>
                </a:moveTo>
                <a:cubicBezTo>
                  <a:pt x="-5035" y="0"/>
                  <a:pt x="72753" y="70379"/>
                  <a:pt x="92332" y="95250"/>
                </a:cubicBezTo>
                <a:cubicBezTo>
                  <a:pt x="111911" y="120121"/>
                  <a:pt x="114557" y="147638"/>
                  <a:pt x="117732" y="149225"/>
                </a:cubicBezTo>
                <a:cubicBezTo>
                  <a:pt x="120907" y="150812"/>
                  <a:pt x="109795" y="97367"/>
                  <a:pt x="111382" y="104775"/>
                </a:cubicBezTo>
                <a:cubicBezTo>
                  <a:pt x="112969" y="112183"/>
                  <a:pt x="126199" y="185208"/>
                  <a:pt x="127257" y="193675"/>
                </a:cubicBezTo>
                <a:cubicBezTo>
                  <a:pt x="128315" y="202142"/>
                  <a:pt x="118261" y="171979"/>
                  <a:pt x="117732" y="155575"/>
                </a:cubicBezTo>
                <a:cubicBezTo>
                  <a:pt x="117203" y="139171"/>
                  <a:pt x="138369" y="118533"/>
                  <a:pt x="124082" y="95250"/>
                </a:cubicBezTo>
                <a:cubicBezTo>
                  <a:pt x="109795" y="71967"/>
                  <a:pt x="5549" y="0"/>
                  <a:pt x="2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01A28A0-D17F-03B2-7EE6-2E4631A116C5}"/>
              </a:ext>
            </a:extLst>
          </p:cNvPr>
          <p:cNvSpPr/>
          <p:nvPr/>
        </p:nvSpPr>
        <p:spPr>
          <a:xfrm>
            <a:off x="5314729" y="4562458"/>
            <a:ext cx="308752" cy="209570"/>
          </a:xfrm>
          <a:custGeom>
            <a:avLst/>
            <a:gdLst>
              <a:gd name="connsiteX0" fmla="*/ 308196 w 308752"/>
              <a:gd name="connsiteY0" fmla="*/ 17 h 209570"/>
              <a:gd name="connsiteX1" fmla="*/ 292321 w 308752"/>
              <a:gd name="connsiteY1" fmla="*/ 63517 h 209570"/>
              <a:gd name="connsiteX2" fmla="*/ 285971 w 308752"/>
              <a:gd name="connsiteY2" fmla="*/ 101617 h 209570"/>
              <a:gd name="connsiteX3" fmla="*/ 127221 w 308752"/>
              <a:gd name="connsiteY3" fmla="*/ 152417 h 209570"/>
              <a:gd name="connsiteX4" fmla="*/ 219296 w 308752"/>
              <a:gd name="connsiteY4" fmla="*/ 123842 h 209570"/>
              <a:gd name="connsiteX5" fmla="*/ 76421 w 308752"/>
              <a:gd name="connsiteY5" fmla="*/ 158767 h 209570"/>
              <a:gd name="connsiteX6" fmla="*/ 221 w 308752"/>
              <a:gd name="connsiteY6" fmla="*/ 206392 h 209570"/>
              <a:gd name="connsiteX7" fmla="*/ 98646 w 308752"/>
              <a:gd name="connsiteY7" fmla="*/ 168292 h 209570"/>
              <a:gd name="connsiteX8" fmla="*/ 305021 w 308752"/>
              <a:gd name="connsiteY8" fmla="*/ 117492 h 209570"/>
              <a:gd name="connsiteX9" fmla="*/ 35146 w 308752"/>
              <a:gd name="connsiteY9" fmla="*/ 209567 h 209570"/>
              <a:gd name="connsiteX10" fmla="*/ 282796 w 308752"/>
              <a:gd name="connsiteY10" fmla="*/ 120667 h 209570"/>
              <a:gd name="connsiteX11" fmla="*/ 270096 w 308752"/>
              <a:gd name="connsiteY11" fmla="*/ 69867 h 209570"/>
              <a:gd name="connsiteX12" fmla="*/ 308196 w 308752"/>
              <a:gd name="connsiteY12" fmla="*/ 17 h 20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752" h="209570">
                <a:moveTo>
                  <a:pt x="308196" y="17"/>
                </a:moveTo>
                <a:cubicBezTo>
                  <a:pt x="311900" y="-1041"/>
                  <a:pt x="296025" y="46584"/>
                  <a:pt x="292321" y="63517"/>
                </a:cubicBezTo>
                <a:cubicBezTo>
                  <a:pt x="288617" y="80450"/>
                  <a:pt x="313488" y="86800"/>
                  <a:pt x="285971" y="101617"/>
                </a:cubicBezTo>
                <a:cubicBezTo>
                  <a:pt x="258454" y="116434"/>
                  <a:pt x="138333" y="148713"/>
                  <a:pt x="127221" y="152417"/>
                </a:cubicBezTo>
                <a:cubicBezTo>
                  <a:pt x="116109" y="156121"/>
                  <a:pt x="227763" y="122784"/>
                  <a:pt x="219296" y="123842"/>
                </a:cubicBezTo>
                <a:cubicBezTo>
                  <a:pt x="210829" y="124900"/>
                  <a:pt x="112933" y="145009"/>
                  <a:pt x="76421" y="158767"/>
                </a:cubicBezTo>
                <a:cubicBezTo>
                  <a:pt x="39909" y="172525"/>
                  <a:pt x="-3483" y="204805"/>
                  <a:pt x="221" y="206392"/>
                </a:cubicBezTo>
                <a:cubicBezTo>
                  <a:pt x="3925" y="207979"/>
                  <a:pt x="47846" y="183109"/>
                  <a:pt x="98646" y="168292"/>
                </a:cubicBezTo>
                <a:cubicBezTo>
                  <a:pt x="149446" y="153475"/>
                  <a:pt x="315604" y="110613"/>
                  <a:pt x="305021" y="117492"/>
                </a:cubicBezTo>
                <a:cubicBezTo>
                  <a:pt x="294438" y="124371"/>
                  <a:pt x="38850" y="209038"/>
                  <a:pt x="35146" y="209567"/>
                </a:cubicBezTo>
                <a:cubicBezTo>
                  <a:pt x="31442" y="210096"/>
                  <a:pt x="243638" y="143950"/>
                  <a:pt x="282796" y="120667"/>
                </a:cubicBezTo>
                <a:cubicBezTo>
                  <a:pt x="321954" y="97384"/>
                  <a:pt x="266921" y="86271"/>
                  <a:pt x="270096" y="69867"/>
                </a:cubicBezTo>
                <a:cubicBezTo>
                  <a:pt x="273271" y="53463"/>
                  <a:pt x="304492" y="1075"/>
                  <a:pt x="30819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9D6F98E-846B-1CE1-4C54-9D25B146A62B}"/>
              </a:ext>
            </a:extLst>
          </p:cNvPr>
          <p:cNvSpPr/>
          <p:nvPr/>
        </p:nvSpPr>
        <p:spPr>
          <a:xfrm>
            <a:off x="5555865" y="4489291"/>
            <a:ext cx="134122" cy="229404"/>
          </a:xfrm>
          <a:custGeom>
            <a:avLst/>
            <a:gdLst>
              <a:gd name="connsiteX0" fmla="*/ 385 w 134122"/>
              <a:gd name="connsiteY0" fmla="*/ 159 h 229404"/>
              <a:gd name="connsiteX1" fmla="*/ 86110 w 134122"/>
              <a:gd name="connsiteY1" fmla="*/ 123984 h 229404"/>
              <a:gd name="connsiteX2" fmla="*/ 121035 w 134122"/>
              <a:gd name="connsiteY2" fmla="*/ 158909 h 229404"/>
              <a:gd name="connsiteX3" fmla="*/ 133735 w 134122"/>
              <a:gd name="connsiteY3" fmla="*/ 206534 h 229404"/>
              <a:gd name="connsiteX4" fmla="*/ 108335 w 134122"/>
              <a:gd name="connsiteY4" fmla="*/ 158909 h 229404"/>
              <a:gd name="connsiteX5" fmla="*/ 130560 w 134122"/>
              <a:gd name="connsiteY5" fmla="*/ 228759 h 229404"/>
              <a:gd name="connsiteX6" fmla="*/ 86110 w 134122"/>
              <a:gd name="connsiteY6" fmla="*/ 190659 h 229404"/>
              <a:gd name="connsiteX7" fmla="*/ 57535 w 134122"/>
              <a:gd name="connsiteY7" fmla="*/ 139859 h 229404"/>
              <a:gd name="connsiteX8" fmla="*/ 54360 w 134122"/>
              <a:gd name="connsiteY8" fmla="*/ 98584 h 229404"/>
              <a:gd name="connsiteX9" fmla="*/ 385 w 134122"/>
              <a:gd name="connsiteY9" fmla="*/ 159 h 22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22" h="229404">
                <a:moveTo>
                  <a:pt x="385" y="159"/>
                </a:moveTo>
                <a:cubicBezTo>
                  <a:pt x="5677" y="4392"/>
                  <a:pt x="66002" y="97526"/>
                  <a:pt x="86110" y="123984"/>
                </a:cubicBezTo>
                <a:cubicBezTo>
                  <a:pt x="106218" y="150442"/>
                  <a:pt x="113098" y="145151"/>
                  <a:pt x="121035" y="158909"/>
                </a:cubicBezTo>
                <a:cubicBezTo>
                  <a:pt x="128973" y="172667"/>
                  <a:pt x="135852" y="206534"/>
                  <a:pt x="133735" y="206534"/>
                </a:cubicBezTo>
                <a:cubicBezTo>
                  <a:pt x="131618" y="206534"/>
                  <a:pt x="108864" y="155205"/>
                  <a:pt x="108335" y="158909"/>
                </a:cubicBezTo>
                <a:cubicBezTo>
                  <a:pt x="107806" y="162613"/>
                  <a:pt x="134264" y="223467"/>
                  <a:pt x="130560" y="228759"/>
                </a:cubicBezTo>
                <a:cubicBezTo>
                  <a:pt x="126856" y="234051"/>
                  <a:pt x="98281" y="205476"/>
                  <a:pt x="86110" y="190659"/>
                </a:cubicBezTo>
                <a:cubicBezTo>
                  <a:pt x="73939" y="175842"/>
                  <a:pt x="62827" y="155205"/>
                  <a:pt x="57535" y="139859"/>
                </a:cubicBezTo>
                <a:cubicBezTo>
                  <a:pt x="52243" y="124513"/>
                  <a:pt x="62827" y="119751"/>
                  <a:pt x="54360" y="98584"/>
                </a:cubicBezTo>
                <a:cubicBezTo>
                  <a:pt x="45893" y="77417"/>
                  <a:pt x="-4907" y="-4074"/>
                  <a:pt x="385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336E4AE-9AB7-B239-1EE0-ECED87A77408}"/>
              </a:ext>
            </a:extLst>
          </p:cNvPr>
          <p:cNvSpPr/>
          <p:nvPr/>
        </p:nvSpPr>
        <p:spPr>
          <a:xfrm>
            <a:off x="5066811" y="4745869"/>
            <a:ext cx="317692" cy="15043"/>
          </a:xfrm>
          <a:custGeom>
            <a:avLst/>
            <a:gdLst>
              <a:gd name="connsiteX0" fmla="*/ 489 w 317692"/>
              <a:gd name="connsiteY0" fmla="*/ 13456 h 15043"/>
              <a:gd name="connsiteX1" fmla="*/ 305289 w 317692"/>
              <a:gd name="connsiteY1" fmla="*/ 13456 h 15043"/>
              <a:gd name="connsiteX2" fmla="*/ 235439 w 317692"/>
              <a:gd name="connsiteY2" fmla="*/ 756 h 15043"/>
              <a:gd name="connsiteX3" fmla="*/ 489 w 317692"/>
              <a:gd name="connsiteY3" fmla="*/ 13456 h 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692" h="15043">
                <a:moveTo>
                  <a:pt x="489" y="13456"/>
                </a:moveTo>
                <a:cubicBezTo>
                  <a:pt x="12131" y="15573"/>
                  <a:pt x="266131" y="15573"/>
                  <a:pt x="305289" y="13456"/>
                </a:cubicBezTo>
                <a:cubicBezTo>
                  <a:pt x="344447" y="11339"/>
                  <a:pt x="282535" y="-3477"/>
                  <a:pt x="235439" y="756"/>
                </a:cubicBezTo>
                <a:cubicBezTo>
                  <a:pt x="188343" y="4989"/>
                  <a:pt x="-11153" y="11339"/>
                  <a:pt x="489" y="13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C5F3066-9D5F-8645-51A4-DA48EA0EA977}"/>
              </a:ext>
            </a:extLst>
          </p:cNvPr>
          <p:cNvSpPr/>
          <p:nvPr/>
        </p:nvSpPr>
        <p:spPr>
          <a:xfrm>
            <a:off x="4878845" y="4666906"/>
            <a:ext cx="268221" cy="105732"/>
          </a:xfrm>
          <a:custGeom>
            <a:avLst/>
            <a:gdLst>
              <a:gd name="connsiteX0" fmla="*/ 1130 w 268221"/>
              <a:gd name="connsiteY0" fmla="*/ 344 h 105732"/>
              <a:gd name="connsiteX1" fmla="*/ 147180 w 268221"/>
              <a:gd name="connsiteY1" fmla="*/ 82894 h 105732"/>
              <a:gd name="connsiteX2" fmla="*/ 128130 w 268221"/>
              <a:gd name="connsiteY2" fmla="*/ 76544 h 105732"/>
              <a:gd name="connsiteX3" fmla="*/ 267830 w 268221"/>
              <a:gd name="connsiteY3" fmla="*/ 105119 h 105732"/>
              <a:gd name="connsiteX4" fmla="*/ 166230 w 268221"/>
              <a:gd name="connsiteY4" fmla="*/ 95594 h 105732"/>
              <a:gd name="connsiteX5" fmla="*/ 55105 w 268221"/>
              <a:gd name="connsiteY5" fmla="*/ 89244 h 105732"/>
              <a:gd name="connsiteX6" fmla="*/ 99555 w 268221"/>
              <a:gd name="connsiteY6" fmla="*/ 82894 h 105732"/>
              <a:gd name="connsiteX7" fmla="*/ 80505 w 268221"/>
              <a:gd name="connsiteY7" fmla="*/ 54319 h 105732"/>
              <a:gd name="connsiteX8" fmla="*/ 1130 w 268221"/>
              <a:gd name="connsiteY8" fmla="*/ 344 h 10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221" h="105732">
                <a:moveTo>
                  <a:pt x="1130" y="344"/>
                </a:moveTo>
                <a:cubicBezTo>
                  <a:pt x="12242" y="5106"/>
                  <a:pt x="126013" y="70194"/>
                  <a:pt x="147180" y="82894"/>
                </a:cubicBezTo>
                <a:cubicBezTo>
                  <a:pt x="168347" y="95594"/>
                  <a:pt x="108022" y="72840"/>
                  <a:pt x="128130" y="76544"/>
                </a:cubicBezTo>
                <a:cubicBezTo>
                  <a:pt x="148238" y="80248"/>
                  <a:pt x="261480" y="101944"/>
                  <a:pt x="267830" y="105119"/>
                </a:cubicBezTo>
                <a:cubicBezTo>
                  <a:pt x="274180" y="108294"/>
                  <a:pt x="201684" y="98240"/>
                  <a:pt x="166230" y="95594"/>
                </a:cubicBezTo>
                <a:cubicBezTo>
                  <a:pt x="130776" y="92948"/>
                  <a:pt x="66217" y="91361"/>
                  <a:pt x="55105" y="89244"/>
                </a:cubicBezTo>
                <a:cubicBezTo>
                  <a:pt x="43993" y="87127"/>
                  <a:pt x="95322" y="88715"/>
                  <a:pt x="99555" y="82894"/>
                </a:cubicBezTo>
                <a:cubicBezTo>
                  <a:pt x="103788" y="77073"/>
                  <a:pt x="96909" y="67019"/>
                  <a:pt x="80505" y="54319"/>
                </a:cubicBezTo>
                <a:cubicBezTo>
                  <a:pt x="64101" y="41619"/>
                  <a:pt x="-9982" y="-4418"/>
                  <a:pt x="1130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9C0056C-A361-E5C2-971D-40F791B9A2E4}"/>
              </a:ext>
            </a:extLst>
          </p:cNvPr>
          <p:cNvSpPr/>
          <p:nvPr/>
        </p:nvSpPr>
        <p:spPr>
          <a:xfrm>
            <a:off x="4727575" y="4492618"/>
            <a:ext cx="381766" cy="280006"/>
          </a:xfrm>
          <a:custGeom>
            <a:avLst/>
            <a:gdLst>
              <a:gd name="connsiteX0" fmla="*/ 381000 w 381766"/>
              <a:gd name="connsiteY0" fmla="*/ 7 h 280006"/>
              <a:gd name="connsiteX1" fmla="*/ 120650 w 381766"/>
              <a:gd name="connsiteY1" fmla="*/ 133357 h 280006"/>
              <a:gd name="connsiteX2" fmla="*/ 19050 w 381766"/>
              <a:gd name="connsiteY2" fmla="*/ 187332 h 280006"/>
              <a:gd name="connsiteX3" fmla="*/ 120650 w 381766"/>
              <a:gd name="connsiteY3" fmla="*/ 136532 h 280006"/>
              <a:gd name="connsiteX4" fmla="*/ 0 w 381766"/>
              <a:gd name="connsiteY4" fmla="*/ 279407 h 280006"/>
              <a:gd name="connsiteX5" fmla="*/ 120650 w 381766"/>
              <a:gd name="connsiteY5" fmla="*/ 190507 h 280006"/>
              <a:gd name="connsiteX6" fmla="*/ 66675 w 381766"/>
              <a:gd name="connsiteY6" fmla="*/ 263532 h 280006"/>
              <a:gd name="connsiteX7" fmla="*/ 273050 w 381766"/>
              <a:gd name="connsiteY7" fmla="*/ 101607 h 280006"/>
              <a:gd name="connsiteX8" fmla="*/ 203200 w 381766"/>
              <a:gd name="connsiteY8" fmla="*/ 127007 h 280006"/>
              <a:gd name="connsiteX9" fmla="*/ 381000 w 381766"/>
              <a:gd name="connsiteY9" fmla="*/ 7 h 28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766" h="280006">
                <a:moveTo>
                  <a:pt x="381000" y="7"/>
                </a:moveTo>
                <a:cubicBezTo>
                  <a:pt x="367242" y="1065"/>
                  <a:pt x="180975" y="102136"/>
                  <a:pt x="120650" y="133357"/>
                </a:cubicBezTo>
                <a:cubicBezTo>
                  <a:pt x="60325" y="164578"/>
                  <a:pt x="19050" y="186803"/>
                  <a:pt x="19050" y="187332"/>
                </a:cubicBezTo>
                <a:cubicBezTo>
                  <a:pt x="19050" y="187861"/>
                  <a:pt x="123825" y="121186"/>
                  <a:pt x="120650" y="136532"/>
                </a:cubicBezTo>
                <a:cubicBezTo>
                  <a:pt x="117475" y="151878"/>
                  <a:pt x="0" y="270411"/>
                  <a:pt x="0" y="279407"/>
                </a:cubicBezTo>
                <a:cubicBezTo>
                  <a:pt x="0" y="288403"/>
                  <a:pt x="109537" y="193153"/>
                  <a:pt x="120650" y="190507"/>
                </a:cubicBezTo>
                <a:cubicBezTo>
                  <a:pt x="131763" y="187861"/>
                  <a:pt x="41275" y="278349"/>
                  <a:pt x="66675" y="263532"/>
                </a:cubicBezTo>
                <a:cubicBezTo>
                  <a:pt x="92075" y="248715"/>
                  <a:pt x="250296" y="124361"/>
                  <a:pt x="273050" y="101607"/>
                </a:cubicBezTo>
                <a:cubicBezTo>
                  <a:pt x="295804" y="78853"/>
                  <a:pt x="187325" y="143411"/>
                  <a:pt x="203200" y="127007"/>
                </a:cubicBezTo>
                <a:cubicBezTo>
                  <a:pt x="219075" y="110603"/>
                  <a:pt x="394758" y="-1051"/>
                  <a:pt x="38100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DDB899E-2DD1-D456-7A2D-F9F25F651F26}"/>
              </a:ext>
            </a:extLst>
          </p:cNvPr>
          <p:cNvSpPr/>
          <p:nvPr/>
        </p:nvSpPr>
        <p:spPr>
          <a:xfrm>
            <a:off x="4698515" y="4467178"/>
            <a:ext cx="454626" cy="208158"/>
          </a:xfrm>
          <a:custGeom>
            <a:avLst/>
            <a:gdLst>
              <a:gd name="connsiteX0" fmla="*/ 6835 w 454626"/>
              <a:gd name="connsiteY0" fmla="*/ 200072 h 208158"/>
              <a:gd name="connsiteX1" fmla="*/ 381485 w 454626"/>
              <a:gd name="connsiteY1" fmla="*/ 15922 h 208158"/>
              <a:gd name="connsiteX2" fmla="*/ 289410 w 454626"/>
              <a:gd name="connsiteY2" fmla="*/ 69897 h 208158"/>
              <a:gd name="connsiteX3" fmla="*/ 454510 w 454626"/>
              <a:gd name="connsiteY3" fmla="*/ 47 h 208158"/>
              <a:gd name="connsiteX4" fmla="*/ 311635 w 454626"/>
              <a:gd name="connsiteY4" fmla="*/ 82597 h 208158"/>
              <a:gd name="connsiteX5" fmla="*/ 86210 w 454626"/>
              <a:gd name="connsiteY5" fmla="*/ 203247 h 208158"/>
              <a:gd name="connsiteX6" fmla="*/ 133835 w 454626"/>
              <a:gd name="connsiteY6" fmla="*/ 177847 h 208158"/>
              <a:gd name="connsiteX7" fmla="*/ 6835 w 454626"/>
              <a:gd name="connsiteY7" fmla="*/ 200072 h 20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626" h="208158">
                <a:moveTo>
                  <a:pt x="6835" y="200072"/>
                </a:moveTo>
                <a:cubicBezTo>
                  <a:pt x="48110" y="173085"/>
                  <a:pt x="334389" y="37618"/>
                  <a:pt x="381485" y="15922"/>
                </a:cubicBezTo>
                <a:cubicBezTo>
                  <a:pt x="428581" y="-5774"/>
                  <a:pt x="277239" y="72543"/>
                  <a:pt x="289410" y="69897"/>
                </a:cubicBezTo>
                <a:cubicBezTo>
                  <a:pt x="301581" y="67251"/>
                  <a:pt x="450806" y="-2070"/>
                  <a:pt x="454510" y="47"/>
                </a:cubicBezTo>
                <a:cubicBezTo>
                  <a:pt x="458214" y="2164"/>
                  <a:pt x="373018" y="48730"/>
                  <a:pt x="311635" y="82597"/>
                </a:cubicBezTo>
                <a:cubicBezTo>
                  <a:pt x="250252" y="116464"/>
                  <a:pt x="86210" y="203247"/>
                  <a:pt x="86210" y="203247"/>
                </a:cubicBezTo>
                <a:cubicBezTo>
                  <a:pt x="56577" y="219122"/>
                  <a:pt x="143360" y="177847"/>
                  <a:pt x="133835" y="177847"/>
                </a:cubicBezTo>
                <a:cubicBezTo>
                  <a:pt x="124310" y="177847"/>
                  <a:pt x="-34440" y="227059"/>
                  <a:pt x="6835" y="200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8772443-F728-6832-9E11-F113E92016AA}"/>
              </a:ext>
            </a:extLst>
          </p:cNvPr>
          <p:cNvSpPr/>
          <p:nvPr/>
        </p:nvSpPr>
        <p:spPr>
          <a:xfrm>
            <a:off x="4795949" y="4378500"/>
            <a:ext cx="811787" cy="193759"/>
          </a:xfrm>
          <a:custGeom>
            <a:avLst/>
            <a:gdLst>
              <a:gd name="connsiteX0" fmla="*/ 4651 w 811787"/>
              <a:gd name="connsiteY0" fmla="*/ 193500 h 193759"/>
              <a:gd name="connsiteX1" fmla="*/ 404701 w 811787"/>
              <a:gd name="connsiteY1" fmla="*/ 34750 h 193759"/>
              <a:gd name="connsiteX2" fmla="*/ 582501 w 811787"/>
              <a:gd name="connsiteY2" fmla="*/ 37925 h 193759"/>
              <a:gd name="connsiteX3" fmla="*/ 547576 w 811787"/>
              <a:gd name="connsiteY3" fmla="*/ 18875 h 193759"/>
              <a:gd name="connsiteX4" fmla="*/ 744426 w 811787"/>
              <a:gd name="connsiteY4" fmla="*/ 91900 h 193759"/>
              <a:gd name="connsiteX5" fmla="*/ 655526 w 811787"/>
              <a:gd name="connsiteY5" fmla="*/ 69675 h 193759"/>
              <a:gd name="connsiteX6" fmla="*/ 811101 w 811787"/>
              <a:gd name="connsiteY6" fmla="*/ 149050 h 193759"/>
              <a:gd name="connsiteX7" fmla="*/ 703151 w 811787"/>
              <a:gd name="connsiteY7" fmla="*/ 72850 h 193759"/>
              <a:gd name="connsiteX8" fmla="*/ 490426 w 811787"/>
              <a:gd name="connsiteY8" fmla="*/ 6175 h 193759"/>
              <a:gd name="connsiteX9" fmla="*/ 528526 w 811787"/>
              <a:gd name="connsiteY9" fmla="*/ 6175 h 193759"/>
              <a:gd name="connsiteX10" fmla="*/ 646001 w 811787"/>
              <a:gd name="connsiteY10" fmla="*/ 34750 h 193759"/>
              <a:gd name="connsiteX11" fmla="*/ 366601 w 811787"/>
              <a:gd name="connsiteY11" fmla="*/ 6175 h 193759"/>
              <a:gd name="connsiteX12" fmla="*/ 306276 w 811787"/>
              <a:gd name="connsiteY12" fmla="*/ 9350 h 193759"/>
              <a:gd name="connsiteX13" fmla="*/ 366601 w 811787"/>
              <a:gd name="connsiteY13" fmla="*/ 9350 h 193759"/>
              <a:gd name="connsiteX14" fmla="*/ 122126 w 811787"/>
              <a:gd name="connsiteY14" fmla="*/ 91900 h 193759"/>
              <a:gd name="connsiteX15" fmla="*/ 182451 w 811787"/>
              <a:gd name="connsiteY15" fmla="*/ 72850 h 193759"/>
              <a:gd name="connsiteX16" fmla="*/ 4651 w 811787"/>
              <a:gd name="connsiteY16" fmla="*/ 193500 h 19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1787" h="193759">
                <a:moveTo>
                  <a:pt x="4651" y="193500"/>
                </a:moveTo>
                <a:cubicBezTo>
                  <a:pt x="41693" y="187150"/>
                  <a:pt x="308393" y="60679"/>
                  <a:pt x="404701" y="34750"/>
                </a:cubicBezTo>
                <a:cubicBezTo>
                  <a:pt x="501009" y="8821"/>
                  <a:pt x="558689" y="40571"/>
                  <a:pt x="582501" y="37925"/>
                </a:cubicBezTo>
                <a:cubicBezTo>
                  <a:pt x="606313" y="35279"/>
                  <a:pt x="520589" y="9879"/>
                  <a:pt x="547576" y="18875"/>
                </a:cubicBezTo>
                <a:cubicBezTo>
                  <a:pt x="574563" y="27871"/>
                  <a:pt x="726434" y="83433"/>
                  <a:pt x="744426" y="91900"/>
                </a:cubicBezTo>
                <a:cubicBezTo>
                  <a:pt x="762418" y="100367"/>
                  <a:pt x="644414" y="60150"/>
                  <a:pt x="655526" y="69675"/>
                </a:cubicBezTo>
                <a:cubicBezTo>
                  <a:pt x="666639" y="79200"/>
                  <a:pt x="803164" y="148521"/>
                  <a:pt x="811101" y="149050"/>
                </a:cubicBezTo>
                <a:cubicBezTo>
                  <a:pt x="819039" y="149579"/>
                  <a:pt x="756597" y="96663"/>
                  <a:pt x="703151" y="72850"/>
                </a:cubicBezTo>
                <a:cubicBezTo>
                  <a:pt x="649705" y="49037"/>
                  <a:pt x="519530" y="17287"/>
                  <a:pt x="490426" y="6175"/>
                </a:cubicBezTo>
                <a:cubicBezTo>
                  <a:pt x="461322" y="-4938"/>
                  <a:pt x="502597" y="1413"/>
                  <a:pt x="528526" y="6175"/>
                </a:cubicBezTo>
                <a:cubicBezTo>
                  <a:pt x="554455" y="10937"/>
                  <a:pt x="672988" y="34750"/>
                  <a:pt x="646001" y="34750"/>
                </a:cubicBezTo>
                <a:cubicBezTo>
                  <a:pt x="619014" y="34750"/>
                  <a:pt x="423222" y="10408"/>
                  <a:pt x="366601" y="6175"/>
                </a:cubicBezTo>
                <a:cubicBezTo>
                  <a:pt x="309980" y="1942"/>
                  <a:pt x="306276" y="8821"/>
                  <a:pt x="306276" y="9350"/>
                </a:cubicBezTo>
                <a:cubicBezTo>
                  <a:pt x="306276" y="9879"/>
                  <a:pt x="397293" y="-4408"/>
                  <a:pt x="366601" y="9350"/>
                </a:cubicBezTo>
                <a:cubicBezTo>
                  <a:pt x="335909" y="23108"/>
                  <a:pt x="152818" y="81317"/>
                  <a:pt x="122126" y="91900"/>
                </a:cubicBezTo>
                <a:cubicBezTo>
                  <a:pt x="91434" y="102483"/>
                  <a:pt x="201501" y="58033"/>
                  <a:pt x="182451" y="72850"/>
                </a:cubicBezTo>
                <a:cubicBezTo>
                  <a:pt x="163401" y="87667"/>
                  <a:pt x="-32391" y="199850"/>
                  <a:pt x="4651" y="193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A3B88E3D-9D87-1307-2ACD-18A91A5C857F}"/>
              </a:ext>
            </a:extLst>
          </p:cNvPr>
          <p:cNvSpPr/>
          <p:nvPr/>
        </p:nvSpPr>
        <p:spPr>
          <a:xfrm>
            <a:off x="5096326" y="4428272"/>
            <a:ext cx="406629" cy="61403"/>
          </a:xfrm>
          <a:custGeom>
            <a:avLst/>
            <a:gdLst>
              <a:gd name="connsiteX0" fmla="*/ 2724 w 406629"/>
              <a:gd name="connsiteY0" fmla="*/ 7203 h 61403"/>
              <a:gd name="connsiteX1" fmla="*/ 282124 w 406629"/>
              <a:gd name="connsiteY1" fmla="*/ 4028 h 61403"/>
              <a:gd name="connsiteX2" fmla="*/ 405949 w 406629"/>
              <a:gd name="connsiteY2" fmla="*/ 61178 h 61403"/>
              <a:gd name="connsiteX3" fmla="*/ 323399 w 406629"/>
              <a:gd name="connsiteY3" fmla="*/ 23078 h 61403"/>
              <a:gd name="connsiteX4" fmla="*/ 148774 w 406629"/>
              <a:gd name="connsiteY4" fmla="*/ 853 h 61403"/>
              <a:gd name="connsiteX5" fmla="*/ 2724 w 406629"/>
              <a:gd name="connsiteY5" fmla="*/ 7203 h 6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629" h="61403">
                <a:moveTo>
                  <a:pt x="2724" y="7203"/>
                </a:moveTo>
                <a:cubicBezTo>
                  <a:pt x="24949" y="7732"/>
                  <a:pt x="214920" y="-4968"/>
                  <a:pt x="282124" y="4028"/>
                </a:cubicBezTo>
                <a:cubicBezTo>
                  <a:pt x="349328" y="13024"/>
                  <a:pt x="405949" y="61178"/>
                  <a:pt x="405949" y="61178"/>
                </a:cubicBezTo>
                <a:cubicBezTo>
                  <a:pt x="412828" y="64353"/>
                  <a:pt x="366262" y="33132"/>
                  <a:pt x="323399" y="23078"/>
                </a:cubicBezTo>
                <a:cubicBezTo>
                  <a:pt x="280537" y="13024"/>
                  <a:pt x="197457" y="4557"/>
                  <a:pt x="148774" y="853"/>
                </a:cubicBezTo>
                <a:cubicBezTo>
                  <a:pt x="100091" y="-2851"/>
                  <a:pt x="-19501" y="6674"/>
                  <a:pt x="2724" y="7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D010806-798D-CB41-4BCF-3178DF525343}"/>
              </a:ext>
            </a:extLst>
          </p:cNvPr>
          <p:cNvSpPr/>
          <p:nvPr/>
        </p:nvSpPr>
        <p:spPr>
          <a:xfrm>
            <a:off x="4721092" y="4657654"/>
            <a:ext cx="267183" cy="68647"/>
          </a:xfrm>
          <a:custGeom>
            <a:avLst/>
            <a:gdLst>
              <a:gd name="connsiteX0" fmla="*/ 133 w 267183"/>
              <a:gd name="connsiteY0" fmla="*/ 71 h 68647"/>
              <a:gd name="connsiteX1" fmla="*/ 181108 w 267183"/>
              <a:gd name="connsiteY1" fmla="*/ 63571 h 68647"/>
              <a:gd name="connsiteX2" fmla="*/ 266833 w 267183"/>
              <a:gd name="connsiteY2" fmla="*/ 63571 h 68647"/>
              <a:gd name="connsiteX3" fmla="*/ 209683 w 267183"/>
              <a:gd name="connsiteY3" fmla="*/ 54046 h 68647"/>
              <a:gd name="connsiteX4" fmla="*/ 165233 w 267183"/>
              <a:gd name="connsiteY4" fmla="*/ 12771 h 68647"/>
              <a:gd name="connsiteX5" fmla="*/ 212858 w 267183"/>
              <a:gd name="connsiteY5" fmla="*/ 57221 h 68647"/>
              <a:gd name="connsiteX6" fmla="*/ 152533 w 267183"/>
              <a:gd name="connsiteY6" fmla="*/ 50871 h 68647"/>
              <a:gd name="connsiteX7" fmla="*/ 133 w 267183"/>
              <a:gd name="connsiteY7" fmla="*/ 71 h 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183" h="68647">
                <a:moveTo>
                  <a:pt x="133" y="71"/>
                </a:moveTo>
                <a:cubicBezTo>
                  <a:pt x="4895" y="2188"/>
                  <a:pt x="136658" y="52988"/>
                  <a:pt x="181108" y="63571"/>
                </a:cubicBezTo>
                <a:cubicBezTo>
                  <a:pt x="225558" y="74154"/>
                  <a:pt x="262071" y="65158"/>
                  <a:pt x="266833" y="63571"/>
                </a:cubicBezTo>
                <a:cubicBezTo>
                  <a:pt x="271595" y="61984"/>
                  <a:pt x="226616" y="62513"/>
                  <a:pt x="209683" y="54046"/>
                </a:cubicBezTo>
                <a:cubicBezTo>
                  <a:pt x="192750" y="45579"/>
                  <a:pt x="164704" y="12242"/>
                  <a:pt x="165233" y="12771"/>
                </a:cubicBezTo>
                <a:cubicBezTo>
                  <a:pt x="165762" y="13300"/>
                  <a:pt x="214975" y="50871"/>
                  <a:pt x="212858" y="57221"/>
                </a:cubicBezTo>
                <a:cubicBezTo>
                  <a:pt x="210741" y="63571"/>
                  <a:pt x="185870" y="58279"/>
                  <a:pt x="152533" y="50871"/>
                </a:cubicBezTo>
                <a:cubicBezTo>
                  <a:pt x="119196" y="43463"/>
                  <a:pt x="-4629" y="-2046"/>
                  <a:pt x="133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BBD0782-8EF8-82BA-7E21-F729668CDD08}"/>
              </a:ext>
            </a:extLst>
          </p:cNvPr>
          <p:cNvSpPr/>
          <p:nvPr/>
        </p:nvSpPr>
        <p:spPr>
          <a:xfrm>
            <a:off x="4797195" y="4714859"/>
            <a:ext cx="629105" cy="74042"/>
          </a:xfrm>
          <a:custGeom>
            <a:avLst/>
            <a:gdLst>
              <a:gd name="connsiteX0" fmla="*/ 230 w 629105"/>
              <a:gd name="connsiteY0" fmla="*/ 16 h 74042"/>
              <a:gd name="connsiteX1" fmla="*/ 133580 w 629105"/>
              <a:gd name="connsiteY1" fmla="*/ 53991 h 74042"/>
              <a:gd name="connsiteX2" fmla="*/ 498705 w 629105"/>
              <a:gd name="connsiteY2" fmla="*/ 63516 h 74042"/>
              <a:gd name="connsiteX3" fmla="*/ 266930 w 629105"/>
              <a:gd name="connsiteY3" fmla="*/ 73041 h 74042"/>
              <a:gd name="connsiteX4" fmla="*/ 628880 w 629105"/>
              <a:gd name="connsiteY4" fmla="*/ 73041 h 74042"/>
              <a:gd name="connsiteX5" fmla="*/ 317730 w 629105"/>
              <a:gd name="connsiteY5" fmla="*/ 66691 h 74042"/>
              <a:gd name="connsiteX6" fmla="*/ 101830 w 629105"/>
              <a:gd name="connsiteY6" fmla="*/ 22241 h 74042"/>
              <a:gd name="connsiteX7" fmla="*/ 158980 w 629105"/>
              <a:gd name="connsiteY7" fmla="*/ 47641 h 74042"/>
              <a:gd name="connsiteX8" fmla="*/ 230 w 629105"/>
              <a:gd name="connsiteY8" fmla="*/ 16 h 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105" h="74042">
                <a:moveTo>
                  <a:pt x="230" y="16"/>
                </a:moveTo>
                <a:cubicBezTo>
                  <a:pt x="-4003" y="1074"/>
                  <a:pt x="50501" y="43408"/>
                  <a:pt x="133580" y="53991"/>
                </a:cubicBezTo>
                <a:cubicBezTo>
                  <a:pt x="216659" y="64574"/>
                  <a:pt x="476480" y="60341"/>
                  <a:pt x="498705" y="63516"/>
                </a:cubicBezTo>
                <a:cubicBezTo>
                  <a:pt x="520930" y="66691"/>
                  <a:pt x="245234" y="71454"/>
                  <a:pt x="266930" y="73041"/>
                </a:cubicBezTo>
                <a:cubicBezTo>
                  <a:pt x="288626" y="74628"/>
                  <a:pt x="620413" y="74099"/>
                  <a:pt x="628880" y="73041"/>
                </a:cubicBezTo>
                <a:cubicBezTo>
                  <a:pt x="637347" y="71983"/>
                  <a:pt x="405572" y="75158"/>
                  <a:pt x="317730" y="66691"/>
                </a:cubicBezTo>
                <a:cubicBezTo>
                  <a:pt x="229888" y="58224"/>
                  <a:pt x="128288" y="25416"/>
                  <a:pt x="101830" y="22241"/>
                </a:cubicBezTo>
                <a:cubicBezTo>
                  <a:pt x="75372" y="19066"/>
                  <a:pt x="170622" y="47641"/>
                  <a:pt x="158980" y="47641"/>
                </a:cubicBezTo>
                <a:cubicBezTo>
                  <a:pt x="147338" y="47641"/>
                  <a:pt x="4463" y="-1042"/>
                  <a:pt x="23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EFABE8A-2860-099E-99CC-9E20AD4D12DB}"/>
              </a:ext>
            </a:extLst>
          </p:cNvPr>
          <p:cNvSpPr/>
          <p:nvPr/>
        </p:nvSpPr>
        <p:spPr>
          <a:xfrm>
            <a:off x="5204684" y="4692219"/>
            <a:ext cx="486408" cy="127528"/>
          </a:xfrm>
          <a:custGeom>
            <a:avLst/>
            <a:gdLst>
              <a:gd name="connsiteX0" fmla="*/ 484916 w 486408"/>
              <a:gd name="connsiteY0" fmla="*/ 431 h 127528"/>
              <a:gd name="connsiteX1" fmla="*/ 2316 w 486408"/>
              <a:gd name="connsiteY1" fmla="*/ 127431 h 127528"/>
              <a:gd name="connsiteX2" fmla="*/ 294416 w 486408"/>
              <a:gd name="connsiteY2" fmla="*/ 22656 h 127528"/>
              <a:gd name="connsiteX3" fmla="*/ 116616 w 486408"/>
              <a:gd name="connsiteY3" fmla="*/ 95681 h 127528"/>
              <a:gd name="connsiteX4" fmla="*/ 361091 w 486408"/>
              <a:gd name="connsiteY4" fmla="*/ 9956 h 127528"/>
              <a:gd name="connsiteX5" fmla="*/ 161066 w 486408"/>
              <a:gd name="connsiteY5" fmla="*/ 82981 h 127528"/>
              <a:gd name="connsiteX6" fmla="*/ 484916 w 486408"/>
              <a:gd name="connsiteY6" fmla="*/ 431 h 1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408" h="127528">
                <a:moveTo>
                  <a:pt x="484916" y="431"/>
                </a:moveTo>
                <a:cubicBezTo>
                  <a:pt x="458458" y="7839"/>
                  <a:pt x="34066" y="123727"/>
                  <a:pt x="2316" y="127431"/>
                </a:cubicBezTo>
                <a:cubicBezTo>
                  <a:pt x="-29434" y="131135"/>
                  <a:pt x="275366" y="27948"/>
                  <a:pt x="294416" y="22656"/>
                </a:cubicBezTo>
                <a:cubicBezTo>
                  <a:pt x="313466" y="17364"/>
                  <a:pt x="105504" y="97798"/>
                  <a:pt x="116616" y="95681"/>
                </a:cubicBezTo>
                <a:cubicBezTo>
                  <a:pt x="127728" y="93564"/>
                  <a:pt x="353683" y="12073"/>
                  <a:pt x="361091" y="9956"/>
                </a:cubicBezTo>
                <a:cubicBezTo>
                  <a:pt x="368499" y="7839"/>
                  <a:pt x="144662" y="82452"/>
                  <a:pt x="161066" y="82981"/>
                </a:cubicBezTo>
                <a:cubicBezTo>
                  <a:pt x="177470" y="83510"/>
                  <a:pt x="511374" y="-6977"/>
                  <a:pt x="484916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072D7F5-1C72-AEEC-C588-B07DDF01E058}"/>
              </a:ext>
            </a:extLst>
          </p:cNvPr>
          <p:cNvSpPr/>
          <p:nvPr/>
        </p:nvSpPr>
        <p:spPr>
          <a:xfrm>
            <a:off x="5198661" y="4450047"/>
            <a:ext cx="313418" cy="99762"/>
          </a:xfrm>
          <a:custGeom>
            <a:avLst/>
            <a:gdLst>
              <a:gd name="connsiteX0" fmla="*/ 5164 w 313418"/>
              <a:gd name="connsiteY0" fmla="*/ 4478 h 99762"/>
              <a:gd name="connsiteX1" fmla="*/ 59139 w 313418"/>
              <a:gd name="connsiteY1" fmla="*/ 4478 h 99762"/>
              <a:gd name="connsiteX2" fmla="*/ 233764 w 313418"/>
              <a:gd name="connsiteY2" fmla="*/ 61628 h 99762"/>
              <a:gd name="connsiteX3" fmla="*/ 313139 w 313418"/>
              <a:gd name="connsiteY3" fmla="*/ 99728 h 99762"/>
              <a:gd name="connsiteX4" fmla="*/ 259164 w 313418"/>
              <a:gd name="connsiteY4" fmla="*/ 55278 h 99762"/>
              <a:gd name="connsiteX5" fmla="*/ 233764 w 313418"/>
              <a:gd name="connsiteY5" fmla="*/ 10828 h 99762"/>
              <a:gd name="connsiteX6" fmla="*/ 170264 w 313418"/>
              <a:gd name="connsiteY6" fmla="*/ 10828 h 99762"/>
              <a:gd name="connsiteX7" fmla="*/ 5164 w 313418"/>
              <a:gd name="connsiteY7" fmla="*/ 4478 h 9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418" h="99762">
                <a:moveTo>
                  <a:pt x="5164" y="4478"/>
                </a:moveTo>
                <a:cubicBezTo>
                  <a:pt x="-13357" y="3420"/>
                  <a:pt x="21039" y="-5047"/>
                  <a:pt x="59139" y="4478"/>
                </a:cubicBezTo>
                <a:cubicBezTo>
                  <a:pt x="97239" y="14003"/>
                  <a:pt x="191431" y="45753"/>
                  <a:pt x="233764" y="61628"/>
                </a:cubicBezTo>
                <a:cubicBezTo>
                  <a:pt x="276097" y="77503"/>
                  <a:pt x="308906" y="100786"/>
                  <a:pt x="313139" y="99728"/>
                </a:cubicBezTo>
                <a:cubicBezTo>
                  <a:pt x="317372" y="98670"/>
                  <a:pt x="272393" y="70095"/>
                  <a:pt x="259164" y="55278"/>
                </a:cubicBezTo>
                <a:cubicBezTo>
                  <a:pt x="245935" y="40461"/>
                  <a:pt x="248581" y="18236"/>
                  <a:pt x="233764" y="10828"/>
                </a:cubicBezTo>
                <a:cubicBezTo>
                  <a:pt x="218947" y="3420"/>
                  <a:pt x="208364" y="11886"/>
                  <a:pt x="170264" y="10828"/>
                </a:cubicBezTo>
                <a:cubicBezTo>
                  <a:pt x="132164" y="9770"/>
                  <a:pt x="23685" y="5536"/>
                  <a:pt x="5164" y="4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554FB07-A144-2812-77EA-73EADBA3DBB6}"/>
              </a:ext>
            </a:extLst>
          </p:cNvPr>
          <p:cNvSpPr/>
          <p:nvPr/>
        </p:nvSpPr>
        <p:spPr>
          <a:xfrm>
            <a:off x="4918047" y="4457340"/>
            <a:ext cx="631969" cy="310915"/>
          </a:xfrm>
          <a:custGeom>
            <a:avLst/>
            <a:gdLst>
              <a:gd name="connsiteX0" fmla="*/ 28 w 631969"/>
              <a:gd name="connsiteY0" fmla="*/ 146410 h 310915"/>
              <a:gd name="connsiteX1" fmla="*/ 139728 w 631969"/>
              <a:gd name="connsiteY1" fmla="*/ 105135 h 310915"/>
              <a:gd name="connsiteX2" fmla="*/ 142903 w 631969"/>
              <a:gd name="connsiteY2" fmla="*/ 82910 h 310915"/>
              <a:gd name="connsiteX3" fmla="*/ 123853 w 631969"/>
              <a:gd name="connsiteY3" fmla="*/ 136885 h 310915"/>
              <a:gd name="connsiteX4" fmla="*/ 155603 w 631969"/>
              <a:gd name="connsiteY4" fmla="*/ 216260 h 310915"/>
              <a:gd name="connsiteX5" fmla="*/ 234978 w 631969"/>
              <a:gd name="connsiteY5" fmla="*/ 292460 h 310915"/>
              <a:gd name="connsiteX6" fmla="*/ 336578 w 631969"/>
              <a:gd name="connsiteY6" fmla="*/ 308335 h 310915"/>
              <a:gd name="connsiteX7" fmla="*/ 435003 w 631969"/>
              <a:gd name="connsiteY7" fmla="*/ 251185 h 310915"/>
              <a:gd name="connsiteX8" fmla="*/ 488978 w 631969"/>
              <a:gd name="connsiteY8" fmla="*/ 162285 h 310915"/>
              <a:gd name="connsiteX9" fmla="*/ 485803 w 631969"/>
              <a:gd name="connsiteY9" fmla="*/ 101960 h 310915"/>
              <a:gd name="connsiteX10" fmla="*/ 476278 w 631969"/>
              <a:gd name="connsiteY10" fmla="*/ 70210 h 310915"/>
              <a:gd name="connsiteX11" fmla="*/ 523903 w 631969"/>
              <a:gd name="connsiteY11" fmla="*/ 95610 h 310915"/>
              <a:gd name="connsiteX12" fmla="*/ 631853 w 631969"/>
              <a:gd name="connsiteY12" fmla="*/ 114660 h 310915"/>
              <a:gd name="connsiteX13" fmla="*/ 501678 w 631969"/>
              <a:gd name="connsiteY13" fmla="*/ 28935 h 310915"/>
              <a:gd name="connsiteX14" fmla="*/ 308003 w 631969"/>
              <a:gd name="connsiteY14" fmla="*/ 360 h 310915"/>
              <a:gd name="connsiteX15" fmla="*/ 152428 w 631969"/>
              <a:gd name="connsiteY15" fmla="*/ 44810 h 310915"/>
              <a:gd name="connsiteX16" fmla="*/ 28 w 631969"/>
              <a:gd name="connsiteY16" fmla="*/ 146410 h 31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1969" h="310915">
                <a:moveTo>
                  <a:pt x="28" y="146410"/>
                </a:moveTo>
                <a:cubicBezTo>
                  <a:pt x="-2089" y="156464"/>
                  <a:pt x="115916" y="115718"/>
                  <a:pt x="139728" y="105135"/>
                </a:cubicBezTo>
                <a:cubicBezTo>
                  <a:pt x="163540" y="94552"/>
                  <a:pt x="145549" y="77618"/>
                  <a:pt x="142903" y="82910"/>
                </a:cubicBezTo>
                <a:cubicBezTo>
                  <a:pt x="140257" y="88202"/>
                  <a:pt x="121736" y="114660"/>
                  <a:pt x="123853" y="136885"/>
                </a:cubicBezTo>
                <a:cubicBezTo>
                  <a:pt x="125970" y="159110"/>
                  <a:pt x="137082" y="190331"/>
                  <a:pt x="155603" y="216260"/>
                </a:cubicBezTo>
                <a:cubicBezTo>
                  <a:pt x="174124" y="242189"/>
                  <a:pt x="204816" y="277114"/>
                  <a:pt x="234978" y="292460"/>
                </a:cubicBezTo>
                <a:cubicBezTo>
                  <a:pt x="265141" y="307806"/>
                  <a:pt x="303240" y="315214"/>
                  <a:pt x="336578" y="308335"/>
                </a:cubicBezTo>
                <a:cubicBezTo>
                  <a:pt x="369916" y="301456"/>
                  <a:pt x="409603" y="275527"/>
                  <a:pt x="435003" y="251185"/>
                </a:cubicBezTo>
                <a:cubicBezTo>
                  <a:pt x="460403" y="226843"/>
                  <a:pt x="480511" y="187156"/>
                  <a:pt x="488978" y="162285"/>
                </a:cubicBezTo>
                <a:cubicBezTo>
                  <a:pt x="497445" y="137414"/>
                  <a:pt x="487920" y="117306"/>
                  <a:pt x="485803" y="101960"/>
                </a:cubicBezTo>
                <a:cubicBezTo>
                  <a:pt x="483686" y="86614"/>
                  <a:pt x="469928" y="71268"/>
                  <a:pt x="476278" y="70210"/>
                </a:cubicBezTo>
                <a:cubicBezTo>
                  <a:pt x="482628" y="69152"/>
                  <a:pt x="497974" y="88202"/>
                  <a:pt x="523903" y="95610"/>
                </a:cubicBezTo>
                <a:cubicBezTo>
                  <a:pt x="549832" y="103018"/>
                  <a:pt x="635557" y="125772"/>
                  <a:pt x="631853" y="114660"/>
                </a:cubicBezTo>
                <a:cubicBezTo>
                  <a:pt x="628149" y="103548"/>
                  <a:pt x="555653" y="47985"/>
                  <a:pt x="501678" y="28935"/>
                </a:cubicBezTo>
                <a:cubicBezTo>
                  <a:pt x="447703" y="9885"/>
                  <a:pt x="366211" y="-2286"/>
                  <a:pt x="308003" y="360"/>
                </a:cubicBezTo>
                <a:cubicBezTo>
                  <a:pt x="249795" y="3006"/>
                  <a:pt x="202170" y="18352"/>
                  <a:pt x="152428" y="44810"/>
                </a:cubicBezTo>
                <a:cubicBezTo>
                  <a:pt x="102686" y="71268"/>
                  <a:pt x="2145" y="136356"/>
                  <a:pt x="28" y="1464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348CE949-4B1D-F904-5DB5-7115F05D73A7}"/>
              </a:ext>
            </a:extLst>
          </p:cNvPr>
          <p:cNvSpPr/>
          <p:nvPr/>
        </p:nvSpPr>
        <p:spPr>
          <a:xfrm>
            <a:off x="5239812" y="4515164"/>
            <a:ext cx="91539" cy="915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ACFF145A-C46D-DEE9-8DFA-873219374BFC}"/>
              </a:ext>
            </a:extLst>
          </p:cNvPr>
          <p:cNvSpPr/>
          <p:nvPr/>
        </p:nvSpPr>
        <p:spPr>
          <a:xfrm>
            <a:off x="4568233" y="4495706"/>
            <a:ext cx="432435" cy="280096"/>
          </a:xfrm>
          <a:custGeom>
            <a:avLst/>
            <a:gdLst>
              <a:gd name="connsiteX0" fmla="*/ 432392 w 432435"/>
              <a:gd name="connsiteY0" fmla="*/ 94 h 280096"/>
              <a:gd name="connsiteX1" fmla="*/ 83142 w 432435"/>
              <a:gd name="connsiteY1" fmla="*/ 174719 h 280096"/>
              <a:gd name="connsiteX2" fmla="*/ 149817 w 432435"/>
              <a:gd name="connsiteY2" fmla="*/ 136619 h 280096"/>
              <a:gd name="connsiteX3" fmla="*/ 25992 w 432435"/>
              <a:gd name="connsiteY3" fmla="*/ 228694 h 280096"/>
              <a:gd name="connsiteX4" fmla="*/ 187917 w 432435"/>
              <a:gd name="connsiteY4" fmla="*/ 162019 h 280096"/>
              <a:gd name="connsiteX5" fmla="*/ 592 w 432435"/>
              <a:gd name="connsiteY5" fmla="*/ 279494 h 280096"/>
              <a:gd name="connsiteX6" fmla="*/ 264117 w 432435"/>
              <a:gd name="connsiteY6" fmla="*/ 101694 h 280096"/>
              <a:gd name="connsiteX7" fmla="*/ 57742 w 432435"/>
              <a:gd name="connsiteY7" fmla="*/ 149319 h 280096"/>
              <a:gd name="connsiteX8" fmla="*/ 432392 w 432435"/>
              <a:gd name="connsiteY8" fmla="*/ 94 h 28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435" h="280096">
                <a:moveTo>
                  <a:pt x="432392" y="94"/>
                </a:moveTo>
                <a:cubicBezTo>
                  <a:pt x="436625" y="4327"/>
                  <a:pt x="130238" y="151965"/>
                  <a:pt x="83142" y="174719"/>
                </a:cubicBezTo>
                <a:cubicBezTo>
                  <a:pt x="36046" y="197473"/>
                  <a:pt x="159342" y="127623"/>
                  <a:pt x="149817" y="136619"/>
                </a:cubicBezTo>
                <a:cubicBezTo>
                  <a:pt x="140292" y="145615"/>
                  <a:pt x="19642" y="224461"/>
                  <a:pt x="25992" y="228694"/>
                </a:cubicBezTo>
                <a:cubicBezTo>
                  <a:pt x="32342" y="232927"/>
                  <a:pt x="192150" y="153552"/>
                  <a:pt x="187917" y="162019"/>
                </a:cubicBezTo>
                <a:cubicBezTo>
                  <a:pt x="183684" y="170486"/>
                  <a:pt x="-12108" y="289548"/>
                  <a:pt x="592" y="279494"/>
                </a:cubicBezTo>
                <a:cubicBezTo>
                  <a:pt x="13292" y="269440"/>
                  <a:pt x="254592" y="123390"/>
                  <a:pt x="264117" y="101694"/>
                </a:cubicBezTo>
                <a:cubicBezTo>
                  <a:pt x="273642" y="79998"/>
                  <a:pt x="32342" y="163077"/>
                  <a:pt x="57742" y="149319"/>
                </a:cubicBezTo>
                <a:cubicBezTo>
                  <a:pt x="83142" y="135561"/>
                  <a:pt x="428159" y="-4139"/>
                  <a:pt x="432392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104BB88-77E0-AC6F-12A3-134CE04D64D2}"/>
              </a:ext>
            </a:extLst>
          </p:cNvPr>
          <p:cNvSpPr/>
          <p:nvPr/>
        </p:nvSpPr>
        <p:spPr>
          <a:xfrm>
            <a:off x="5221721" y="4699126"/>
            <a:ext cx="473719" cy="146542"/>
          </a:xfrm>
          <a:custGeom>
            <a:avLst/>
            <a:gdLst>
              <a:gd name="connsiteX0" fmla="*/ 467879 w 473719"/>
              <a:gd name="connsiteY0" fmla="*/ 3049 h 146542"/>
              <a:gd name="connsiteX1" fmla="*/ 4329 w 473719"/>
              <a:gd name="connsiteY1" fmla="*/ 145924 h 146542"/>
              <a:gd name="connsiteX2" fmla="*/ 248804 w 473719"/>
              <a:gd name="connsiteY2" fmla="*/ 53849 h 146542"/>
              <a:gd name="connsiteX3" fmla="*/ 467879 w 473719"/>
              <a:gd name="connsiteY3" fmla="*/ 3049 h 14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719" h="146542">
                <a:moveTo>
                  <a:pt x="467879" y="3049"/>
                </a:moveTo>
                <a:cubicBezTo>
                  <a:pt x="427133" y="18395"/>
                  <a:pt x="40841" y="137457"/>
                  <a:pt x="4329" y="145924"/>
                </a:cubicBezTo>
                <a:cubicBezTo>
                  <a:pt x="-32184" y="154391"/>
                  <a:pt x="172075" y="73428"/>
                  <a:pt x="248804" y="53849"/>
                </a:cubicBezTo>
                <a:cubicBezTo>
                  <a:pt x="325533" y="34270"/>
                  <a:pt x="508625" y="-12297"/>
                  <a:pt x="467879" y="3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C2A586F-D1F9-617F-BFE0-58420048F1D9}"/>
              </a:ext>
            </a:extLst>
          </p:cNvPr>
          <p:cNvSpPr/>
          <p:nvPr/>
        </p:nvSpPr>
        <p:spPr>
          <a:xfrm>
            <a:off x="4667026" y="4730747"/>
            <a:ext cx="650861" cy="96019"/>
          </a:xfrm>
          <a:custGeom>
            <a:avLst/>
            <a:gdLst>
              <a:gd name="connsiteX0" fmla="*/ 224 w 650861"/>
              <a:gd name="connsiteY0" fmla="*/ 6353 h 96019"/>
              <a:gd name="connsiteX1" fmla="*/ 397099 w 650861"/>
              <a:gd name="connsiteY1" fmla="*/ 95253 h 96019"/>
              <a:gd name="connsiteX2" fmla="*/ 358999 w 650861"/>
              <a:gd name="connsiteY2" fmla="*/ 50803 h 96019"/>
              <a:gd name="connsiteX3" fmla="*/ 647924 w 650861"/>
              <a:gd name="connsiteY3" fmla="*/ 76203 h 96019"/>
              <a:gd name="connsiteX4" fmla="*/ 501874 w 650861"/>
              <a:gd name="connsiteY4" fmla="*/ 66678 h 96019"/>
              <a:gd name="connsiteX5" fmla="*/ 393924 w 650861"/>
              <a:gd name="connsiteY5" fmla="*/ 73028 h 96019"/>
              <a:gd name="connsiteX6" fmla="*/ 409799 w 650861"/>
              <a:gd name="connsiteY6" fmla="*/ 73028 h 96019"/>
              <a:gd name="connsiteX7" fmla="*/ 117699 w 650861"/>
              <a:gd name="connsiteY7" fmla="*/ 3 h 96019"/>
              <a:gd name="connsiteX8" fmla="*/ 336774 w 650861"/>
              <a:gd name="connsiteY8" fmla="*/ 69853 h 96019"/>
              <a:gd name="connsiteX9" fmla="*/ 224 w 650861"/>
              <a:gd name="connsiteY9" fmla="*/ 6353 h 9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0861" h="96019">
                <a:moveTo>
                  <a:pt x="224" y="6353"/>
                </a:moveTo>
                <a:cubicBezTo>
                  <a:pt x="10278" y="10586"/>
                  <a:pt x="337303" y="87845"/>
                  <a:pt x="397099" y="95253"/>
                </a:cubicBezTo>
                <a:cubicBezTo>
                  <a:pt x="456895" y="102661"/>
                  <a:pt x="317195" y="53978"/>
                  <a:pt x="358999" y="50803"/>
                </a:cubicBezTo>
                <a:cubicBezTo>
                  <a:pt x="400803" y="47628"/>
                  <a:pt x="624112" y="73557"/>
                  <a:pt x="647924" y="76203"/>
                </a:cubicBezTo>
                <a:cubicBezTo>
                  <a:pt x="671736" y="78849"/>
                  <a:pt x="544207" y="67207"/>
                  <a:pt x="501874" y="66678"/>
                </a:cubicBezTo>
                <a:cubicBezTo>
                  <a:pt x="459541" y="66149"/>
                  <a:pt x="409270" y="71970"/>
                  <a:pt x="393924" y="73028"/>
                </a:cubicBezTo>
                <a:cubicBezTo>
                  <a:pt x="378578" y="74086"/>
                  <a:pt x="455837" y="85199"/>
                  <a:pt x="409799" y="73028"/>
                </a:cubicBezTo>
                <a:cubicBezTo>
                  <a:pt x="363761" y="60857"/>
                  <a:pt x="129870" y="532"/>
                  <a:pt x="117699" y="3"/>
                </a:cubicBezTo>
                <a:cubicBezTo>
                  <a:pt x="105528" y="-526"/>
                  <a:pt x="353178" y="67736"/>
                  <a:pt x="336774" y="69853"/>
                </a:cubicBezTo>
                <a:cubicBezTo>
                  <a:pt x="320370" y="71970"/>
                  <a:pt x="-9830" y="2120"/>
                  <a:pt x="224" y="6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B6ACAE9-4E95-8283-CA11-E05C9048123A}"/>
              </a:ext>
            </a:extLst>
          </p:cNvPr>
          <p:cNvSpPr/>
          <p:nvPr/>
        </p:nvSpPr>
        <p:spPr>
          <a:xfrm>
            <a:off x="4794223" y="4733918"/>
            <a:ext cx="851278" cy="123330"/>
          </a:xfrm>
          <a:custGeom>
            <a:avLst/>
            <a:gdLst>
              <a:gd name="connsiteX0" fmla="*/ 27 w 851278"/>
              <a:gd name="connsiteY0" fmla="*/ 57157 h 123330"/>
              <a:gd name="connsiteX1" fmla="*/ 352452 w 851278"/>
              <a:gd name="connsiteY1" fmla="*/ 107957 h 123330"/>
              <a:gd name="connsiteX2" fmla="*/ 498502 w 851278"/>
              <a:gd name="connsiteY2" fmla="*/ 50807 h 123330"/>
              <a:gd name="connsiteX3" fmla="*/ 381027 w 851278"/>
              <a:gd name="connsiteY3" fmla="*/ 114307 h 123330"/>
              <a:gd name="connsiteX4" fmla="*/ 850927 w 851278"/>
              <a:gd name="connsiteY4" fmla="*/ 7 h 123330"/>
              <a:gd name="connsiteX5" fmla="*/ 295302 w 851278"/>
              <a:gd name="connsiteY5" fmla="*/ 120657 h 123330"/>
              <a:gd name="connsiteX6" fmla="*/ 387377 w 851278"/>
              <a:gd name="connsiteY6" fmla="*/ 82557 h 123330"/>
              <a:gd name="connsiteX7" fmla="*/ 165127 w 851278"/>
              <a:gd name="connsiteY7" fmla="*/ 69857 h 123330"/>
              <a:gd name="connsiteX8" fmla="*/ 371502 w 851278"/>
              <a:gd name="connsiteY8" fmla="*/ 85732 h 123330"/>
              <a:gd name="connsiteX9" fmla="*/ 27 w 851278"/>
              <a:gd name="connsiteY9" fmla="*/ 57157 h 1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1278" h="123330">
                <a:moveTo>
                  <a:pt x="27" y="57157"/>
                </a:moveTo>
                <a:cubicBezTo>
                  <a:pt x="-3148" y="60861"/>
                  <a:pt x="269373" y="109015"/>
                  <a:pt x="352452" y="107957"/>
                </a:cubicBezTo>
                <a:cubicBezTo>
                  <a:pt x="435531" y="106899"/>
                  <a:pt x="493740" y="49749"/>
                  <a:pt x="498502" y="50807"/>
                </a:cubicBezTo>
                <a:cubicBezTo>
                  <a:pt x="503264" y="51865"/>
                  <a:pt x="322290" y="122774"/>
                  <a:pt x="381027" y="114307"/>
                </a:cubicBezTo>
                <a:cubicBezTo>
                  <a:pt x="439764" y="105840"/>
                  <a:pt x="865214" y="-1051"/>
                  <a:pt x="850927" y="7"/>
                </a:cubicBezTo>
                <a:cubicBezTo>
                  <a:pt x="836640" y="1065"/>
                  <a:pt x="372560" y="106899"/>
                  <a:pt x="295302" y="120657"/>
                </a:cubicBezTo>
                <a:cubicBezTo>
                  <a:pt x="218044" y="134415"/>
                  <a:pt x="409073" y="91024"/>
                  <a:pt x="387377" y="82557"/>
                </a:cubicBezTo>
                <a:cubicBezTo>
                  <a:pt x="365681" y="74090"/>
                  <a:pt x="167773" y="69328"/>
                  <a:pt x="165127" y="69857"/>
                </a:cubicBezTo>
                <a:cubicBezTo>
                  <a:pt x="162481" y="70386"/>
                  <a:pt x="394785" y="88907"/>
                  <a:pt x="371502" y="85732"/>
                </a:cubicBezTo>
                <a:cubicBezTo>
                  <a:pt x="348219" y="82557"/>
                  <a:pt x="3202" y="53453"/>
                  <a:pt x="27" y="57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143C3847-8773-47AC-63EC-FB1EABE2B2B2}"/>
              </a:ext>
            </a:extLst>
          </p:cNvPr>
          <p:cNvSpPr/>
          <p:nvPr/>
        </p:nvSpPr>
        <p:spPr>
          <a:xfrm>
            <a:off x="4785042" y="4740185"/>
            <a:ext cx="929658" cy="159638"/>
          </a:xfrm>
          <a:custGeom>
            <a:avLst/>
            <a:gdLst>
              <a:gd name="connsiteX0" fmla="*/ 2858 w 929658"/>
              <a:gd name="connsiteY0" fmla="*/ 92165 h 159638"/>
              <a:gd name="connsiteX1" fmla="*/ 53658 w 929658"/>
              <a:gd name="connsiteY1" fmla="*/ 95340 h 159638"/>
              <a:gd name="connsiteX2" fmla="*/ 517208 w 929658"/>
              <a:gd name="connsiteY2" fmla="*/ 152490 h 159638"/>
              <a:gd name="connsiteX3" fmla="*/ 482283 w 929658"/>
              <a:gd name="connsiteY3" fmla="*/ 149315 h 159638"/>
              <a:gd name="connsiteX4" fmla="*/ 701358 w 929658"/>
              <a:gd name="connsiteY4" fmla="*/ 66765 h 159638"/>
              <a:gd name="connsiteX5" fmla="*/ 647383 w 929658"/>
              <a:gd name="connsiteY5" fmla="*/ 88990 h 159638"/>
              <a:gd name="connsiteX6" fmla="*/ 926783 w 929658"/>
              <a:gd name="connsiteY6" fmla="*/ 90 h 159638"/>
              <a:gd name="connsiteX7" fmla="*/ 444183 w 929658"/>
              <a:gd name="connsiteY7" fmla="*/ 108040 h 159638"/>
              <a:gd name="connsiteX8" fmla="*/ 774383 w 929658"/>
              <a:gd name="connsiteY8" fmla="*/ 54065 h 159638"/>
              <a:gd name="connsiteX9" fmla="*/ 425133 w 929658"/>
              <a:gd name="connsiteY9" fmla="*/ 146140 h 159638"/>
              <a:gd name="connsiteX10" fmla="*/ 228283 w 929658"/>
              <a:gd name="connsiteY10" fmla="*/ 108040 h 159638"/>
              <a:gd name="connsiteX11" fmla="*/ 2858 w 929658"/>
              <a:gd name="connsiteY11" fmla="*/ 92165 h 15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9658" h="159638">
                <a:moveTo>
                  <a:pt x="2858" y="92165"/>
                </a:moveTo>
                <a:cubicBezTo>
                  <a:pt x="-14605" y="88725"/>
                  <a:pt x="53658" y="95340"/>
                  <a:pt x="53658" y="95340"/>
                </a:cubicBezTo>
                <a:lnTo>
                  <a:pt x="517208" y="152490"/>
                </a:lnTo>
                <a:cubicBezTo>
                  <a:pt x="588645" y="161486"/>
                  <a:pt x="451591" y="163602"/>
                  <a:pt x="482283" y="149315"/>
                </a:cubicBezTo>
                <a:cubicBezTo>
                  <a:pt x="512975" y="135028"/>
                  <a:pt x="673841" y="76819"/>
                  <a:pt x="701358" y="66765"/>
                </a:cubicBezTo>
                <a:cubicBezTo>
                  <a:pt x="728875" y="56711"/>
                  <a:pt x="609812" y="100103"/>
                  <a:pt x="647383" y="88990"/>
                </a:cubicBezTo>
                <a:cubicBezTo>
                  <a:pt x="684954" y="77877"/>
                  <a:pt x="960650" y="-3085"/>
                  <a:pt x="926783" y="90"/>
                </a:cubicBezTo>
                <a:cubicBezTo>
                  <a:pt x="892916" y="3265"/>
                  <a:pt x="469583" y="99044"/>
                  <a:pt x="444183" y="108040"/>
                </a:cubicBezTo>
                <a:cubicBezTo>
                  <a:pt x="418783" y="117036"/>
                  <a:pt x="777558" y="47715"/>
                  <a:pt x="774383" y="54065"/>
                </a:cubicBezTo>
                <a:cubicBezTo>
                  <a:pt x="771208" y="60415"/>
                  <a:pt x="516150" y="137144"/>
                  <a:pt x="425133" y="146140"/>
                </a:cubicBezTo>
                <a:cubicBezTo>
                  <a:pt x="334116" y="155136"/>
                  <a:pt x="294429" y="115977"/>
                  <a:pt x="228283" y="108040"/>
                </a:cubicBezTo>
                <a:cubicBezTo>
                  <a:pt x="162137" y="100103"/>
                  <a:pt x="95197" y="99309"/>
                  <a:pt x="2858" y="92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640904B9-8EB7-42EF-653C-78A84838DBEE}"/>
              </a:ext>
            </a:extLst>
          </p:cNvPr>
          <p:cNvSpPr/>
          <p:nvPr/>
        </p:nvSpPr>
        <p:spPr>
          <a:xfrm>
            <a:off x="4511656" y="4618791"/>
            <a:ext cx="210037" cy="74802"/>
          </a:xfrm>
          <a:custGeom>
            <a:avLst/>
            <a:gdLst>
              <a:gd name="connsiteX0" fmla="*/ 19 w 210037"/>
              <a:gd name="connsiteY0" fmla="*/ 32584 h 74802"/>
              <a:gd name="connsiteX1" fmla="*/ 196869 w 210037"/>
              <a:gd name="connsiteY1" fmla="*/ 38934 h 74802"/>
              <a:gd name="connsiteX2" fmla="*/ 146069 w 210037"/>
              <a:gd name="connsiteY2" fmla="*/ 42109 h 74802"/>
              <a:gd name="connsiteX3" fmla="*/ 69869 w 210037"/>
              <a:gd name="connsiteY3" fmla="*/ 73859 h 74802"/>
              <a:gd name="connsiteX4" fmla="*/ 209569 w 210037"/>
              <a:gd name="connsiteY4" fmla="*/ 834 h 74802"/>
              <a:gd name="connsiteX5" fmla="*/ 19 w 210037"/>
              <a:gd name="connsiteY5" fmla="*/ 32584 h 7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037" h="74802">
                <a:moveTo>
                  <a:pt x="19" y="32584"/>
                </a:moveTo>
                <a:cubicBezTo>
                  <a:pt x="-2098" y="38934"/>
                  <a:pt x="172527" y="37347"/>
                  <a:pt x="196869" y="38934"/>
                </a:cubicBezTo>
                <a:cubicBezTo>
                  <a:pt x="221211" y="40522"/>
                  <a:pt x="167236" y="36288"/>
                  <a:pt x="146069" y="42109"/>
                </a:cubicBezTo>
                <a:cubicBezTo>
                  <a:pt x="124902" y="47930"/>
                  <a:pt x="59286" y="80738"/>
                  <a:pt x="69869" y="73859"/>
                </a:cubicBezTo>
                <a:cubicBezTo>
                  <a:pt x="80452" y="66980"/>
                  <a:pt x="219094" y="7184"/>
                  <a:pt x="209569" y="834"/>
                </a:cubicBezTo>
                <a:cubicBezTo>
                  <a:pt x="200044" y="-5516"/>
                  <a:pt x="2136" y="26234"/>
                  <a:pt x="19" y="32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87020882-BA46-6EE1-B64C-952CF26675A3}"/>
              </a:ext>
            </a:extLst>
          </p:cNvPr>
          <p:cNvSpPr/>
          <p:nvPr/>
        </p:nvSpPr>
        <p:spPr>
          <a:xfrm>
            <a:off x="5215922" y="4604872"/>
            <a:ext cx="615315" cy="314601"/>
          </a:xfrm>
          <a:custGeom>
            <a:avLst/>
            <a:gdLst>
              <a:gd name="connsiteX0" fmla="*/ 610203 w 615315"/>
              <a:gd name="connsiteY0" fmla="*/ 2053 h 314601"/>
              <a:gd name="connsiteX1" fmla="*/ 486378 w 615315"/>
              <a:gd name="connsiteY1" fmla="*/ 122703 h 314601"/>
              <a:gd name="connsiteX2" fmla="*/ 197453 w 615315"/>
              <a:gd name="connsiteY2" fmla="*/ 310028 h 314601"/>
              <a:gd name="connsiteX3" fmla="*/ 270478 w 615315"/>
              <a:gd name="connsiteY3" fmla="*/ 259228 h 314601"/>
              <a:gd name="connsiteX4" fmla="*/ 13303 w 615315"/>
              <a:gd name="connsiteY4" fmla="*/ 284628 h 314601"/>
              <a:gd name="connsiteX5" fmla="*/ 67278 w 615315"/>
              <a:gd name="connsiteY5" fmla="*/ 268753 h 314601"/>
              <a:gd name="connsiteX6" fmla="*/ 327628 w 615315"/>
              <a:gd name="connsiteY6" fmla="*/ 221128 h 314601"/>
              <a:gd name="connsiteX7" fmla="*/ 610203 w 615315"/>
              <a:gd name="connsiteY7" fmla="*/ 2053 h 31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315" h="314601">
                <a:moveTo>
                  <a:pt x="610203" y="2053"/>
                </a:moveTo>
                <a:cubicBezTo>
                  <a:pt x="636661" y="-14351"/>
                  <a:pt x="555170" y="71374"/>
                  <a:pt x="486378" y="122703"/>
                </a:cubicBezTo>
                <a:cubicBezTo>
                  <a:pt x="417586" y="174032"/>
                  <a:pt x="233436" y="287274"/>
                  <a:pt x="197453" y="310028"/>
                </a:cubicBezTo>
                <a:cubicBezTo>
                  <a:pt x="161470" y="332782"/>
                  <a:pt x="301170" y="263461"/>
                  <a:pt x="270478" y="259228"/>
                </a:cubicBezTo>
                <a:cubicBezTo>
                  <a:pt x="239786" y="254995"/>
                  <a:pt x="47170" y="283041"/>
                  <a:pt x="13303" y="284628"/>
                </a:cubicBezTo>
                <a:cubicBezTo>
                  <a:pt x="-20564" y="286215"/>
                  <a:pt x="14890" y="279336"/>
                  <a:pt x="67278" y="268753"/>
                </a:cubicBezTo>
                <a:cubicBezTo>
                  <a:pt x="119666" y="258170"/>
                  <a:pt x="232378" y="268224"/>
                  <a:pt x="327628" y="221128"/>
                </a:cubicBezTo>
                <a:cubicBezTo>
                  <a:pt x="422878" y="174032"/>
                  <a:pt x="583745" y="18457"/>
                  <a:pt x="610203" y="2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3F25D12B-CFDE-564E-C868-5865C212EF6A}"/>
              </a:ext>
            </a:extLst>
          </p:cNvPr>
          <p:cNvSpPr/>
          <p:nvPr/>
        </p:nvSpPr>
        <p:spPr>
          <a:xfrm>
            <a:off x="5466539" y="4392895"/>
            <a:ext cx="287639" cy="316674"/>
          </a:xfrm>
          <a:custGeom>
            <a:avLst/>
            <a:gdLst>
              <a:gd name="connsiteX0" fmla="*/ 811 w 287639"/>
              <a:gd name="connsiteY0" fmla="*/ 1305 h 316674"/>
              <a:gd name="connsiteX1" fmla="*/ 223061 w 287639"/>
              <a:gd name="connsiteY1" fmla="*/ 204505 h 316674"/>
              <a:gd name="connsiteX2" fmla="*/ 175436 w 287639"/>
              <a:gd name="connsiteY2" fmla="*/ 153705 h 316674"/>
              <a:gd name="connsiteX3" fmla="*/ 286561 w 287639"/>
              <a:gd name="connsiteY3" fmla="*/ 315630 h 316674"/>
              <a:gd name="connsiteX4" fmla="*/ 226236 w 287639"/>
              <a:gd name="connsiteY4" fmla="*/ 217205 h 316674"/>
              <a:gd name="connsiteX5" fmla="*/ 134161 w 287639"/>
              <a:gd name="connsiteY5" fmla="*/ 96555 h 316674"/>
              <a:gd name="connsiteX6" fmla="*/ 146861 w 287639"/>
              <a:gd name="connsiteY6" fmla="*/ 115605 h 316674"/>
              <a:gd name="connsiteX7" fmla="*/ 811 w 287639"/>
              <a:gd name="connsiteY7" fmla="*/ 1305 h 3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639" h="316674">
                <a:moveTo>
                  <a:pt x="811" y="1305"/>
                </a:moveTo>
                <a:cubicBezTo>
                  <a:pt x="13511" y="16122"/>
                  <a:pt x="193957" y="179105"/>
                  <a:pt x="223061" y="204505"/>
                </a:cubicBezTo>
                <a:cubicBezTo>
                  <a:pt x="252165" y="229905"/>
                  <a:pt x="164853" y="135184"/>
                  <a:pt x="175436" y="153705"/>
                </a:cubicBezTo>
                <a:cubicBezTo>
                  <a:pt x="186019" y="172226"/>
                  <a:pt x="278094" y="305047"/>
                  <a:pt x="286561" y="315630"/>
                </a:cubicBezTo>
                <a:cubicBezTo>
                  <a:pt x="295028" y="326213"/>
                  <a:pt x="251636" y="253717"/>
                  <a:pt x="226236" y="217205"/>
                </a:cubicBezTo>
                <a:cubicBezTo>
                  <a:pt x="200836" y="180693"/>
                  <a:pt x="134161" y="96555"/>
                  <a:pt x="134161" y="96555"/>
                </a:cubicBezTo>
                <a:cubicBezTo>
                  <a:pt x="120932" y="79622"/>
                  <a:pt x="165382" y="128834"/>
                  <a:pt x="146861" y="115605"/>
                </a:cubicBezTo>
                <a:cubicBezTo>
                  <a:pt x="128340" y="102376"/>
                  <a:pt x="-11889" y="-13512"/>
                  <a:pt x="811" y="1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F51E2C48-D31B-7EE5-ECD6-9925FAB35B41}"/>
              </a:ext>
            </a:extLst>
          </p:cNvPr>
          <p:cNvSpPr/>
          <p:nvPr/>
        </p:nvSpPr>
        <p:spPr>
          <a:xfrm>
            <a:off x="6675798" y="4179623"/>
            <a:ext cx="814028" cy="358000"/>
          </a:xfrm>
          <a:custGeom>
            <a:avLst/>
            <a:gdLst>
              <a:gd name="connsiteX0" fmla="*/ 1227 w 814028"/>
              <a:gd name="connsiteY0" fmla="*/ 357452 h 358000"/>
              <a:gd name="connsiteX1" fmla="*/ 172677 w 814028"/>
              <a:gd name="connsiteY1" fmla="*/ 93927 h 358000"/>
              <a:gd name="connsiteX2" fmla="*/ 121877 w 814028"/>
              <a:gd name="connsiteY2" fmla="*/ 147902 h 358000"/>
              <a:gd name="connsiteX3" fmla="*/ 325077 w 814028"/>
              <a:gd name="connsiteY3" fmla="*/ 39952 h 358000"/>
              <a:gd name="connsiteX4" fmla="*/ 531452 w 814028"/>
              <a:gd name="connsiteY4" fmla="*/ 74877 h 358000"/>
              <a:gd name="connsiteX5" fmla="*/ 525102 w 814028"/>
              <a:gd name="connsiteY5" fmla="*/ 49477 h 358000"/>
              <a:gd name="connsiteX6" fmla="*/ 718777 w 814028"/>
              <a:gd name="connsiteY6" fmla="*/ 125677 h 358000"/>
              <a:gd name="connsiteX7" fmla="*/ 652102 w 814028"/>
              <a:gd name="connsiteY7" fmla="*/ 93927 h 358000"/>
              <a:gd name="connsiteX8" fmla="*/ 814027 w 814028"/>
              <a:gd name="connsiteY8" fmla="*/ 122502 h 358000"/>
              <a:gd name="connsiteX9" fmla="*/ 648927 w 814028"/>
              <a:gd name="connsiteY9" fmla="*/ 55827 h 358000"/>
              <a:gd name="connsiteX10" fmla="*/ 588602 w 814028"/>
              <a:gd name="connsiteY10" fmla="*/ 5027 h 358000"/>
              <a:gd name="connsiteX11" fmla="*/ 356827 w 814028"/>
              <a:gd name="connsiteY11" fmla="*/ 1852 h 358000"/>
              <a:gd name="connsiteX12" fmla="*/ 461602 w 814028"/>
              <a:gd name="connsiteY12" fmla="*/ 5027 h 358000"/>
              <a:gd name="connsiteX13" fmla="*/ 302852 w 814028"/>
              <a:gd name="connsiteY13" fmla="*/ 27252 h 358000"/>
              <a:gd name="connsiteX14" fmla="*/ 226652 w 814028"/>
              <a:gd name="connsiteY14" fmla="*/ 62177 h 358000"/>
              <a:gd name="connsiteX15" fmla="*/ 61552 w 814028"/>
              <a:gd name="connsiteY15" fmla="*/ 157427 h 358000"/>
              <a:gd name="connsiteX16" fmla="*/ 45677 w 814028"/>
              <a:gd name="connsiteY16" fmla="*/ 186002 h 358000"/>
              <a:gd name="connsiteX17" fmla="*/ 93302 w 814028"/>
              <a:gd name="connsiteY17" fmla="*/ 163777 h 358000"/>
              <a:gd name="connsiteX18" fmla="*/ 1227 w 814028"/>
              <a:gd name="connsiteY18" fmla="*/ 357452 h 3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14028" h="358000">
                <a:moveTo>
                  <a:pt x="1227" y="357452"/>
                </a:moveTo>
                <a:cubicBezTo>
                  <a:pt x="14456" y="345810"/>
                  <a:pt x="152569" y="128852"/>
                  <a:pt x="172677" y="93927"/>
                </a:cubicBezTo>
                <a:cubicBezTo>
                  <a:pt x="192785" y="59002"/>
                  <a:pt x="96477" y="156898"/>
                  <a:pt x="121877" y="147902"/>
                </a:cubicBezTo>
                <a:cubicBezTo>
                  <a:pt x="147277" y="138906"/>
                  <a:pt x="256815" y="52123"/>
                  <a:pt x="325077" y="39952"/>
                </a:cubicBezTo>
                <a:cubicBezTo>
                  <a:pt x="393340" y="27781"/>
                  <a:pt x="498115" y="73290"/>
                  <a:pt x="531452" y="74877"/>
                </a:cubicBezTo>
                <a:cubicBezTo>
                  <a:pt x="564789" y="76464"/>
                  <a:pt x="493881" y="41010"/>
                  <a:pt x="525102" y="49477"/>
                </a:cubicBezTo>
                <a:cubicBezTo>
                  <a:pt x="556323" y="57944"/>
                  <a:pt x="697610" y="118269"/>
                  <a:pt x="718777" y="125677"/>
                </a:cubicBezTo>
                <a:cubicBezTo>
                  <a:pt x="739944" y="133085"/>
                  <a:pt x="636227" y="94456"/>
                  <a:pt x="652102" y="93927"/>
                </a:cubicBezTo>
                <a:cubicBezTo>
                  <a:pt x="667977" y="93398"/>
                  <a:pt x="814556" y="128852"/>
                  <a:pt x="814027" y="122502"/>
                </a:cubicBezTo>
                <a:cubicBezTo>
                  <a:pt x="813498" y="116152"/>
                  <a:pt x="686498" y="75406"/>
                  <a:pt x="648927" y="55827"/>
                </a:cubicBezTo>
                <a:cubicBezTo>
                  <a:pt x="611356" y="36248"/>
                  <a:pt x="637285" y="14023"/>
                  <a:pt x="588602" y="5027"/>
                </a:cubicBezTo>
                <a:cubicBezTo>
                  <a:pt x="539919" y="-3969"/>
                  <a:pt x="377994" y="1852"/>
                  <a:pt x="356827" y="1852"/>
                </a:cubicBezTo>
                <a:cubicBezTo>
                  <a:pt x="335660" y="1852"/>
                  <a:pt x="470598" y="794"/>
                  <a:pt x="461602" y="5027"/>
                </a:cubicBezTo>
                <a:cubicBezTo>
                  <a:pt x="452606" y="9260"/>
                  <a:pt x="342010" y="17727"/>
                  <a:pt x="302852" y="27252"/>
                </a:cubicBezTo>
                <a:cubicBezTo>
                  <a:pt x="263694" y="36777"/>
                  <a:pt x="266868" y="40481"/>
                  <a:pt x="226652" y="62177"/>
                </a:cubicBezTo>
                <a:cubicBezTo>
                  <a:pt x="186436" y="83873"/>
                  <a:pt x="91714" y="136790"/>
                  <a:pt x="61552" y="157427"/>
                </a:cubicBezTo>
                <a:cubicBezTo>
                  <a:pt x="31390" y="178064"/>
                  <a:pt x="40386" y="184944"/>
                  <a:pt x="45677" y="186002"/>
                </a:cubicBezTo>
                <a:cubicBezTo>
                  <a:pt x="50968" y="187060"/>
                  <a:pt x="100710" y="135731"/>
                  <a:pt x="93302" y="163777"/>
                </a:cubicBezTo>
                <a:cubicBezTo>
                  <a:pt x="85894" y="191823"/>
                  <a:pt x="-12002" y="369094"/>
                  <a:pt x="1227" y="357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B4DFC89-69EF-300A-021A-F937EF7E2EEB}"/>
              </a:ext>
            </a:extLst>
          </p:cNvPr>
          <p:cNvSpPr/>
          <p:nvPr/>
        </p:nvSpPr>
        <p:spPr>
          <a:xfrm>
            <a:off x="6727555" y="4317694"/>
            <a:ext cx="181359" cy="194644"/>
          </a:xfrm>
          <a:custGeom>
            <a:avLst/>
            <a:gdLst>
              <a:gd name="connsiteX0" fmla="*/ 35195 w 181359"/>
              <a:gd name="connsiteY0" fmla="*/ 306 h 194644"/>
              <a:gd name="connsiteX1" fmla="*/ 270 w 181359"/>
              <a:gd name="connsiteY1" fmla="*/ 162231 h 194644"/>
              <a:gd name="connsiteX2" fmla="*/ 57420 w 181359"/>
              <a:gd name="connsiteY2" fmla="*/ 187631 h 194644"/>
              <a:gd name="connsiteX3" fmla="*/ 47895 w 181359"/>
              <a:gd name="connsiteY3" fmla="*/ 193981 h 194644"/>
              <a:gd name="connsiteX4" fmla="*/ 181245 w 181359"/>
              <a:gd name="connsiteY4" fmla="*/ 174931 h 194644"/>
              <a:gd name="connsiteX5" fmla="*/ 70120 w 181359"/>
              <a:gd name="connsiteY5" fmla="*/ 193981 h 194644"/>
              <a:gd name="connsiteX6" fmla="*/ 16145 w 181359"/>
              <a:gd name="connsiteY6" fmla="*/ 171756 h 194644"/>
              <a:gd name="connsiteX7" fmla="*/ 16145 w 181359"/>
              <a:gd name="connsiteY7" fmla="*/ 108256 h 194644"/>
              <a:gd name="connsiteX8" fmla="*/ 19320 w 181359"/>
              <a:gd name="connsiteY8" fmla="*/ 120956 h 194644"/>
              <a:gd name="connsiteX9" fmla="*/ 35195 w 181359"/>
              <a:gd name="connsiteY9" fmla="*/ 306 h 19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359" h="194644">
                <a:moveTo>
                  <a:pt x="35195" y="306"/>
                </a:moveTo>
                <a:cubicBezTo>
                  <a:pt x="32020" y="7185"/>
                  <a:pt x="-3434" y="131010"/>
                  <a:pt x="270" y="162231"/>
                </a:cubicBezTo>
                <a:cubicBezTo>
                  <a:pt x="3974" y="193452"/>
                  <a:pt x="57420" y="187631"/>
                  <a:pt x="57420" y="187631"/>
                </a:cubicBezTo>
                <a:cubicBezTo>
                  <a:pt x="65357" y="192923"/>
                  <a:pt x="27258" y="196098"/>
                  <a:pt x="47895" y="193981"/>
                </a:cubicBezTo>
                <a:cubicBezTo>
                  <a:pt x="68532" y="191864"/>
                  <a:pt x="177541" y="174931"/>
                  <a:pt x="181245" y="174931"/>
                </a:cubicBezTo>
                <a:cubicBezTo>
                  <a:pt x="184949" y="174931"/>
                  <a:pt x="97637" y="194510"/>
                  <a:pt x="70120" y="193981"/>
                </a:cubicBezTo>
                <a:cubicBezTo>
                  <a:pt x="42603" y="193452"/>
                  <a:pt x="25141" y="186043"/>
                  <a:pt x="16145" y="171756"/>
                </a:cubicBezTo>
                <a:cubicBezTo>
                  <a:pt x="7149" y="157469"/>
                  <a:pt x="16145" y="108256"/>
                  <a:pt x="16145" y="108256"/>
                </a:cubicBezTo>
                <a:cubicBezTo>
                  <a:pt x="16674" y="99789"/>
                  <a:pt x="17203" y="137360"/>
                  <a:pt x="19320" y="120956"/>
                </a:cubicBezTo>
                <a:cubicBezTo>
                  <a:pt x="21437" y="104552"/>
                  <a:pt x="38370" y="-6573"/>
                  <a:pt x="35195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9EA619B-0671-E9F4-53E5-CE68E651EE77}"/>
              </a:ext>
            </a:extLst>
          </p:cNvPr>
          <p:cNvSpPr/>
          <p:nvPr/>
        </p:nvSpPr>
        <p:spPr>
          <a:xfrm>
            <a:off x="6679644" y="4484973"/>
            <a:ext cx="468318" cy="74445"/>
          </a:xfrm>
          <a:custGeom>
            <a:avLst/>
            <a:gdLst>
              <a:gd name="connsiteX0" fmla="*/ 556 w 468318"/>
              <a:gd name="connsiteY0" fmla="*/ 74327 h 74445"/>
              <a:gd name="connsiteX1" fmla="*/ 118031 w 468318"/>
              <a:gd name="connsiteY1" fmla="*/ 26702 h 74445"/>
              <a:gd name="connsiteX2" fmla="*/ 330756 w 468318"/>
              <a:gd name="connsiteY2" fmla="*/ 26702 h 74445"/>
              <a:gd name="connsiteX3" fmla="*/ 292656 w 468318"/>
              <a:gd name="connsiteY3" fmla="*/ 17177 h 74445"/>
              <a:gd name="connsiteX4" fmla="*/ 467281 w 468318"/>
              <a:gd name="connsiteY4" fmla="*/ 4477 h 74445"/>
              <a:gd name="connsiteX5" fmla="*/ 359331 w 468318"/>
              <a:gd name="connsiteY5" fmla="*/ 1302 h 74445"/>
              <a:gd name="connsiteX6" fmla="*/ 238681 w 468318"/>
              <a:gd name="connsiteY6" fmla="*/ 1302 h 74445"/>
              <a:gd name="connsiteX7" fmla="*/ 114856 w 468318"/>
              <a:gd name="connsiteY7" fmla="*/ 17177 h 74445"/>
              <a:gd name="connsiteX8" fmla="*/ 51356 w 468318"/>
              <a:gd name="connsiteY8" fmla="*/ 36227 h 74445"/>
              <a:gd name="connsiteX9" fmla="*/ 73581 w 468318"/>
              <a:gd name="connsiteY9" fmla="*/ 10827 h 74445"/>
              <a:gd name="connsiteX10" fmla="*/ 556 w 468318"/>
              <a:gd name="connsiteY10" fmla="*/ 74327 h 7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8318" h="74445">
                <a:moveTo>
                  <a:pt x="556" y="74327"/>
                </a:moveTo>
                <a:cubicBezTo>
                  <a:pt x="7964" y="76973"/>
                  <a:pt x="62998" y="34639"/>
                  <a:pt x="118031" y="26702"/>
                </a:cubicBezTo>
                <a:cubicBezTo>
                  <a:pt x="173064" y="18765"/>
                  <a:pt x="301652" y="28289"/>
                  <a:pt x="330756" y="26702"/>
                </a:cubicBezTo>
                <a:cubicBezTo>
                  <a:pt x="359860" y="25115"/>
                  <a:pt x="269902" y="20881"/>
                  <a:pt x="292656" y="17177"/>
                </a:cubicBezTo>
                <a:cubicBezTo>
                  <a:pt x="315410" y="13473"/>
                  <a:pt x="456168" y="7123"/>
                  <a:pt x="467281" y="4477"/>
                </a:cubicBezTo>
                <a:cubicBezTo>
                  <a:pt x="478394" y="1831"/>
                  <a:pt x="397431" y="1831"/>
                  <a:pt x="359331" y="1302"/>
                </a:cubicBezTo>
                <a:cubicBezTo>
                  <a:pt x="321231" y="773"/>
                  <a:pt x="279427" y="-1344"/>
                  <a:pt x="238681" y="1302"/>
                </a:cubicBezTo>
                <a:cubicBezTo>
                  <a:pt x="197935" y="3948"/>
                  <a:pt x="146077" y="11356"/>
                  <a:pt x="114856" y="17177"/>
                </a:cubicBezTo>
                <a:cubicBezTo>
                  <a:pt x="83635" y="22998"/>
                  <a:pt x="58235" y="37285"/>
                  <a:pt x="51356" y="36227"/>
                </a:cubicBezTo>
                <a:cubicBezTo>
                  <a:pt x="44477" y="35169"/>
                  <a:pt x="85223" y="5006"/>
                  <a:pt x="73581" y="10827"/>
                </a:cubicBezTo>
                <a:cubicBezTo>
                  <a:pt x="61939" y="16648"/>
                  <a:pt x="-6852" y="71681"/>
                  <a:pt x="556" y="74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426847E7-D0D1-C8AE-24B2-9CA2506B1C93}"/>
              </a:ext>
            </a:extLst>
          </p:cNvPr>
          <p:cNvSpPr/>
          <p:nvPr/>
        </p:nvSpPr>
        <p:spPr>
          <a:xfrm>
            <a:off x="7038803" y="4317795"/>
            <a:ext cx="333748" cy="172434"/>
          </a:xfrm>
          <a:custGeom>
            <a:avLst/>
            <a:gdLst>
              <a:gd name="connsiteX0" fmla="*/ 333547 w 333748"/>
              <a:gd name="connsiteY0" fmla="*/ 205 h 172434"/>
              <a:gd name="connsiteX1" fmla="*/ 206547 w 333748"/>
              <a:gd name="connsiteY1" fmla="*/ 117680 h 172434"/>
              <a:gd name="connsiteX2" fmla="*/ 314497 w 333748"/>
              <a:gd name="connsiteY2" fmla="*/ 66880 h 172434"/>
              <a:gd name="connsiteX3" fmla="*/ 165272 w 333748"/>
              <a:gd name="connsiteY3" fmla="*/ 136730 h 172434"/>
              <a:gd name="connsiteX4" fmla="*/ 172 w 333748"/>
              <a:gd name="connsiteY4" fmla="*/ 171655 h 172434"/>
              <a:gd name="connsiteX5" fmla="*/ 197022 w 333748"/>
              <a:gd name="connsiteY5" fmla="*/ 104980 h 172434"/>
              <a:gd name="connsiteX6" fmla="*/ 235122 w 333748"/>
              <a:gd name="connsiteY6" fmla="*/ 89105 h 172434"/>
              <a:gd name="connsiteX7" fmla="*/ 333547 w 333748"/>
              <a:gd name="connsiteY7" fmla="*/ 205 h 17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748" h="172434">
                <a:moveTo>
                  <a:pt x="333547" y="205"/>
                </a:moveTo>
                <a:cubicBezTo>
                  <a:pt x="328785" y="4967"/>
                  <a:pt x="209722" y="106567"/>
                  <a:pt x="206547" y="117680"/>
                </a:cubicBezTo>
                <a:cubicBezTo>
                  <a:pt x="203372" y="128793"/>
                  <a:pt x="314497" y="66880"/>
                  <a:pt x="314497" y="66880"/>
                </a:cubicBezTo>
                <a:cubicBezTo>
                  <a:pt x="307618" y="70055"/>
                  <a:pt x="217659" y="119268"/>
                  <a:pt x="165272" y="136730"/>
                </a:cubicBezTo>
                <a:cubicBezTo>
                  <a:pt x="112885" y="154192"/>
                  <a:pt x="-5120" y="176947"/>
                  <a:pt x="172" y="171655"/>
                </a:cubicBezTo>
                <a:cubicBezTo>
                  <a:pt x="5464" y="166363"/>
                  <a:pt x="157864" y="118738"/>
                  <a:pt x="197022" y="104980"/>
                </a:cubicBezTo>
                <a:cubicBezTo>
                  <a:pt x="236180" y="91222"/>
                  <a:pt x="212897" y="103393"/>
                  <a:pt x="235122" y="89105"/>
                </a:cubicBezTo>
                <a:cubicBezTo>
                  <a:pt x="257347" y="74817"/>
                  <a:pt x="338309" y="-4557"/>
                  <a:pt x="333547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CA9F14AC-6C1F-9308-051B-6737A0A411DA}"/>
              </a:ext>
            </a:extLst>
          </p:cNvPr>
          <p:cNvSpPr/>
          <p:nvPr/>
        </p:nvSpPr>
        <p:spPr>
          <a:xfrm>
            <a:off x="7153248" y="4206843"/>
            <a:ext cx="152901" cy="273215"/>
          </a:xfrm>
          <a:custGeom>
            <a:avLst/>
            <a:gdLst>
              <a:gd name="connsiteX0" fmla="*/ 27 w 152901"/>
              <a:gd name="connsiteY0" fmla="*/ 32 h 273215"/>
              <a:gd name="connsiteX1" fmla="*/ 136552 w 152901"/>
              <a:gd name="connsiteY1" fmla="*/ 139732 h 273215"/>
              <a:gd name="connsiteX2" fmla="*/ 98452 w 152901"/>
              <a:gd name="connsiteY2" fmla="*/ 168307 h 273215"/>
              <a:gd name="connsiteX3" fmla="*/ 114327 w 152901"/>
              <a:gd name="connsiteY3" fmla="*/ 155607 h 273215"/>
              <a:gd name="connsiteX4" fmla="*/ 63527 w 152901"/>
              <a:gd name="connsiteY4" fmla="*/ 273082 h 273215"/>
              <a:gd name="connsiteX5" fmla="*/ 107977 w 152901"/>
              <a:gd name="connsiteY5" fmla="*/ 177832 h 273215"/>
              <a:gd name="connsiteX6" fmla="*/ 149252 w 152901"/>
              <a:gd name="connsiteY6" fmla="*/ 127032 h 273215"/>
              <a:gd name="connsiteX7" fmla="*/ 27 w 152901"/>
              <a:gd name="connsiteY7" fmla="*/ 32 h 2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901" h="273215">
                <a:moveTo>
                  <a:pt x="27" y="32"/>
                </a:moveTo>
                <a:cubicBezTo>
                  <a:pt x="-2090" y="2149"/>
                  <a:pt x="120148" y="111686"/>
                  <a:pt x="136552" y="139732"/>
                </a:cubicBezTo>
                <a:cubicBezTo>
                  <a:pt x="152956" y="167778"/>
                  <a:pt x="98452" y="168307"/>
                  <a:pt x="98452" y="168307"/>
                </a:cubicBezTo>
                <a:cubicBezTo>
                  <a:pt x="94748" y="170953"/>
                  <a:pt x="120148" y="138145"/>
                  <a:pt x="114327" y="155607"/>
                </a:cubicBezTo>
                <a:cubicBezTo>
                  <a:pt x="108506" y="173069"/>
                  <a:pt x="64585" y="269378"/>
                  <a:pt x="63527" y="273082"/>
                </a:cubicBezTo>
                <a:cubicBezTo>
                  <a:pt x="62469" y="276786"/>
                  <a:pt x="93690" y="202174"/>
                  <a:pt x="107977" y="177832"/>
                </a:cubicBezTo>
                <a:cubicBezTo>
                  <a:pt x="122264" y="153490"/>
                  <a:pt x="165656" y="154549"/>
                  <a:pt x="149252" y="127032"/>
                </a:cubicBezTo>
                <a:cubicBezTo>
                  <a:pt x="132848" y="99515"/>
                  <a:pt x="2144" y="-2085"/>
                  <a:pt x="27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90646172-F8FD-9BCF-67C0-EBA805EAE4CC}"/>
              </a:ext>
            </a:extLst>
          </p:cNvPr>
          <p:cNvSpPr/>
          <p:nvPr/>
        </p:nvSpPr>
        <p:spPr>
          <a:xfrm>
            <a:off x="7172321" y="4228881"/>
            <a:ext cx="314833" cy="119220"/>
          </a:xfrm>
          <a:custGeom>
            <a:avLst/>
            <a:gdLst>
              <a:gd name="connsiteX0" fmla="*/ 4 w 314833"/>
              <a:gd name="connsiteY0" fmla="*/ 219 h 119220"/>
              <a:gd name="connsiteX1" fmla="*/ 219079 w 314833"/>
              <a:gd name="connsiteY1" fmla="*/ 114519 h 119220"/>
              <a:gd name="connsiteX2" fmla="*/ 190504 w 314833"/>
              <a:gd name="connsiteY2" fmla="*/ 98644 h 119220"/>
              <a:gd name="connsiteX3" fmla="*/ 314329 w 314833"/>
              <a:gd name="connsiteY3" fmla="*/ 111344 h 119220"/>
              <a:gd name="connsiteX4" fmla="*/ 225429 w 314833"/>
              <a:gd name="connsiteY4" fmla="*/ 85944 h 119220"/>
              <a:gd name="connsiteX5" fmla="*/ 4 w 314833"/>
              <a:gd name="connsiteY5" fmla="*/ 219 h 11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833" h="119220">
                <a:moveTo>
                  <a:pt x="4" y="219"/>
                </a:moveTo>
                <a:cubicBezTo>
                  <a:pt x="-1054" y="4981"/>
                  <a:pt x="187329" y="98115"/>
                  <a:pt x="219079" y="114519"/>
                </a:cubicBezTo>
                <a:cubicBezTo>
                  <a:pt x="250829" y="130923"/>
                  <a:pt x="174629" y="99173"/>
                  <a:pt x="190504" y="98644"/>
                </a:cubicBezTo>
                <a:cubicBezTo>
                  <a:pt x="206379" y="98115"/>
                  <a:pt x="308508" y="113461"/>
                  <a:pt x="314329" y="111344"/>
                </a:cubicBezTo>
                <a:cubicBezTo>
                  <a:pt x="320150" y="109227"/>
                  <a:pt x="274642" y="102348"/>
                  <a:pt x="225429" y="85944"/>
                </a:cubicBezTo>
                <a:cubicBezTo>
                  <a:pt x="176217" y="69540"/>
                  <a:pt x="1062" y="-4543"/>
                  <a:pt x="4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A8014F48-873A-A6C4-B0BF-17FF38F8128A}"/>
              </a:ext>
            </a:extLst>
          </p:cNvPr>
          <p:cNvSpPr/>
          <p:nvPr/>
        </p:nvSpPr>
        <p:spPr>
          <a:xfrm>
            <a:off x="7082850" y="4259785"/>
            <a:ext cx="299782" cy="236077"/>
          </a:xfrm>
          <a:custGeom>
            <a:avLst/>
            <a:gdLst>
              <a:gd name="connsiteX0" fmla="*/ 133925 w 299782"/>
              <a:gd name="connsiteY0" fmla="*/ 1065 h 236077"/>
              <a:gd name="connsiteX1" fmla="*/ 289500 w 299782"/>
              <a:gd name="connsiteY1" fmla="*/ 131240 h 236077"/>
              <a:gd name="connsiteX2" fmla="*/ 241875 w 299782"/>
              <a:gd name="connsiteY2" fmla="*/ 80440 h 236077"/>
              <a:gd name="connsiteX3" fmla="*/ 279975 w 299782"/>
              <a:gd name="connsiteY3" fmla="*/ 112190 h 236077"/>
              <a:gd name="connsiteX4" fmla="*/ 245050 w 299782"/>
              <a:gd name="connsiteY4" fmla="*/ 147115 h 236077"/>
              <a:gd name="connsiteX5" fmla="*/ 200600 w 299782"/>
              <a:gd name="connsiteY5" fmla="*/ 169340 h 236077"/>
              <a:gd name="connsiteX6" fmla="*/ 276800 w 299782"/>
              <a:gd name="connsiteY6" fmla="*/ 153465 h 236077"/>
              <a:gd name="connsiteX7" fmla="*/ 575 w 299782"/>
              <a:gd name="connsiteY7" fmla="*/ 236015 h 236077"/>
              <a:gd name="connsiteX8" fmla="*/ 206950 w 299782"/>
              <a:gd name="connsiteY8" fmla="*/ 166165 h 236077"/>
              <a:gd name="connsiteX9" fmla="*/ 299025 w 299782"/>
              <a:gd name="connsiteY9" fmla="*/ 115365 h 236077"/>
              <a:gd name="connsiteX10" fmla="*/ 245050 w 299782"/>
              <a:gd name="connsiteY10" fmla="*/ 70915 h 236077"/>
              <a:gd name="connsiteX11" fmla="*/ 133925 w 299782"/>
              <a:gd name="connsiteY11" fmla="*/ 1065 h 23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782" h="236077">
                <a:moveTo>
                  <a:pt x="133925" y="1065"/>
                </a:moveTo>
                <a:cubicBezTo>
                  <a:pt x="141333" y="11119"/>
                  <a:pt x="271508" y="118011"/>
                  <a:pt x="289500" y="131240"/>
                </a:cubicBezTo>
                <a:cubicBezTo>
                  <a:pt x="307492" y="144469"/>
                  <a:pt x="243462" y="83615"/>
                  <a:pt x="241875" y="80440"/>
                </a:cubicBezTo>
                <a:cubicBezTo>
                  <a:pt x="240288" y="77265"/>
                  <a:pt x="279446" y="101078"/>
                  <a:pt x="279975" y="112190"/>
                </a:cubicBezTo>
                <a:cubicBezTo>
                  <a:pt x="280504" y="123302"/>
                  <a:pt x="258279" y="137590"/>
                  <a:pt x="245050" y="147115"/>
                </a:cubicBezTo>
                <a:cubicBezTo>
                  <a:pt x="231821" y="156640"/>
                  <a:pt x="195309" y="168282"/>
                  <a:pt x="200600" y="169340"/>
                </a:cubicBezTo>
                <a:cubicBezTo>
                  <a:pt x="205891" y="170398"/>
                  <a:pt x="310137" y="142353"/>
                  <a:pt x="276800" y="153465"/>
                </a:cubicBezTo>
                <a:cubicBezTo>
                  <a:pt x="243463" y="164577"/>
                  <a:pt x="12217" y="233898"/>
                  <a:pt x="575" y="236015"/>
                </a:cubicBezTo>
                <a:cubicBezTo>
                  <a:pt x="-11067" y="238132"/>
                  <a:pt x="157208" y="186273"/>
                  <a:pt x="206950" y="166165"/>
                </a:cubicBezTo>
                <a:cubicBezTo>
                  <a:pt x="256692" y="146057"/>
                  <a:pt x="292675" y="131240"/>
                  <a:pt x="299025" y="115365"/>
                </a:cubicBezTo>
                <a:cubicBezTo>
                  <a:pt x="305375" y="99490"/>
                  <a:pt x="270450" y="86790"/>
                  <a:pt x="245050" y="70915"/>
                </a:cubicBezTo>
                <a:cubicBezTo>
                  <a:pt x="219650" y="55040"/>
                  <a:pt x="126517" y="-8989"/>
                  <a:pt x="133925" y="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505FFEB-564F-2DEE-7D5A-F86D65B57076}"/>
              </a:ext>
            </a:extLst>
          </p:cNvPr>
          <p:cNvSpPr/>
          <p:nvPr/>
        </p:nvSpPr>
        <p:spPr>
          <a:xfrm>
            <a:off x="6904534" y="4396729"/>
            <a:ext cx="544389" cy="118530"/>
          </a:xfrm>
          <a:custGeom>
            <a:avLst/>
            <a:gdLst>
              <a:gd name="connsiteX0" fmla="*/ 1091 w 544389"/>
              <a:gd name="connsiteY0" fmla="*/ 118121 h 118530"/>
              <a:gd name="connsiteX1" fmla="*/ 429716 w 544389"/>
              <a:gd name="connsiteY1" fmla="*/ 41921 h 118530"/>
              <a:gd name="connsiteX2" fmla="*/ 363041 w 544389"/>
              <a:gd name="connsiteY2" fmla="*/ 67321 h 118530"/>
              <a:gd name="connsiteX3" fmla="*/ 544016 w 544389"/>
              <a:gd name="connsiteY3" fmla="*/ 646 h 118530"/>
              <a:gd name="connsiteX4" fmla="*/ 407491 w 544389"/>
              <a:gd name="connsiteY4" fmla="*/ 35571 h 118530"/>
              <a:gd name="connsiteX5" fmla="*/ 309066 w 544389"/>
              <a:gd name="connsiteY5" fmla="*/ 70496 h 118530"/>
              <a:gd name="connsiteX6" fmla="*/ 1091 w 544389"/>
              <a:gd name="connsiteY6" fmla="*/ 118121 h 11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89" h="118530">
                <a:moveTo>
                  <a:pt x="1091" y="118121"/>
                </a:moveTo>
                <a:cubicBezTo>
                  <a:pt x="21199" y="113359"/>
                  <a:pt x="369391" y="50388"/>
                  <a:pt x="429716" y="41921"/>
                </a:cubicBezTo>
                <a:cubicBezTo>
                  <a:pt x="490041" y="33454"/>
                  <a:pt x="363041" y="67321"/>
                  <a:pt x="363041" y="67321"/>
                </a:cubicBezTo>
                <a:cubicBezTo>
                  <a:pt x="382091" y="60442"/>
                  <a:pt x="536608" y="5938"/>
                  <a:pt x="544016" y="646"/>
                </a:cubicBezTo>
                <a:cubicBezTo>
                  <a:pt x="551424" y="-4646"/>
                  <a:pt x="446649" y="23929"/>
                  <a:pt x="407491" y="35571"/>
                </a:cubicBezTo>
                <a:cubicBezTo>
                  <a:pt x="368333" y="47213"/>
                  <a:pt x="373624" y="56209"/>
                  <a:pt x="309066" y="70496"/>
                </a:cubicBezTo>
                <a:cubicBezTo>
                  <a:pt x="244508" y="84783"/>
                  <a:pt x="-19017" y="122883"/>
                  <a:pt x="1091" y="118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C3D4708-2983-4A02-A345-2BC6E17981BF}"/>
              </a:ext>
            </a:extLst>
          </p:cNvPr>
          <p:cNvSpPr/>
          <p:nvPr/>
        </p:nvSpPr>
        <p:spPr>
          <a:xfrm>
            <a:off x="6693139" y="4314373"/>
            <a:ext cx="738585" cy="251767"/>
          </a:xfrm>
          <a:custGeom>
            <a:avLst/>
            <a:gdLst>
              <a:gd name="connsiteX0" fmla="*/ 736361 w 738585"/>
              <a:gd name="connsiteY0" fmla="*/ 452 h 251767"/>
              <a:gd name="connsiteX1" fmla="*/ 672861 w 738585"/>
              <a:gd name="connsiteY1" fmla="*/ 102052 h 251767"/>
              <a:gd name="connsiteX2" fmla="*/ 510936 w 738585"/>
              <a:gd name="connsiteY2" fmla="*/ 165552 h 251767"/>
              <a:gd name="connsiteX3" fmla="*/ 583961 w 738585"/>
              <a:gd name="connsiteY3" fmla="*/ 156027 h 251767"/>
              <a:gd name="connsiteX4" fmla="*/ 437911 w 738585"/>
              <a:gd name="connsiteY4" fmla="*/ 194127 h 251767"/>
              <a:gd name="connsiteX5" fmla="*/ 275986 w 738585"/>
              <a:gd name="connsiteY5" fmla="*/ 200477 h 251767"/>
              <a:gd name="connsiteX6" fmla="*/ 133111 w 738585"/>
              <a:gd name="connsiteY6" fmla="*/ 222702 h 251767"/>
              <a:gd name="connsiteX7" fmla="*/ 6111 w 738585"/>
              <a:gd name="connsiteY7" fmla="*/ 251277 h 251767"/>
              <a:gd name="connsiteX8" fmla="*/ 336311 w 738585"/>
              <a:gd name="connsiteY8" fmla="*/ 197302 h 251767"/>
              <a:gd name="connsiteX9" fmla="*/ 571261 w 738585"/>
              <a:gd name="connsiteY9" fmla="*/ 178252 h 251767"/>
              <a:gd name="connsiteX10" fmla="*/ 660161 w 738585"/>
              <a:gd name="connsiteY10" fmla="*/ 121102 h 251767"/>
              <a:gd name="connsiteX11" fmla="*/ 564911 w 738585"/>
              <a:gd name="connsiteY11" fmla="*/ 146502 h 251767"/>
              <a:gd name="connsiteX12" fmla="*/ 710961 w 738585"/>
              <a:gd name="connsiteY12" fmla="*/ 67127 h 251767"/>
              <a:gd name="connsiteX13" fmla="*/ 736361 w 738585"/>
              <a:gd name="connsiteY13" fmla="*/ 452 h 2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8585" h="251767">
                <a:moveTo>
                  <a:pt x="736361" y="452"/>
                </a:moveTo>
                <a:cubicBezTo>
                  <a:pt x="730011" y="6273"/>
                  <a:pt x="710432" y="74535"/>
                  <a:pt x="672861" y="102052"/>
                </a:cubicBezTo>
                <a:cubicBezTo>
                  <a:pt x="635290" y="129569"/>
                  <a:pt x="525753" y="156556"/>
                  <a:pt x="510936" y="165552"/>
                </a:cubicBezTo>
                <a:cubicBezTo>
                  <a:pt x="496119" y="174548"/>
                  <a:pt x="596132" y="151265"/>
                  <a:pt x="583961" y="156027"/>
                </a:cubicBezTo>
                <a:cubicBezTo>
                  <a:pt x="571790" y="160789"/>
                  <a:pt x="489240" y="186719"/>
                  <a:pt x="437911" y="194127"/>
                </a:cubicBezTo>
                <a:cubicBezTo>
                  <a:pt x="386582" y="201535"/>
                  <a:pt x="326786" y="195715"/>
                  <a:pt x="275986" y="200477"/>
                </a:cubicBezTo>
                <a:cubicBezTo>
                  <a:pt x="225186" y="205239"/>
                  <a:pt x="178090" y="214235"/>
                  <a:pt x="133111" y="222702"/>
                </a:cubicBezTo>
                <a:cubicBezTo>
                  <a:pt x="88132" y="231169"/>
                  <a:pt x="-27756" y="255510"/>
                  <a:pt x="6111" y="251277"/>
                </a:cubicBezTo>
                <a:cubicBezTo>
                  <a:pt x="39978" y="247044"/>
                  <a:pt x="242119" y="209473"/>
                  <a:pt x="336311" y="197302"/>
                </a:cubicBezTo>
                <a:cubicBezTo>
                  <a:pt x="430503" y="185131"/>
                  <a:pt x="517286" y="190952"/>
                  <a:pt x="571261" y="178252"/>
                </a:cubicBezTo>
                <a:cubicBezTo>
                  <a:pt x="625236" y="165552"/>
                  <a:pt x="661219" y="126393"/>
                  <a:pt x="660161" y="121102"/>
                </a:cubicBezTo>
                <a:cubicBezTo>
                  <a:pt x="659103" y="115811"/>
                  <a:pt x="556444" y="155498"/>
                  <a:pt x="564911" y="146502"/>
                </a:cubicBezTo>
                <a:cubicBezTo>
                  <a:pt x="573378" y="137506"/>
                  <a:pt x="686090" y="87764"/>
                  <a:pt x="710961" y="67127"/>
                </a:cubicBezTo>
                <a:cubicBezTo>
                  <a:pt x="735832" y="46490"/>
                  <a:pt x="742711" y="-5369"/>
                  <a:pt x="736361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5C6CC4D5-87CF-C84A-4D43-4F36D17BCCF9}"/>
              </a:ext>
            </a:extLst>
          </p:cNvPr>
          <p:cNvSpPr/>
          <p:nvPr/>
        </p:nvSpPr>
        <p:spPr>
          <a:xfrm>
            <a:off x="6762747" y="4138280"/>
            <a:ext cx="730273" cy="144865"/>
          </a:xfrm>
          <a:custGeom>
            <a:avLst/>
            <a:gdLst>
              <a:gd name="connsiteX0" fmla="*/ 3 w 730273"/>
              <a:gd name="connsiteY0" fmla="*/ 144795 h 144865"/>
              <a:gd name="connsiteX1" fmla="*/ 260353 w 730273"/>
              <a:gd name="connsiteY1" fmla="*/ 11445 h 144865"/>
              <a:gd name="connsiteX2" fmla="*/ 457203 w 730273"/>
              <a:gd name="connsiteY2" fmla="*/ 11445 h 144865"/>
              <a:gd name="connsiteX3" fmla="*/ 212728 w 730273"/>
              <a:gd name="connsiteY3" fmla="*/ 49545 h 144865"/>
              <a:gd name="connsiteX4" fmla="*/ 473078 w 730273"/>
              <a:gd name="connsiteY4" fmla="*/ 5095 h 144865"/>
              <a:gd name="connsiteX5" fmla="*/ 571503 w 730273"/>
              <a:gd name="connsiteY5" fmla="*/ 46370 h 144865"/>
              <a:gd name="connsiteX6" fmla="*/ 542928 w 730273"/>
              <a:gd name="connsiteY6" fmla="*/ 14620 h 144865"/>
              <a:gd name="connsiteX7" fmla="*/ 727078 w 730273"/>
              <a:gd name="connsiteY7" fmla="*/ 103520 h 144865"/>
              <a:gd name="connsiteX8" fmla="*/ 650878 w 730273"/>
              <a:gd name="connsiteY8" fmla="*/ 68595 h 144865"/>
              <a:gd name="connsiteX9" fmla="*/ 536578 w 730273"/>
              <a:gd name="connsiteY9" fmla="*/ 49545 h 144865"/>
              <a:gd name="connsiteX10" fmla="*/ 612778 w 730273"/>
              <a:gd name="connsiteY10" fmla="*/ 74945 h 144865"/>
              <a:gd name="connsiteX11" fmla="*/ 482603 w 730273"/>
              <a:gd name="connsiteY11" fmla="*/ 24145 h 144865"/>
              <a:gd name="connsiteX12" fmla="*/ 323853 w 730273"/>
              <a:gd name="connsiteY12" fmla="*/ 30495 h 144865"/>
              <a:gd name="connsiteX13" fmla="*/ 155578 w 730273"/>
              <a:gd name="connsiteY13" fmla="*/ 65420 h 144865"/>
              <a:gd name="connsiteX14" fmla="*/ 254003 w 730273"/>
              <a:gd name="connsiteY14" fmla="*/ 30495 h 144865"/>
              <a:gd name="connsiteX15" fmla="*/ 3 w 730273"/>
              <a:gd name="connsiteY15" fmla="*/ 144795 h 14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0273" h="144865">
                <a:moveTo>
                  <a:pt x="3" y="144795"/>
                </a:moveTo>
                <a:cubicBezTo>
                  <a:pt x="1061" y="141620"/>
                  <a:pt x="184153" y="33670"/>
                  <a:pt x="260353" y="11445"/>
                </a:cubicBezTo>
                <a:cubicBezTo>
                  <a:pt x="336553" y="-10780"/>
                  <a:pt x="465140" y="5095"/>
                  <a:pt x="457203" y="11445"/>
                </a:cubicBezTo>
                <a:cubicBezTo>
                  <a:pt x="449266" y="17795"/>
                  <a:pt x="210082" y="50603"/>
                  <a:pt x="212728" y="49545"/>
                </a:cubicBezTo>
                <a:cubicBezTo>
                  <a:pt x="215374" y="48487"/>
                  <a:pt x="413282" y="5624"/>
                  <a:pt x="473078" y="5095"/>
                </a:cubicBezTo>
                <a:cubicBezTo>
                  <a:pt x="532874" y="4566"/>
                  <a:pt x="559861" y="44783"/>
                  <a:pt x="571503" y="46370"/>
                </a:cubicBezTo>
                <a:cubicBezTo>
                  <a:pt x="583145" y="47957"/>
                  <a:pt x="516999" y="5095"/>
                  <a:pt x="542928" y="14620"/>
                </a:cubicBezTo>
                <a:cubicBezTo>
                  <a:pt x="568857" y="24145"/>
                  <a:pt x="709086" y="94524"/>
                  <a:pt x="727078" y="103520"/>
                </a:cubicBezTo>
                <a:cubicBezTo>
                  <a:pt x="745070" y="112516"/>
                  <a:pt x="682628" y="77591"/>
                  <a:pt x="650878" y="68595"/>
                </a:cubicBezTo>
                <a:cubicBezTo>
                  <a:pt x="619128" y="59599"/>
                  <a:pt x="542928" y="48487"/>
                  <a:pt x="536578" y="49545"/>
                </a:cubicBezTo>
                <a:cubicBezTo>
                  <a:pt x="530228" y="50603"/>
                  <a:pt x="621774" y="79178"/>
                  <a:pt x="612778" y="74945"/>
                </a:cubicBezTo>
                <a:cubicBezTo>
                  <a:pt x="603782" y="70712"/>
                  <a:pt x="530757" y="31553"/>
                  <a:pt x="482603" y="24145"/>
                </a:cubicBezTo>
                <a:cubicBezTo>
                  <a:pt x="434449" y="16737"/>
                  <a:pt x="378357" y="23616"/>
                  <a:pt x="323853" y="30495"/>
                </a:cubicBezTo>
                <a:cubicBezTo>
                  <a:pt x="269349" y="37374"/>
                  <a:pt x="167220" y="65420"/>
                  <a:pt x="155578" y="65420"/>
                </a:cubicBezTo>
                <a:cubicBezTo>
                  <a:pt x="143936" y="65420"/>
                  <a:pt x="279403" y="18324"/>
                  <a:pt x="254003" y="30495"/>
                </a:cubicBezTo>
                <a:cubicBezTo>
                  <a:pt x="228603" y="42666"/>
                  <a:pt x="-1055" y="147970"/>
                  <a:pt x="3" y="144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1EB4E82-C15D-4C46-B48F-734445434939}"/>
              </a:ext>
            </a:extLst>
          </p:cNvPr>
          <p:cNvSpPr/>
          <p:nvPr/>
        </p:nvSpPr>
        <p:spPr>
          <a:xfrm>
            <a:off x="6748348" y="4200512"/>
            <a:ext cx="517219" cy="305136"/>
          </a:xfrm>
          <a:custGeom>
            <a:avLst/>
            <a:gdLst>
              <a:gd name="connsiteX0" fmla="*/ 516052 w 517219"/>
              <a:gd name="connsiteY0" fmla="*/ 79388 h 305136"/>
              <a:gd name="connsiteX1" fmla="*/ 344602 w 517219"/>
              <a:gd name="connsiteY1" fmla="*/ 53988 h 305136"/>
              <a:gd name="connsiteX2" fmla="*/ 357302 w 517219"/>
              <a:gd name="connsiteY2" fmla="*/ 123838 h 305136"/>
              <a:gd name="connsiteX3" fmla="*/ 354127 w 517219"/>
              <a:gd name="connsiteY3" fmla="*/ 196863 h 305136"/>
              <a:gd name="connsiteX4" fmla="*/ 296977 w 517219"/>
              <a:gd name="connsiteY4" fmla="*/ 266713 h 305136"/>
              <a:gd name="connsiteX5" fmla="*/ 169977 w 517219"/>
              <a:gd name="connsiteY5" fmla="*/ 301638 h 305136"/>
              <a:gd name="connsiteX6" fmla="*/ 71552 w 517219"/>
              <a:gd name="connsiteY6" fmla="*/ 295288 h 305136"/>
              <a:gd name="connsiteX7" fmla="*/ 17577 w 517219"/>
              <a:gd name="connsiteY7" fmla="*/ 225438 h 305136"/>
              <a:gd name="connsiteX8" fmla="*/ 1702 w 517219"/>
              <a:gd name="connsiteY8" fmla="*/ 241313 h 305136"/>
              <a:gd name="connsiteX9" fmla="*/ 52502 w 517219"/>
              <a:gd name="connsiteY9" fmla="*/ 92088 h 305136"/>
              <a:gd name="connsiteX10" fmla="*/ 147752 w 517219"/>
              <a:gd name="connsiteY10" fmla="*/ 31763 h 305136"/>
              <a:gd name="connsiteX11" fmla="*/ 100127 w 517219"/>
              <a:gd name="connsiteY11" fmla="*/ 66688 h 305136"/>
              <a:gd name="connsiteX12" fmla="*/ 246177 w 517219"/>
              <a:gd name="connsiteY12" fmla="*/ 13 h 305136"/>
              <a:gd name="connsiteX13" fmla="*/ 516052 w 517219"/>
              <a:gd name="connsiteY13" fmla="*/ 79388 h 30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7219" h="305136">
                <a:moveTo>
                  <a:pt x="516052" y="79388"/>
                </a:moveTo>
                <a:cubicBezTo>
                  <a:pt x="532456" y="88384"/>
                  <a:pt x="371060" y="46580"/>
                  <a:pt x="344602" y="53988"/>
                </a:cubicBezTo>
                <a:cubicBezTo>
                  <a:pt x="318144" y="61396"/>
                  <a:pt x="355714" y="100025"/>
                  <a:pt x="357302" y="123838"/>
                </a:cubicBezTo>
                <a:cubicBezTo>
                  <a:pt x="358890" y="147651"/>
                  <a:pt x="364181" y="173051"/>
                  <a:pt x="354127" y="196863"/>
                </a:cubicBezTo>
                <a:cubicBezTo>
                  <a:pt x="344073" y="220675"/>
                  <a:pt x="327669" y="249251"/>
                  <a:pt x="296977" y="266713"/>
                </a:cubicBezTo>
                <a:cubicBezTo>
                  <a:pt x="266285" y="284176"/>
                  <a:pt x="207548" y="296876"/>
                  <a:pt x="169977" y="301638"/>
                </a:cubicBezTo>
                <a:cubicBezTo>
                  <a:pt x="132406" y="306400"/>
                  <a:pt x="96952" y="307988"/>
                  <a:pt x="71552" y="295288"/>
                </a:cubicBezTo>
                <a:cubicBezTo>
                  <a:pt x="46152" y="282588"/>
                  <a:pt x="17577" y="225438"/>
                  <a:pt x="17577" y="225438"/>
                </a:cubicBezTo>
                <a:cubicBezTo>
                  <a:pt x="5935" y="216442"/>
                  <a:pt x="-4119" y="263538"/>
                  <a:pt x="1702" y="241313"/>
                </a:cubicBezTo>
                <a:cubicBezTo>
                  <a:pt x="7523" y="219088"/>
                  <a:pt x="28160" y="127013"/>
                  <a:pt x="52502" y="92088"/>
                </a:cubicBezTo>
                <a:cubicBezTo>
                  <a:pt x="76844" y="57163"/>
                  <a:pt x="139815" y="35996"/>
                  <a:pt x="147752" y="31763"/>
                </a:cubicBezTo>
                <a:cubicBezTo>
                  <a:pt x="155689" y="27530"/>
                  <a:pt x="83723" y="71980"/>
                  <a:pt x="100127" y="66688"/>
                </a:cubicBezTo>
                <a:cubicBezTo>
                  <a:pt x="116531" y="61396"/>
                  <a:pt x="182148" y="-1045"/>
                  <a:pt x="246177" y="13"/>
                </a:cubicBezTo>
                <a:cubicBezTo>
                  <a:pt x="310206" y="1071"/>
                  <a:pt x="499648" y="70392"/>
                  <a:pt x="516052" y="79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B2BF7DE1-7BCF-CC15-FE20-2C96145C00FB}"/>
              </a:ext>
            </a:extLst>
          </p:cNvPr>
          <p:cNvSpPr/>
          <p:nvPr/>
        </p:nvSpPr>
        <p:spPr>
          <a:xfrm>
            <a:off x="6950729" y="4261268"/>
            <a:ext cx="91539" cy="915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DCC0F29-4E77-1336-9EAC-95AA2319CCB8}"/>
              </a:ext>
            </a:extLst>
          </p:cNvPr>
          <p:cNvSpPr/>
          <p:nvPr/>
        </p:nvSpPr>
        <p:spPr>
          <a:xfrm>
            <a:off x="6686504" y="4435475"/>
            <a:ext cx="730651" cy="162069"/>
          </a:xfrm>
          <a:custGeom>
            <a:avLst/>
            <a:gdLst>
              <a:gd name="connsiteX0" fmla="*/ 46 w 730651"/>
              <a:gd name="connsiteY0" fmla="*/ 161925 h 162069"/>
              <a:gd name="connsiteX1" fmla="*/ 333421 w 730651"/>
              <a:gd name="connsiteY1" fmla="*/ 104775 h 162069"/>
              <a:gd name="connsiteX2" fmla="*/ 304846 w 730651"/>
              <a:gd name="connsiteY2" fmla="*/ 101600 h 162069"/>
              <a:gd name="connsiteX3" fmla="*/ 574721 w 730651"/>
              <a:gd name="connsiteY3" fmla="*/ 88900 h 162069"/>
              <a:gd name="connsiteX4" fmla="*/ 536621 w 730651"/>
              <a:gd name="connsiteY4" fmla="*/ 88900 h 162069"/>
              <a:gd name="connsiteX5" fmla="*/ 676321 w 730651"/>
              <a:gd name="connsiteY5" fmla="*/ 50800 h 162069"/>
              <a:gd name="connsiteX6" fmla="*/ 587421 w 730651"/>
              <a:gd name="connsiteY6" fmla="*/ 0 h 162069"/>
              <a:gd name="connsiteX7" fmla="*/ 730296 w 730651"/>
              <a:gd name="connsiteY7" fmla="*/ 50800 h 162069"/>
              <a:gd name="connsiteX8" fmla="*/ 619171 w 730651"/>
              <a:gd name="connsiteY8" fmla="*/ 47625 h 162069"/>
              <a:gd name="connsiteX9" fmla="*/ 358821 w 730651"/>
              <a:gd name="connsiteY9" fmla="*/ 85725 h 162069"/>
              <a:gd name="connsiteX10" fmla="*/ 46 w 730651"/>
              <a:gd name="connsiteY10" fmla="*/ 161925 h 16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651" h="162069">
                <a:moveTo>
                  <a:pt x="46" y="161925"/>
                </a:moveTo>
                <a:cubicBezTo>
                  <a:pt x="-4187" y="165100"/>
                  <a:pt x="282621" y="114829"/>
                  <a:pt x="333421" y="104775"/>
                </a:cubicBezTo>
                <a:cubicBezTo>
                  <a:pt x="384221" y="94721"/>
                  <a:pt x="264629" y="104246"/>
                  <a:pt x="304846" y="101600"/>
                </a:cubicBezTo>
                <a:cubicBezTo>
                  <a:pt x="345063" y="98954"/>
                  <a:pt x="536092" y="91017"/>
                  <a:pt x="574721" y="88900"/>
                </a:cubicBezTo>
                <a:cubicBezTo>
                  <a:pt x="613350" y="86783"/>
                  <a:pt x="519688" y="95250"/>
                  <a:pt x="536621" y="88900"/>
                </a:cubicBezTo>
                <a:cubicBezTo>
                  <a:pt x="553554" y="82550"/>
                  <a:pt x="667854" y="65617"/>
                  <a:pt x="676321" y="50800"/>
                </a:cubicBezTo>
                <a:cubicBezTo>
                  <a:pt x="684788" y="35983"/>
                  <a:pt x="578425" y="0"/>
                  <a:pt x="587421" y="0"/>
                </a:cubicBezTo>
                <a:cubicBezTo>
                  <a:pt x="596417" y="0"/>
                  <a:pt x="725004" y="42863"/>
                  <a:pt x="730296" y="50800"/>
                </a:cubicBezTo>
                <a:cubicBezTo>
                  <a:pt x="735588" y="58737"/>
                  <a:pt x="681083" y="41804"/>
                  <a:pt x="619171" y="47625"/>
                </a:cubicBezTo>
                <a:cubicBezTo>
                  <a:pt x="557259" y="53446"/>
                  <a:pt x="464654" y="65617"/>
                  <a:pt x="358821" y="85725"/>
                </a:cubicBezTo>
                <a:cubicBezTo>
                  <a:pt x="252988" y="105833"/>
                  <a:pt x="4279" y="158750"/>
                  <a:pt x="46" y="161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23720C0B-0456-93B8-5E9B-3B247E883EED}"/>
              </a:ext>
            </a:extLst>
          </p:cNvPr>
          <p:cNvSpPr/>
          <p:nvPr/>
        </p:nvSpPr>
        <p:spPr>
          <a:xfrm>
            <a:off x="6617289" y="4171663"/>
            <a:ext cx="187097" cy="486786"/>
          </a:xfrm>
          <a:custGeom>
            <a:avLst/>
            <a:gdLst>
              <a:gd name="connsiteX0" fmla="*/ 186736 w 187097"/>
              <a:gd name="connsiteY0" fmla="*/ 287 h 486786"/>
              <a:gd name="connsiteX1" fmla="*/ 56561 w 187097"/>
              <a:gd name="connsiteY1" fmla="*/ 235237 h 486786"/>
              <a:gd name="connsiteX2" fmla="*/ 12111 w 187097"/>
              <a:gd name="connsiteY2" fmla="*/ 374937 h 486786"/>
              <a:gd name="connsiteX3" fmla="*/ 21636 w 187097"/>
              <a:gd name="connsiteY3" fmla="*/ 333662 h 486786"/>
              <a:gd name="connsiteX4" fmla="*/ 75611 w 187097"/>
              <a:gd name="connsiteY4" fmla="*/ 486062 h 486786"/>
              <a:gd name="connsiteX5" fmla="*/ 37511 w 187097"/>
              <a:gd name="connsiteY5" fmla="*/ 384462 h 486786"/>
              <a:gd name="connsiteX6" fmla="*/ 15286 w 187097"/>
              <a:gd name="connsiteY6" fmla="*/ 232062 h 486786"/>
              <a:gd name="connsiteX7" fmla="*/ 12111 w 187097"/>
              <a:gd name="connsiteY7" fmla="*/ 286037 h 486786"/>
              <a:gd name="connsiteX8" fmla="*/ 186736 w 187097"/>
              <a:gd name="connsiteY8" fmla="*/ 287 h 48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97" h="486786">
                <a:moveTo>
                  <a:pt x="186736" y="287"/>
                </a:moveTo>
                <a:cubicBezTo>
                  <a:pt x="194144" y="-8180"/>
                  <a:pt x="85665" y="172795"/>
                  <a:pt x="56561" y="235237"/>
                </a:cubicBezTo>
                <a:cubicBezTo>
                  <a:pt x="27457" y="297679"/>
                  <a:pt x="17932" y="358533"/>
                  <a:pt x="12111" y="374937"/>
                </a:cubicBezTo>
                <a:cubicBezTo>
                  <a:pt x="6290" y="391341"/>
                  <a:pt x="11053" y="315141"/>
                  <a:pt x="21636" y="333662"/>
                </a:cubicBezTo>
                <a:cubicBezTo>
                  <a:pt x="32219" y="352183"/>
                  <a:pt x="72965" y="477595"/>
                  <a:pt x="75611" y="486062"/>
                </a:cubicBezTo>
                <a:cubicBezTo>
                  <a:pt x="78257" y="494529"/>
                  <a:pt x="47565" y="426795"/>
                  <a:pt x="37511" y="384462"/>
                </a:cubicBezTo>
                <a:cubicBezTo>
                  <a:pt x="27457" y="342129"/>
                  <a:pt x="19519" y="248466"/>
                  <a:pt x="15286" y="232062"/>
                </a:cubicBezTo>
                <a:cubicBezTo>
                  <a:pt x="11053" y="215658"/>
                  <a:pt x="-14876" y="320433"/>
                  <a:pt x="12111" y="286037"/>
                </a:cubicBezTo>
                <a:cubicBezTo>
                  <a:pt x="39098" y="251641"/>
                  <a:pt x="179328" y="8754"/>
                  <a:pt x="186736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BAB0896-1EFD-2DA2-0AC7-F21D227DE1A8}"/>
              </a:ext>
            </a:extLst>
          </p:cNvPr>
          <p:cNvSpPr/>
          <p:nvPr/>
        </p:nvSpPr>
        <p:spPr>
          <a:xfrm>
            <a:off x="6691519" y="4509196"/>
            <a:ext cx="798636" cy="126677"/>
          </a:xfrm>
          <a:custGeom>
            <a:avLst/>
            <a:gdLst>
              <a:gd name="connsiteX0" fmla="*/ 4556 w 798636"/>
              <a:gd name="connsiteY0" fmla="*/ 126304 h 126677"/>
              <a:gd name="connsiteX1" fmla="*/ 455406 w 798636"/>
              <a:gd name="connsiteY1" fmla="*/ 31054 h 126677"/>
              <a:gd name="connsiteX2" fmla="*/ 366506 w 798636"/>
              <a:gd name="connsiteY2" fmla="*/ 56454 h 126677"/>
              <a:gd name="connsiteX3" fmla="*/ 566531 w 798636"/>
              <a:gd name="connsiteY3" fmla="*/ 12004 h 126677"/>
              <a:gd name="connsiteX4" fmla="*/ 795131 w 798636"/>
              <a:gd name="connsiteY4" fmla="*/ 12004 h 126677"/>
              <a:gd name="connsiteX5" fmla="*/ 674481 w 798636"/>
              <a:gd name="connsiteY5" fmla="*/ 5654 h 126677"/>
              <a:gd name="connsiteX6" fmla="*/ 280781 w 798636"/>
              <a:gd name="connsiteY6" fmla="*/ 104079 h 126677"/>
              <a:gd name="connsiteX7" fmla="*/ 604631 w 798636"/>
              <a:gd name="connsiteY7" fmla="*/ 24704 h 126677"/>
              <a:gd name="connsiteX8" fmla="*/ 245856 w 798636"/>
              <a:gd name="connsiteY8" fmla="*/ 62804 h 126677"/>
              <a:gd name="connsiteX9" fmla="*/ 4556 w 798636"/>
              <a:gd name="connsiteY9" fmla="*/ 126304 h 12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8636" h="126677">
                <a:moveTo>
                  <a:pt x="4556" y="126304"/>
                </a:moveTo>
                <a:cubicBezTo>
                  <a:pt x="39481" y="121012"/>
                  <a:pt x="395081" y="42696"/>
                  <a:pt x="455406" y="31054"/>
                </a:cubicBezTo>
                <a:cubicBezTo>
                  <a:pt x="515731" y="19412"/>
                  <a:pt x="347985" y="59629"/>
                  <a:pt x="366506" y="56454"/>
                </a:cubicBezTo>
                <a:cubicBezTo>
                  <a:pt x="385027" y="53279"/>
                  <a:pt x="495094" y="19412"/>
                  <a:pt x="566531" y="12004"/>
                </a:cubicBezTo>
                <a:cubicBezTo>
                  <a:pt x="637968" y="4596"/>
                  <a:pt x="777140" y="13062"/>
                  <a:pt x="795131" y="12004"/>
                </a:cubicBezTo>
                <a:cubicBezTo>
                  <a:pt x="813122" y="10946"/>
                  <a:pt x="760206" y="-9692"/>
                  <a:pt x="674481" y="5654"/>
                </a:cubicBezTo>
                <a:cubicBezTo>
                  <a:pt x="588756" y="21000"/>
                  <a:pt x="292423" y="100904"/>
                  <a:pt x="280781" y="104079"/>
                </a:cubicBezTo>
                <a:cubicBezTo>
                  <a:pt x="269139" y="107254"/>
                  <a:pt x="610452" y="31583"/>
                  <a:pt x="604631" y="24704"/>
                </a:cubicBezTo>
                <a:cubicBezTo>
                  <a:pt x="598810" y="17825"/>
                  <a:pt x="347985" y="46400"/>
                  <a:pt x="245856" y="62804"/>
                </a:cubicBezTo>
                <a:cubicBezTo>
                  <a:pt x="143727" y="79208"/>
                  <a:pt x="-30369" y="131596"/>
                  <a:pt x="4556" y="126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53953EE-CB04-178D-F55D-4FA96DEE99F5}"/>
              </a:ext>
            </a:extLst>
          </p:cNvPr>
          <p:cNvSpPr/>
          <p:nvPr/>
        </p:nvSpPr>
        <p:spPr>
          <a:xfrm>
            <a:off x="6657177" y="4198620"/>
            <a:ext cx="172563" cy="336910"/>
          </a:xfrm>
          <a:custGeom>
            <a:avLst/>
            <a:gdLst>
              <a:gd name="connsiteX0" fmla="*/ 172248 w 172563"/>
              <a:gd name="connsiteY0" fmla="*/ 1905 h 336910"/>
              <a:gd name="connsiteX1" fmla="*/ 798 w 172563"/>
              <a:gd name="connsiteY1" fmla="*/ 335280 h 336910"/>
              <a:gd name="connsiteX2" fmla="*/ 105573 w 172563"/>
              <a:gd name="connsiteY2" fmla="*/ 132080 h 336910"/>
              <a:gd name="connsiteX3" fmla="*/ 45248 w 172563"/>
              <a:gd name="connsiteY3" fmla="*/ 195580 h 336910"/>
              <a:gd name="connsiteX4" fmla="*/ 172248 w 172563"/>
              <a:gd name="connsiteY4" fmla="*/ 1905 h 33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63" h="336910">
                <a:moveTo>
                  <a:pt x="172248" y="1905"/>
                </a:moveTo>
                <a:cubicBezTo>
                  <a:pt x="164840" y="25188"/>
                  <a:pt x="11910" y="313584"/>
                  <a:pt x="798" y="335280"/>
                </a:cubicBezTo>
                <a:cubicBezTo>
                  <a:pt x="-10314" y="356976"/>
                  <a:pt x="98165" y="155363"/>
                  <a:pt x="105573" y="132080"/>
                </a:cubicBezTo>
                <a:cubicBezTo>
                  <a:pt x="112981" y="108797"/>
                  <a:pt x="36252" y="215159"/>
                  <a:pt x="45248" y="195580"/>
                </a:cubicBezTo>
                <a:cubicBezTo>
                  <a:pt x="54244" y="176001"/>
                  <a:pt x="179656" y="-21378"/>
                  <a:pt x="172248" y="1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B8B43A43-51B0-5B3B-A2B7-DC7C41315866}"/>
              </a:ext>
            </a:extLst>
          </p:cNvPr>
          <p:cNvSpPr/>
          <p:nvPr/>
        </p:nvSpPr>
        <p:spPr>
          <a:xfrm>
            <a:off x="6756313" y="4114522"/>
            <a:ext cx="343085" cy="165436"/>
          </a:xfrm>
          <a:custGeom>
            <a:avLst/>
            <a:gdLst>
              <a:gd name="connsiteX0" fmla="*/ 87 w 343085"/>
              <a:gd name="connsiteY0" fmla="*/ 165378 h 165436"/>
              <a:gd name="connsiteX1" fmla="*/ 187412 w 343085"/>
              <a:gd name="connsiteY1" fmla="*/ 41553 h 165436"/>
              <a:gd name="connsiteX2" fmla="*/ 342987 w 343085"/>
              <a:gd name="connsiteY2" fmla="*/ 278 h 165436"/>
              <a:gd name="connsiteX3" fmla="*/ 165187 w 343085"/>
              <a:gd name="connsiteY3" fmla="*/ 57428 h 165436"/>
              <a:gd name="connsiteX4" fmla="*/ 87 w 343085"/>
              <a:gd name="connsiteY4" fmla="*/ 165378 h 16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085" h="165436">
                <a:moveTo>
                  <a:pt x="87" y="165378"/>
                </a:moveTo>
                <a:cubicBezTo>
                  <a:pt x="3791" y="162732"/>
                  <a:pt x="130262" y="69070"/>
                  <a:pt x="187412" y="41553"/>
                </a:cubicBezTo>
                <a:cubicBezTo>
                  <a:pt x="244562" y="14036"/>
                  <a:pt x="346691" y="-2368"/>
                  <a:pt x="342987" y="278"/>
                </a:cubicBezTo>
                <a:cubicBezTo>
                  <a:pt x="339283" y="2924"/>
                  <a:pt x="219162" y="34145"/>
                  <a:pt x="165187" y="57428"/>
                </a:cubicBezTo>
                <a:cubicBezTo>
                  <a:pt x="111212" y="80711"/>
                  <a:pt x="-3617" y="168024"/>
                  <a:pt x="87" y="165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071655C-ECD0-1EC0-AE40-10EF8DF9C047}"/>
              </a:ext>
            </a:extLst>
          </p:cNvPr>
          <p:cNvSpPr/>
          <p:nvPr/>
        </p:nvSpPr>
        <p:spPr>
          <a:xfrm>
            <a:off x="6267579" y="4266764"/>
            <a:ext cx="223891" cy="1141643"/>
          </a:xfrm>
          <a:custGeom>
            <a:avLst/>
            <a:gdLst>
              <a:gd name="connsiteX0" fmla="*/ 598 w 223891"/>
              <a:gd name="connsiteY0" fmla="*/ 8580 h 1141643"/>
              <a:gd name="connsiteX1" fmla="*/ 119261 w 223891"/>
              <a:gd name="connsiteY1" fmla="*/ 748476 h 1141643"/>
              <a:gd name="connsiteX2" fmla="*/ 126241 w 223891"/>
              <a:gd name="connsiteY2" fmla="*/ 685654 h 1141643"/>
              <a:gd name="connsiteX3" fmla="*/ 220473 w 223891"/>
              <a:gd name="connsiteY3" fmla="*/ 1128894 h 1141643"/>
              <a:gd name="connsiteX4" fmla="*/ 192552 w 223891"/>
              <a:gd name="connsiteY4" fmla="*/ 989291 h 1141643"/>
              <a:gd name="connsiteX5" fmla="*/ 91340 w 223891"/>
              <a:gd name="connsiteY5" fmla="*/ 654244 h 1141643"/>
              <a:gd name="connsiteX6" fmla="*/ 87850 w 223891"/>
              <a:gd name="connsiteY6" fmla="*/ 214494 h 1141643"/>
              <a:gd name="connsiteX7" fmla="*/ 73890 w 223891"/>
              <a:gd name="connsiteY7" fmla="*/ 336647 h 1141643"/>
              <a:gd name="connsiteX8" fmla="*/ 598 w 223891"/>
              <a:gd name="connsiteY8" fmla="*/ 8580 h 114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891" h="1141643">
                <a:moveTo>
                  <a:pt x="598" y="8580"/>
                </a:moveTo>
                <a:cubicBezTo>
                  <a:pt x="8160" y="77218"/>
                  <a:pt x="98321" y="635630"/>
                  <a:pt x="119261" y="748476"/>
                </a:cubicBezTo>
                <a:cubicBezTo>
                  <a:pt x="140201" y="861322"/>
                  <a:pt x="109372" y="622251"/>
                  <a:pt x="126241" y="685654"/>
                </a:cubicBezTo>
                <a:cubicBezTo>
                  <a:pt x="143110" y="749057"/>
                  <a:pt x="209421" y="1078288"/>
                  <a:pt x="220473" y="1128894"/>
                </a:cubicBezTo>
                <a:cubicBezTo>
                  <a:pt x="231525" y="1179500"/>
                  <a:pt x="214074" y="1068399"/>
                  <a:pt x="192552" y="989291"/>
                </a:cubicBezTo>
                <a:cubicBezTo>
                  <a:pt x="171030" y="910183"/>
                  <a:pt x="108790" y="783377"/>
                  <a:pt x="91340" y="654244"/>
                </a:cubicBezTo>
                <a:cubicBezTo>
                  <a:pt x="73890" y="525111"/>
                  <a:pt x="90758" y="267427"/>
                  <a:pt x="87850" y="214494"/>
                </a:cubicBezTo>
                <a:cubicBezTo>
                  <a:pt x="84942" y="161561"/>
                  <a:pt x="88432" y="368639"/>
                  <a:pt x="73890" y="336647"/>
                </a:cubicBezTo>
                <a:cubicBezTo>
                  <a:pt x="59348" y="304655"/>
                  <a:pt x="-6964" y="-60058"/>
                  <a:pt x="598" y="8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8EE5DB56-91B1-A052-4583-8F990F8FA901}"/>
              </a:ext>
            </a:extLst>
          </p:cNvPr>
          <p:cNvSpPr/>
          <p:nvPr/>
        </p:nvSpPr>
        <p:spPr>
          <a:xfrm>
            <a:off x="6219214" y="4355427"/>
            <a:ext cx="184929" cy="1110466"/>
          </a:xfrm>
          <a:custGeom>
            <a:avLst/>
            <a:gdLst>
              <a:gd name="connsiteX0" fmla="*/ 69904 w 184929"/>
              <a:gd name="connsiteY0" fmla="*/ 3678 h 1110466"/>
              <a:gd name="connsiteX1" fmla="*/ 45473 w 184929"/>
              <a:gd name="connsiteY1" fmla="*/ 603971 h 1110466"/>
              <a:gd name="connsiteX2" fmla="*/ 59433 w 184929"/>
              <a:gd name="connsiteY2" fmla="*/ 579541 h 1110466"/>
              <a:gd name="connsiteX3" fmla="*/ 143195 w 184929"/>
              <a:gd name="connsiteY3" fmla="*/ 851767 h 1110466"/>
              <a:gd name="connsiteX4" fmla="*/ 160646 w 184929"/>
              <a:gd name="connsiteY4" fmla="*/ 1036741 h 1110466"/>
              <a:gd name="connsiteX5" fmla="*/ 153665 w 184929"/>
              <a:gd name="connsiteY5" fmla="*/ 980900 h 1110466"/>
              <a:gd name="connsiteX6" fmla="*/ 181586 w 184929"/>
              <a:gd name="connsiteY6" fmla="*/ 1110033 h 1110466"/>
              <a:gd name="connsiteX7" fmla="*/ 171116 w 184929"/>
              <a:gd name="connsiteY7" fmla="*/ 928549 h 1110466"/>
              <a:gd name="connsiteX8" fmla="*/ 62923 w 184929"/>
              <a:gd name="connsiteY8" fmla="*/ 645852 h 1110466"/>
              <a:gd name="connsiteX9" fmla="*/ 41983 w 184929"/>
              <a:gd name="connsiteY9" fmla="*/ 352686 h 1110466"/>
              <a:gd name="connsiteX10" fmla="*/ 102 w 184929"/>
              <a:gd name="connsiteY10" fmla="*/ 146771 h 1110466"/>
              <a:gd name="connsiteX11" fmla="*/ 31513 w 184929"/>
              <a:gd name="connsiteY11" fmla="*/ 342216 h 1110466"/>
              <a:gd name="connsiteX12" fmla="*/ 69904 w 184929"/>
              <a:gd name="connsiteY12" fmla="*/ 3678 h 111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929" h="1110466">
                <a:moveTo>
                  <a:pt x="69904" y="3678"/>
                </a:moveTo>
                <a:cubicBezTo>
                  <a:pt x="72231" y="47304"/>
                  <a:pt x="47218" y="507994"/>
                  <a:pt x="45473" y="603971"/>
                </a:cubicBezTo>
                <a:cubicBezTo>
                  <a:pt x="43728" y="699948"/>
                  <a:pt x="43146" y="538242"/>
                  <a:pt x="59433" y="579541"/>
                </a:cubicBezTo>
                <a:cubicBezTo>
                  <a:pt x="75720" y="620840"/>
                  <a:pt x="126326" y="775567"/>
                  <a:pt x="143195" y="851767"/>
                </a:cubicBezTo>
                <a:cubicBezTo>
                  <a:pt x="160064" y="927967"/>
                  <a:pt x="158901" y="1015219"/>
                  <a:pt x="160646" y="1036741"/>
                </a:cubicBezTo>
                <a:cubicBezTo>
                  <a:pt x="162391" y="1058263"/>
                  <a:pt x="150175" y="968685"/>
                  <a:pt x="153665" y="980900"/>
                </a:cubicBezTo>
                <a:cubicBezTo>
                  <a:pt x="157155" y="993115"/>
                  <a:pt x="178678" y="1118758"/>
                  <a:pt x="181586" y="1110033"/>
                </a:cubicBezTo>
                <a:cubicBezTo>
                  <a:pt x="184494" y="1101308"/>
                  <a:pt x="190893" y="1005912"/>
                  <a:pt x="171116" y="928549"/>
                </a:cubicBezTo>
                <a:cubicBezTo>
                  <a:pt x="151339" y="851186"/>
                  <a:pt x="84445" y="741829"/>
                  <a:pt x="62923" y="645852"/>
                </a:cubicBezTo>
                <a:cubicBezTo>
                  <a:pt x="41401" y="549875"/>
                  <a:pt x="52453" y="435866"/>
                  <a:pt x="41983" y="352686"/>
                </a:cubicBezTo>
                <a:cubicBezTo>
                  <a:pt x="31513" y="269506"/>
                  <a:pt x="1847" y="148516"/>
                  <a:pt x="102" y="146771"/>
                </a:cubicBezTo>
                <a:cubicBezTo>
                  <a:pt x="-1643" y="145026"/>
                  <a:pt x="19298" y="366065"/>
                  <a:pt x="31513" y="342216"/>
                </a:cubicBezTo>
                <a:cubicBezTo>
                  <a:pt x="43728" y="318367"/>
                  <a:pt x="67577" y="-39948"/>
                  <a:pt x="69904" y="3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02859A6D-7F31-4940-E019-CB5345EC92AC}"/>
              </a:ext>
            </a:extLst>
          </p:cNvPr>
          <p:cNvSpPr/>
          <p:nvPr/>
        </p:nvSpPr>
        <p:spPr>
          <a:xfrm>
            <a:off x="6292340" y="5178893"/>
            <a:ext cx="87567" cy="325135"/>
          </a:xfrm>
          <a:custGeom>
            <a:avLst/>
            <a:gdLst>
              <a:gd name="connsiteX0" fmla="*/ 35168 w 87567"/>
              <a:gd name="connsiteY0" fmla="*/ 73672 h 325135"/>
              <a:gd name="connsiteX1" fmla="*/ 31678 w 87567"/>
              <a:gd name="connsiteY1" fmla="*/ 258646 h 325135"/>
              <a:gd name="connsiteX2" fmla="*/ 87520 w 87567"/>
              <a:gd name="connsiteY2" fmla="*/ 324957 h 325135"/>
              <a:gd name="connsiteX3" fmla="*/ 42149 w 87567"/>
              <a:gd name="connsiteY3" fmla="*/ 279586 h 325135"/>
              <a:gd name="connsiteX4" fmla="*/ 268 w 87567"/>
              <a:gd name="connsiteY4" fmla="*/ 237705 h 325135"/>
              <a:gd name="connsiteX5" fmla="*/ 24698 w 87567"/>
              <a:gd name="connsiteY5" fmla="*/ 174884 h 325135"/>
              <a:gd name="connsiteX6" fmla="*/ 35168 w 87567"/>
              <a:gd name="connsiteY6" fmla="*/ 3870 h 325135"/>
              <a:gd name="connsiteX7" fmla="*/ 35168 w 87567"/>
              <a:gd name="connsiteY7" fmla="*/ 73672 h 32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567" h="325135">
                <a:moveTo>
                  <a:pt x="35168" y="73672"/>
                </a:moveTo>
                <a:cubicBezTo>
                  <a:pt x="34586" y="116135"/>
                  <a:pt x="22953" y="216765"/>
                  <a:pt x="31678" y="258646"/>
                </a:cubicBezTo>
                <a:cubicBezTo>
                  <a:pt x="40403" y="300527"/>
                  <a:pt x="85775" y="321467"/>
                  <a:pt x="87520" y="324957"/>
                </a:cubicBezTo>
                <a:cubicBezTo>
                  <a:pt x="89265" y="328447"/>
                  <a:pt x="42149" y="279586"/>
                  <a:pt x="42149" y="279586"/>
                </a:cubicBezTo>
                <a:cubicBezTo>
                  <a:pt x="27607" y="265044"/>
                  <a:pt x="3176" y="255155"/>
                  <a:pt x="268" y="237705"/>
                </a:cubicBezTo>
                <a:cubicBezTo>
                  <a:pt x="-2640" y="220255"/>
                  <a:pt x="18881" y="213856"/>
                  <a:pt x="24698" y="174884"/>
                </a:cubicBezTo>
                <a:cubicBezTo>
                  <a:pt x="30515" y="135912"/>
                  <a:pt x="34005" y="21320"/>
                  <a:pt x="35168" y="3870"/>
                </a:cubicBezTo>
                <a:cubicBezTo>
                  <a:pt x="36331" y="-13580"/>
                  <a:pt x="35750" y="31209"/>
                  <a:pt x="35168" y="73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FB07409B-F1BB-6C14-6E1A-E45BD9516869}"/>
              </a:ext>
            </a:extLst>
          </p:cNvPr>
          <p:cNvSpPr/>
          <p:nvPr/>
        </p:nvSpPr>
        <p:spPr>
          <a:xfrm>
            <a:off x="6106422" y="4239435"/>
            <a:ext cx="123681" cy="753259"/>
          </a:xfrm>
          <a:custGeom>
            <a:avLst/>
            <a:gdLst>
              <a:gd name="connsiteX0" fmla="*/ 46583 w 123681"/>
              <a:gd name="connsiteY0" fmla="*/ 1008 h 753259"/>
              <a:gd name="connsiteX1" fmla="*/ 46583 w 123681"/>
              <a:gd name="connsiteY1" fmla="*/ 454718 h 753259"/>
              <a:gd name="connsiteX2" fmla="*/ 123364 w 123681"/>
              <a:gd name="connsiteY2" fmla="*/ 747884 h 753259"/>
              <a:gd name="connsiteX3" fmla="*/ 71013 w 123681"/>
              <a:gd name="connsiteY3" fmla="*/ 611771 h 753259"/>
              <a:gd name="connsiteX4" fmla="*/ 1212 w 123681"/>
              <a:gd name="connsiteY4" fmla="*/ 213902 h 753259"/>
              <a:gd name="connsiteX5" fmla="*/ 29132 w 123681"/>
              <a:gd name="connsiteY5" fmla="*/ 329075 h 753259"/>
              <a:gd name="connsiteX6" fmla="*/ 46583 w 123681"/>
              <a:gd name="connsiteY6" fmla="*/ 1008 h 75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681" h="753259">
                <a:moveTo>
                  <a:pt x="46583" y="1008"/>
                </a:moveTo>
                <a:cubicBezTo>
                  <a:pt x="49492" y="21949"/>
                  <a:pt x="33786" y="330239"/>
                  <a:pt x="46583" y="454718"/>
                </a:cubicBezTo>
                <a:cubicBezTo>
                  <a:pt x="59380" y="579197"/>
                  <a:pt x="119292" y="721709"/>
                  <a:pt x="123364" y="747884"/>
                </a:cubicBezTo>
                <a:cubicBezTo>
                  <a:pt x="127436" y="774060"/>
                  <a:pt x="91372" y="700768"/>
                  <a:pt x="71013" y="611771"/>
                </a:cubicBezTo>
                <a:cubicBezTo>
                  <a:pt x="50654" y="522774"/>
                  <a:pt x="8192" y="261018"/>
                  <a:pt x="1212" y="213902"/>
                </a:cubicBezTo>
                <a:cubicBezTo>
                  <a:pt x="-5768" y="166786"/>
                  <a:pt x="19243" y="366302"/>
                  <a:pt x="29132" y="329075"/>
                </a:cubicBezTo>
                <a:cubicBezTo>
                  <a:pt x="39020" y="291848"/>
                  <a:pt x="43674" y="-19933"/>
                  <a:pt x="46583" y="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D575BD1A-7C15-2840-F678-400D349D361C}"/>
              </a:ext>
            </a:extLst>
          </p:cNvPr>
          <p:cNvSpPr/>
          <p:nvPr/>
        </p:nvSpPr>
        <p:spPr>
          <a:xfrm>
            <a:off x="6140884" y="5234895"/>
            <a:ext cx="260869" cy="483531"/>
          </a:xfrm>
          <a:custGeom>
            <a:avLst/>
            <a:gdLst>
              <a:gd name="connsiteX0" fmla="*/ 134273 w 260869"/>
              <a:gd name="connsiteY0" fmla="*/ 220 h 483531"/>
              <a:gd name="connsiteX1" fmla="*/ 102863 w 260869"/>
              <a:gd name="connsiteY1" fmla="*/ 209624 h 483531"/>
              <a:gd name="connsiteX2" fmla="*/ 130783 w 260869"/>
              <a:gd name="connsiteY2" fmla="*/ 335267 h 483531"/>
              <a:gd name="connsiteX3" fmla="*/ 120313 w 260869"/>
              <a:gd name="connsiteY3" fmla="*/ 307346 h 483531"/>
              <a:gd name="connsiteX4" fmla="*/ 259916 w 260869"/>
              <a:gd name="connsiteY4" fmla="*/ 481850 h 483531"/>
              <a:gd name="connsiteX5" fmla="*/ 172664 w 260869"/>
              <a:gd name="connsiteY5" fmla="*/ 380638 h 483531"/>
              <a:gd name="connsiteX6" fmla="*/ 1650 w 260869"/>
              <a:gd name="connsiteY6" fmla="*/ 139823 h 483531"/>
              <a:gd name="connsiteX7" fmla="*/ 88902 w 260869"/>
              <a:gd name="connsiteY7" fmla="*/ 251505 h 483531"/>
              <a:gd name="connsiteX8" fmla="*/ 134273 w 260869"/>
              <a:gd name="connsiteY8" fmla="*/ 220 h 48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869" h="483531">
                <a:moveTo>
                  <a:pt x="134273" y="220"/>
                </a:moveTo>
                <a:cubicBezTo>
                  <a:pt x="136600" y="-6760"/>
                  <a:pt x="103445" y="153783"/>
                  <a:pt x="102863" y="209624"/>
                </a:cubicBezTo>
                <a:cubicBezTo>
                  <a:pt x="102281" y="265465"/>
                  <a:pt x="127875" y="318980"/>
                  <a:pt x="130783" y="335267"/>
                </a:cubicBezTo>
                <a:cubicBezTo>
                  <a:pt x="133691" y="351554"/>
                  <a:pt x="98791" y="282916"/>
                  <a:pt x="120313" y="307346"/>
                </a:cubicBezTo>
                <a:cubicBezTo>
                  <a:pt x="141835" y="331777"/>
                  <a:pt x="251191" y="469635"/>
                  <a:pt x="259916" y="481850"/>
                </a:cubicBezTo>
                <a:cubicBezTo>
                  <a:pt x="268641" y="494065"/>
                  <a:pt x="215708" y="437642"/>
                  <a:pt x="172664" y="380638"/>
                </a:cubicBezTo>
                <a:cubicBezTo>
                  <a:pt x="129620" y="323634"/>
                  <a:pt x="15610" y="161345"/>
                  <a:pt x="1650" y="139823"/>
                </a:cubicBezTo>
                <a:cubicBezTo>
                  <a:pt x="-12310" y="118301"/>
                  <a:pt x="66216" y="273609"/>
                  <a:pt x="88902" y="251505"/>
                </a:cubicBezTo>
                <a:cubicBezTo>
                  <a:pt x="111587" y="229401"/>
                  <a:pt x="131946" y="7200"/>
                  <a:pt x="134273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5229E8AA-A472-5B87-064E-83A7F06ADC12}"/>
              </a:ext>
            </a:extLst>
          </p:cNvPr>
          <p:cNvSpPr/>
          <p:nvPr/>
        </p:nvSpPr>
        <p:spPr>
          <a:xfrm>
            <a:off x="6159881" y="4385917"/>
            <a:ext cx="98058" cy="919014"/>
          </a:xfrm>
          <a:custGeom>
            <a:avLst/>
            <a:gdLst>
              <a:gd name="connsiteX0" fmla="*/ 104 w 98058"/>
              <a:gd name="connsiteY0" fmla="*/ 918999 h 919014"/>
              <a:gd name="connsiteX1" fmla="*/ 69905 w 98058"/>
              <a:gd name="connsiteY1" fmla="*/ 810807 h 919014"/>
              <a:gd name="connsiteX2" fmla="*/ 83866 w 98058"/>
              <a:gd name="connsiteY2" fmla="*/ 702614 h 919014"/>
              <a:gd name="connsiteX3" fmla="*/ 55945 w 98058"/>
              <a:gd name="connsiteY3" fmla="*/ 367567 h 919014"/>
              <a:gd name="connsiteX4" fmla="*/ 52455 w 98058"/>
              <a:gd name="connsiteY4" fmla="*/ 461799 h 919014"/>
              <a:gd name="connsiteX5" fmla="*/ 3594 w 98058"/>
              <a:gd name="connsiteY5" fmla="*/ 1109 h 919014"/>
              <a:gd name="connsiteX6" fmla="*/ 76885 w 98058"/>
              <a:gd name="connsiteY6" fmla="*/ 615362 h 919014"/>
              <a:gd name="connsiteX7" fmla="*/ 94336 w 98058"/>
              <a:gd name="connsiteY7" fmla="*/ 713085 h 919014"/>
              <a:gd name="connsiteX8" fmla="*/ 87356 w 98058"/>
              <a:gd name="connsiteY8" fmla="*/ 817787 h 919014"/>
              <a:gd name="connsiteX9" fmla="*/ 104 w 98058"/>
              <a:gd name="connsiteY9" fmla="*/ 918999 h 91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58" h="919014">
                <a:moveTo>
                  <a:pt x="104" y="918999"/>
                </a:moveTo>
                <a:cubicBezTo>
                  <a:pt x="-2804" y="917836"/>
                  <a:pt x="55945" y="846871"/>
                  <a:pt x="69905" y="810807"/>
                </a:cubicBezTo>
                <a:cubicBezTo>
                  <a:pt x="83865" y="774743"/>
                  <a:pt x="86193" y="776487"/>
                  <a:pt x="83866" y="702614"/>
                </a:cubicBezTo>
                <a:cubicBezTo>
                  <a:pt x="81539" y="628741"/>
                  <a:pt x="61180" y="407703"/>
                  <a:pt x="55945" y="367567"/>
                </a:cubicBezTo>
                <a:cubicBezTo>
                  <a:pt x="50710" y="327431"/>
                  <a:pt x="61180" y="522875"/>
                  <a:pt x="52455" y="461799"/>
                </a:cubicBezTo>
                <a:cubicBezTo>
                  <a:pt x="43730" y="400723"/>
                  <a:pt x="-478" y="-24485"/>
                  <a:pt x="3594" y="1109"/>
                </a:cubicBezTo>
                <a:cubicBezTo>
                  <a:pt x="7666" y="26703"/>
                  <a:pt x="61761" y="496699"/>
                  <a:pt x="76885" y="615362"/>
                </a:cubicBezTo>
                <a:cubicBezTo>
                  <a:pt x="92009" y="734025"/>
                  <a:pt x="92591" y="679348"/>
                  <a:pt x="94336" y="713085"/>
                </a:cubicBezTo>
                <a:cubicBezTo>
                  <a:pt x="96081" y="746822"/>
                  <a:pt x="104806" y="779396"/>
                  <a:pt x="87356" y="817787"/>
                </a:cubicBezTo>
                <a:cubicBezTo>
                  <a:pt x="69906" y="856178"/>
                  <a:pt x="3012" y="920162"/>
                  <a:pt x="104" y="918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24C1E5E-C4F4-FE74-FC35-906602680370}"/>
              </a:ext>
            </a:extLst>
          </p:cNvPr>
          <p:cNvSpPr/>
          <p:nvPr/>
        </p:nvSpPr>
        <p:spPr>
          <a:xfrm>
            <a:off x="6344959" y="4289004"/>
            <a:ext cx="52473" cy="640871"/>
          </a:xfrm>
          <a:custGeom>
            <a:avLst/>
            <a:gdLst>
              <a:gd name="connsiteX0" fmla="*/ 52351 w 52473"/>
              <a:gd name="connsiteY0" fmla="*/ 10770 h 640871"/>
              <a:gd name="connsiteX1" fmla="*/ 31410 w 52473"/>
              <a:gd name="connsiteY1" fmla="*/ 628514 h 640871"/>
              <a:gd name="connsiteX2" fmla="*/ 20940 w 52473"/>
              <a:gd name="connsiteY2" fmla="*/ 391188 h 640871"/>
              <a:gd name="connsiteX3" fmla="*/ 0 w 52473"/>
              <a:gd name="connsiteY3" fmla="*/ 300 h 640871"/>
              <a:gd name="connsiteX4" fmla="*/ 20940 w 52473"/>
              <a:gd name="connsiteY4" fmla="*/ 457500 h 640871"/>
              <a:gd name="connsiteX5" fmla="*/ 52351 w 52473"/>
              <a:gd name="connsiteY5" fmla="*/ 10770 h 6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73" h="640871">
                <a:moveTo>
                  <a:pt x="52351" y="10770"/>
                </a:moveTo>
                <a:cubicBezTo>
                  <a:pt x="54096" y="39272"/>
                  <a:pt x="36645" y="565111"/>
                  <a:pt x="31410" y="628514"/>
                </a:cubicBezTo>
                <a:cubicBezTo>
                  <a:pt x="26175" y="691917"/>
                  <a:pt x="26175" y="495890"/>
                  <a:pt x="20940" y="391188"/>
                </a:cubicBezTo>
                <a:cubicBezTo>
                  <a:pt x="15705" y="286486"/>
                  <a:pt x="0" y="-10752"/>
                  <a:pt x="0" y="300"/>
                </a:cubicBezTo>
                <a:cubicBezTo>
                  <a:pt x="0" y="11352"/>
                  <a:pt x="16287" y="456918"/>
                  <a:pt x="20940" y="457500"/>
                </a:cubicBezTo>
                <a:cubicBezTo>
                  <a:pt x="25593" y="458082"/>
                  <a:pt x="50606" y="-17732"/>
                  <a:pt x="52351" y="10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5C3113F-8A22-4C00-62EF-9929024E337D}"/>
              </a:ext>
            </a:extLst>
          </p:cNvPr>
          <p:cNvSpPr/>
          <p:nvPr/>
        </p:nvSpPr>
        <p:spPr>
          <a:xfrm>
            <a:off x="6419550" y="4922899"/>
            <a:ext cx="82702" cy="339053"/>
          </a:xfrm>
          <a:custGeom>
            <a:avLst/>
            <a:gdLst>
              <a:gd name="connsiteX0" fmla="*/ 2190 w 82702"/>
              <a:gd name="connsiteY0" fmla="*/ 5089 h 339053"/>
              <a:gd name="connsiteX1" fmla="*/ 82462 w 82702"/>
              <a:gd name="connsiteY1" fmla="*/ 336646 h 339053"/>
              <a:gd name="connsiteX2" fmla="*/ 26621 w 82702"/>
              <a:gd name="connsiteY2" fmla="*/ 148182 h 339053"/>
              <a:gd name="connsiteX3" fmla="*/ 2190 w 82702"/>
              <a:gd name="connsiteY3" fmla="*/ 5089 h 33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02" h="339053">
                <a:moveTo>
                  <a:pt x="2190" y="5089"/>
                </a:moveTo>
                <a:cubicBezTo>
                  <a:pt x="11497" y="36500"/>
                  <a:pt x="78390" y="312797"/>
                  <a:pt x="82462" y="336646"/>
                </a:cubicBezTo>
                <a:cubicBezTo>
                  <a:pt x="86534" y="360495"/>
                  <a:pt x="37673" y="200533"/>
                  <a:pt x="26621" y="148182"/>
                </a:cubicBezTo>
                <a:cubicBezTo>
                  <a:pt x="15569" y="95831"/>
                  <a:pt x="-7117" y="-26322"/>
                  <a:pt x="2190" y="5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37DB961-AFF8-FCBE-DDB3-97B8A355977B}"/>
              </a:ext>
            </a:extLst>
          </p:cNvPr>
          <p:cNvSpPr/>
          <p:nvPr/>
        </p:nvSpPr>
        <p:spPr>
          <a:xfrm>
            <a:off x="6494973" y="5210523"/>
            <a:ext cx="100428" cy="392675"/>
          </a:xfrm>
          <a:custGeom>
            <a:avLst/>
            <a:gdLst>
              <a:gd name="connsiteX0" fmla="*/ 59390 w 100428"/>
              <a:gd name="connsiteY0" fmla="*/ 161 h 392675"/>
              <a:gd name="connsiteX1" fmla="*/ 90801 w 100428"/>
              <a:gd name="connsiteY1" fmla="*/ 303798 h 392675"/>
              <a:gd name="connsiteX2" fmla="*/ 97781 w 100428"/>
              <a:gd name="connsiteY2" fmla="*/ 391050 h 392675"/>
              <a:gd name="connsiteX3" fmla="*/ 90801 w 100428"/>
              <a:gd name="connsiteY3" fmla="*/ 335208 h 392675"/>
              <a:gd name="connsiteX4" fmla="*/ 59 w 100428"/>
              <a:gd name="connsiteY4" fmla="*/ 52512 h 392675"/>
              <a:gd name="connsiteX5" fmla="*/ 76841 w 100428"/>
              <a:gd name="connsiteY5" fmla="*/ 258427 h 392675"/>
              <a:gd name="connsiteX6" fmla="*/ 59390 w 100428"/>
              <a:gd name="connsiteY6" fmla="*/ 161 h 3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28" h="392675">
                <a:moveTo>
                  <a:pt x="59390" y="161"/>
                </a:moveTo>
                <a:cubicBezTo>
                  <a:pt x="61717" y="7723"/>
                  <a:pt x="84403" y="238650"/>
                  <a:pt x="90801" y="303798"/>
                </a:cubicBezTo>
                <a:cubicBezTo>
                  <a:pt x="97199" y="368946"/>
                  <a:pt x="97781" y="385815"/>
                  <a:pt x="97781" y="391050"/>
                </a:cubicBezTo>
                <a:cubicBezTo>
                  <a:pt x="97781" y="396285"/>
                  <a:pt x="107088" y="391631"/>
                  <a:pt x="90801" y="335208"/>
                </a:cubicBezTo>
                <a:cubicBezTo>
                  <a:pt x="74514" y="278785"/>
                  <a:pt x="2386" y="65309"/>
                  <a:pt x="59" y="52512"/>
                </a:cubicBezTo>
                <a:cubicBezTo>
                  <a:pt x="-2268" y="39715"/>
                  <a:pt x="64626" y="263662"/>
                  <a:pt x="76841" y="258427"/>
                </a:cubicBezTo>
                <a:cubicBezTo>
                  <a:pt x="89056" y="253192"/>
                  <a:pt x="57063" y="-7401"/>
                  <a:pt x="59390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91A4A04B-C130-5947-139D-9F9A10D875C2}"/>
              </a:ext>
            </a:extLst>
          </p:cNvPr>
          <p:cNvSpPr/>
          <p:nvPr/>
        </p:nvSpPr>
        <p:spPr>
          <a:xfrm>
            <a:off x="6337977" y="5493355"/>
            <a:ext cx="157432" cy="300419"/>
          </a:xfrm>
          <a:custGeom>
            <a:avLst/>
            <a:gdLst>
              <a:gd name="connsiteX0" fmla="*/ 2 w 157432"/>
              <a:gd name="connsiteY0" fmla="*/ 10495 h 300419"/>
              <a:gd name="connsiteX1" fmla="*/ 104704 w 157432"/>
              <a:gd name="connsiteY1" fmla="*/ 184999 h 300419"/>
              <a:gd name="connsiteX2" fmla="*/ 115174 w 157432"/>
              <a:gd name="connsiteY2" fmla="*/ 300172 h 300419"/>
              <a:gd name="connsiteX3" fmla="*/ 111684 w 157432"/>
              <a:gd name="connsiteY3" fmla="*/ 212920 h 300419"/>
              <a:gd name="connsiteX4" fmla="*/ 157055 w 157432"/>
              <a:gd name="connsiteY4" fmla="*/ 122178 h 300419"/>
              <a:gd name="connsiteX5" fmla="*/ 83763 w 157432"/>
              <a:gd name="connsiteY5" fmla="*/ 25 h 300419"/>
              <a:gd name="connsiteX6" fmla="*/ 157055 w 157432"/>
              <a:gd name="connsiteY6" fmla="*/ 132648 h 300419"/>
              <a:gd name="connsiteX7" fmla="*/ 108194 w 157432"/>
              <a:gd name="connsiteY7" fmla="*/ 178019 h 300419"/>
              <a:gd name="connsiteX8" fmla="*/ 2 w 157432"/>
              <a:gd name="connsiteY8" fmla="*/ 10495 h 30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432" h="300419">
                <a:moveTo>
                  <a:pt x="2" y="10495"/>
                </a:moveTo>
                <a:cubicBezTo>
                  <a:pt x="-580" y="11658"/>
                  <a:pt x="85509" y="136720"/>
                  <a:pt x="104704" y="184999"/>
                </a:cubicBezTo>
                <a:cubicBezTo>
                  <a:pt x="123899" y="233278"/>
                  <a:pt x="114011" y="295519"/>
                  <a:pt x="115174" y="300172"/>
                </a:cubicBezTo>
                <a:cubicBezTo>
                  <a:pt x="116337" y="304826"/>
                  <a:pt x="104704" y="242586"/>
                  <a:pt x="111684" y="212920"/>
                </a:cubicBezTo>
                <a:cubicBezTo>
                  <a:pt x="118664" y="183254"/>
                  <a:pt x="161708" y="157660"/>
                  <a:pt x="157055" y="122178"/>
                </a:cubicBezTo>
                <a:cubicBezTo>
                  <a:pt x="152402" y="86696"/>
                  <a:pt x="83763" y="-1720"/>
                  <a:pt x="83763" y="25"/>
                </a:cubicBezTo>
                <a:cubicBezTo>
                  <a:pt x="83763" y="1770"/>
                  <a:pt x="152983" y="102982"/>
                  <a:pt x="157055" y="132648"/>
                </a:cubicBezTo>
                <a:cubicBezTo>
                  <a:pt x="161127" y="162314"/>
                  <a:pt x="131461" y="193724"/>
                  <a:pt x="108194" y="178019"/>
                </a:cubicBezTo>
                <a:cubicBezTo>
                  <a:pt x="84927" y="162314"/>
                  <a:pt x="584" y="9332"/>
                  <a:pt x="2" y="10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4D08D897-65B2-2EBA-435D-4A4B5316BBBF}"/>
              </a:ext>
            </a:extLst>
          </p:cNvPr>
          <p:cNvSpPr/>
          <p:nvPr/>
        </p:nvSpPr>
        <p:spPr>
          <a:xfrm>
            <a:off x="6414223" y="5420069"/>
            <a:ext cx="178650" cy="182664"/>
          </a:xfrm>
          <a:custGeom>
            <a:avLst/>
            <a:gdLst>
              <a:gd name="connsiteX0" fmla="*/ 537 w 178650"/>
              <a:gd name="connsiteY0" fmla="*/ 13980 h 182664"/>
              <a:gd name="connsiteX1" fmla="*/ 171551 w 178650"/>
              <a:gd name="connsiteY1" fmla="*/ 178013 h 182664"/>
              <a:gd name="connsiteX2" fmla="*/ 140140 w 178650"/>
              <a:gd name="connsiteY2" fmla="*/ 125662 h 182664"/>
              <a:gd name="connsiteX3" fmla="*/ 84299 w 178650"/>
              <a:gd name="connsiteY3" fmla="*/ 20 h 182664"/>
              <a:gd name="connsiteX4" fmla="*/ 115710 w 178650"/>
              <a:gd name="connsiteY4" fmla="*/ 115192 h 182664"/>
              <a:gd name="connsiteX5" fmla="*/ 537 w 178650"/>
              <a:gd name="connsiteY5" fmla="*/ 13980 h 18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50" h="182664">
                <a:moveTo>
                  <a:pt x="537" y="13980"/>
                </a:moveTo>
                <a:cubicBezTo>
                  <a:pt x="9844" y="24450"/>
                  <a:pt x="148284" y="159399"/>
                  <a:pt x="171551" y="178013"/>
                </a:cubicBezTo>
                <a:cubicBezTo>
                  <a:pt x="194818" y="196627"/>
                  <a:pt x="154682" y="155327"/>
                  <a:pt x="140140" y="125662"/>
                </a:cubicBezTo>
                <a:cubicBezTo>
                  <a:pt x="125598" y="95997"/>
                  <a:pt x="88371" y="1765"/>
                  <a:pt x="84299" y="20"/>
                </a:cubicBezTo>
                <a:cubicBezTo>
                  <a:pt x="80227" y="-1725"/>
                  <a:pt x="125598" y="108212"/>
                  <a:pt x="115710" y="115192"/>
                </a:cubicBezTo>
                <a:cubicBezTo>
                  <a:pt x="105822" y="122172"/>
                  <a:pt x="-8770" y="3510"/>
                  <a:pt x="537" y="13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97413DA-988A-4536-444F-EDC83EC4D583}"/>
              </a:ext>
            </a:extLst>
          </p:cNvPr>
          <p:cNvSpPr/>
          <p:nvPr/>
        </p:nvSpPr>
        <p:spPr>
          <a:xfrm>
            <a:off x="6218662" y="5458479"/>
            <a:ext cx="206600" cy="390984"/>
          </a:xfrm>
          <a:custGeom>
            <a:avLst/>
            <a:gdLst>
              <a:gd name="connsiteX0" fmla="*/ 654 w 206600"/>
              <a:gd name="connsiteY0" fmla="*/ 0 h 390984"/>
              <a:gd name="connsiteX1" fmla="*/ 14614 w 206600"/>
              <a:gd name="connsiteY1" fmla="*/ 115173 h 390984"/>
              <a:gd name="connsiteX2" fmla="*/ 101866 w 206600"/>
              <a:gd name="connsiteY2" fmla="*/ 219875 h 390984"/>
              <a:gd name="connsiteX3" fmla="*/ 94886 w 206600"/>
              <a:gd name="connsiteY3" fmla="*/ 195445 h 390984"/>
              <a:gd name="connsiteX4" fmla="*/ 157707 w 206600"/>
              <a:gd name="connsiteY4" fmla="*/ 268736 h 390984"/>
              <a:gd name="connsiteX5" fmla="*/ 206569 w 206600"/>
              <a:gd name="connsiteY5" fmla="*/ 390889 h 390984"/>
              <a:gd name="connsiteX6" fmla="*/ 150727 w 206600"/>
              <a:gd name="connsiteY6" fmla="*/ 247796 h 390984"/>
              <a:gd name="connsiteX7" fmla="*/ 77436 w 206600"/>
              <a:gd name="connsiteY7" fmla="*/ 171014 h 390984"/>
              <a:gd name="connsiteX8" fmla="*/ 7634 w 206600"/>
              <a:gd name="connsiteY8" fmla="*/ 115173 h 390984"/>
              <a:gd name="connsiteX9" fmla="*/ 654 w 206600"/>
              <a:gd name="connsiteY9" fmla="*/ 0 h 39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600" h="390984">
                <a:moveTo>
                  <a:pt x="654" y="0"/>
                </a:moveTo>
                <a:cubicBezTo>
                  <a:pt x="1817" y="0"/>
                  <a:pt x="-2255" y="78527"/>
                  <a:pt x="14614" y="115173"/>
                </a:cubicBezTo>
                <a:cubicBezTo>
                  <a:pt x="31483" y="151819"/>
                  <a:pt x="88487" y="206496"/>
                  <a:pt x="101866" y="219875"/>
                </a:cubicBezTo>
                <a:cubicBezTo>
                  <a:pt x="115245" y="233254"/>
                  <a:pt x="85579" y="187302"/>
                  <a:pt x="94886" y="195445"/>
                </a:cubicBezTo>
                <a:cubicBezTo>
                  <a:pt x="104193" y="203588"/>
                  <a:pt x="139093" y="236162"/>
                  <a:pt x="157707" y="268736"/>
                </a:cubicBezTo>
                <a:cubicBezTo>
                  <a:pt x="176321" y="301310"/>
                  <a:pt x="207732" y="394379"/>
                  <a:pt x="206569" y="390889"/>
                </a:cubicBezTo>
                <a:cubicBezTo>
                  <a:pt x="205406" y="387399"/>
                  <a:pt x="172249" y="284442"/>
                  <a:pt x="150727" y="247796"/>
                </a:cubicBezTo>
                <a:cubicBezTo>
                  <a:pt x="129205" y="211150"/>
                  <a:pt x="101285" y="193118"/>
                  <a:pt x="77436" y="171014"/>
                </a:cubicBezTo>
                <a:cubicBezTo>
                  <a:pt x="53587" y="148910"/>
                  <a:pt x="16359" y="144257"/>
                  <a:pt x="7634" y="115173"/>
                </a:cubicBezTo>
                <a:cubicBezTo>
                  <a:pt x="-1091" y="86089"/>
                  <a:pt x="-509" y="0"/>
                  <a:pt x="6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814D93F5-E4D5-6E40-A797-4E0F4DCAAA69}"/>
              </a:ext>
            </a:extLst>
          </p:cNvPr>
          <p:cNvSpPr/>
          <p:nvPr/>
        </p:nvSpPr>
        <p:spPr>
          <a:xfrm>
            <a:off x="6473064" y="5493207"/>
            <a:ext cx="165085" cy="220501"/>
          </a:xfrm>
          <a:custGeom>
            <a:avLst/>
            <a:gdLst>
              <a:gd name="connsiteX0" fmla="*/ 1028 w 165085"/>
              <a:gd name="connsiteY0" fmla="*/ 173 h 220501"/>
              <a:gd name="connsiteX1" fmla="*/ 102240 w 165085"/>
              <a:gd name="connsiteY1" fmla="*/ 157227 h 220501"/>
              <a:gd name="connsiteX2" fmla="*/ 46399 w 165085"/>
              <a:gd name="connsiteY2" fmla="*/ 195617 h 220501"/>
              <a:gd name="connsiteX3" fmla="*/ 1028 w 165085"/>
              <a:gd name="connsiteY3" fmla="*/ 220048 h 220501"/>
              <a:gd name="connsiteX4" fmla="*/ 91770 w 165085"/>
              <a:gd name="connsiteY4" fmla="*/ 174677 h 220501"/>
              <a:gd name="connsiteX5" fmla="*/ 165061 w 165085"/>
              <a:gd name="connsiteY5" fmla="*/ 118836 h 220501"/>
              <a:gd name="connsiteX6" fmla="*/ 98750 w 165085"/>
              <a:gd name="connsiteY6" fmla="*/ 125816 h 220501"/>
              <a:gd name="connsiteX7" fmla="*/ 1028 w 165085"/>
              <a:gd name="connsiteY7" fmla="*/ 173 h 22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085" h="220501">
                <a:moveTo>
                  <a:pt x="1028" y="173"/>
                </a:moveTo>
                <a:cubicBezTo>
                  <a:pt x="1610" y="5408"/>
                  <a:pt x="94678" y="124653"/>
                  <a:pt x="102240" y="157227"/>
                </a:cubicBezTo>
                <a:cubicBezTo>
                  <a:pt x="109802" y="189801"/>
                  <a:pt x="63268" y="185147"/>
                  <a:pt x="46399" y="195617"/>
                </a:cubicBezTo>
                <a:cubicBezTo>
                  <a:pt x="29530" y="206087"/>
                  <a:pt x="-6534" y="223538"/>
                  <a:pt x="1028" y="220048"/>
                </a:cubicBezTo>
                <a:cubicBezTo>
                  <a:pt x="8590" y="216558"/>
                  <a:pt x="64431" y="191546"/>
                  <a:pt x="91770" y="174677"/>
                </a:cubicBezTo>
                <a:cubicBezTo>
                  <a:pt x="119109" y="157808"/>
                  <a:pt x="163898" y="126979"/>
                  <a:pt x="165061" y="118836"/>
                </a:cubicBezTo>
                <a:cubicBezTo>
                  <a:pt x="166224" y="110693"/>
                  <a:pt x="126089" y="142103"/>
                  <a:pt x="98750" y="125816"/>
                </a:cubicBezTo>
                <a:cubicBezTo>
                  <a:pt x="71411" y="109529"/>
                  <a:pt x="446" y="-5062"/>
                  <a:pt x="1028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6411C8A-9AAB-FB52-8C22-50CCCBB52104}"/>
              </a:ext>
            </a:extLst>
          </p:cNvPr>
          <p:cNvSpPr/>
          <p:nvPr/>
        </p:nvSpPr>
        <p:spPr>
          <a:xfrm>
            <a:off x="6460041" y="5610541"/>
            <a:ext cx="118795" cy="243142"/>
          </a:xfrm>
          <a:custGeom>
            <a:avLst/>
            <a:gdLst>
              <a:gd name="connsiteX0" fmla="*/ 118753 w 118795"/>
              <a:gd name="connsiteY0" fmla="*/ 1502 h 243142"/>
              <a:gd name="connsiteX1" fmla="*/ 41971 w 118795"/>
              <a:gd name="connsiteY1" fmla="*/ 130635 h 243142"/>
              <a:gd name="connsiteX2" fmla="*/ 90 w 118795"/>
              <a:gd name="connsiteY2" fmla="*/ 242317 h 243142"/>
              <a:gd name="connsiteX3" fmla="*/ 52441 w 118795"/>
              <a:gd name="connsiteY3" fmla="*/ 71303 h 243142"/>
              <a:gd name="connsiteX4" fmla="*/ 118753 w 118795"/>
              <a:gd name="connsiteY4" fmla="*/ 1502 h 24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95" h="243142">
                <a:moveTo>
                  <a:pt x="118753" y="1502"/>
                </a:moveTo>
                <a:cubicBezTo>
                  <a:pt x="117008" y="11391"/>
                  <a:pt x="61748" y="90499"/>
                  <a:pt x="41971" y="130635"/>
                </a:cubicBezTo>
                <a:cubicBezTo>
                  <a:pt x="22194" y="170771"/>
                  <a:pt x="-1655" y="252206"/>
                  <a:pt x="90" y="242317"/>
                </a:cubicBezTo>
                <a:cubicBezTo>
                  <a:pt x="1835" y="232428"/>
                  <a:pt x="36736" y="110275"/>
                  <a:pt x="52441" y="71303"/>
                </a:cubicBezTo>
                <a:cubicBezTo>
                  <a:pt x="68146" y="32331"/>
                  <a:pt x="120498" y="-8387"/>
                  <a:pt x="118753" y="1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19A5DFA0-CC16-9133-F064-E04630844B63}"/>
              </a:ext>
            </a:extLst>
          </p:cNvPr>
          <p:cNvSpPr/>
          <p:nvPr/>
        </p:nvSpPr>
        <p:spPr>
          <a:xfrm>
            <a:off x="6501878" y="5603875"/>
            <a:ext cx="168452" cy="263298"/>
          </a:xfrm>
          <a:custGeom>
            <a:avLst/>
            <a:gdLst>
              <a:gd name="connsiteX0" fmla="*/ 167658 w 168452"/>
              <a:gd name="connsiteY0" fmla="*/ 1188 h 263298"/>
              <a:gd name="connsiteX1" fmla="*/ 69936 w 168452"/>
              <a:gd name="connsiteY1" fmla="*/ 144281 h 263298"/>
              <a:gd name="connsiteX2" fmla="*/ 134 w 168452"/>
              <a:gd name="connsiteY2" fmla="*/ 262943 h 263298"/>
              <a:gd name="connsiteX3" fmla="*/ 87386 w 168452"/>
              <a:gd name="connsiteY3" fmla="*/ 105890 h 263298"/>
              <a:gd name="connsiteX4" fmla="*/ 10604 w 168452"/>
              <a:gd name="connsiteY4" fmla="*/ 109380 h 263298"/>
              <a:gd name="connsiteX5" fmla="*/ 111817 w 168452"/>
              <a:gd name="connsiteY5" fmla="*/ 77969 h 263298"/>
              <a:gd name="connsiteX6" fmla="*/ 167658 w 168452"/>
              <a:gd name="connsiteY6" fmla="*/ 1188 h 26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452" h="263298">
                <a:moveTo>
                  <a:pt x="167658" y="1188"/>
                </a:moveTo>
                <a:cubicBezTo>
                  <a:pt x="160678" y="12240"/>
                  <a:pt x="97857" y="100655"/>
                  <a:pt x="69936" y="144281"/>
                </a:cubicBezTo>
                <a:cubicBezTo>
                  <a:pt x="42015" y="187907"/>
                  <a:pt x="-2774" y="269341"/>
                  <a:pt x="134" y="262943"/>
                </a:cubicBezTo>
                <a:cubicBezTo>
                  <a:pt x="3042" y="256545"/>
                  <a:pt x="85641" y="131484"/>
                  <a:pt x="87386" y="105890"/>
                </a:cubicBezTo>
                <a:cubicBezTo>
                  <a:pt x="89131" y="80296"/>
                  <a:pt x="6532" y="114034"/>
                  <a:pt x="10604" y="109380"/>
                </a:cubicBezTo>
                <a:cubicBezTo>
                  <a:pt x="14676" y="104726"/>
                  <a:pt x="89713" y="96583"/>
                  <a:pt x="111817" y="77969"/>
                </a:cubicBezTo>
                <a:cubicBezTo>
                  <a:pt x="133921" y="59355"/>
                  <a:pt x="174638" y="-9864"/>
                  <a:pt x="167658" y="1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713A9BE1-3BAE-6BB3-6C49-260928F723C7}"/>
              </a:ext>
            </a:extLst>
          </p:cNvPr>
          <p:cNvSpPr/>
          <p:nvPr/>
        </p:nvSpPr>
        <p:spPr>
          <a:xfrm>
            <a:off x="6598200" y="5258628"/>
            <a:ext cx="16027" cy="290691"/>
          </a:xfrm>
          <a:custGeom>
            <a:avLst/>
            <a:gdLst>
              <a:gd name="connsiteX0" fmla="*/ 15495 w 16027"/>
              <a:gd name="connsiteY0" fmla="*/ 917 h 290691"/>
              <a:gd name="connsiteX1" fmla="*/ 12005 w 16027"/>
              <a:gd name="connsiteY1" fmla="*/ 56758 h 290691"/>
              <a:gd name="connsiteX2" fmla="*/ 1534 w 16027"/>
              <a:gd name="connsiteY2" fmla="*/ 290593 h 290691"/>
              <a:gd name="connsiteX3" fmla="*/ 1534 w 16027"/>
              <a:gd name="connsiteY3" fmla="*/ 84679 h 290691"/>
              <a:gd name="connsiteX4" fmla="*/ 15495 w 16027"/>
              <a:gd name="connsiteY4" fmla="*/ 917 h 29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27" h="290691">
                <a:moveTo>
                  <a:pt x="15495" y="917"/>
                </a:moveTo>
                <a:cubicBezTo>
                  <a:pt x="17240" y="-3736"/>
                  <a:pt x="14332" y="8479"/>
                  <a:pt x="12005" y="56758"/>
                </a:cubicBezTo>
                <a:cubicBezTo>
                  <a:pt x="9678" y="105037"/>
                  <a:pt x="3279" y="285940"/>
                  <a:pt x="1534" y="290593"/>
                </a:cubicBezTo>
                <a:cubicBezTo>
                  <a:pt x="-211" y="295246"/>
                  <a:pt x="-793" y="134122"/>
                  <a:pt x="1534" y="84679"/>
                </a:cubicBezTo>
                <a:cubicBezTo>
                  <a:pt x="3861" y="35236"/>
                  <a:pt x="13750" y="5570"/>
                  <a:pt x="15495" y="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93082534-0CCA-17EB-F67B-D471237B6CA7}"/>
              </a:ext>
            </a:extLst>
          </p:cNvPr>
          <p:cNvSpPr/>
          <p:nvPr/>
        </p:nvSpPr>
        <p:spPr>
          <a:xfrm>
            <a:off x="6634291" y="5440938"/>
            <a:ext cx="147062" cy="143190"/>
          </a:xfrm>
          <a:custGeom>
            <a:avLst/>
            <a:gdLst>
              <a:gd name="connsiteX0" fmla="*/ 31755 w 147062"/>
              <a:gd name="connsiteY0" fmla="*/ 132714 h 143190"/>
              <a:gd name="connsiteX1" fmla="*/ 87596 w 147062"/>
              <a:gd name="connsiteY1" fmla="*/ 104793 h 143190"/>
              <a:gd name="connsiteX2" fmla="*/ 146927 w 147062"/>
              <a:gd name="connsiteY2" fmla="*/ 143184 h 143190"/>
              <a:gd name="connsiteX3" fmla="*/ 105046 w 147062"/>
              <a:gd name="connsiteY3" fmla="*/ 101303 h 143190"/>
              <a:gd name="connsiteX4" fmla="*/ 344 w 147062"/>
              <a:gd name="connsiteY4" fmla="*/ 91 h 143190"/>
              <a:gd name="connsiteX5" fmla="*/ 70146 w 147062"/>
              <a:gd name="connsiteY5" fmla="*/ 83853 h 143190"/>
              <a:gd name="connsiteX6" fmla="*/ 31755 w 147062"/>
              <a:gd name="connsiteY6" fmla="*/ 132714 h 14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062" h="143190">
                <a:moveTo>
                  <a:pt x="31755" y="132714"/>
                </a:moveTo>
                <a:cubicBezTo>
                  <a:pt x="34663" y="136204"/>
                  <a:pt x="68401" y="103048"/>
                  <a:pt x="87596" y="104793"/>
                </a:cubicBezTo>
                <a:cubicBezTo>
                  <a:pt x="106791" y="106538"/>
                  <a:pt x="144019" y="143766"/>
                  <a:pt x="146927" y="143184"/>
                </a:cubicBezTo>
                <a:cubicBezTo>
                  <a:pt x="149835" y="142602"/>
                  <a:pt x="105046" y="101303"/>
                  <a:pt x="105046" y="101303"/>
                </a:cubicBezTo>
                <a:cubicBezTo>
                  <a:pt x="80616" y="77454"/>
                  <a:pt x="6161" y="2999"/>
                  <a:pt x="344" y="91"/>
                </a:cubicBezTo>
                <a:cubicBezTo>
                  <a:pt x="-5473" y="-2817"/>
                  <a:pt x="64329" y="64076"/>
                  <a:pt x="70146" y="83853"/>
                </a:cubicBezTo>
                <a:cubicBezTo>
                  <a:pt x="75963" y="103630"/>
                  <a:pt x="28847" y="129224"/>
                  <a:pt x="31755" y="132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C5C671D6-BC58-4AE8-CDCF-80C9FDFCE73A}"/>
              </a:ext>
            </a:extLst>
          </p:cNvPr>
          <p:cNvSpPr/>
          <p:nvPr/>
        </p:nvSpPr>
        <p:spPr>
          <a:xfrm>
            <a:off x="5915019" y="5638667"/>
            <a:ext cx="82580" cy="238258"/>
          </a:xfrm>
          <a:custGeom>
            <a:avLst/>
            <a:gdLst>
              <a:gd name="connsiteX0" fmla="*/ 50806 w 82580"/>
              <a:gd name="connsiteY0" fmla="*/ 133 h 238258"/>
              <a:gd name="connsiteX1" fmla="*/ 41281 w 82580"/>
              <a:gd name="connsiteY1" fmla="*/ 101733 h 238258"/>
              <a:gd name="connsiteX2" fmla="*/ 66681 w 82580"/>
              <a:gd name="connsiteY2" fmla="*/ 184283 h 238258"/>
              <a:gd name="connsiteX3" fmla="*/ 47631 w 82580"/>
              <a:gd name="connsiteY3" fmla="*/ 168408 h 238258"/>
              <a:gd name="connsiteX4" fmla="*/ 82556 w 82580"/>
              <a:gd name="connsiteY4" fmla="*/ 238258 h 238258"/>
              <a:gd name="connsiteX5" fmla="*/ 41281 w 82580"/>
              <a:gd name="connsiteY5" fmla="*/ 168408 h 238258"/>
              <a:gd name="connsiteX6" fmla="*/ 6 w 82580"/>
              <a:gd name="connsiteY6" fmla="*/ 79508 h 238258"/>
              <a:gd name="connsiteX7" fmla="*/ 38106 w 82580"/>
              <a:gd name="connsiteY7" fmla="*/ 123958 h 238258"/>
              <a:gd name="connsiteX8" fmla="*/ 50806 w 82580"/>
              <a:gd name="connsiteY8" fmla="*/ 133 h 23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580" h="238258">
                <a:moveTo>
                  <a:pt x="50806" y="133"/>
                </a:moveTo>
                <a:cubicBezTo>
                  <a:pt x="51335" y="-3571"/>
                  <a:pt x="38635" y="71041"/>
                  <a:pt x="41281" y="101733"/>
                </a:cubicBezTo>
                <a:cubicBezTo>
                  <a:pt x="43927" y="132425"/>
                  <a:pt x="65623" y="173171"/>
                  <a:pt x="66681" y="184283"/>
                </a:cubicBezTo>
                <a:cubicBezTo>
                  <a:pt x="67739" y="195395"/>
                  <a:pt x="44985" y="159412"/>
                  <a:pt x="47631" y="168408"/>
                </a:cubicBezTo>
                <a:cubicBezTo>
                  <a:pt x="50277" y="177404"/>
                  <a:pt x="83614" y="238258"/>
                  <a:pt x="82556" y="238258"/>
                </a:cubicBezTo>
                <a:cubicBezTo>
                  <a:pt x="81498" y="238258"/>
                  <a:pt x="55039" y="194866"/>
                  <a:pt x="41281" y="168408"/>
                </a:cubicBezTo>
                <a:cubicBezTo>
                  <a:pt x="27523" y="141950"/>
                  <a:pt x="535" y="86916"/>
                  <a:pt x="6" y="79508"/>
                </a:cubicBezTo>
                <a:cubicBezTo>
                  <a:pt x="-523" y="72100"/>
                  <a:pt x="29639" y="130837"/>
                  <a:pt x="38106" y="123958"/>
                </a:cubicBezTo>
                <a:cubicBezTo>
                  <a:pt x="46573" y="117079"/>
                  <a:pt x="50277" y="3837"/>
                  <a:pt x="50806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6C2965F7-8DFF-D1C6-FBD1-44347CFD50A6}"/>
              </a:ext>
            </a:extLst>
          </p:cNvPr>
          <p:cNvSpPr/>
          <p:nvPr/>
        </p:nvSpPr>
        <p:spPr>
          <a:xfrm>
            <a:off x="5962650" y="5648261"/>
            <a:ext cx="149647" cy="254884"/>
          </a:xfrm>
          <a:custGeom>
            <a:avLst/>
            <a:gdLst>
              <a:gd name="connsiteX0" fmla="*/ 0 w 149647"/>
              <a:gd name="connsiteY0" fmla="*/ 64 h 254884"/>
              <a:gd name="connsiteX1" fmla="*/ 41275 w 149647"/>
              <a:gd name="connsiteY1" fmla="*/ 152464 h 254884"/>
              <a:gd name="connsiteX2" fmla="*/ 73025 w 149647"/>
              <a:gd name="connsiteY2" fmla="*/ 215964 h 254884"/>
              <a:gd name="connsiteX3" fmla="*/ 66675 w 149647"/>
              <a:gd name="connsiteY3" fmla="*/ 161989 h 254884"/>
              <a:gd name="connsiteX4" fmla="*/ 149225 w 149647"/>
              <a:gd name="connsiteY4" fmla="*/ 254064 h 254884"/>
              <a:gd name="connsiteX5" fmla="*/ 98425 w 149647"/>
              <a:gd name="connsiteY5" fmla="*/ 203264 h 254884"/>
              <a:gd name="connsiteX6" fmla="*/ 88900 w 149647"/>
              <a:gd name="connsiteY6" fmla="*/ 136589 h 254884"/>
              <a:gd name="connsiteX7" fmla="*/ 53975 w 149647"/>
              <a:gd name="connsiteY7" fmla="*/ 95314 h 254884"/>
              <a:gd name="connsiteX8" fmla="*/ 79375 w 149647"/>
              <a:gd name="connsiteY8" fmla="*/ 161989 h 254884"/>
              <a:gd name="connsiteX9" fmla="*/ 41275 w 149647"/>
              <a:gd name="connsiteY9" fmla="*/ 133414 h 254884"/>
              <a:gd name="connsiteX10" fmla="*/ 0 w 149647"/>
              <a:gd name="connsiteY10" fmla="*/ 64 h 25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647" h="254884">
                <a:moveTo>
                  <a:pt x="0" y="64"/>
                </a:moveTo>
                <a:cubicBezTo>
                  <a:pt x="0" y="3239"/>
                  <a:pt x="29104" y="116481"/>
                  <a:pt x="41275" y="152464"/>
                </a:cubicBezTo>
                <a:cubicBezTo>
                  <a:pt x="53446" y="188447"/>
                  <a:pt x="68792" y="214377"/>
                  <a:pt x="73025" y="215964"/>
                </a:cubicBezTo>
                <a:cubicBezTo>
                  <a:pt x="77258" y="217551"/>
                  <a:pt x="53975" y="155639"/>
                  <a:pt x="66675" y="161989"/>
                </a:cubicBezTo>
                <a:cubicBezTo>
                  <a:pt x="79375" y="168339"/>
                  <a:pt x="143933" y="247185"/>
                  <a:pt x="149225" y="254064"/>
                </a:cubicBezTo>
                <a:cubicBezTo>
                  <a:pt x="154517" y="260943"/>
                  <a:pt x="108479" y="222843"/>
                  <a:pt x="98425" y="203264"/>
                </a:cubicBezTo>
                <a:cubicBezTo>
                  <a:pt x="88371" y="183685"/>
                  <a:pt x="96308" y="154581"/>
                  <a:pt x="88900" y="136589"/>
                </a:cubicBezTo>
                <a:cubicBezTo>
                  <a:pt x="81492" y="118597"/>
                  <a:pt x="55562" y="91081"/>
                  <a:pt x="53975" y="95314"/>
                </a:cubicBezTo>
                <a:cubicBezTo>
                  <a:pt x="52388" y="99547"/>
                  <a:pt x="81492" y="155639"/>
                  <a:pt x="79375" y="161989"/>
                </a:cubicBezTo>
                <a:cubicBezTo>
                  <a:pt x="77258" y="168339"/>
                  <a:pt x="53975" y="154581"/>
                  <a:pt x="41275" y="133414"/>
                </a:cubicBezTo>
                <a:cubicBezTo>
                  <a:pt x="28575" y="112247"/>
                  <a:pt x="0" y="-3111"/>
                  <a:pt x="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3181230D-140A-4B80-C9B1-599771DE1678}"/>
              </a:ext>
            </a:extLst>
          </p:cNvPr>
          <p:cNvSpPr/>
          <p:nvPr/>
        </p:nvSpPr>
        <p:spPr>
          <a:xfrm>
            <a:off x="6060948" y="5553020"/>
            <a:ext cx="351414" cy="276533"/>
          </a:xfrm>
          <a:custGeom>
            <a:avLst/>
            <a:gdLst>
              <a:gd name="connsiteX0" fmla="*/ 127 w 351414"/>
              <a:gd name="connsiteY0" fmla="*/ 34980 h 276533"/>
              <a:gd name="connsiteX1" fmla="*/ 130302 w 351414"/>
              <a:gd name="connsiteY1" fmla="*/ 111180 h 276533"/>
              <a:gd name="connsiteX2" fmla="*/ 190627 w 351414"/>
              <a:gd name="connsiteY2" fmla="*/ 120705 h 276533"/>
              <a:gd name="connsiteX3" fmla="*/ 200152 w 351414"/>
              <a:gd name="connsiteY3" fmla="*/ 120705 h 276533"/>
              <a:gd name="connsiteX4" fmla="*/ 314452 w 351414"/>
              <a:gd name="connsiteY4" fmla="*/ 203255 h 276533"/>
              <a:gd name="connsiteX5" fmla="*/ 282702 w 351414"/>
              <a:gd name="connsiteY5" fmla="*/ 155630 h 276533"/>
              <a:gd name="connsiteX6" fmla="*/ 349377 w 351414"/>
              <a:gd name="connsiteY6" fmla="*/ 276280 h 276533"/>
              <a:gd name="connsiteX7" fmla="*/ 190627 w 351414"/>
              <a:gd name="connsiteY7" fmla="*/ 117530 h 276533"/>
              <a:gd name="connsiteX8" fmla="*/ 44577 w 351414"/>
              <a:gd name="connsiteY8" fmla="*/ 55 h 276533"/>
              <a:gd name="connsiteX9" fmla="*/ 155702 w 351414"/>
              <a:gd name="connsiteY9" fmla="*/ 101655 h 276533"/>
              <a:gd name="connsiteX10" fmla="*/ 127 w 351414"/>
              <a:gd name="connsiteY10" fmla="*/ 34980 h 27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1414" h="276533">
                <a:moveTo>
                  <a:pt x="127" y="34980"/>
                </a:moveTo>
                <a:cubicBezTo>
                  <a:pt x="-4106" y="36567"/>
                  <a:pt x="98552" y="96893"/>
                  <a:pt x="130302" y="111180"/>
                </a:cubicBezTo>
                <a:cubicBezTo>
                  <a:pt x="162052" y="125468"/>
                  <a:pt x="178985" y="119118"/>
                  <a:pt x="190627" y="120705"/>
                </a:cubicBezTo>
                <a:cubicBezTo>
                  <a:pt x="202269" y="122292"/>
                  <a:pt x="179514" y="106947"/>
                  <a:pt x="200152" y="120705"/>
                </a:cubicBezTo>
                <a:cubicBezTo>
                  <a:pt x="220790" y="134463"/>
                  <a:pt x="300694" y="197434"/>
                  <a:pt x="314452" y="203255"/>
                </a:cubicBezTo>
                <a:cubicBezTo>
                  <a:pt x="328210" y="209076"/>
                  <a:pt x="276881" y="143459"/>
                  <a:pt x="282702" y="155630"/>
                </a:cubicBezTo>
                <a:cubicBezTo>
                  <a:pt x="288523" y="167801"/>
                  <a:pt x="364723" y="282630"/>
                  <a:pt x="349377" y="276280"/>
                </a:cubicBezTo>
                <a:cubicBezTo>
                  <a:pt x="334031" y="269930"/>
                  <a:pt x="241427" y="163568"/>
                  <a:pt x="190627" y="117530"/>
                </a:cubicBezTo>
                <a:cubicBezTo>
                  <a:pt x="139827" y="71493"/>
                  <a:pt x="50398" y="2701"/>
                  <a:pt x="44577" y="55"/>
                </a:cubicBezTo>
                <a:cubicBezTo>
                  <a:pt x="38756" y="-2591"/>
                  <a:pt x="165227" y="90543"/>
                  <a:pt x="155702" y="101655"/>
                </a:cubicBezTo>
                <a:cubicBezTo>
                  <a:pt x="146177" y="112768"/>
                  <a:pt x="4360" y="33393"/>
                  <a:pt x="127" y="34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417F5BD8-9FF6-6A50-EC21-D843BF91157A}"/>
              </a:ext>
            </a:extLst>
          </p:cNvPr>
          <p:cNvSpPr/>
          <p:nvPr/>
        </p:nvSpPr>
        <p:spPr>
          <a:xfrm>
            <a:off x="5974896" y="5465533"/>
            <a:ext cx="276686" cy="164045"/>
          </a:xfrm>
          <a:custGeom>
            <a:avLst/>
            <a:gdLst>
              <a:gd name="connsiteX0" fmla="*/ 454 w 276686"/>
              <a:gd name="connsiteY0" fmla="*/ 90717 h 164045"/>
              <a:gd name="connsiteX1" fmla="*/ 95704 w 276686"/>
              <a:gd name="connsiteY1" fmla="*/ 46267 h 164045"/>
              <a:gd name="connsiteX2" fmla="*/ 175079 w 276686"/>
              <a:gd name="connsiteY2" fmla="*/ 74842 h 164045"/>
              <a:gd name="connsiteX3" fmla="*/ 143329 w 276686"/>
              <a:gd name="connsiteY3" fmla="*/ 1817 h 164045"/>
              <a:gd name="connsiteX4" fmla="*/ 276679 w 276686"/>
              <a:gd name="connsiteY4" fmla="*/ 163742 h 164045"/>
              <a:gd name="connsiteX5" fmla="*/ 136979 w 276686"/>
              <a:gd name="connsiteY5" fmla="*/ 43092 h 164045"/>
              <a:gd name="connsiteX6" fmla="*/ 454 w 276686"/>
              <a:gd name="connsiteY6" fmla="*/ 90717 h 16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686" h="164045">
                <a:moveTo>
                  <a:pt x="454" y="90717"/>
                </a:moveTo>
                <a:cubicBezTo>
                  <a:pt x="-6425" y="91246"/>
                  <a:pt x="66600" y="48913"/>
                  <a:pt x="95704" y="46267"/>
                </a:cubicBezTo>
                <a:cubicBezTo>
                  <a:pt x="124808" y="43621"/>
                  <a:pt x="167142" y="82250"/>
                  <a:pt x="175079" y="74842"/>
                </a:cubicBezTo>
                <a:cubicBezTo>
                  <a:pt x="183017" y="67434"/>
                  <a:pt x="126396" y="-13000"/>
                  <a:pt x="143329" y="1817"/>
                </a:cubicBezTo>
                <a:cubicBezTo>
                  <a:pt x="160262" y="16634"/>
                  <a:pt x="277737" y="156863"/>
                  <a:pt x="276679" y="163742"/>
                </a:cubicBezTo>
                <a:cubicBezTo>
                  <a:pt x="275621" y="170621"/>
                  <a:pt x="176666" y="58438"/>
                  <a:pt x="136979" y="43092"/>
                </a:cubicBezTo>
                <a:cubicBezTo>
                  <a:pt x="97292" y="27746"/>
                  <a:pt x="7333" y="90188"/>
                  <a:pt x="454" y="90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66F054E7-35BB-FE3F-D17F-F2BC59B33630}"/>
              </a:ext>
            </a:extLst>
          </p:cNvPr>
          <p:cNvSpPr/>
          <p:nvPr/>
        </p:nvSpPr>
        <p:spPr>
          <a:xfrm>
            <a:off x="5910877" y="5495901"/>
            <a:ext cx="67651" cy="215932"/>
          </a:xfrm>
          <a:custGeom>
            <a:avLst/>
            <a:gdLst>
              <a:gd name="connsiteX0" fmla="*/ 64473 w 67651"/>
              <a:gd name="connsiteY0" fmla="*/ 24 h 215932"/>
              <a:gd name="connsiteX1" fmla="*/ 16848 w 67651"/>
              <a:gd name="connsiteY1" fmla="*/ 111149 h 215932"/>
              <a:gd name="connsiteX2" fmla="*/ 7323 w 67651"/>
              <a:gd name="connsiteY2" fmla="*/ 215924 h 215932"/>
              <a:gd name="connsiteX3" fmla="*/ 4148 w 67651"/>
              <a:gd name="connsiteY3" fmla="*/ 117499 h 215932"/>
              <a:gd name="connsiteX4" fmla="*/ 67648 w 67651"/>
              <a:gd name="connsiteY4" fmla="*/ 206399 h 215932"/>
              <a:gd name="connsiteX5" fmla="*/ 973 w 67651"/>
              <a:gd name="connsiteY5" fmla="*/ 120674 h 215932"/>
              <a:gd name="connsiteX6" fmla="*/ 64473 w 67651"/>
              <a:gd name="connsiteY6" fmla="*/ 24 h 21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51" h="215932">
                <a:moveTo>
                  <a:pt x="64473" y="24"/>
                </a:moveTo>
                <a:cubicBezTo>
                  <a:pt x="67119" y="-1564"/>
                  <a:pt x="26373" y="75166"/>
                  <a:pt x="16848" y="111149"/>
                </a:cubicBezTo>
                <a:cubicBezTo>
                  <a:pt x="7323" y="147132"/>
                  <a:pt x="9440" y="214866"/>
                  <a:pt x="7323" y="215924"/>
                </a:cubicBezTo>
                <a:cubicBezTo>
                  <a:pt x="5206" y="216982"/>
                  <a:pt x="-5906" y="119086"/>
                  <a:pt x="4148" y="117499"/>
                </a:cubicBezTo>
                <a:cubicBezTo>
                  <a:pt x="14202" y="115912"/>
                  <a:pt x="68177" y="205870"/>
                  <a:pt x="67648" y="206399"/>
                </a:cubicBezTo>
                <a:cubicBezTo>
                  <a:pt x="67119" y="206928"/>
                  <a:pt x="5735" y="150307"/>
                  <a:pt x="973" y="120674"/>
                </a:cubicBezTo>
                <a:cubicBezTo>
                  <a:pt x="-3789" y="91041"/>
                  <a:pt x="61827" y="1612"/>
                  <a:pt x="6447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C95B7EFB-3EFB-35A3-C53F-493A88CCEECE}"/>
              </a:ext>
            </a:extLst>
          </p:cNvPr>
          <p:cNvSpPr/>
          <p:nvPr/>
        </p:nvSpPr>
        <p:spPr>
          <a:xfrm>
            <a:off x="5943431" y="5546634"/>
            <a:ext cx="139871" cy="258721"/>
          </a:xfrm>
          <a:custGeom>
            <a:avLst/>
            <a:gdLst>
              <a:gd name="connsiteX0" fmla="*/ 139869 w 139871"/>
              <a:gd name="connsiteY0" fmla="*/ 91 h 258721"/>
              <a:gd name="connsiteX1" fmla="*/ 47794 w 139871"/>
              <a:gd name="connsiteY1" fmla="*/ 85816 h 258721"/>
              <a:gd name="connsiteX2" fmla="*/ 50969 w 139871"/>
              <a:gd name="connsiteY2" fmla="*/ 101691 h 258721"/>
              <a:gd name="connsiteX3" fmla="*/ 63669 w 139871"/>
              <a:gd name="connsiteY3" fmla="*/ 82641 h 258721"/>
              <a:gd name="connsiteX4" fmla="*/ 50969 w 139871"/>
              <a:gd name="connsiteY4" fmla="*/ 257266 h 258721"/>
              <a:gd name="connsiteX5" fmla="*/ 50969 w 139871"/>
              <a:gd name="connsiteY5" fmla="*/ 158841 h 258721"/>
              <a:gd name="connsiteX6" fmla="*/ 169 w 139871"/>
              <a:gd name="connsiteY6" fmla="*/ 31841 h 258721"/>
              <a:gd name="connsiteX7" fmla="*/ 35094 w 139871"/>
              <a:gd name="connsiteY7" fmla="*/ 114391 h 258721"/>
              <a:gd name="connsiteX8" fmla="*/ 50969 w 139871"/>
              <a:gd name="connsiteY8" fmla="*/ 69941 h 258721"/>
              <a:gd name="connsiteX9" fmla="*/ 139869 w 139871"/>
              <a:gd name="connsiteY9" fmla="*/ 91 h 25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871" h="258721">
                <a:moveTo>
                  <a:pt x="139869" y="91"/>
                </a:moveTo>
                <a:cubicBezTo>
                  <a:pt x="139340" y="2737"/>
                  <a:pt x="62611" y="68883"/>
                  <a:pt x="47794" y="85816"/>
                </a:cubicBezTo>
                <a:cubicBezTo>
                  <a:pt x="32977" y="102749"/>
                  <a:pt x="48323" y="102220"/>
                  <a:pt x="50969" y="101691"/>
                </a:cubicBezTo>
                <a:cubicBezTo>
                  <a:pt x="53615" y="101162"/>
                  <a:pt x="63669" y="56712"/>
                  <a:pt x="63669" y="82641"/>
                </a:cubicBezTo>
                <a:cubicBezTo>
                  <a:pt x="63669" y="108570"/>
                  <a:pt x="53086" y="244566"/>
                  <a:pt x="50969" y="257266"/>
                </a:cubicBezTo>
                <a:cubicBezTo>
                  <a:pt x="48852" y="269966"/>
                  <a:pt x="59436" y="196412"/>
                  <a:pt x="50969" y="158841"/>
                </a:cubicBezTo>
                <a:cubicBezTo>
                  <a:pt x="42502" y="121270"/>
                  <a:pt x="2815" y="39249"/>
                  <a:pt x="169" y="31841"/>
                </a:cubicBezTo>
                <a:cubicBezTo>
                  <a:pt x="-2477" y="24433"/>
                  <a:pt x="26627" y="108041"/>
                  <a:pt x="35094" y="114391"/>
                </a:cubicBezTo>
                <a:cubicBezTo>
                  <a:pt x="43561" y="120741"/>
                  <a:pt x="36682" y="86874"/>
                  <a:pt x="50969" y="69941"/>
                </a:cubicBezTo>
                <a:cubicBezTo>
                  <a:pt x="65256" y="53008"/>
                  <a:pt x="140398" y="-2555"/>
                  <a:pt x="139869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611201E6-FFB7-1E57-CE50-723CE5655543}"/>
              </a:ext>
            </a:extLst>
          </p:cNvPr>
          <p:cNvSpPr/>
          <p:nvPr/>
        </p:nvSpPr>
        <p:spPr>
          <a:xfrm>
            <a:off x="6006869" y="5622412"/>
            <a:ext cx="212977" cy="238639"/>
          </a:xfrm>
          <a:custGeom>
            <a:avLst/>
            <a:gdLst>
              <a:gd name="connsiteX0" fmla="*/ 231 w 212977"/>
              <a:gd name="connsiteY0" fmla="*/ 513 h 238639"/>
              <a:gd name="connsiteX1" fmla="*/ 47856 w 212977"/>
              <a:gd name="connsiteY1" fmla="*/ 67188 h 238639"/>
              <a:gd name="connsiteX2" fmla="*/ 57381 w 212977"/>
              <a:gd name="connsiteY2" fmla="*/ 165613 h 238639"/>
              <a:gd name="connsiteX3" fmla="*/ 95481 w 212977"/>
              <a:gd name="connsiteY3" fmla="*/ 92588 h 238639"/>
              <a:gd name="connsiteX4" fmla="*/ 31981 w 212977"/>
              <a:gd name="connsiteY4" fmla="*/ 238638 h 238639"/>
              <a:gd name="connsiteX5" fmla="*/ 98656 w 212977"/>
              <a:gd name="connsiteY5" fmla="*/ 89413 h 238639"/>
              <a:gd name="connsiteX6" fmla="*/ 212956 w 212977"/>
              <a:gd name="connsiteY6" fmla="*/ 60838 h 238639"/>
              <a:gd name="connsiteX7" fmla="*/ 89131 w 212977"/>
              <a:gd name="connsiteY7" fmla="*/ 83063 h 238639"/>
              <a:gd name="connsiteX8" fmla="*/ 66906 w 212977"/>
              <a:gd name="connsiteY8" fmla="*/ 10038 h 238639"/>
              <a:gd name="connsiteX9" fmla="*/ 70081 w 212977"/>
              <a:gd name="connsiteY9" fmla="*/ 102113 h 238639"/>
              <a:gd name="connsiteX10" fmla="*/ 231 w 212977"/>
              <a:gd name="connsiteY10" fmla="*/ 513 h 23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2977" h="238639">
                <a:moveTo>
                  <a:pt x="231" y="513"/>
                </a:moveTo>
                <a:cubicBezTo>
                  <a:pt x="-3473" y="-5308"/>
                  <a:pt x="38331" y="39671"/>
                  <a:pt x="47856" y="67188"/>
                </a:cubicBezTo>
                <a:cubicBezTo>
                  <a:pt x="57381" y="94705"/>
                  <a:pt x="49444" y="161380"/>
                  <a:pt x="57381" y="165613"/>
                </a:cubicBezTo>
                <a:cubicBezTo>
                  <a:pt x="65318" y="169846"/>
                  <a:pt x="99714" y="80417"/>
                  <a:pt x="95481" y="92588"/>
                </a:cubicBezTo>
                <a:cubicBezTo>
                  <a:pt x="91248" y="104759"/>
                  <a:pt x="31452" y="239167"/>
                  <a:pt x="31981" y="238638"/>
                </a:cubicBezTo>
                <a:cubicBezTo>
                  <a:pt x="32510" y="238109"/>
                  <a:pt x="68494" y="119046"/>
                  <a:pt x="98656" y="89413"/>
                </a:cubicBezTo>
                <a:cubicBezTo>
                  <a:pt x="128819" y="59780"/>
                  <a:pt x="214544" y="61896"/>
                  <a:pt x="212956" y="60838"/>
                </a:cubicBezTo>
                <a:cubicBezTo>
                  <a:pt x="211368" y="59780"/>
                  <a:pt x="113473" y="91530"/>
                  <a:pt x="89131" y="83063"/>
                </a:cubicBezTo>
                <a:cubicBezTo>
                  <a:pt x="64789" y="74596"/>
                  <a:pt x="70081" y="6863"/>
                  <a:pt x="66906" y="10038"/>
                </a:cubicBezTo>
                <a:cubicBezTo>
                  <a:pt x="63731" y="13213"/>
                  <a:pt x="80135" y="102113"/>
                  <a:pt x="70081" y="102113"/>
                </a:cubicBezTo>
                <a:cubicBezTo>
                  <a:pt x="60027" y="102113"/>
                  <a:pt x="3935" y="6334"/>
                  <a:pt x="231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1CAD1307-11B1-7541-6485-6789A78C69F5}"/>
              </a:ext>
            </a:extLst>
          </p:cNvPr>
          <p:cNvSpPr/>
          <p:nvPr/>
        </p:nvSpPr>
        <p:spPr>
          <a:xfrm>
            <a:off x="6130788" y="5707847"/>
            <a:ext cx="200363" cy="67513"/>
          </a:xfrm>
          <a:custGeom>
            <a:avLst/>
            <a:gdLst>
              <a:gd name="connsiteX0" fmla="*/ 137 w 200363"/>
              <a:gd name="connsiteY0" fmla="*/ 29378 h 67513"/>
              <a:gd name="connsiteX1" fmla="*/ 101737 w 200363"/>
              <a:gd name="connsiteY1" fmla="*/ 10328 h 67513"/>
              <a:gd name="connsiteX2" fmla="*/ 200162 w 200363"/>
              <a:gd name="connsiteY2" fmla="*/ 67478 h 67513"/>
              <a:gd name="connsiteX3" fmla="*/ 123962 w 200363"/>
              <a:gd name="connsiteY3" fmla="*/ 803 h 67513"/>
              <a:gd name="connsiteX4" fmla="*/ 137 w 200363"/>
              <a:gd name="connsiteY4" fmla="*/ 29378 h 6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363" h="67513">
                <a:moveTo>
                  <a:pt x="137" y="29378"/>
                </a:moveTo>
                <a:cubicBezTo>
                  <a:pt x="-3567" y="30965"/>
                  <a:pt x="68400" y="3978"/>
                  <a:pt x="101737" y="10328"/>
                </a:cubicBezTo>
                <a:cubicBezTo>
                  <a:pt x="135075" y="16678"/>
                  <a:pt x="196458" y="69065"/>
                  <a:pt x="200162" y="67478"/>
                </a:cubicBezTo>
                <a:cubicBezTo>
                  <a:pt x="203866" y="65891"/>
                  <a:pt x="155712" y="7153"/>
                  <a:pt x="123962" y="803"/>
                </a:cubicBezTo>
                <a:cubicBezTo>
                  <a:pt x="92212" y="-5547"/>
                  <a:pt x="3841" y="27791"/>
                  <a:pt x="137" y="29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976BABC9-7527-2EE1-B7B0-73B145EED3EC}"/>
              </a:ext>
            </a:extLst>
          </p:cNvPr>
          <p:cNvSpPr/>
          <p:nvPr/>
        </p:nvSpPr>
        <p:spPr>
          <a:xfrm>
            <a:off x="6088459" y="5702264"/>
            <a:ext cx="141135" cy="122528"/>
          </a:xfrm>
          <a:custGeom>
            <a:avLst/>
            <a:gdLst>
              <a:gd name="connsiteX0" fmla="*/ 102791 w 141135"/>
              <a:gd name="connsiteY0" fmla="*/ 36 h 122528"/>
              <a:gd name="connsiteX1" fmla="*/ 4366 w 141135"/>
              <a:gd name="connsiteY1" fmla="*/ 117511 h 122528"/>
              <a:gd name="connsiteX2" fmla="*/ 29766 w 141135"/>
              <a:gd name="connsiteY2" fmla="*/ 101636 h 122528"/>
              <a:gd name="connsiteX3" fmla="*/ 140891 w 141135"/>
              <a:gd name="connsiteY3" fmla="*/ 107986 h 122528"/>
              <a:gd name="connsiteX4" fmla="*/ 58341 w 141135"/>
              <a:gd name="connsiteY4" fmla="*/ 111161 h 122528"/>
              <a:gd name="connsiteX5" fmla="*/ 13891 w 141135"/>
              <a:gd name="connsiteY5" fmla="*/ 104811 h 122528"/>
              <a:gd name="connsiteX6" fmla="*/ 102791 w 141135"/>
              <a:gd name="connsiteY6" fmla="*/ 36 h 1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135" h="122528">
                <a:moveTo>
                  <a:pt x="102791" y="36"/>
                </a:moveTo>
                <a:cubicBezTo>
                  <a:pt x="101203" y="2153"/>
                  <a:pt x="4366" y="117511"/>
                  <a:pt x="4366" y="117511"/>
                </a:cubicBezTo>
                <a:cubicBezTo>
                  <a:pt x="-7805" y="134444"/>
                  <a:pt x="7012" y="103223"/>
                  <a:pt x="29766" y="101636"/>
                </a:cubicBezTo>
                <a:cubicBezTo>
                  <a:pt x="52520" y="100049"/>
                  <a:pt x="136129" y="106399"/>
                  <a:pt x="140891" y="107986"/>
                </a:cubicBezTo>
                <a:cubicBezTo>
                  <a:pt x="145653" y="109573"/>
                  <a:pt x="79508" y="111690"/>
                  <a:pt x="58341" y="111161"/>
                </a:cubicBezTo>
                <a:cubicBezTo>
                  <a:pt x="37174" y="110632"/>
                  <a:pt x="11774" y="120157"/>
                  <a:pt x="13891" y="104811"/>
                </a:cubicBezTo>
                <a:cubicBezTo>
                  <a:pt x="16008" y="89465"/>
                  <a:pt x="104379" y="-2081"/>
                  <a:pt x="10279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117F77FA-BADE-114B-9677-70374329F709}"/>
              </a:ext>
            </a:extLst>
          </p:cNvPr>
          <p:cNvSpPr/>
          <p:nvPr/>
        </p:nvSpPr>
        <p:spPr>
          <a:xfrm>
            <a:off x="6178914" y="5697119"/>
            <a:ext cx="273060" cy="202034"/>
          </a:xfrm>
          <a:custGeom>
            <a:avLst/>
            <a:gdLst>
              <a:gd name="connsiteX0" fmla="*/ 2811 w 273060"/>
              <a:gd name="connsiteY0" fmla="*/ 2006 h 202034"/>
              <a:gd name="connsiteX1" fmla="*/ 193311 w 273060"/>
              <a:gd name="connsiteY1" fmla="*/ 135356 h 202034"/>
              <a:gd name="connsiteX2" fmla="*/ 212361 w 273060"/>
              <a:gd name="connsiteY2" fmla="*/ 109956 h 202034"/>
              <a:gd name="connsiteX3" fmla="*/ 272686 w 273060"/>
              <a:gd name="connsiteY3" fmla="*/ 202031 h 202034"/>
              <a:gd name="connsiteX4" fmla="*/ 180611 w 273060"/>
              <a:gd name="connsiteY4" fmla="*/ 113131 h 202034"/>
              <a:gd name="connsiteX5" fmla="*/ 117111 w 273060"/>
              <a:gd name="connsiteY5" fmla="*/ 24231 h 202034"/>
              <a:gd name="connsiteX6" fmla="*/ 152036 w 273060"/>
              <a:gd name="connsiteY6" fmla="*/ 81381 h 202034"/>
              <a:gd name="connsiteX7" fmla="*/ 82186 w 273060"/>
              <a:gd name="connsiteY7" fmla="*/ 55981 h 202034"/>
              <a:gd name="connsiteX8" fmla="*/ 2811 w 273060"/>
              <a:gd name="connsiteY8" fmla="*/ 2006 h 20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060" h="202034">
                <a:moveTo>
                  <a:pt x="2811" y="2006"/>
                </a:moveTo>
                <a:cubicBezTo>
                  <a:pt x="21332" y="15235"/>
                  <a:pt x="158386" y="117364"/>
                  <a:pt x="193311" y="135356"/>
                </a:cubicBezTo>
                <a:cubicBezTo>
                  <a:pt x="228236" y="153348"/>
                  <a:pt x="199132" y="98844"/>
                  <a:pt x="212361" y="109956"/>
                </a:cubicBezTo>
                <a:cubicBezTo>
                  <a:pt x="225590" y="121068"/>
                  <a:pt x="277978" y="201502"/>
                  <a:pt x="272686" y="202031"/>
                </a:cubicBezTo>
                <a:cubicBezTo>
                  <a:pt x="267394" y="202560"/>
                  <a:pt x="206540" y="142764"/>
                  <a:pt x="180611" y="113131"/>
                </a:cubicBezTo>
                <a:cubicBezTo>
                  <a:pt x="154682" y="83498"/>
                  <a:pt x="121874" y="29523"/>
                  <a:pt x="117111" y="24231"/>
                </a:cubicBezTo>
                <a:cubicBezTo>
                  <a:pt x="112349" y="18939"/>
                  <a:pt x="157857" y="76089"/>
                  <a:pt x="152036" y="81381"/>
                </a:cubicBezTo>
                <a:cubicBezTo>
                  <a:pt x="146215" y="86673"/>
                  <a:pt x="101765" y="67093"/>
                  <a:pt x="82186" y="55981"/>
                </a:cubicBezTo>
                <a:cubicBezTo>
                  <a:pt x="62607" y="44869"/>
                  <a:pt x="-15710" y="-11223"/>
                  <a:pt x="2811" y="2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07B1EA2B-EC47-F0C5-D51E-2741F7030C1E}"/>
              </a:ext>
            </a:extLst>
          </p:cNvPr>
          <p:cNvSpPr/>
          <p:nvPr/>
        </p:nvSpPr>
        <p:spPr>
          <a:xfrm>
            <a:off x="6121255" y="5781323"/>
            <a:ext cx="295503" cy="100914"/>
          </a:xfrm>
          <a:custGeom>
            <a:avLst/>
            <a:gdLst>
              <a:gd name="connsiteX0" fmla="*/ 145 w 295503"/>
              <a:gd name="connsiteY0" fmla="*/ 44802 h 100914"/>
              <a:gd name="connsiteX1" fmla="*/ 196995 w 295503"/>
              <a:gd name="connsiteY1" fmla="*/ 95602 h 100914"/>
              <a:gd name="connsiteX2" fmla="*/ 193820 w 295503"/>
              <a:gd name="connsiteY2" fmla="*/ 70202 h 100914"/>
              <a:gd name="connsiteX3" fmla="*/ 295420 w 295503"/>
              <a:gd name="connsiteY3" fmla="*/ 98777 h 100914"/>
              <a:gd name="connsiteX4" fmla="*/ 174770 w 295503"/>
              <a:gd name="connsiteY4" fmla="*/ 352 h 100914"/>
              <a:gd name="connsiteX5" fmla="*/ 244620 w 295503"/>
              <a:gd name="connsiteY5" fmla="*/ 63852 h 100914"/>
              <a:gd name="connsiteX6" fmla="*/ 136670 w 295503"/>
              <a:gd name="connsiteY6" fmla="*/ 6702 h 100914"/>
              <a:gd name="connsiteX7" fmla="*/ 219220 w 295503"/>
              <a:gd name="connsiteY7" fmla="*/ 79727 h 100914"/>
              <a:gd name="connsiteX8" fmla="*/ 181120 w 295503"/>
              <a:gd name="connsiteY8" fmla="*/ 54327 h 100914"/>
              <a:gd name="connsiteX9" fmla="*/ 98570 w 295503"/>
              <a:gd name="connsiteY9" fmla="*/ 41627 h 100914"/>
              <a:gd name="connsiteX10" fmla="*/ 231920 w 295503"/>
              <a:gd name="connsiteY10" fmla="*/ 67027 h 100914"/>
              <a:gd name="connsiteX11" fmla="*/ 145 w 295503"/>
              <a:gd name="connsiteY11" fmla="*/ 44802 h 10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5503" h="100914">
                <a:moveTo>
                  <a:pt x="145" y="44802"/>
                </a:moveTo>
                <a:cubicBezTo>
                  <a:pt x="-5676" y="49564"/>
                  <a:pt x="164716" y="91369"/>
                  <a:pt x="196995" y="95602"/>
                </a:cubicBezTo>
                <a:cubicBezTo>
                  <a:pt x="229274" y="99835"/>
                  <a:pt x="177416" y="69673"/>
                  <a:pt x="193820" y="70202"/>
                </a:cubicBezTo>
                <a:cubicBezTo>
                  <a:pt x="210224" y="70731"/>
                  <a:pt x="298595" y="110419"/>
                  <a:pt x="295420" y="98777"/>
                </a:cubicBezTo>
                <a:cubicBezTo>
                  <a:pt x="292245" y="87135"/>
                  <a:pt x="183237" y="6173"/>
                  <a:pt x="174770" y="352"/>
                </a:cubicBezTo>
                <a:cubicBezTo>
                  <a:pt x="166303" y="-5469"/>
                  <a:pt x="250970" y="62794"/>
                  <a:pt x="244620" y="63852"/>
                </a:cubicBezTo>
                <a:cubicBezTo>
                  <a:pt x="238270" y="64910"/>
                  <a:pt x="140903" y="4056"/>
                  <a:pt x="136670" y="6702"/>
                </a:cubicBezTo>
                <a:cubicBezTo>
                  <a:pt x="132437" y="9348"/>
                  <a:pt x="211812" y="71790"/>
                  <a:pt x="219220" y="79727"/>
                </a:cubicBezTo>
                <a:cubicBezTo>
                  <a:pt x="226628" y="87665"/>
                  <a:pt x="201228" y="60677"/>
                  <a:pt x="181120" y="54327"/>
                </a:cubicBezTo>
                <a:cubicBezTo>
                  <a:pt x="161012" y="47977"/>
                  <a:pt x="90103" y="39510"/>
                  <a:pt x="98570" y="41627"/>
                </a:cubicBezTo>
                <a:cubicBezTo>
                  <a:pt x="107037" y="43744"/>
                  <a:pt x="244620" y="63323"/>
                  <a:pt x="231920" y="67027"/>
                </a:cubicBezTo>
                <a:cubicBezTo>
                  <a:pt x="219220" y="70731"/>
                  <a:pt x="5966" y="40040"/>
                  <a:pt x="145" y="44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70F725F9-77B6-A9BD-1CA3-55854EC4A537}"/>
              </a:ext>
            </a:extLst>
          </p:cNvPr>
          <p:cNvSpPr/>
          <p:nvPr/>
        </p:nvSpPr>
        <p:spPr>
          <a:xfrm>
            <a:off x="6107589" y="5809766"/>
            <a:ext cx="221038" cy="13201"/>
          </a:xfrm>
          <a:custGeom>
            <a:avLst/>
            <a:gdLst>
              <a:gd name="connsiteX0" fmla="*/ 1111 w 221038"/>
              <a:gd name="connsiteY0" fmla="*/ 484 h 13201"/>
              <a:gd name="connsiteX1" fmla="*/ 217011 w 221038"/>
              <a:gd name="connsiteY1" fmla="*/ 3659 h 13201"/>
              <a:gd name="connsiteX2" fmla="*/ 134461 w 221038"/>
              <a:gd name="connsiteY2" fmla="*/ 13184 h 13201"/>
              <a:gd name="connsiteX3" fmla="*/ 1111 w 221038"/>
              <a:gd name="connsiteY3" fmla="*/ 484 h 1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38" h="13201">
                <a:moveTo>
                  <a:pt x="1111" y="484"/>
                </a:moveTo>
                <a:cubicBezTo>
                  <a:pt x="14869" y="-1103"/>
                  <a:pt x="194786" y="1542"/>
                  <a:pt x="217011" y="3659"/>
                </a:cubicBezTo>
                <a:cubicBezTo>
                  <a:pt x="239236" y="5776"/>
                  <a:pt x="163565" y="12655"/>
                  <a:pt x="134461" y="13184"/>
                </a:cubicBezTo>
                <a:cubicBezTo>
                  <a:pt x="105357" y="13713"/>
                  <a:pt x="-12647" y="2071"/>
                  <a:pt x="1111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56AB9827-62C3-C5DE-FA89-F9B68F6B703D}"/>
              </a:ext>
            </a:extLst>
          </p:cNvPr>
          <p:cNvSpPr/>
          <p:nvPr/>
        </p:nvSpPr>
        <p:spPr>
          <a:xfrm>
            <a:off x="6050321" y="5699961"/>
            <a:ext cx="103706" cy="149298"/>
          </a:xfrm>
          <a:custGeom>
            <a:avLst/>
            <a:gdLst>
              <a:gd name="connsiteX0" fmla="*/ 102829 w 103706"/>
              <a:gd name="connsiteY0" fmla="*/ 2339 h 149298"/>
              <a:gd name="connsiteX1" fmla="*/ 1229 w 103706"/>
              <a:gd name="connsiteY1" fmla="*/ 148389 h 149298"/>
              <a:gd name="connsiteX2" fmla="*/ 48854 w 103706"/>
              <a:gd name="connsiteY2" fmla="*/ 62664 h 149298"/>
              <a:gd name="connsiteX3" fmla="*/ 102829 w 103706"/>
              <a:gd name="connsiteY3" fmla="*/ 2339 h 14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706" h="149298">
                <a:moveTo>
                  <a:pt x="102829" y="2339"/>
                </a:moveTo>
                <a:cubicBezTo>
                  <a:pt x="94892" y="16626"/>
                  <a:pt x="10225" y="138335"/>
                  <a:pt x="1229" y="148389"/>
                </a:cubicBezTo>
                <a:cubicBezTo>
                  <a:pt x="-7767" y="158443"/>
                  <a:pt x="35096" y="82243"/>
                  <a:pt x="48854" y="62664"/>
                </a:cubicBezTo>
                <a:cubicBezTo>
                  <a:pt x="62612" y="43085"/>
                  <a:pt x="110766" y="-11948"/>
                  <a:pt x="102829" y="2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6244B187-DDD4-4E9A-3448-740DAD2A2763}"/>
              </a:ext>
            </a:extLst>
          </p:cNvPr>
          <p:cNvSpPr/>
          <p:nvPr/>
        </p:nvSpPr>
        <p:spPr>
          <a:xfrm>
            <a:off x="6277428" y="5235575"/>
            <a:ext cx="167910" cy="657530"/>
          </a:xfrm>
          <a:custGeom>
            <a:avLst/>
            <a:gdLst>
              <a:gd name="connsiteX0" fmla="*/ 31297 w 167910"/>
              <a:gd name="connsiteY0" fmla="*/ 0 h 657530"/>
              <a:gd name="connsiteX1" fmla="*/ 24947 w 167910"/>
              <a:gd name="connsiteY1" fmla="*/ 234950 h 657530"/>
              <a:gd name="connsiteX2" fmla="*/ 113847 w 167910"/>
              <a:gd name="connsiteY2" fmla="*/ 403225 h 657530"/>
              <a:gd name="connsiteX3" fmla="*/ 110672 w 167910"/>
              <a:gd name="connsiteY3" fmla="*/ 381000 h 657530"/>
              <a:gd name="connsiteX4" fmla="*/ 139247 w 167910"/>
              <a:gd name="connsiteY4" fmla="*/ 482600 h 657530"/>
              <a:gd name="connsiteX5" fmla="*/ 167822 w 167910"/>
              <a:gd name="connsiteY5" fmla="*/ 657225 h 657530"/>
              <a:gd name="connsiteX6" fmla="*/ 145597 w 167910"/>
              <a:gd name="connsiteY6" fmla="*/ 520700 h 657530"/>
              <a:gd name="connsiteX7" fmla="*/ 78922 w 167910"/>
              <a:gd name="connsiteY7" fmla="*/ 365125 h 657530"/>
              <a:gd name="connsiteX8" fmla="*/ 2722 w 167910"/>
              <a:gd name="connsiteY8" fmla="*/ 244475 h 657530"/>
              <a:gd name="connsiteX9" fmla="*/ 18597 w 167910"/>
              <a:gd name="connsiteY9" fmla="*/ 234950 h 657530"/>
              <a:gd name="connsiteX10" fmla="*/ 31297 w 167910"/>
              <a:gd name="connsiteY10" fmla="*/ 0 h 65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910" h="657530">
                <a:moveTo>
                  <a:pt x="31297" y="0"/>
                </a:moveTo>
                <a:cubicBezTo>
                  <a:pt x="32355" y="0"/>
                  <a:pt x="11189" y="167746"/>
                  <a:pt x="24947" y="234950"/>
                </a:cubicBezTo>
                <a:cubicBezTo>
                  <a:pt x="38705" y="302154"/>
                  <a:pt x="99560" y="378883"/>
                  <a:pt x="113847" y="403225"/>
                </a:cubicBezTo>
                <a:cubicBezTo>
                  <a:pt x="128134" y="427567"/>
                  <a:pt x="106439" y="367771"/>
                  <a:pt x="110672" y="381000"/>
                </a:cubicBezTo>
                <a:cubicBezTo>
                  <a:pt x="114905" y="394229"/>
                  <a:pt x="129722" y="436563"/>
                  <a:pt x="139247" y="482600"/>
                </a:cubicBezTo>
                <a:cubicBezTo>
                  <a:pt x="148772" y="528638"/>
                  <a:pt x="166764" y="650875"/>
                  <a:pt x="167822" y="657225"/>
                </a:cubicBezTo>
                <a:cubicBezTo>
                  <a:pt x="168880" y="663575"/>
                  <a:pt x="160414" y="569383"/>
                  <a:pt x="145597" y="520700"/>
                </a:cubicBezTo>
                <a:cubicBezTo>
                  <a:pt x="130780" y="472017"/>
                  <a:pt x="102735" y="411163"/>
                  <a:pt x="78922" y="365125"/>
                </a:cubicBezTo>
                <a:cubicBezTo>
                  <a:pt x="55110" y="319088"/>
                  <a:pt x="12776" y="266171"/>
                  <a:pt x="2722" y="244475"/>
                </a:cubicBezTo>
                <a:cubicBezTo>
                  <a:pt x="-7332" y="222779"/>
                  <a:pt x="13305" y="279929"/>
                  <a:pt x="18597" y="234950"/>
                </a:cubicBezTo>
                <a:cubicBezTo>
                  <a:pt x="23889" y="189971"/>
                  <a:pt x="30239" y="0"/>
                  <a:pt x="312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C41C6FA4-1C89-0124-65B4-047DE424D773}"/>
              </a:ext>
            </a:extLst>
          </p:cNvPr>
          <p:cNvSpPr/>
          <p:nvPr/>
        </p:nvSpPr>
        <p:spPr>
          <a:xfrm>
            <a:off x="6460104" y="5483199"/>
            <a:ext cx="179396" cy="391101"/>
          </a:xfrm>
          <a:custGeom>
            <a:avLst/>
            <a:gdLst>
              <a:gd name="connsiteX0" fmla="*/ 1021 w 179396"/>
              <a:gd name="connsiteY0" fmla="*/ 136551 h 391101"/>
              <a:gd name="connsiteX1" fmla="*/ 102621 w 179396"/>
              <a:gd name="connsiteY1" fmla="*/ 276251 h 391101"/>
              <a:gd name="connsiteX2" fmla="*/ 86746 w 179396"/>
              <a:gd name="connsiteY2" fmla="*/ 250851 h 391101"/>
              <a:gd name="connsiteX3" fmla="*/ 16896 w 179396"/>
              <a:gd name="connsiteY3" fmla="*/ 390551 h 391101"/>
              <a:gd name="connsiteX4" fmla="*/ 124846 w 179396"/>
              <a:gd name="connsiteY4" fmla="*/ 190526 h 391101"/>
              <a:gd name="connsiteX5" fmla="*/ 178821 w 179396"/>
              <a:gd name="connsiteY5" fmla="*/ 101626 h 391101"/>
              <a:gd name="connsiteX6" fmla="*/ 93096 w 179396"/>
              <a:gd name="connsiteY6" fmla="*/ 26 h 391101"/>
              <a:gd name="connsiteX7" fmla="*/ 172471 w 179396"/>
              <a:gd name="connsiteY7" fmla="*/ 111151 h 391101"/>
              <a:gd name="connsiteX8" fmla="*/ 83571 w 179396"/>
              <a:gd name="connsiteY8" fmla="*/ 206401 h 391101"/>
              <a:gd name="connsiteX9" fmla="*/ 51821 w 179396"/>
              <a:gd name="connsiteY9" fmla="*/ 196876 h 391101"/>
              <a:gd name="connsiteX10" fmla="*/ 1021 w 179396"/>
              <a:gd name="connsiteY10" fmla="*/ 136551 h 39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96" h="391101">
                <a:moveTo>
                  <a:pt x="1021" y="136551"/>
                </a:moveTo>
                <a:cubicBezTo>
                  <a:pt x="9488" y="149780"/>
                  <a:pt x="88334" y="257201"/>
                  <a:pt x="102621" y="276251"/>
                </a:cubicBezTo>
                <a:cubicBezTo>
                  <a:pt x="116909" y="295301"/>
                  <a:pt x="101034" y="231801"/>
                  <a:pt x="86746" y="250851"/>
                </a:cubicBezTo>
                <a:cubicBezTo>
                  <a:pt x="72459" y="269901"/>
                  <a:pt x="10546" y="400605"/>
                  <a:pt x="16896" y="390551"/>
                </a:cubicBezTo>
                <a:cubicBezTo>
                  <a:pt x="23246" y="380497"/>
                  <a:pt x="97859" y="238680"/>
                  <a:pt x="124846" y="190526"/>
                </a:cubicBezTo>
                <a:cubicBezTo>
                  <a:pt x="151834" y="142372"/>
                  <a:pt x="184113" y="133376"/>
                  <a:pt x="178821" y="101626"/>
                </a:cubicBezTo>
                <a:cubicBezTo>
                  <a:pt x="173529" y="69876"/>
                  <a:pt x="94154" y="-1562"/>
                  <a:pt x="93096" y="26"/>
                </a:cubicBezTo>
                <a:cubicBezTo>
                  <a:pt x="92038" y="1614"/>
                  <a:pt x="174059" y="76755"/>
                  <a:pt x="172471" y="111151"/>
                </a:cubicBezTo>
                <a:cubicBezTo>
                  <a:pt x="170884" y="145547"/>
                  <a:pt x="103679" y="192114"/>
                  <a:pt x="83571" y="206401"/>
                </a:cubicBezTo>
                <a:cubicBezTo>
                  <a:pt x="63463" y="220688"/>
                  <a:pt x="64521" y="206930"/>
                  <a:pt x="51821" y="196876"/>
                </a:cubicBezTo>
                <a:cubicBezTo>
                  <a:pt x="39121" y="186822"/>
                  <a:pt x="-7446" y="123322"/>
                  <a:pt x="1021" y="136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7ECC5FD-98F3-A56D-C700-1C67B6D42981}"/>
              </a:ext>
            </a:extLst>
          </p:cNvPr>
          <p:cNvSpPr/>
          <p:nvPr/>
        </p:nvSpPr>
        <p:spPr>
          <a:xfrm>
            <a:off x="6305367" y="4673185"/>
            <a:ext cx="222525" cy="970922"/>
          </a:xfrm>
          <a:custGeom>
            <a:avLst/>
            <a:gdLst>
              <a:gd name="connsiteX0" fmla="*/ 183 w 222525"/>
              <a:gd name="connsiteY0" fmla="*/ 415 h 970922"/>
              <a:gd name="connsiteX1" fmla="*/ 73208 w 222525"/>
              <a:gd name="connsiteY1" fmla="*/ 470315 h 970922"/>
              <a:gd name="connsiteX2" fmla="*/ 143058 w 222525"/>
              <a:gd name="connsiteY2" fmla="*/ 784640 h 970922"/>
              <a:gd name="connsiteX3" fmla="*/ 143058 w 222525"/>
              <a:gd name="connsiteY3" fmla="*/ 730665 h 970922"/>
              <a:gd name="connsiteX4" fmla="*/ 222433 w 222525"/>
              <a:gd name="connsiteY4" fmla="*/ 968790 h 970922"/>
              <a:gd name="connsiteX5" fmla="*/ 155758 w 222525"/>
              <a:gd name="connsiteY5" fmla="*/ 813215 h 970922"/>
              <a:gd name="connsiteX6" fmla="*/ 16058 w 222525"/>
              <a:gd name="connsiteY6" fmla="*/ 270290 h 970922"/>
              <a:gd name="connsiteX7" fmla="*/ 50983 w 222525"/>
              <a:gd name="connsiteY7" fmla="*/ 384590 h 970922"/>
              <a:gd name="connsiteX8" fmla="*/ 183 w 222525"/>
              <a:gd name="connsiteY8" fmla="*/ 415 h 97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525" h="970922">
                <a:moveTo>
                  <a:pt x="183" y="415"/>
                </a:moveTo>
                <a:cubicBezTo>
                  <a:pt x="3887" y="14702"/>
                  <a:pt x="49396" y="339611"/>
                  <a:pt x="73208" y="470315"/>
                </a:cubicBezTo>
                <a:cubicBezTo>
                  <a:pt x="97020" y="601019"/>
                  <a:pt x="131416" y="741248"/>
                  <a:pt x="143058" y="784640"/>
                </a:cubicBezTo>
                <a:cubicBezTo>
                  <a:pt x="154700" y="828032"/>
                  <a:pt x="129829" y="699973"/>
                  <a:pt x="143058" y="730665"/>
                </a:cubicBezTo>
                <a:cubicBezTo>
                  <a:pt x="156287" y="761357"/>
                  <a:pt x="220316" y="955032"/>
                  <a:pt x="222433" y="968790"/>
                </a:cubicBezTo>
                <a:cubicBezTo>
                  <a:pt x="224550" y="982548"/>
                  <a:pt x="190154" y="929632"/>
                  <a:pt x="155758" y="813215"/>
                </a:cubicBezTo>
                <a:cubicBezTo>
                  <a:pt x="121362" y="696798"/>
                  <a:pt x="33520" y="341727"/>
                  <a:pt x="16058" y="270290"/>
                </a:cubicBezTo>
                <a:cubicBezTo>
                  <a:pt x="-1404" y="198853"/>
                  <a:pt x="52041" y="424807"/>
                  <a:pt x="50983" y="384590"/>
                </a:cubicBezTo>
                <a:cubicBezTo>
                  <a:pt x="49925" y="344373"/>
                  <a:pt x="-3521" y="-13872"/>
                  <a:pt x="183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5D4F0E0A-C8C9-C948-44A4-B59AF47AAB49}"/>
              </a:ext>
            </a:extLst>
          </p:cNvPr>
          <p:cNvSpPr/>
          <p:nvPr/>
        </p:nvSpPr>
        <p:spPr>
          <a:xfrm>
            <a:off x="6472482" y="5597125"/>
            <a:ext cx="233137" cy="361980"/>
          </a:xfrm>
          <a:custGeom>
            <a:avLst/>
            <a:gdLst>
              <a:gd name="connsiteX0" fmla="*/ 233118 w 233137"/>
              <a:gd name="connsiteY0" fmla="*/ 400 h 361980"/>
              <a:gd name="connsiteX1" fmla="*/ 144218 w 233137"/>
              <a:gd name="connsiteY1" fmla="*/ 121050 h 361980"/>
              <a:gd name="connsiteX2" fmla="*/ 80718 w 233137"/>
              <a:gd name="connsiteY2" fmla="*/ 225825 h 361980"/>
              <a:gd name="connsiteX3" fmla="*/ 1343 w 233137"/>
              <a:gd name="connsiteY3" fmla="*/ 359175 h 361980"/>
              <a:gd name="connsiteX4" fmla="*/ 150568 w 233137"/>
              <a:gd name="connsiteY4" fmla="*/ 92475 h 361980"/>
              <a:gd name="connsiteX5" fmla="*/ 233118 w 233137"/>
              <a:gd name="connsiteY5" fmla="*/ 400 h 36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37" h="361980">
                <a:moveTo>
                  <a:pt x="233118" y="400"/>
                </a:moveTo>
                <a:cubicBezTo>
                  <a:pt x="232060" y="5162"/>
                  <a:pt x="169618" y="83479"/>
                  <a:pt x="144218" y="121050"/>
                </a:cubicBezTo>
                <a:cubicBezTo>
                  <a:pt x="118818" y="158621"/>
                  <a:pt x="104530" y="186138"/>
                  <a:pt x="80718" y="225825"/>
                </a:cubicBezTo>
                <a:cubicBezTo>
                  <a:pt x="56905" y="265513"/>
                  <a:pt x="-10299" y="381400"/>
                  <a:pt x="1343" y="359175"/>
                </a:cubicBezTo>
                <a:cubicBezTo>
                  <a:pt x="12985" y="336950"/>
                  <a:pt x="108764" y="151212"/>
                  <a:pt x="150568" y="92475"/>
                </a:cubicBezTo>
                <a:cubicBezTo>
                  <a:pt x="192372" y="33738"/>
                  <a:pt x="234176" y="-4362"/>
                  <a:pt x="233118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8701EF62-9C7F-18F0-7F2A-7BCADF166A95}"/>
              </a:ext>
            </a:extLst>
          </p:cNvPr>
          <p:cNvSpPr/>
          <p:nvPr/>
        </p:nvSpPr>
        <p:spPr>
          <a:xfrm>
            <a:off x="6651621" y="5569390"/>
            <a:ext cx="184452" cy="63064"/>
          </a:xfrm>
          <a:custGeom>
            <a:avLst/>
            <a:gdLst>
              <a:gd name="connsiteX0" fmla="*/ 4 w 184452"/>
              <a:gd name="connsiteY0" fmla="*/ 31310 h 63064"/>
              <a:gd name="connsiteX1" fmla="*/ 73029 w 184452"/>
              <a:gd name="connsiteY1" fmla="*/ 12260 h 63064"/>
              <a:gd name="connsiteX2" fmla="*/ 184154 w 184452"/>
              <a:gd name="connsiteY2" fmla="*/ 63060 h 63064"/>
              <a:gd name="connsiteX3" fmla="*/ 104779 w 184452"/>
              <a:gd name="connsiteY3" fmla="*/ 9085 h 63064"/>
              <a:gd name="connsiteX4" fmla="*/ 76204 w 184452"/>
              <a:gd name="connsiteY4" fmla="*/ 2735 h 63064"/>
              <a:gd name="connsiteX5" fmla="*/ 4 w 184452"/>
              <a:gd name="connsiteY5" fmla="*/ 31310 h 6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452" h="63064">
                <a:moveTo>
                  <a:pt x="4" y="31310"/>
                </a:moveTo>
                <a:cubicBezTo>
                  <a:pt x="-525" y="32897"/>
                  <a:pt x="42337" y="6968"/>
                  <a:pt x="73029" y="12260"/>
                </a:cubicBezTo>
                <a:cubicBezTo>
                  <a:pt x="103721" y="17552"/>
                  <a:pt x="178862" y="63589"/>
                  <a:pt x="184154" y="63060"/>
                </a:cubicBezTo>
                <a:cubicBezTo>
                  <a:pt x="189446" y="62531"/>
                  <a:pt x="122771" y="19139"/>
                  <a:pt x="104779" y="9085"/>
                </a:cubicBezTo>
                <a:cubicBezTo>
                  <a:pt x="86787" y="-969"/>
                  <a:pt x="98429" y="-2028"/>
                  <a:pt x="76204" y="2735"/>
                </a:cubicBezTo>
                <a:cubicBezTo>
                  <a:pt x="53979" y="7497"/>
                  <a:pt x="533" y="29723"/>
                  <a:pt x="4" y="31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AECE35F0-734B-E4E2-679A-36773BA7F425}"/>
              </a:ext>
            </a:extLst>
          </p:cNvPr>
          <p:cNvSpPr/>
          <p:nvPr/>
        </p:nvSpPr>
        <p:spPr>
          <a:xfrm>
            <a:off x="6784934" y="5635621"/>
            <a:ext cx="58802" cy="130184"/>
          </a:xfrm>
          <a:custGeom>
            <a:avLst/>
            <a:gdLst>
              <a:gd name="connsiteX0" fmla="*/ 25441 w 58802"/>
              <a:gd name="connsiteY0" fmla="*/ 4 h 130184"/>
              <a:gd name="connsiteX1" fmla="*/ 47666 w 58802"/>
              <a:gd name="connsiteY1" fmla="*/ 73029 h 130184"/>
              <a:gd name="connsiteX2" fmla="*/ 41 w 58802"/>
              <a:gd name="connsiteY2" fmla="*/ 130179 h 130184"/>
              <a:gd name="connsiteX3" fmla="*/ 57191 w 58802"/>
              <a:gd name="connsiteY3" fmla="*/ 76204 h 130184"/>
              <a:gd name="connsiteX4" fmla="*/ 25441 w 58802"/>
              <a:gd name="connsiteY4" fmla="*/ 4 h 13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2" h="130184">
                <a:moveTo>
                  <a:pt x="25441" y="4"/>
                </a:moveTo>
                <a:cubicBezTo>
                  <a:pt x="23854" y="-525"/>
                  <a:pt x="51899" y="51333"/>
                  <a:pt x="47666" y="73029"/>
                </a:cubicBezTo>
                <a:cubicBezTo>
                  <a:pt x="43433" y="94725"/>
                  <a:pt x="-1546" y="129650"/>
                  <a:pt x="41" y="130179"/>
                </a:cubicBezTo>
                <a:cubicBezTo>
                  <a:pt x="1628" y="130708"/>
                  <a:pt x="47137" y="92079"/>
                  <a:pt x="57191" y="76204"/>
                </a:cubicBezTo>
                <a:cubicBezTo>
                  <a:pt x="67245" y="60329"/>
                  <a:pt x="27028" y="533"/>
                  <a:pt x="2544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08EABBC6-EA9D-6142-06F3-04BBF7525B6F}"/>
              </a:ext>
            </a:extLst>
          </p:cNvPr>
          <p:cNvSpPr/>
          <p:nvPr/>
        </p:nvSpPr>
        <p:spPr>
          <a:xfrm>
            <a:off x="6460558" y="5600282"/>
            <a:ext cx="264098" cy="383189"/>
          </a:xfrm>
          <a:custGeom>
            <a:avLst/>
            <a:gdLst>
              <a:gd name="connsiteX0" fmla="*/ 264092 w 264098"/>
              <a:gd name="connsiteY0" fmla="*/ 418 h 383189"/>
              <a:gd name="connsiteX1" fmla="*/ 124392 w 264098"/>
              <a:gd name="connsiteY1" fmla="*/ 219493 h 383189"/>
              <a:gd name="connsiteX2" fmla="*/ 567 w 264098"/>
              <a:gd name="connsiteY2" fmla="*/ 381418 h 383189"/>
              <a:gd name="connsiteX3" fmla="*/ 175192 w 264098"/>
              <a:gd name="connsiteY3" fmla="*/ 114718 h 383189"/>
              <a:gd name="connsiteX4" fmla="*/ 130742 w 264098"/>
              <a:gd name="connsiteY4" fmla="*/ 162343 h 383189"/>
              <a:gd name="connsiteX5" fmla="*/ 264092 w 264098"/>
              <a:gd name="connsiteY5" fmla="*/ 418 h 38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098" h="383189">
                <a:moveTo>
                  <a:pt x="264092" y="418"/>
                </a:moveTo>
                <a:cubicBezTo>
                  <a:pt x="263034" y="9943"/>
                  <a:pt x="168313" y="155993"/>
                  <a:pt x="124392" y="219493"/>
                </a:cubicBezTo>
                <a:cubicBezTo>
                  <a:pt x="80471" y="282993"/>
                  <a:pt x="-7900" y="398880"/>
                  <a:pt x="567" y="381418"/>
                </a:cubicBezTo>
                <a:cubicBezTo>
                  <a:pt x="9034" y="363956"/>
                  <a:pt x="153496" y="151230"/>
                  <a:pt x="175192" y="114718"/>
                </a:cubicBezTo>
                <a:cubicBezTo>
                  <a:pt x="196888" y="78206"/>
                  <a:pt x="120159" y="177689"/>
                  <a:pt x="130742" y="162343"/>
                </a:cubicBezTo>
                <a:cubicBezTo>
                  <a:pt x="141325" y="146997"/>
                  <a:pt x="265150" y="-9107"/>
                  <a:pt x="264092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1CE3770-672C-FE53-8E12-917D581943C9}"/>
              </a:ext>
            </a:extLst>
          </p:cNvPr>
          <p:cNvSpPr/>
          <p:nvPr/>
        </p:nvSpPr>
        <p:spPr>
          <a:xfrm>
            <a:off x="6670546" y="5559413"/>
            <a:ext cx="139838" cy="193687"/>
          </a:xfrm>
          <a:custGeom>
            <a:avLst/>
            <a:gdLst>
              <a:gd name="connsiteX0" fmla="*/ 129 w 139838"/>
              <a:gd name="connsiteY0" fmla="*/ 12 h 193687"/>
              <a:gd name="connsiteX1" fmla="*/ 92204 w 139838"/>
              <a:gd name="connsiteY1" fmla="*/ 79387 h 193687"/>
              <a:gd name="connsiteX2" fmla="*/ 114429 w 139838"/>
              <a:gd name="connsiteY2" fmla="*/ 136537 h 193687"/>
              <a:gd name="connsiteX3" fmla="*/ 114429 w 139838"/>
              <a:gd name="connsiteY3" fmla="*/ 79387 h 193687"/>
              <a:gd name="connsiteX4" fmla="*/ 139829 w 139838"/>
              <a:gd name="connsiteY4" fmla="*/ 193687 h 193687"/>
              <a:gd name="connsiteX5" fmla="*/ 117604 w 139838"/>
              <a:gd name="connsiteY5" fmla="*/ 79387 h 193687"/>
              <a:gd name="connsiteX6" fmla="*/ 139829 w 139838"/>
              <a:gd name="connsiteY6" fmla="*/ 66687 h 193687"/>
              <a:gd name="connsiteX7" fmla="*/ 114429 w 139838"/>
              <a:gd name="connsiteY7" fmla="*/ 73037 h 193687"/>
              <a:gd name="connsiteX8" fmla="*/ 129 w 139838"/>
              <a:gd name="connsiteY8" fmla="*/ 12 h 19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838" h="193687">
                <a:moveTo>
                  <a:pt x="129" y="12"/>
                </a:moveTo>
                <a:cubicBezTo>
                  <a:pt x="-3575" y="1070"/>
                  <a:pt x="73154" y="56633"/>
                  <a:pt x="92204" y="79387"/>
                </a:cubicBezTo>
                <a:cubicBezTo>
                  <a:pt x="111254" y="102141"/>
                  <a:pt x="110725" y="136537"/>
                  <a:pt x="114429" y="136537"/>
                </a:cubicBezTo>
                <a:cubicBezTo>
                  <a:pt x="118133" y="136537"/>
                  <a:pt x="110196" y="69862"/>
                  <a:pt x="114429" y="79387"/>
                </a:cubicBezTo>
                <a:cubicBezTo>
                  <a:pt x="118662" y="88912"/>
                  <a:pt x="139300" y="193687"/>
                  <a:pt x="139829" y="193687"/>
                </a:cubicBezTo>
                <a:cubicBezTo>
                  <a:pt x="140358" y="193687"/>
                  <a:pt x="117604" y="100554"/>
                  <a:pt x="117604" y="79387"/>
                </a:cubicBezTo>
                <a:cubicBezTo>
                  <a:pt x="117604" y="58220"/>
                  <a:pt x="140358" y="67745"/>
                  <a:pt x="139829" y="66687"/>
                </a:cubicBezTo>
                <a:cubicBezTo>
                  <a:pt x="139300" y="65629"/>
                  <a:pt x="131362" y="79387"/>
                  <a:pt x="114429" y="73037"/>
                </a:cubicBezTo>
                <a:cubicBezTo>
                  <a:pt x="97496" y="66687"/>
                  <a:pt x="3833" y="-1046"/>
                  <a:pt x="12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BB24974D-489B-EBD2-DF70-0B36F081B341}"/>
              </a:ext>
            </a:extLst>
          </p:cNvPr>
          <p:cNvSpPr/>
          <p:nvPr/>
        </p:nvSpPr>
        <p:spPr>
          <a:xfrm>
            <a:off x="6616479" y="5632435"/>
            <a:ext cx="156048" cy="111969"/>
          </a:xfrm>
          <a:custGeom>
            <a:avLst/>
            <a:gdLst>
              <a:gd name="connsiteX0" fmla="*/ 221 w 156048"/>
              <a:gd name="connsiteY0" fmla="*/ 111140 h 111969"/>
              <a:gd name="connsiteX1" fmla="*/ 98646 w 156048"/>
              <a:gd name="connsiteY1" fmla="*/ 19065 h 111969"/>
              <a:gd name="connsiteX2" fmla="*/ 155796 w 156048"/>
              <a:gd name="connsiteY2" fmla="*/ 53990 h 111969"/>
              <a:gd name="connsiteX3" fmla="*/ 117696 w 156048"/>
              <a:gd name="connsiteY3" fmla="*/ 15 h 111969"/>
              <a:gd name="connsiteX4" fmla="*/ 73246 w 156048"/>
              <a:gd name="connsiteY4" fmla="*/ 60340 h 111969"/>
              <a:gd name="connsiteX5" fmla="*/ 221 w 156048"/>
              <a:gd name="connsiteY5" fmla="*/ 111140 h 1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048" h="111969">
                <a:moveTo>
                  <a:pt x="221" y="111140"/>
                </a:moveTo>
                <a:cubicBezTo>
                  <a:pt x="4454" y="104261"/>
                  <a:pt x="72717" y="28590"/>
                  <a:pt x="98646" y="19065"/>
                </a:cubicBezTo>
                <a:cubicBezTo>
                  <a:pt x="124575" y="9540"/>
                  <a:pt x="152621" y="57165"/>
                  <a:pt x="155796" y="53990"/>
                </a:cubicBezTo>
                <a:cubicBezTo>
                  <a:pt x="158971" y="50815"/>
                  <a:pt x="131454" y="-1043"/>
                  <a:pt x="117696" y="15"/>
                </a:cubicBezTo>
                <a:cubicBezTo>
                  <a:pt x="103938" y="1073"/>
                  <a:pt x="92825" y="40232"/>
                  <a:pt x="73246" y="60340"/>
                </a:cubicBezTo>
                <a:cubicBezTo>
                  <a:pt x="53667" y="80448"/>
                  <a:pt x="-4012" y="118019"/>
                  <a:pt x="221" y="111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FF90CED6-37A0-D432-4F6D-FA272BB511D3}"/>
              </a:ext>
            </a:extLst>
          </p:cNvPr>
          <p:cNvSpPr/>
          <p:nvPr/>
        </p:nvSpPr>
        <p:spPr>
          <a:xfrm>
            <a:off x="6083246" y="4095338"/>
            <a:ext cx="61802" cy="570273"/>
          </a:xfrm>
          <a:custGeom>
            <a:avLst/>
            <a:gdLst>
              <a:gd name="connsiteX0" fmla="*/ 34979 w 61802"/>
              <a:gd name="connsiteY0" fmla="*/ 412 h 570273"/>
              <a:gd name="connsiteX1" fmla="*/ 54 w 61802"/>
              <a:gd name="connsiteY1" fmla="*/ 260762 h 570273"/>
              <a:gd name="connsiteX2" fmla="*/ 44504 w 61802"/>
              <a:gd name="connsiteY2" fmla="*/ 171862 h 570273"/>
              <a:gd name="connsiteX3" fmla="*/ 19104 w 61802"/>
              <a:gd name="connsiteY3" fmla="*/ 292512 h 570273"/>
              <a:gd name="connsiteX4" fmla="*/ 60379 w 61802"/>
              <a:gd name="connsiteY4" fmla="*/ 568737 h 570273"/>
              <a:gd name="connsiteX5" fmla="*/ 47679 w 61802"/>
              <a:gd name="connsiteY5" fmla="*/ 403637 h 570273"/>
              <a:gd name="connsiteX6" fmla="*/ 3229 w 61802"/>
              <a:gd name="connsiteY6" fmla="*/ 394112 h 570273"/>
              <a:gd name="connsiteX7" fmla="*/ 31804 w 61802"/>
              <a:gd name="connsiteY7" fmla="*/ 181387 h 570273"/>
              <a:gd name="connsiteX8" fmla="*/ 19104 w 61802"/>
              <a:gd name="connsiteY8" fmla="*/ 200437 h 570273"/>
              <a:gd name="connsiteX9" fmla="*/ 34979 w 61802"/>
              <a:gd name="connsiteY9" fmla="*/ 412 h 57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02" h="570273">
                <a:moveTo>
                  <a:pt x="34979" y="412"/>
                </a:moveTo>
                <a:cubicBezTo>
                  <a:pt x="31804" y="10466"/>
                  <a:pt x="-1534" y="232187"/>
                  <a:pt x="54" y="260762"/>
                </a:cubicBezTo>
                <a:cubicBezTo>
                  <a:pt x="1641" y="289337"/>
                  <a:pt x="41329" y="166570"/>
                  <a:pt x="44504" y="171862"/>
                </a:cubicBezTo>
                <a:cubicBezTo>
                  <a:pt x="47679" y="177154"/>
                  <a:pt x="16458" y="226366"/>
                  <a:pt x="19104" y="292512"/>
                </a:cubicBezTo>
                <a:cubicBezTo>
                  <a:pt x="21750" y="358658"/>
                  <a:pt x="55616" y="550216"/>
                  <a:pt x="60379" y="568737"/>
                </a:cubicBezTo>
                <a:cubicBezTo>
                  <a:pt x="65142" y="587258"/>
                  <a:pt x="57204" y="432741"/>
                  <a:pt x="47679" y="403637"/>
                </a:cubicBezTo>
                <a:cubicBezTo>
                  <a:pt x="38154" y="374533"/>
                  <a:pt x="5875" y="431154"/>
                  <a:pt x="3229" y="394112"/>
                </a:cubicBezTo>
                <a:cubicBezTo>
                  <a:pt x="583" y="357070"/>
                  <a:pt x="29158" y="213666"/>
                  <a:pt x="31804" y="181387"/>
                </a:cubicBezTo>
                <a:cubicBezTo>
                  <a:pt x="34450" y="149108"/>
                  <a:pt x="20691" y="233774"/>
                  <a:pt x="19104" y="200437"/>
                </a:cubicBezTo>
                <a:cubicBezTo>
                  <a:pt x="17517" y="167100"/>
                  <a:pt x="38154" y="-9642"/>
                  <a:pt x="34979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146A902E-1CD0-8321-9081-C5B32732BE3A}"/>
              </a:ext>
            </a:extLst>
          </p:cNvPr>
          <p:cNvSpPr/>
          <p:nvPr/>
        </p:nvSpPr>
        <p:spPr>
          <a:xfrm>
            <a:off x="6133962" y="4653651"/>
            <a:ext cx="35463" cy="637288"/>
          </a:xfrm>
          <a:custGeom>
            <a:avLst/>
            <a:gdLst>
              <a:gd name="connsiteX0" fmla="*/ 16013 w 35463"/>
              <a:gd name="connsiteY0" fmla="*/ 4074 h 637288"/>
              <a:gd name="connsiteX1" fmla="*/ 35063 w 35463"/>
              <a:gd name="connsiteY1" fmla="*/ 613674 h 637288"/>
              <a:gd name="connsiteX2" fmla="*/ 28713 w 35463"/>
              <a:gd name="connsiteY2" fmla="*/ 489849 h 637288"/>
              <a:gd name="connsiteX3" fmla="*/ 25538 w 35463"/>
              <a:gd name="connsiteY3" fmla="*/ 277124 h 637288"/>
              <a:gd name="connsiteX4" fmla="*/ 138 w 35463"/>
              <a:gd name="connsiteY4" fmla="*/ 343799 h 637288"/>
              <a:gd name="connsiteX5" fmla="*/ 16013 w 35463"/>
              <a:gd name="connsiteY5" fmla="*/ 4074 h 63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63" h="637288">
                <a:moveTo>
                  <a:pt x="16013" y="4074"/>
                </a:moveTo>
                <a:cubicBezTo>
                  <a:pt x="21834" y="49053"/>
                  <a:pt x="32946" y="532712"/>
                  <a:pt x="35063" y="613674"/>
                </a:cubicBezTo>
                <a:cubicBezTo>
                  <a:pt x="37180" y="694636"/>
                  <a:pt x="30300" y="545941"/>
                  <a:pt x="28713" y="489849"/>
                </a:cubicBezTo>
                <a:cubicBezTo>
                  <a:pt x="27126" y="433757"/>
                  <a:pt x="30300" y="301466"/>
                  <a:pt x="25538" y="277124"/>
                </a:cubicBezTo>
                <a:cubicBezTo>
                  <a:pt x="20776" y="252782"/>
                  <a:pt x="-1979" y="387191"/>
                  <a:pt x="138" y="343799"/>
                </a:cubicBezTo>
                <a:cubicBezTo>
                  <a:pt x="2255" y="300407"/>
                  <a:pt x="10192" y="-40905"/>
                  <a:pt x="16013" y="4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5F856E1D-A4E3-C15C-1508-DD6AFF35C6A8}"/>
              </a:ext>
            </a:extLst>
          </p:cNvPr>
          <p:cNvSpPr/>
          <p:nvPr/>
        </p:nvSpPr>
        <p:spPr>
          <a:xfrm>
            <a:off x="6120878" y="5237990"/>
            <a:ext cx="70450" cy="248778"/>
          </a:xfrm>
          <a:custGeom>
            <a:avLst/>
            <a:gdLst>
              <a:gd name="connsiteX0" fmla="*/ 70372 w 70450"/>
              <a:gd name="connsiteY0" fmla="*/ 760 h 248778"/>
              <a:gd name="connsiteX1" fmla="*/ 6872 w 70450"/>
              <a:gd name="connsiteY1" fmla="*/ 134110 h 248778"/>
              <a:gd name="connsiteX2" fmla="*/ 22747 w 70450"/>
              <a:gd name="connsiteY2" fmla="*/ 248410 h 248778"/>
              <a:gd name="connsiteX3" fmla="*/ 6872 w 70450"/>
              <a:gd name="connsiteY3" fmla="*/ 165860 h 248778"/>
              <a:gd name="connsiteX4" fmla="*/ 522 w 70450"/>
              <a:gd name="connsiteY4" fmla="*/ 38860 h 248778"/>
              <a:gd name="connsiteX5" fmla="*/ 19572 w 70450"/>
              <a:gd name="connsiteY5" fmla="*/ 76960 h 248778"/>
              <a:gd name="connsiteX6" fmla="*/ 70372 w 70450"/>
              <a:gd name="connsiteY6" fmla="*/ 760 h 24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50" h="248778">
                <a:moveTo>
                  <a:pt x="70372" y="760"/>
                </a:moveTo>
                <a:cubicBezTo>
                  <a:pt x="68255" y="10285"/>
                  <a:pt x="14809" y="92835"/>
                  <a:pt x="6872" y="134110"/>
                </a:cubicBezTo>
                <a:cubicBezTo>
                  <a:pt x="-1065" y="175385"/>
                  <a:pt x="22747" y="243118"/>
                  <a:pt x="22747" y="248410"/>
                </a:cubicBezTo>
                <a:cubicBezTo>
                  <a:pt x="22747" y="253702"/>
                  <a:pt x="10576" y="200785"/>
                  <a:pt x="6872" y="165860"/>
                </a:cubicBezTo>
                <a:cubicBezTo>
                  <a:pt x="3168" y="130935"/>
                  <a:pt x="-1595" y="53677"/>
                  <a:pt x="522" y="38860"/>
                </a:cubicBezTo>
                <a:cubicBezTo>
                  <a:pt x="2639" y="24043"/>
                  <a:pt x="7930" y="79606"/>
                  <a:pt x="19572" y="76960"/>
                </a:cubicBezTo>
                <a:cubicBezTo>
                  <a:pt x="31214" y="74314"/>
                  <a:pt x="72489" y="-8765"/>
                  <a:pt x="70372" y="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390A1469-A1C7-F478-7322-3682E0998C9E}"/>
              </a:ext>
            </a:extLst>
          </p:cNvPr>
          <p:cNvSpPr/>
          <p:nvPr/>
        </p:nvSpPr>
        <p:spPr>
          <a:xfrm>
            <a:off x="5988002" y="5289541"/>
            <a:ext cx="308322" cy="197032"/>
          </a:xfrm>
          <a:custGeom>
            <a:avLst/>
            <a:gdLst>
              <a:gd name="connsiteX0" fmla="*/ 48 w 308322"/>
              <a:gd name="connsiteY0" fmla="*/ 196859 h 197032"/>
              <a:gd name="connsiteX1" fmla="*/ 155623 w 308322"/>
              <a:gd name="connsiteY1" fmla="*/ 133359 h 197032"/>
              <a:gd name="connsiteX2" fmla="*/ 304848 w 308322"/>
              <a:gd name="connsiteY2" fmla="*/ 133359 h 197032"/>
              <a:gd name="connsiteX3" fmla="*/ 244523 w 308322"/>
              <a:gd name="connsiteY3" fmla="*/ 114309 h 197032"/>
              <a:gd name="connsiteX4" fmla="*/ 63548 w 308322"/>
              <a:gd name="connsiteY4" fmla="*/ 9 h 197032"/>
              <a:gd name="connsiteX5" fmla="*/ 241348 w 308322"/>
              <a:gd name="connsiteY5" fmla="*/ 107959 h 197032"/>
              <a:gd name="connsiteX6" fmla="*/ 98473 w 308322"/>
              <a:gd name="connsiteY6" fmla="*/ 114309 h 197032"/>
              <a:gd name="connsiteX7" fmla="*/ 171498 w 308322"/>
              <a:gd name="connsiteY7" fmla="*/ 111134 h 197032"/>
              <a:gd name="connsiteX8" fmla="*/ 48 w 308322"/>
              <a:gd name="connsiteY8" fmla="*/ 196859 h 19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322" h="197032">
                <a:moveTo>
                  <a:pt x="48" y="196859"/>
                </a:moveTo>
                <a:cubicBezTo>
                  <a:pt x="-2598" y="200563"/>
                  <a:pt x="104823" y="143942"/>
                  <a:pt x="155623" y="133359"/>
                </a:cubicBezTo>
                <a:cubicBezTo>
                  <a:pt x="206423" y="122776"/>
                  <a:pt x="290031" y="136534"/>
                  <a:pt x="304848" y="133359"/>
                </a:cubicBezTo>
                <a:cubicBezTo>
                  <a:pt x="319665" y="130184"/>
                  <a:pt x="284740" y="136534"/>
                  <a:pt x="244523" y="114309"/>
                </a:cubicBezTo>
                <a:cubicBezTo>
                  <a:pt x="204306" y="92084"/>
                  <a:pt x="64077" y="1067"/>
                  <a:pt x="63548" y="9"/>
                </a:cubicBezTo>
                <a:cubicBezTo>
                  <a:pt x="63019" y="-1049"/>
                  <a:pt x="235527" y="88909"/>
                  <a:pt x="241348" y="107959"/>
                </a:cubicBezTo>
                <a:cubicBezTo>
                  <a:pt x="247169" y="127009"/>
                  <a:pt x="98473" y="114309"/>
                  <a:pt x="98473" y="114309"/>
                </a:cubicBezTo>
                <a:cubicBezTo>
                  <a:pt x="86831" y="114838"/>
                  <a:pt x="190019" y="103726"/>
                  <a:pt x="171498" y="111134"/>
                </a:cubicBezTo>
                <a:cubicBezTo>
                  <a:pt x="152977" y="118542"/>
                  <a:pt x="2694" y="193155"/>
                  <a:pt x="48" y="196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BCCCC79D-8BFE-CA63-EE83-364C10C82DFD}"/>
              </a:ext>
            </a:extLst>
          </p:cNvPr>
          <p:cNvSpPr/>
          <p:nvPr/>
        </p:nvSpPr>
        <p:spPr>
          <a:xfrm>
            <a:off x="6051170" y="4889235"/>
            <a:ext cx="160184" cy="463930"/>
          </a:xfrm>
          <a:custGeom>
            <a:avLst/>
            <a:gdLst>
              <a:gd name="connsiteX0" fmla="*/ 143255 w 160184"/>
              <a:gd name="connsiteY0" fmla="*/ 265 h 463930"/>
              <a:gd name="connsiteX1" fmla="*/ 159130 w 160184"/>
              <a:gd name="connsiteY1" fmla="*/ 241565 h 463930"/>
              <a:gd name="connsiteX2" fmla="*/ 108330 w 160184"/>
              <a:gd name="connsiteY2" fmla="*/ 317765 h 463930"/>
              <a:gd name="connsiteX3" fmla="*/ 380 w 160184"/>
              <a:gd name="connsiteY3" fmla="*/ 463815 h 463930"/>
              <a:gd name="connsiteX4" fmla="*/ 149605 w 160184"/>
              <a:gd name="connsiteY4" fmla="*/ 292365 h 463930"/>
              <a:gd name="connsiteX5" fmla="*/ 143255 w 160184"/>
              <a:gd name="connsiteY5" fmla="*/ 265 h 46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84" h="463930">
                <a:moveTo>
                  <a:pt x="143255" y="265"/>
                </a:moveTo>
                <a:cubicBezTo>
                  <a:pt x="144842" y="-8202"/>
                  <a:pt x="164951" y="188648"/>
                  <a:pt x="159130" y="241565"/>
                </a:cubicBezTo>
                <a:cubicBezTo>
                  <a:pt x="153309" y="294482"/>
                  <a:pt x="134788" y="280723"/>
                  <a:pt x="108330" y="317765"/>
                </a:cubicBezTo>
                <a:cubicBezTo>
                  <a:pt x="81872" y="354807"/>
                  <a:pt x="-6499" y="468048"/>
                  <a:pt x="380" y="463815"/>
                </a:cubicBezTo>
                <a:cubicBezTo>
                  <a:pt x="7259" y="459582"/>
                  <a:pt x="126322" y="364332"/>
                  <a:pt x="149605" y="292365"/>
                </a:cubicBezTo>
                <a:cubicBezTo>
                  <a:pt x="172888" y="220398"/>
                  <a:pt x="141668" y="8732"/>
                  <a:pt x="143255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E63CAE1A-7A14-0C9B-4ABD-95C277F944AE}"/>
              </a:ext>
            </a:extLst>
          </p:cNvPr>
          <p:cNvSpPr/>
          <p:nvPr/>
        </p:nvSpPr>
        <p:spPr>
          <a:xfrm>
            <a:off x="5872486" y="5536470"/>
            <a:ext cx="93539" cy="328343"/>
          </a:xfrm>
          <a:custGeom>
            <a:avLst/>
            <a:gdLst>
              <a:gd name="connsiteX0" fmla="*/ 52064 w 93539"/>
              <a:gd name="connsiteY0" fmla="*/ 730 h 328343"/>
              <a:gd name="connsiteX1" fmla="*/ 20314 w 93539"/>
              <a:gd name="connsiteY1" fmla="*/ 95980 h 328343"/>
              <a:gd name="connsiteX2" fmla="*/ 39364 w 93539"/>
              <a:gd name="connsiteY2" fmla="*/ 219805 h 328343"/>
              <a:gd name="connsiteX3" fmla="*/ 26664 w 93539"/>
              <a:gd name="connsiteY3" fmla="*/ 203930 h 328343"/>
              <a:gd name="connsiteX4" fmla="*/ 93339 w 93539"/>
              <a:gd name="connsiteY4" fmla="*/ 327755 h 328343"/>
              <a:gd name="connsiteX5" fmla="*/ 45714 w 93539"/>
              <a:gd name="connsiteY5" fmla="*/ 245205 h 328343"/>
              <a:gd name="connsiteX6" fmla="*/ 1264 w 93539"/>
              <a:gd name="connsiteY6" fmla="*/ 121380 h 328343"/>
              <a:gd name="connsiteX7" fmla="*/ 13964 w 93539"/>
              <a:gd name="connsiteY7" fmla="*/ 146780 h 328343"/>
              <a:gd name="connsiteX8" fmla="*/ 52064 w 93539"/>
              <a:gd name="connsiteY8" fmla="*/ 730 h 32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39" h="328343">
                <a:moveTo>
                  <a:pt x="52064" y="730"/>
                </a:moveTo>
                <a:cubicBezTo>
                  <a:pt x="53122" y="-7737"/>
                  <a:pt x="22431" y="59468"/>
                  <a:pt x="20314" y="95980"/>
                </a:cubicBezTo>
                <a:cubicBezTo>
                  <a:pt x="18197" y="132492"/>
                  <a:pt x="38306" y="201814"/>
                  <a:pt x="39364" y="219805"/>
                </a:cubicBezTo>
                <a:cubicBezTo>
                  <a:pt x="40422" y="237796"/>
                  <a:pt x="17668" y="185938"/>
                  <a:pt x="26664" y="203930"/>
                </a:cubicBezTo>
                <a:cubicBezTo>
                  <a:pt x="35660" y="221922"/>
                  <a:pt x="90164" y="320876"/>
                  <a:pt x="93339" y="327755"/>
                </a:cubicBezTo>
                <a:cubicBezTo>
                  <a:pt x="96514" y="334634"/>
                  <a:pt x="61060" y="279601"/>
                  <a:pt x="45714" y="245205"/>
                </a:cubicBezTo>
                <a:cubicBezTo>
                  <a:pt x="30368" y="210809"/>
                  <a:pt x="6556" y="137784"/>
                  <a:pt x="1264" y="121380"/>
                </a:cubicBezTo>
                <a:cubicBezTo>
                  <a:pt x="-4028" y="104976"/>
                  <a:pt x="8672" y="163713"/>
                  <a:pt x="13964" y="146780"/>
                </a:cubicBezTo>
                <a:cubicBezTo>
                  <a:pt x="19256" y="129847"/>
                  <a:pt x="51006" y="9197"/>
                  <a:pt x="52064" y="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C75DF12-F9A4-5FF6-76D2-7AFD19F60240}"/>
              </a:ext>
            </a:extLst>
          </p:cNvPr>
          <p:cNvSpPr/>
          <p:nvPr/>
        </p:nvSpPr>
        <p:spPr>
          <a:xfrm>
            <a:off x="6118158" y="4399550"/>
            <a:ext cx="19139" cy="648561"/>
          </a:xfrm>
          <a:custGeom>
            <a:avLst/>
            <a:gdLst>
              <a:gd name="connsiteX0" fmla="*/ 67 w 19139"/>
              <a:gd name="connsiteY0" fmla="*/ 1000 h 648561"/>
              <a:gd name="connsiteX1" fmla="*/ 9592 w 19139"/>
              <a:gd name="connsiteY1" fmla="*/ 455025 h 648561"/>
              <a:gd name="connsiteX2" fmla="*/ 3242 w 19139"/>
              <a:gd name="connsiteY2" fmla="*/ 642350 h 648561"/>
              <a:gd name="connsiteX3" fmla="*/ 19117 w 19139"/>
              <a:gd name="connsiteY3" fmla="*/ 248650 h 648561"/>
              <a:gd name="connsiteX4" fmla="*/ 6417 w 19139"/>
              <a:gd name="connsiteY4" fmla="*/ 331200 h 648561"/>
              <a:gd name="connsiteX5" fmla="*/ 67 w 19139"/>
              <a:gd name="connsiteY5" fmla="*/ 1000 h 64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39" h="648561">
                <a:moveTo>
                  <a:pt x="67" y="1000"/>
                </a:moveTo>
                <a:cubicBezTo>
                  <a:pt x="596" y="21637"/>
                  <a:pt x="9063" y="348133"/>
                  <a:pt x="9592" y="455025"/>
                </a:cubicBezTo>
                <a:cubicBezTo>
                  <a:pt x="10121" y="561917"/>
                  <a:pt x="1655" y="676746"/>
                  <a:pt x="3242" y="642350"/>
                </a:cubicBezTo>
                <a:cubicBezTo>
                  <a:pt x="4830" y="607954"/>
                  <a:pt x="18588" y="300508"/>
                  <a:pt x="19117" y="248650"/>
                </a:cubicBezTo>
                <a:cubicBezTo>
                  <a:pt x="19646" y="196792"/>
                  <a:pt x="10650" y="377238"/>
                  <a:pt x="6417" y="331200"/>
                </a:cubicBezTo>
                <a:cubicBezTo>
                  <a:pt x="2184" y="285163"/>
                  <a:pt x="-462" y="-19637"/>
                  <a:pt x="67" y="1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6E201EFF-F66B-E852-313D-1CB929373DF9}"/>
              </a:ext>
            </a:extLst>
          </p:cNvPr>
          <p:cNvSpPr/>
          <p:nvPr/>
        </p:nvSpPr>
        <p:spPr>
          <a:xfrm>
            <a:off x="6200165" y="4038851"/>
            <a:ext cx="64561" cy="485567"/>
          </a:xfrm>
          <a:custGeom>
            <a:avLst/>
            <a:gdLst>
              <a:gd name="connsiteX0" fmla="*/ 610 w 64561"/>
              <a:gd name="connsiteY0" fmla="*/ 6099 h 485567"/>
              <a:gd name="connsiteX1" fmla="*/ 64110 w 64561"/>
              <a:gd name="connsiteY1" fmla="*/ 475999 h 485567"/>
              <a:gd name="connsiteX2" fmla="*/ 29185 w 64561"/>
              <a:gd name="connsiteY2" fmla="*/ 314074 h 485567"/>
              <a:gd name="connsiteX3" fmla="*/ 32360 w 64561"/>
              <a:gd name="connsiteY3" fmla="*/ 215649 h 485567"/>
              <a:gd name="connsiteX4" fmla="*/ 610 w 64561"/>
              <a:gd name="connsiteY4" fmla="*/ 6099 h 48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61" h="485567">
                <a:moveTo>
                  <a:pt x="610" y="6099"/>
                </a:moveTo>
                <a:cubicBezTo>
                  <a:pt x="5902" y="49491"/>
                  <a:pt x="59348" y="424670"/>
                  <a:pt x="64110" y="475999"/>
                </a:cubicBezTo>
                <a:cubicBezTo>
                  <a:pt x="68872" y="527328"/>
                  <a:pt x="34477" y="357466"/>
                  <a:pt x="29185" y="314074"/>
                </a:cubicBezTo>
                <a:cubicBezTo>
                  <a:pt x="23893" y="270682"/>
                  <a:pt x="38710" y="268036"/>
                  <a:pt x="32360" y="215649"/>
                </a:cubicBezTo>
                <a:cubicBezTo>
                  <a:pt x="26010" y="163262"/>
                  <a:pt x="-4682" y="-37293"/>
                  <a:pt x="610" y="6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D49C63E9-0F2B-D191-28C8-7E46A00D2AAA}"/>
              </a:ext>
            </a:extLst>
          </p:cNvPr>
          <p:cNvSpPr/>
          <p:nvPr/>
        </p:nvSpPr>
        <p:spPr>
          <a:xfrm>
            <a:off x="6140442" y="4047374"/>
            <a:ext cx="41487" cy="394630"/>
          </a:xfrm>
          <a:custGeom>
            <a:avLst/>
            <a:gdLst>
              <a:gd name="connsiteX0" fmla="*/ 41283 w 41487"/>
              <a:gd name="connsiteY0" fmla="*/ 751 h 394630"/>
              <a:gd name="connsiteX1" fmla="*/ 34933 w 41487"/>
              <a:gd name="connsiteY1" fmla="*/ 394451 h 394630"/>
              <a:gd name="connsiteX2" fmla="*/ 8 w 41487"/>
              <a:gd name="connsiteY2" fmla="*/ 54726 h 394630"/>
              <a:gd name="connsiteX3" fmla="*/ 31758 w 41487"/>
              <a:gd name="connsiteY3" fmla="*/ 289676 h 394630"/>
              <a:gd name="connsiteX4" fmla="*/ 41283 w 41487"/>
              <a:gd name="connsiteY4" fmla="*/ 751 h 39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87" h="394630">
                <a:moveTo>
                  <a:pt x="41283" y="751"/>
                </a:moveTo>
                <a:cubicBezTo>
                  <a:pt x="41812" y="18213"/>
                  <a:pt x="41812" y="385455"/>
                  <a:pt x="34933" y="394451"/>
                </a:cubicBezTo>
                <a:cubicBezTo>
                  <a:pt x="28054" y="403447"/>
                  <a:pt x="537" y="72188"/>
                  <a:pt x="8" y="54726"/>
                </a:cubicBezTo>
                <a:cubicBezTo>
                  <a:pt x="-521" y="37264"/>
                  <a:pt x="23291" y="303434"/>
                  <a:pt x="31758" y="289676"/>
                </a:cubicBezTo>
                <a:cubicBezTo>
                  <a:pt x="40225" y="275918"/>
                  <a:pt x="40754" y="-16711"/>
                  <a:pt x="41283" y="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00DE28DE-1665-E86D-094B-545FE3D6DE9F}"/>
              </a:ext>
            </a:extLst>
          </p:cNvPr>
          <p:cNvSpPr/>
          <p:nvPr/>
        </p:nvSpPr>
        <p:spPr>
          <a:xfrm>
            <a:off x="6657975" y="5681746"/>
            <a:ext cx="113481" cy="61996"/>
          </a:xfrm>
          <a:custGeom>
            <a:avLst/>
            <a:gdLst>
              <a:gd name="connsiteX0" fmla="*/ 0 w 113481"/>
              <a:gd name="connsiteY0" fmla="*/ 61829 h 61996"/>
              <a:gd name="connsiteX1" fmla="*/ 107950 w 113481"/>
              <a:gd name="connsiteY1" fmla="*/ 1504 h 61996"/>
              <a:gd name="connsiteX2" fmla="*/ 95250 w 113481"/>
              <a:gd name="connsiteY2" fmla="*/ 20554 h 61996"/>
              <a:gd name="connsiteX3" fmla="*/ 73025 w 113481"/>
              <a:gd name="connsiteY3" fmla="*/ 45954 h 61996"/>
              <a:gd name="connsiteX4" fmla="*/ 107950 w 113481"/>
              <a:gd name="connsiteY4" fmla="*/ 20554 h 61996"/>
              <a:gd name="connsiteX5" fmla="*/ 0 w 113481"/>
              <a:gd name="connsiteY5" fmla="*/ 61829 h 6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481" h="61996">
                <a:moveTo>
                  <a:pt x="0" y="61829"/>
                </a:moveTo>
                <a:cubicBezTo>
                  <a:pt x="0" y="58654"/>
                  <a:pt x="107950" y="1504"/>
                  <a:pt x="107950" y="1504"/>
                </a:cubicBezTo>
                <a:cubicBezTo>
                  <a:pt x="123825" y="-5375"/>
                  <a:pt x="101071" y="13146"/>
                  <a:pt x="95250" y="20554"/>
                </a:cubicBezTo>
                <a:cubicBezTo>
                  <a:pt x="89429" y="27962"/>
                  <a:pt x="70908" y="45954"/>
                  <a:pt x="73025" y="45954"/>
                </a:cubicBezTo>
                <a:cubicBezTo>
                  <a:pt x="75142" y="45954"/>
                  <a:pt x="120650" y="18967"/>
                  <a:pt x="107950" y="20554"/>
                </a:cubicBezTo>
                <a:cubicBezTo>
                  <a:pt x="95250" y="22141"/>
                  <a:pt x="0" y="65004"/>
                  <a:pt x="0" y="61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C4BFE53A-2C5D-8792-9279-DE71A570D00F}"/>
              </a:ext>
            </a:extLst>
          </p:cNvPr>
          <p:cNvSpPr/>
          <p:nvPr/>
        </p:nvSpPr>
        <p:spPr>
          <a:xfrm>
            <a:off x="6647779" y="5676811"/>
            <a:ext cx="152741" cy="76443"/>
          </a:xfrm>
          <a:custGeom>
            <a:avLst/>
            <a:gdLst>
              <a:gd name="connsiteX0" fmla="*/ 671 w 152741"/>
              <a:gd name="connsiteY0" fmla="*/ 76289 h 76443"/>
              <a:gd name="connsiteX1" fmla="*/ 108621 w 152741"/>
              <a:gd name="connsiteY1" fmla="*/ 54064 h 76443"/>
              <a:gd name="connsiteX2" fmla="*/ 137196 w 152741"/>
              <a:gd name="connsiteY2" fmla="*/ 57239 h 76443"/>
              <a:gd name="connsiteX3" fmla="*/ 134021 w 152741"/>
              <a:gd name="connsiteY3" fmla="*/ 89 h 76443"/>
              <a:gd name="connsiteX4" fmla="*/ 149896 w 152741"/>
              <a:gd name="connsiteY4" fmla="*/ 44539 h 76443"/>
              <a:gd name="connsiteX5" fmla="*/ 67346 w 152741"/>
              <a:gd name="connsiteY5" fmla="*/ 63589 h 76443"/>
              <a:gd name="connsiteX6" fmla="*/ 671 w 152741"/>
              <a:gd name="connsiteY6" fmla="*/ 76289 h 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41" h="76443">
                <a:moveTo>
                  <a:pt x="671" y="76289"/>
                </a:moveTo>
                <a:cubicBezTo>
                  <a:pt x="7550" y="74702"/>
                  <a:pt x="85867" y="57239"/>
                  <a:pt x="108621" y="54064"/>
                </a:cubicBezTo>
                <a:cubicBezTo>
                  <a:pt x="131375" y="50889"/>
                  <a:pt x="132963" y="66235"/>
                  <a:pt x="137196" y="57239"/>
                </a:cubicBezTo>
                <a:cubicBezTo>
                  <a:pt x="141429" y="48243"/>
                  <a:pt x="131904" y="2206"/>
                  <a:pt x="134021" y="89"/>
                </a:cubicBezTo>
                <a:cubicBezTo>
                  <a:pt x="136138" y="-2028"/>
                  <a:pt x="161008" y="33956"/>
                  <a:pt x="149896" y="44539"/>
                </a:cubicBezTo>
                <a:cubicBezTo>
                  <a:pt x="138784" y="55122"/>
                  <a:pt x="93275" y="60414"/>
                  <a:pt x="67346" y="63589"/>
                </a:cubicBezTo>
                <a:cubicBezTo>
                  <a:pt x="41417" y="66764"/>
                  <a:pt x="-6208" y="77876"/>
                  <a:pt x="671" y="76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4BE5251-955C-AC35-CA95-6B6E286F4B5C}"/>
              </a:ext>
            </a:extLst>
          </p:cNvPr>
          <p:cNvSpPr/>
          <p:nvPr/>
        </p:nvSpPr>
        <p:spPr>
          <a:xfrm>
            <a:off x="6651169" y="5740099"/>
            <a:ext cx="163579" cy="26002"/>
          </a:xfrm>
          <a:custGeom>
            <a:avLst/>
            <a:gdLst>
              <a:gd name="connsiteX0" fmla="*/ 456 w 163579"/>
              <a:gd name="connsiteY0" fmla="*/ 25701 h 26002"/>
              <a:gd name="connsiteX1" fmla="*/ 159206 w 163579"/>
              <a:gd name="connsiteY1" fmla="*/ 301 h 26002"/>
              <a:gd name="connsiteX2" fmla="*/ 111581 w 163579"/>
              <a:gd name="connsiteY2" fmla="*/ 13001 h 26002"/>
              <a:gd name="connsiteX3" fmla="*/ 456 w 163579"/>
              <a:gd name="connsiteY3" fmla="*/ 25701 h 2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79" h="26002">
                <a:moveTo>
                  <a:pt x="456" y="25701"/>
                </a:moveTo>
                <a:cubicBezTo>
                  <a:pt x="8393" y="23584"/>
                  <a:pt x="140685" y="2418"/>
                  <a:pt x="159206" y="301"/>
                </a:cubicBezTo>
                <a:cubicBezTo>
                  <a:pt x="177727" y="-1816"/>
                  <a:pt x="132747" y="7709"/>
                  <a:pt x="111581" y="13001"/>
                </a:cubicBezTo>
                <a:cubicBezTo>
                  <a:pt x="90415" y="18293"/>
                  <a:pt x="-7481" y="27818"/>
                  <a:pt x="456" y="25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B4CD0DEE-C9E5-6E28-F509-1728698351F7}"/>
              </a:ext>
            </a:extLst>
          </p:cNvPr>
          <p:cNvSpPr/>
          <p:nvPr/>
        </p:nvSpPr>
        <p:spPr>
          <a:xfrm>
            <a:off x="6560151" y="5717355"/>
            <a:ext cx="120544" cy="146132"/>
          </a:xfrm>
          <a:custGeom>
            <a:avLst/>
            <a:gdLst>
              <a:gd name="connsiteX0" fmla="*/ 120049 w 120544"/>
              <a:gd name="connsiteY0" fmla="*/ 820 h 146132"/>
              <a:gd name="connsiteX1" fmla="*/ 2574 w 120544"/>
              <a:gd name="connsiteY1" fmla="*/ 143695 h 146132"/>
              <a:gd name="connsiteX2" fmla="*/ 43849 w 120544"/>
              <a:gd name="connsiteY2" fmla="*/ 86545 h 146132"/>
              <a:gd name="connsiteX3" fmla="*/ 120049 w 120544"/>
              <a:gd name="connsiteY3" fmla="*/ 820 h 14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544" h="146132">
                <a:moveTo>
                  <a:pt x="120049" y="820"/>
                </a:moveTo>
                <a:cubicBezTo>
                  <a:pt x="113170" y="10345"/>
                  <a:pt x="15274" y="129408"/>
                  <a:pt x="2574" y="143695"/>
                </a:cubicBezTo>
                <a:cubicBezTo>
                  <a:pt x="-10126" y="157983"/>
                  <a:pt x="27445" y="105595"/>
                  <a:pt x="43849" y="86545"/>
                </a:cubicBezTo>
                <a:cubicBezTo>
                  <a:pt x="60253" y="67495"/>
                  <a:pt x="126928" y="-8705"/>
                  <a:pt x="120049" y="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180B39D0-68E6-D80D-82D9-F7FBE29475DF}"/>
              </a:ext>
            </a:extLst>
          </p:cNvPr>
          <p:cNvSpPr/>
          <p:nvPr/>
        </p:nvSpPr>
        <p:spPr>
          <a:xfrm>
            <a:off x="6118081" y="5727095"/>
            <a:ext cx="184786" cy="45301"/>
          </a:xfrm>
          <a:custGeom>
            <a:avLst/>
            <a:gdLst>
              <a:gd name="connsiteX0" fmla="*/ 144 w 184786"/>
              <a:gd name="connsiteY0" fmla="*/ 45055 h 45301"/>
              <a:gd name="connsiteX1" fmla="*/ 95394 w 184786"/>
              <a:gd name="connsiteY1" fmla="*/ 13305 h 45301"/>
              <a:gd name="connsiteX2" fmla="*/ 184294 w 184786"/>
              <a:gd name="connsiteY2" fmla="*/ 32355 h 45301"/>
              <a:gd name="connsiteX3" fmla="*/ 133494 w 184786"/>
              <a:gd name="connsiteY3" fmla="*/ 16480 h 45301"/>
              <a:gd name="connsiteX4" fmla="*/ 114444 w 184786"/>
              <a:gd name="connsiteY4" fmla="*/ 605 h 45301"/>
              <a:gd name="connsiteX5" fmla="*/ 162069 w 184786"/>
              <a:gd name="connsiteY5" fmla="*/ 38705 h 45301"/>
              <a:gd name="connsiteX6" fmla="*/ 117619 w 184786"/>
              <a:gd name="connsiteY6" fmla="*/ 29180 h 45301"/>
              <a:gd name="connsiteX7" fmla="*/ 144 w 184786"/>
              <a:gd name="connsiteY7" fmla="*/ 45055 h 4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786" h="45301">
                <a:moveTo>
                  <a:pt x="144" y="45055"/>
                </a:moveTo>
                <a:cubicBezTo>
                  <a:pt x="-3560" y="42409"/>
                  <a:pt x="64702" y="15422"/>
                  <a:pt x="95394" y="13305"/>
                </a:cubicBezTo>
                <a:cubicBezTo>
                  <a:pt x="126086" y="11188"/>
                  <a:pt x="177944" y="31826"/>
                  <a:pt x="184294" y="32355"/>
                </a:cubicBezTo>
                <a:cubicBezTo>
                  <a:pt x="190644" y="32884"/>
                  <a:pt x="133494" y="16480"/>
                  <a:pt x="133494" y="16480"/>
                </a:cubicBezTo>
                <a:cubicBezTo>
                  <a:pt x="121852" y="11188"/>
                  <a:pt x="109682" y="-3099"/>
                  <a:pt x="114444" y="605"/>
                </a:cubicBezTo>
                <a:cubicBezTo>
                  <a:pt x="119206" y="4309"/>
                  <a:pt x="161540" y="33942"/>
                  <a:pt x="162069" y="38705"/>
                </a:cubicBezTo>
                <a:cubicBezTo>
                  <a:pt x="162598" y="43467"/>
                  <a:pt x="139315" y="30238"/>
                  <a:pt x="117619" y="29180"/>
                </a:cubicBezTo>
                <a:cubicBezTo>
                  <a:pt x="95923" y="28122"/>
                  <a:pt x="3848" y="47701"/>
                  <a:pt x="144" y="45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18081F37-337E-4729-D724-B41B9F94B5AB}"/>
              </a:ext>
            </a:extLst>
          </p:cNvPr>
          <p:cNvSpPr/>
          <p:nvPr/>
        </p:nvSpPr>
        <p:spPr>
          <a:xfrm>
            <a:off x="6540471" y="5934074"/>
            <a:ext cx="60919" cy="197638"/>
          </a:xfrm>
          <a:custGeom>
            <a:avLst/>
            <a:gdLst>
              <a:gd name="connsiteX0" fmla="*/ 60354 w 60919"/>
              <a:gd name="connsiteY0" fmla="*/ 1 h 197638"/>
              <a:gd name="connsiteX1" fmla="*/ 54004 w 60919"/>
              <a:gd name="connsiteY1" fmla="*/ 114301 h 197638"/>
              <a:gd name="connsiteX2" fmla="*/ 50829 w 60919"/>
              <a:gd name="connsiteY2" fmla="*/ 196851 h 197638"/>
              <a:gd name="connsiteX3" fmla="*/ 44479 w 60919"/>
              <a:gd name="connsiteY3" fmla="*/ 149226 h 197638"/>
              <a:gd name="connsiteX4" fmla="*/ 29 w 60919"/>
              <a:gd name="connsiteY4" fmla="*/ 41276 h 197638"/>
              <a:gd name="connsiteX5" fmla="*/ 38129 w 60919"/>
              <a:gd name="connsiteY5" fmla="*/ 111126 h 197638"/>
              <a:gd name="connsiteX6" fmla="*/ 60354 w 60919"/>
              <a:gd name="connsiteY6" fmla="*/ 1 h 19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19" h="197638">
                <a:moveTo>
                  <a:pt x="60354" y="1"/>
                </a:moveTo>
                <a:cubicBezTo>
                  <a:pt x="63000" y="530"/>
                  <a:pt x="55591" y="81493"/>
                  <a:pt x="54004" y="114301"/>
                </a:cubicBezTo>
                <a:cubicBezTo>
                  <a:pt x="52416" y="147109"/>
                  <a:pt x="52416" y="191030"/>
                  <a:pt x="50829" y="196851"/>
                </a:cubicBezTo>
                <a:cubicBezTo>
                  <a:pt x="49241" y="202672"/>
                  <a:pt x="52946" y="175155"/>
                  <a:pt x="44479" y="149226"/>
                </a:cubicBezTo>
                <a:cubicBezTo>
                  <a:pt x="36012" y="123297"/>
                  <a:pt x="1087" y="47626"/>
                  <a:pt x="29" y="41276"/>
                </a:cubicBezTo>
                <a:cubicBezTo>
                  <a:pt x="-1029" y="34926"/>
                  <a:pt x="27017" y="112713"/>
                  <a:pt x="38129" y="111126"/>
                </a:cubicBezTo>
                <a:cubicBezTo>
                  <a:pt x="49241" y="109539"/>
                  <a:pt x="57708" y="-528"/>
                  <a:pt x="6035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4B11ACB7-9057-DA55-B505-1281661B72C8}"/>
              </a:ext>
            </a:extLst>
          </p:cNvPr>
          <p:cNvSpPr/>
          <p:nvPr/>
        </p:nvSpPr>
        <p:spPr>
          <a:xfrm>
            <a:off x="6352589" y="5928336"/>
            <a:ext cx="139900" cy="223307"/>
          </a:xfrm>
          <a:custGeom>
            <a:avLst/>
            <a:gdLst>
              <a:gd name="connsiteX0" fmla="*/ 22811 w 139900"/>
              <a:gd name="connsiteY0" fmla="*/ 2564 h 223307"/>
              <a:gd name="connsiteX1" fmla="*/ 133936 w 139900"/>
              <a:gd name="connsiteY1" fmla="*/ 212114 h 223307"/>
              <a:gd name="connsiteX2" fmla="*/ 111711 w 139900"/>
              <a:gd name="connsiteY2" fmla="*/ 183539 h 223307"/>
              <a:gd name="connsiteX3" fmla="*/ 586 w 139900"/>
              <a:gd name="connsiteY3" fmla="*/ 88289 h 223307"/>
              <a:gd name="connsiteX4" fmla="*/ 67261 w 139900"/>
              <a:gd name="connsiteY4" fmla="*/ 135914 h 223307"/>
              <a:gd name="connsiteX5" fmla="*/ 54561 w 139900"/>
              <a:gd name="connsiteY5" fmla="*/ 81939 h 223307"/>
              <a:gd name="connsiteX6" fmla="*/ 79961 w 139900"/>
              <a:gd name="connsiteY6" fmla="*/ 158139 h 223307"/>
              <a:gd name="connsiteX7" fmla="*/ 83136 w 139900"/>
              <a:gd name="connsiteY7" fmla="*/ 97814 h 223307"/>
              <a:gd name="connsiteX8" fmla="*/ 22811 w 139900"/>
              <a:gd name="connsiteY8" fmla="*/ 2564 h 22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900" h="223307">
                <a:moveTo>
                  <a:pt x="22811" y="2564"/>
                </a:moveTo>
                <a:cubicBezTo>
                  <a:pt x="31278" y="21614"/>
                  <a:pt x="119119" y="181952"/>
                  <a:pt x="133936" y="212114"/>
                </a:cubicBezTo>
                <a:cubicBezTo>
                  <a:pt x="148753" y="242276"/>
                  <a:pt x="133936" y="204176"/>
                  <a:pt x="111711" y="183539"/>
                </a:cubicBezTo>
                <a:cubicBezTo>
                  <a:pt x="89486" y="162902"/>
                  <a:pt x="7994" y="96227"/>
                  <a:pt x="586" y="88289"/>
                </a:cubicBezTo>
                <a:cubicBezTo>
                  <a:pt x="-6822" y="80352"/>
                  <a:pt x="58265" y="136972"/>
                  <a:pt x="67261" y="135914"/>
                </a:cubicBezTo>
                <a:cubicBezTo>
                  <a:pt x="76257" y="134856"/>
                  <a:pt x="52444" y="78235"/>
                  <a:pt x="54561" y="81939"/>
                </a:cubicBezTo>
                <a:cubicBezTo>
                  <a:pt x="56678" y="85643"/>
                  <a:pt x="75199" y="155493"/>
                  <a:pt x="79961" y="158139"/>
                </a:cubicBezTo>
                <a:cubicBezTo>
                  <a:pt x="84723" y="160785"/>
                  <a:pt x="93190" y="119510"/>
                  <a:pt x="83136" y="97814"/>
                </a:cubicBezTo>
                <a:cubicBezTo>
                  <a:pt x="73082" y="76118"/>
                  <a:pt x="14344" y="-16486"/>
                  <a:pt x="22811" y="2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567A6D1E-BB0A-67FB-47C0-E72E499ECBA5}"/>
              </a:ext>
            </a:extLst>
          </p:cNvPr>
          <p:cNvSpPr/>
          <p:nvPr/>
        </p:nvSpPr>
        <p:spPr>
          <a:xfrm>
            <a:off x="6492801" y="5911122"/>
            <a:ext cx="66503" cy="232482"/>
          </a:xfrm>
          <a:custGeom>
            <a:avLst/>
            <a:gdLst>
              <a:gd name="connsiteX0" fmla="*/ 74 w 66503"/>
              <a:gd name="connsiteY0" fmla="*/ 728 h 232482"/>
              <a:gd name="connsiteX1" fmla="*/ 63574 w 66503"/>
              <a:gd name="connsiteY1" fmla="*/ 226153 h 232482"/>
              <a:gd name="connsiteX2" fmla="*/ 50874 w 66503"/>
              <a:gd name="connsiteY2" fmla="*/ 156303 h 232482"/>
              <a:gd name="connsiteX3" fmla="*/ 74 w 66503"/>
              <a:gd name="connsiteY3" fmla="*/ 728 h 23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03" h="232482">
                <a:moveTo>
                  <a:pt x="74" y="728"/>
                </a:moveTo>
                <a:cubicBezTo>
                  <a:pt x="2191" y="12370"/>
                  <a:pt x="55107" y="200224"/>
                  <a:pt x="63574" y="226153"/>
                </a:cubicBezTo>
                <a:cubicBezTo>
                  <a:pt x="72041" y="252082"/>
                  <a:pt x="60399" y="192286"/>
                  <a:pt x="50874" y="156303"/>
                </a:cubicBezTo>
                <a:cubicBezTo>
                  <a:pt x="41349" y="120320"/>
                  <a:pt x="-2043" y="-10914"/>
                  <a:pt x="74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E5CE9FFC-6048-404E-D58E-76165A814C94}"/>
              </a:ext>
            </a:extLst>
          </p:cNvPr>
          <p:cNvSpPr/>
          <p:nvPr/>
        </p:nvSpPr>
        <p:spPr>
          <a:xfrm>
            <a:off x="6426187" y="5911686"/>
            <a:ext cx="117511" cy="244652"/>
          </a:xfrm>
          <a:custGeom>
            <a:avLst/>
            <a:gdLst>
              <a:gd name="connsiteX0" fmla="*/ 13 w 117511"/>
              <a:gd name="connsiteY0" fmla="*/ 164 h 244652"/>
              <a:gd name="connsiteX1" fmla="*/ 76213 w 117511"/>
              <a:gd name="connsiteY1" fmla="*/ 238289 h 244652"/>
              <a:gd name="connsiteX2" fmla="*/ 76213 w 117511"/>
              <a:gd name="connsiteY2" fmla="*/ 181139 h 244652"/>
              <a:gd name="connsiteX3" fmla="*/ 117488 w 117511"/>
              <a:gd name="connsiteY3" fmla="*/ 244639 h 244652"/>
              <a:gd name="connsiteX4" fmla="*/ 69863 w 117511"/>
              <a:gd name="connsiteY4" fmla="*/ 174789 h 244652"/>
              <a:gd name="connsiteX5" fmla="*/ 69863 w 117511"/>
              <a:gd name="connsiteY5" fmla="*/ 200189 h 244652"/>
              <a:gd name="connsiteX6" fmla="*/ 13 w 117511"/>
              <a:gd name="connsiteY6" fmla="*/ 164 h 24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11" h="244652">
                <a:moveTo>
                  <a:pt x="13" y="164"/>
                </a:moveTo>
                <a:cubicBezTo>
                  <a:pt x="1071" y="6514"/>
                  <a:pt x="63513" y="208127"/>
                  <a:pt x="76213" y="238289"/>
                </a:cubicBezTo>
                <a:cubicBezTo>
                  <a:pt x="88913" y="268452"/>
                  <a:pt x="69334" y="180081"/>
                  <a:pt x="76213" y="181139"/>
                </a:cubicBezTo>
                <a:cubicBezTo>
                  <a:pt x="83092" y="182197"/>
                  <a:pt x="118546" y="245697"/>
                  <a:pt x="117488" y="244639"/>
                </a:cubicBezTo>
                <a:cubicBezTo>
                  <a:pt x="116430" y="243581"/>
                  <a:pt x="77801" y="182197"/>
                  <a:pt x="69863" y="174789"/>
                </a:cubicBezTo>
                <a:cubicBezTo>
                  <a:pt x="61926" y="167381"/>
                  <a:pt x="80975" y="227176"/>
                  <a:pt x="69863" y="200189"/>
                </a:cubicBezTo>
                <a:cubicBezTo>
                  <a:pt x="58751" y="173202"/>
                  <a:pt x="-1045" y="-6186"/>
                  <a:pt x="13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B075D1DE-4282-2AF6-EA85-B9A45659D640}"/>
              </a:ext>
            </a:extLst>
          </p:cNvPr>
          <p:cNvSpPr/>
          <p:nvPr/>
        </p:nvSpPr>
        <p:spPr>
          <a:xfrm>
            <a:off x="5763090" y="6196798"/>
            <a:ext cx="847280" cy="242699"/>
          </a:xfrm>
          <a:custGeom>
            <a:avLst/>
            <a:gdLst>
              <a:gd name="connsiteX0" fmla="*/ 2710 w 847280"/>
              <a:gd name="connsiteY0" fmla="*/ 242102 h 242699"/>
              <a:gd name="connsiteX1" fmla="*/ 599610 w 847280"/>
              <a:gd name="connsiteY1" fmla="*/ 35727 h 242699"/>
              <a:gd name="connsiteX2" fmla="*/ 542460 w 847280"/>
              <a:gd name="connsiteY2" fmla="*/ 42077 h 242699"/>
              <a:gd name="connsiteX3" fmla="*/ 669460 w 847280"/>
              <a:gd name="connsiteY3" fmla="*/ 29377 h 242699"/>
              <a:gd name="connsiteX4" fmla="*/ 631360 w 847280"/>
              <a:gd name="connsiteY4" fmla="*/ 802 h 242699"/>
              <a:gd name="connsiteX5" fmla="*/ 847260 w 847280"/>
              <a:gd name="connsiteY5" fmla="*/ 64302 h 242699"/>
              <a:gd name="connsiteX6" fmla="*/ 644060 w 847280"/>
              <a:gd name="connsiteY6" fmla="*/ 7152 h 242699"/>
              <a:gd name="connsiteX7" fmla="*/ 571035 w 847280"/>
              <a:gd name="connsiteY7" fmla="*/ 19852 h 242699"/>
              <a:gd name="connsiteX8" fmla="*/ 386885 w 847280"/>
              <a:gd name="connsiteY8" fmla="*/ 64302 h 242699"/>
              <a:gd name="connsiteX9" fmla="*/ 517060 w 847280"/>
              <a:gd name="connsiteY9" fmla="*/ 35727 h 242699"/>
              <a:gd name="connsiteX10" fmla="*/ 377360 w 847280"/>
              <a:gd name="connsiteY10" fmla="*/ 96052 h 242699"/>
              <a:gd name="connsiteX11" fmla="*/ 164635 w 847280"/>
              <a:gd name="connsiteY11" fmla="*/ 127802 h 242699"/>
              <a:gd name="connsiteX12" fmla="*/ 371010 w 847280"/>
              <a:gd name="connsiteY12" fmla="*/ 99227 h 242699"/>
              <a:gd name="connsiteX13" fmla="*/ 2710 w 847280"/>
              <a:gd name="connsiteY13" fmla="*/ 242102 h 24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7280" h="242699">
                <a:moveTo>
                  <a:pt x="2710" y="242102"/>
                </a:moveTo>
                <a:cubicBezTo>
                  <a:pt x="40810" y="231519"/>
                  <a:pt x="509652" y="69064"/>
                  <a:pt x="599610" y="35727"/>
                </a:cubicBezTo>
                <a:cubicBezTo>
                  <a:pt x="689568" y="2390"/>
                  <a:pt x="542460" y="42077"/>
                  <a:pt x="542460" y="42077"/>
                </a:cubicBezTo>
                <a:cubicBezTo>
                  <a:pt x="554102" y="41019"/>
                  <a:pt x="654643" y="36256"/>
                  <a:pt x="669460" y="29377"/>
                </a:cubicBezTo>
                <a:cubicBezTo>
                  <a:pt x="684277" y="22498"/>
                  <a:pt x="601727" y="-5019"/>
                  <a:pt x="631360" y="802"/>
                </a:cubicBezTo>
                <a:cubicBezTo>
                  <a:pt x="660993" y="6623"/>
                  <a:pt x="845143" y="63244"/>
                  <a:pt x="847260" y="64302"/>
                </a:cubicBezTo>
                <a:cubicBezTo>
                  <a:pt x="849377" y="65360"/>
                  <a:pt x="690098" y="14560"/>
                  <a:pt x="644060" y="7152"/>
                </a:cubicBezTo>
                <a:cubicBezTo>
                  <a:pt x="598023" y="-256"/>
                  <a:pt x="613897" y="10327"/>
                  <a:pt x="571035" y="19852"/>
                </a:cubicBezTo>
                <a:cubicBezTo>
                  <a:pt x="528173" y="29377"/>
                  <a:pt x="395881" y="61656"/>
                  <a:pt x="386885" y="64302"/>
                </a:cubicBezTo>
                <a:cubicBezTo>
                  <a:pt x="377889" y="66948"/>
                  <a:pt x="518647" y="30435"/>
                  <a:pt x="517060" y="35727"/>
                </a:cubicBezTo>
                <a:cubicBezTo>
                  <a:pt x="515473" y="41019"/>
                  <a:pt x="436098" y="80706"/>
                  <a:pt x="377360" y="96052"/>
                </a:cubicBezTo>
                <a:cubicBezTo>
                  <a:pt x="318623" y="111398"/>
                  <a:pt x="165693" y="127273"/>
                  <a:pt x="164635" y="127802"/>
                </a:cubicBezTo>
                <a:cubicBezTo>
                  <a:pt x="163577" y="128331"/>
                  <a:pt x="401702" y="79119"/>
                  <a:pt x="371010" y="99227"/>
                </a:cubicBezTo>
                <a:cubicBezTo>
                  <a:pt x="340318" y="119335"/>
                  <a:pt x="-35390" y="252685"/>
                  <a:pt x="2710" y="242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5AF7F002-1D02-7640-1E7F-BB617707BF5D}"/>
              </a:ext>
            </a:extLst>
          </p:cNvPr>
          <p:cNvSpPr/>
          <p:nvPr/>
        </p:nvSpPr>
        <p:spPr>
          <a:xfrm>
            <a:off x="5646130" y="6340408"/>
            <a:ext cx="351951" cy="200638"/>
          </a:xfrm>
          <a:custGeom>
            <a:avLst/>
            <a:gdLst>
              <a:gd name="connsiteX0" fmla="*/ 351445 w 351951"/>
              <a:gd name="connsiteY0" fmla="*/ 67 h 200638"/>
              <a:gd name="connsiteX1" fmla="*/ 84745 w 351951"/>
              <a:gd name="connsiteY1" fmla="*/ 98492 h 200638"/>
              <a:gd name="connsiteX2" fmla="*/ 52995 w 351951"/>
              <a:gd name="connsiteY2" fmla="*/ 152467 h 200638"/>
              <a:gd name="connsiteX3" fmla="*/ 75220 w 351951"/>
              <a:gd name="connsiteY3" fmla="*/ 108017 h 200638"/>
              <a:gd name="connsiteX4" fmla="*/ 24420 w 351951"/>
              <a:gd name="connsiteY4" fmla="*/ 200092 h 200638"/>
              <a:gd name="connsiteX5" fmla="*/ 113320 w 351951"/>
              <a:gd name="connsiteY5" fmla="*/ 57217 h 200638"/>
              <a:gd name="connsiteX6" fmla="*/ 8545 w 351951"/>
              <a:gd name="connsiteY6" fmla="*/ 114367 h 200638"/>
              <a:gd name="connsiteX7" fmla="*/ 351445 w 351951"/>
              <a:gd name="connsiteY7" fmla="*/ 67 h 2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951" h="200638">
                <a:moveTo>
                  <a:pt x="351445" y="67"/>
                </a:moveTo>
                <a:cubicBezTo>
                  <a:pt x="364145" y="-2579"/>
                  <a:pt x="134487" y="73092"/>
                  <a:pt x="84745" y="98492"/>
                </a:cubicBezTo>
                <a:cubicBezTo>
                  <a:pt x="35003" y="123892"/>
                  <a:pt x="54582" y="150880"/>
                  <a:pt x="52995" y="152467"/>
                </a:cubicBezTo>
                <a:cubicBezTo>
                  <a:pt x="51408" y="154054"/>
                  <a:pt x="79982" y="100080"/>
                  <a:pt x="75220" y="108017"/>
                </a:cubicBezTo>
                <a:cubicBezTo>
                  <a:pt x="70457" y="115955"/>
                  <a:pt x="18070" y="208559"/>
                  <a:pt x="24420" y="200092"/>
                </a:cubicBezTo>
                <a:cubicBezTo>
                  <a:pt x="30770" y="191625"/>
                  <a:pt x="115966" y="71504"/>
                  <a:pt x="113320" y="57217"/>
                </a:cubicBezTo>
                <a:cubicBezTo>
                  <a:pt x="110674" y="42930"/>
                  <a:pt x="-36434" y="123363"/>
                  <a:pt x="8545" y="114367"/>
                </a:cubicBezTo>
                <a:cubicBezTo>
                  <a:pt x="53524" y="105371"/>
                  <a:pt x="338745" y="2713"/>
                  <a:pt x="351445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BA1F41B7-37ED-D861-CAE1-80D9A57EDDF6}"/>
              </a:ext>
            </a:extLst>
          </p:cNvPr>
          <p:cNvSpPr/>
          <p:nvPr/>
        </p:nvSpPr>
        <p:spPr>
          <a:xfrm>
            <a:off x="6295937" y="6162169"/>
            <a:ext cx="367585" cy="94371"/>
          </a:xfrm>
          <a:custGeom>
            <a:avLst/>
            <a:gdLst>
              <a:gd name="connsiteX0" fmla="*/ 88 w 367585"/>
              <a:gd name="connsiteY0" fmla="*/ 86231 h 94371"/>
              <a:gd name="connsiteX1" fmla="*/ 263613 w 367585"/>
              <a:gd name="connsiteY1" fmla="*/ 79881 h 94371"/>
              <a:gd name="connsiteX2" fmla="*/ 365213 w 367585"/>
              <a:gd name="connsiteY2" fmla="*/ 506 h 94371"/>
              <a:gd name="connsiteX3" fmla="*/ 327113 w 367585"/>
              <a:gd name="connsiteY3" fmla="*/ 48131 h 94371"/>
              <a:gd name="connsiteX4" fmla="*/ 235038 w 367585"/>
              <a:gd name="connsiteY4" fmla="*/ 92581 h 94371"/>
              <a:gd name="connsiteX5" fmla="*/ 88 w 367585"/>
              <a:gd name="connsiteY5" fmla="*/ 86231 h 9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585" h="94371">
                <a:moveTo>
                  <a:pt x="88" y="86231"/>
                </a:moveTo>
                <a:cubicBezTo>
                  <a:pt x="4850" y="84114"/>
                  <a:pt x="202759" y="94168"/>
                  <a:pt x="263613" y="79881"/>
                </a:cubicBezTo>
                <a:cubicBezTo>
                  <a:pt x="324467" y="65594"/>
                  <a:pt x="354630" y="5798"/>
                  <a:pt x="365213" y="506"/>
                </a:cubicBezTo>
                <a:cubicBezTo>
                  <a:pt x="375796" y="-4786"/>
                  <a:pt x="348809" y="32785"/>
                  <a:pt x="327113" y="48131"/>
                </a:cubicBezTo>
                <a:cubicBezTo>
                  <a:pt x="305417" y="63477"/>
                  <a:pt x="285309" y="86760"/>
                  <a:pt x="235038" y="92581"/>
                </a:cubicBezTo>
                <a:cubicBezTo>
                  <a:pt x="184767" y="98402"/>
                  <a:pt x="-4674" y="88348"/>
                  <a:pt x="88" y="86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742573B6-7434-4B11-20C6-536D8520BF2A}"/>
              </a:ext>
            </a:extLst>
          </p:cNvPr>
          <p:cNvSpPr/>
          <p:nvPr/>
        </p:nvSpPr>
        <p:spPr>
          <a:xfrm>
            <a:off x="6419747" y="6172185"/>
            <a:ext cx="127644" cy="124370"/>
          </a:xfrm>
          <a:custGeom>
            <a:avLst/>
            <a:gdLst>
              <a:gd name="connsiteX0" fmla="*/ 103 w 127644"/>
              <a:gd name="connsiteY0" fmla="*/ 15 h 124370"/>
              <a:gd name="connsiteX1" fmla="*/ 89003 w 127644"/>
              <a:gd name="connsiteY1" fmla="*/ 57165 h 124370"/>
              <a:gd name="connsiteX2" fmla="*/ 127103 w 127644"/>
              <a:gd name="connsiteY2" fmla="*/ 123840 h 124370"/>
              <a:gd name="connsiteX3" fmla="*/ 111228 w 127644"/>
              <a:gd name="connsiteY3" fmla="*/ 19065 h 124370"/>
              <a:gd name="connsiteX4" fmla="*/ 108053 w 127644"/>
              <a:gd name="connsiteY4" fmla="*/ 50815 h 124370"/>
              <a:gd name="connsiteX5" fmla="*/ 103 w 127644"/>
              <a:gd name="connsiteY5" fmla="*/ 15 h 12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44" h="124370">
                <a:moveTo>
                  <a:pt x="103" y="15"/>
                </a:moveTo>
                <a:cubicBezTo>
                  <a:pt x="-3072" y="1073"/>
                  <a:pt x="67836" y="36528"/>
                  <a:pt x="89003" y="57165"/>
                </a:cubicBezTo>
                <a:cubicBezTo>
                  <a:pt x="110170" y="77803"/>
                  <a:pt x="123399" y="130190"/>
                  <a:pt x="127103" y="123840"/>
                </a:cubicBezTo>
                <a:cubicBezTo>
                  <a:pt x="130807" y="117490"/>
                  <a:pt x="114403" y="31236"/>
                  <a:pt x="111228" y="19065"/>
                </a:cubicBezTo>
                <a:cubicBezTo>
                  <a:pt x="108053" y="6894"/>
                  <a:pt x="129220" y="50815"/>
                  <a:pt x="108053" y="50815"/>
                </a:cubicBezTo>
                <a:cubicBezTo>
                  <a:pt x="86886" y="50815"/>
                  <a:pt x="3278" y="-1043"/>
                  <a:pt x="10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DC57F46F-4F85-995C-3BC5-5DE62D571F50}"/>
              </a:ext>
            </a:extLst>
          </p:cNvPr>
          <p:cNvSpPr/>
          <p:nvPr/>
        </p:nvSpPr>
        <p:spPr>
          <a:xfrm>
            <a:off x="6486459" y="6137746"/>
            <a:ext cx="308566" cy="151945"/>
          </a:xfrm>
          <a:custGeom>
            <a:avLst/>
            <a:gdLst>
              <a:gd name="connsiteX0" fmla="*/ 66 w 308566"/>
              <a:gd name="connsiteY0" fmla="*/ 151929 h 151945"/>
              <a:gd name="connsiteX1" fmla="*/ 155641 w 308566"/>
              <a:gd name="connsiteY1" fmla="*/ 18579 h 151945"/>
              <a:gd name="connsiteX2" fmla="*/ 308041 w 308566"/>
              <a:gd name="connsiteY2" fmla="*/ 34454 h 151945"/>
              <a:gd name="connsiteX3" fmla="*/ 203266 w 308566"/>
              <a:gd name="connsiteY3" fmla="*/ 12229 h 151945"/>
              <a:gd name="connsiteX4" fmla="*/ 136591 w 308566"/>
              <a:gd name="connsiteY4" fmla="*/ 9054 h 151945"/>
              <a:gd name="connsiteX5" fmla="*/ 66 w 308566"/>
              <a:gd name="connsiteY5" fmla="*/ 151929 h 15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566" h="151945">
                <a:moveTo>
                  <a:pt x="66" y="151929"/>
                </a:moveTo>
                <a:cubicBezTo>
                  <a:pt x="3241" y="153516"/>
                  <a:pt x="104312" y="38158"/>
                  <a:pt x="155641" y="18579"/>
                </a:cubicBezTo>
                <a:cubicBezTo>
                  <a:pt x="206970" y="-1000"/>
                  <a:pt x="300104" y="35512"/>
                  <a:pt x="308041" y="34454"/>
                </a:cubicBezTo>
                <a:cubicBezTo>
                  <a:pt x="315978" y="33396"/>
                  <a:pt x="231841" y="16462"/>
                  <a:pt x="203266" y="12229"/>
                </a:cubicBezTo>
                <a:cubicBezTo>
                  <a:pt x="174691" y="7996"/>
                  <a:pt x="164108" y="-11054"/>
                  <a:pt x="136591" y="9054"/>
                </a:cubicBezTo>
                <a:cubicBezTo>
                  <a:pt x="109074" y="29162"/>
                  <a:pt x="-3109" y="150342"/>
                  <a:pt x="66" y="151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2BC6A211-1F79-3C0C-B7E2-E81C17E53FFD}"/>
              </a:ext>
            </a:extLst>
          </p:cNvPr>
          <p:cNvSpPr/>
          <p:nvPr/>
        </p:nvSpPr>
        <p:spPr>
          <a:xfrm>
            <a:off x="6718043" y="6172194"/>
            <a:ext cx="332751" cy="38167"/>
          </a:xfrm>
          <a:custGeom>
            <a:avLst/>
            <a:gdLst>
              <a:gd name="connsiteX0" fmla="*/ 257 w 332751"/>
              <a:gd name="connsiteY0" fmla="*/ 9531 h 38167"/>
              <a:gd name="connsiteX1" fmla="*/ 330457 w 332751"/>
              <a:gd name="connsiteY1" fmla="*/ 38106 h 38167"/>
              <a:gd name="connsiteX2" fmla="*/ 152657 w 332751"/>
              <a:gd name="connsiteY2" fmla="*/ 6 h 38167"/>
              <a:gd name="connsiteX3" fmla="*/ 273307 w 332751"/>
              <a:gd name="connsiteY3" fmla="*/ 34931 h 38167"/>
              <a:gd name="connsiteX4" fmla="*/ 257 w 332751"/>
              <a:gd name="connsiteY4" fmla="*/ 9531 h 3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51" h="38167">
                <a:moveTo>
                  <a:pt x="257" y="9531"/>
                </a:moveTo>
                <a:cubicBezTo>
                  <a:pt x="9782" y="10060"/>
                  <a:pt x="305057" y="39694"/>
                  <a:pt x="330457" y="38106"/>
                </a:cubicBezTo>
                <a:cubicBezTo>
                  <a:pt x="355857" y="36519"/>
                  <a:pt x="162182" y="535"/>
                  <a:pt x="152657" y="6"/>
                </a:cubicBezTo>
                <a:cubicBezTo>
                  <a:pt x="143132" y="-523"/>
                  <a:pt x="298178" y="31756"/>
                  <a:pt x="273307" y="34931"/>
                </a:cubicBezTo>
                <a:cubicBezTo>
                  <a:pt x="248436" y="38106"/>
                  <a:pt x="-9268" y="9002"/>
                  <a:pt x="257" y="9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43535C9B-2476-8B60-3237-D4E5B2C083ED}"/>
              </a:ext>
            </a:extLst>
          </p:cNvPr>
          <p:cNvSpPr/>
          <p:nvPr/>
        </p:nvSpPr>
        <p:spPr>
          <a:xfrm>
            <a:off x="5753022" y="6260901"/>
            <a:ext cx="955766" cy="190710"/>
          </a:xfrm>
          <a:custGeom>
            <a:avLst/>
            <a:gdLst>
              <a:gd name="connsiteX0" fmla="*/ 78 w 955766"/>
              <a:gd name="connsiteY0" fmla="*/ 190699 h 190710"/>
              <a:gd name="connsiteX1" fmla="*/ 574753 w 955766"/>
              <a:gd name="connsiteY1" fmla="*/ 12899 h 190710"/>
              <a:gd name="connsiteX2" fmla="*/ 790653 w 955766"/>
              <a:gd name="connsiteY2" fmla="*/ 19249 h 190710"/>
              <a:gd name="connsiteX3" fmla="*/ 752553 w 955766"/>
              <a:gd name="connsiteY3" fmla="*/ 16074 h 190710"/>
              <a:gd name="connsiteX4" fmla="*/ 955753 w 955766"/>
              <a:gd name="connsiteY4" fmla="*/ 54174 h 190710"/>
              <a:gd name="connsiteX5" fmla="*/ 762078 w 955766"/>
              <a:gd name="connsiteY5" fmla="*/ 6549 h 190710"/>
              <a:gd name="connsiteX6" fmla="*/ 600153 w 955766"/>
              <a:gd name="connsiteY6" fmla="*/ 12899 h 190710"/>
              <a:gd name="connsiteX7" fmla="*/ 200103 w 955766"/>
              <a:gd name="connsiteY7" fmla="*/ 120849 h 190710"/>
              <a:gd name="connsiteX8" fmla="*/ 616028 w 955766"/>
              <a:gd name="connsiteY8" fmla="*/ 22424 h 190710"/>
              <a:gd name="connsiteX9" fmla="*/ 78 w 955766"/>
              <a:gd name="connsiteY9" fmla="*/ 190699 h 19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5766" h="190710">
                <a:moveTo>
                  <a:pt x="78" y="190699"/>
                </a:moveTo>
                <a:cubicBezTo>
                  <a:pt x="-6801" y="189112"/>
                  <a:pt x="442991" y="41474"/>
                  <a:pt x="574753" y="12899"/>
                </a:cubicBezTo>
                <a:cubicBezTo>
                  <a:pt x="706516" y="-15676"/>
                  <a:pt x="761020" y="18720"/>
                  <a:pt x="790653" y="19249"/>
                </a:cubicBezTo>
                <a:cubicBezTo>
                  <a:pt x="820286" y="19778"/>
                  <a:pt x="725036" y="10253"/>
                  <a:pt x="752553" y="16074"/>
                </a:cubicBezTo>
                <a:cubicBezTo>
                  <a:pt x="780070" y="21895"/>
                  <a:pt x="954166" y="55761"/>
                  <a:pt x="955753" y="54174"/>
                </a:cubicBezTo>
                <a:cubicBezTo>
                  <a:pt x="957340" y="52587"/>
                  <a:pt x="821345" y="13428"/>
                  <a:pt x="762078" y="6549"/>
                </a:cubicBezTo>
                <a:cubicBezTo>
                  <a:pt x="702811" y="-330"/>
                  <a:pt x="693815" y="-6151"/>
                  <a:pt x="600153" y="12899"/>
                </a:cubicBezTo>
                <a:cubicBezTo>
                  <a:pt x="506491" y="31949"/>
                  <a:pt x="197457" y="119261"/>
                  <a:pt x="200103" y="120849"/>
                </a:cubicBezTo>
                <a:cubicBezTo>
                  <a:pt x="202749" y="122436"/>
                  <a:pt x="647778" y="10782"/>
                  <a:pt x="616028" y="22424"/>
                </a:cubicBezTo>
                <a:cubicBezTo>
                  <a:pt x="584278" y="34066"/>
                  <a:pt x="6957" y="192286"/>
                  <a:pt x="78" y="190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30FB9080-B7B5-F90C-16EF-04520D1ED8C2}"/>
              </a:ext>
            </a:extLst>
          </p:cNvPr>
          <p:cNvSpPr/>
          <p:nvPr/>
        </p:nvSpPr>
        <p:spPr>
          <a:xfrm>
            <a:off x="6200522" y="6273059"/>
            <a:ext cx="341170" cy="165994"/>
          </a:xfrm>
          <a:custGeom>
            <a:avLst/>
            <a:gdLst>
              <a:gd name="connsiteX0" fmla="*/ 16128 w 341170"/>
              <a:gd name="connsiteY0" fmla="*/ 32491 h 165994"/>
              <a:gd name="connsiteX1" fmla="*/ 308228 w 341170"/>
              <a:gd name="connsiteY1" fmla="*/ 13441 h 165994"/>
              <a:gd name="connsiteX2" fmla="*/ 333628 w 341170"/>
              <a:gd name="connsiteY2" fmla="*/ 741 h 165994"/>
              <a:gd name="connsiteX3" fmla="*/ 301878 w 341170"/>
              <a:gd name="connsiteY3" fmla="*/ 35666 h 165994"/>
              <a:gd name="connsiteX4" fmla="*/ 222503 w 341170"/>
              <a:gd name="connsiteY4" fmla="*/ 165841 h 165994"/>
              <a:gd name="connsiteX5" fmla="*/ 311403 w 341170"/>
              <a:gd name="connsiteY5" fmla="*/ 7091 h 165994"/>
              <a:gd name="connsiteX6" fmla="*/ 66928 w 341170"/>
              <a:gd name="connsiteY6" fmla="*/ 35666 h 165994"/>
              <a:gd name="connsiteX7" fmla="*/ 16128 w 341170"/>
              <a:gd name="connsiteY7" fmla="*/ 32491 h 16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170" h="165994">
                <a:moveTo>
                  <a:pt x="16128" y="32491"/>
                </a:moveTo>
                <a:cubicBezTo>
                  <a:pt x="56345" y="28787"/>
                  <a:pt x="255311" y="18733"/>
                  <a:pt x="308228" y="13441"/>
                </a:cubicBezTo>
                <a:cubicBezTo>
                  <a:pt x="361145" y="8149"/>
                  <a:pt x="334686" y="-2963"/>
                  <a:pt x="333628" y="741"/>
                </a:cubicBezTo>
                <a:cubicBezTo>
                  <a:pt x="332570" y="4445"/>
                  <a:pt x="320399" y="8149"/>
                  <a:pt x="301878" y="35666"/>
                </a:cubicBezTo>
                <a:cubicBezTo>
                  <a:pt x="283357" y="63183"/>
                  <a:pt x="220916" y="170603"/>
                  <a:pt x="222503" y="165841"/>
                </a:cubicBezTo>
                <a:cubicBezTo>
                  <a:pt x="224090" y="161079"/>
                  <a:pt x="337332" y="28787"/>
                  <a:pt x="311403" y="7091"/>
                </a:cubicBezTo>
                <a:cubicBezTo>
                  <a:pt x="285474" y="-14605"/>
                  <a:pt x="116141" y="30903"/>
                  <a:pt x="66928" y="35666"/>
                </a:cubicBezTo>
                <a:cubicBezTo>
                  <a:pt x="17716" y="40429"/>
                  <a:pt x="-24089" y="36195"/>
                  <a:pt x="16128" y="32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D61591E3-0938-6107-8DCE-443E8B9E787F}"/>
              </a:ext>
            </a:extLst>
          </p:cNvPr>
          <p:cNvSpPr/>
          <p:nvPr/>
        </p:nvSpPr>
        <p:spPr>
          <a:xfrm>
            <a:off x="6476974" y="6209956"/>
            <a:ext cx="191135" cy="197307"/>
          </a:xfrm>
          <a:custGeom>
            <a:avLst/>
            <a:gdLst>
              <a:gd name="connsiteX0" fmla="*/ 190526 w 191135"/>
              <a:gd name="connsiteY0" fmla="*/ 344 h 197307"/>
              <a:gd name="connsiteX1" fmla="*/ 63526 w 191135"/>
              <a:gd name="connsiteY1" fmla="*/ 124169 h 197307"/>
              <a:gd name="connsiteX2" fmla="*/ 26 w 191135"/>
              <a:gd name="connsiteY2" fmla="*/ 197194 h 197307"/>
              <a:gd name="connsiteX3" fmla="*/ 57176 w 191135"/>
              <a:gd name="connsiteY3" fmla="*/ 140044 h 197307"/>
              <a:gd name="connsiteX4" fmla="*/ 161951 w 191135"/>
              <a:gd name="connsiteY4" fmla="*/ 105119 h 197307"/>
              <a:gd name="connsiteX5" fmla="*/ 6376 w 191135"/>
              <a:gd name="connsiteY5" fmla="*/ 165444 h 197307"/>
              <a:gd name="connsiteX6" fmla="*/ 190526 w 191135"/>
              <a:gd name="connsiteY6" fmla="*/ 344 h 19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135" h="197307">
                <a:moveTo>
                  <a:pt x="190526" y="344"/>
                </a:moveTo>
                <a:cubicBezTo>
                  <a:pt x="200051" y="-6535"/>
                  <a:pt x="95276" y="91361"/>
                  <a:pt x="63526" y="124169"/>
                </a:cubicBezTo>
                <a:cubicBezTo>
                  <a:pt x="31776" y="156977"/>
                  <a:pt x="1084" y="194548"/>
                  <a:pt x="26" y="197194"/>
                </a:cubicBezTo>
                <a:cubicBezTo>
                  <a:pt x="-1032" y="199840"/>
                  <a:pt x="30189" y="155390"/>
                  <a:pt x="57176" y="140044"/>
                </a:cubicBezTo>
                <a:cubicBezTo>
                  <a:pt x="84163" y="124698"/>
                  <a:pt x="170418" y="100886"/>
                  <a:pt x="161951" y="105119"/>
                </a:cubicBezTo>
                <a:cubicBezTo>
                  <a:pt x="153484" y="109352"/>
                  <a:pt x="26" y="179202"/>
                  <a:pt x="6376" y="165444"/>
                </a:cubicBezTo>
                <a:cubicBezTo>
                  <a:pt x="12726" y="151686"/>
                  <a:pt x="181001" y="7223"/>
                  <a:pt x="190526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2AACC8C8-762B-FF95-7030-37C574C54FBA}"/>
              </a:ext>
            </a:extLst>
          </p:cNvPr>
          <p:cNvSpPr/>
          <p:nvPr/>
        </p:nvSpPr>
        <p:spPr>
          <a:xfrm>
            <a:off x="6530966" y="6168950"/>
            <a:ext cx="539922" cy="155659"/>
          </a:xfrm>
          <a:custGeom>
            <a:avLst/>
            <a:gdLst>
              <a:gd name="connsiteX0" fmla="*/ 9 w 539922"/>
              <a:gd name="connsiteY0" fmla="*/ 155650 h 155659"/>
              <a:gd name="connsiteX1" fmla="*/ 152409 w 539922"/>
              <a:gd name="connsiteY1" fmla="*/ 47700 h 155659"/>
              <a:gd name="connsiteX2" fmla="*/ 400059 w 539922"/>
              <a:gd name="connsiteY2" fmla="*/ 41350 h 155659"/>
              <a:gd name="connsiteX3" fmla="*/ 311159 w 539922"/>
              <a:gd name="connsiteY3" fmla="*/ 41350 h 155659"/>
              <a:gd name="connsiteX4" fmla="*/ 539759 w 539922"/>
              <a:gd name="connsiteY4" fmla="*/ 57225 h 155659"/>
              <a:gd name="connsiteX5" fmla="*/ 269884 w 539922"/>
              <a:gd name="connsiteY5" fmla="*/ 31825 h 155659"/>
              <a:gd name="connsiteX6" fmla="*/ 120659 w 539922"/>
              <a:gd name="connsiteY6" fmla="*/ 75 h 155659"/>
              <a:gd name="connsiteX7" fmla="*/ 320684 w 539922"/>
              <a:gd name="connsiteY7" fmla="*/ 41350 h 155659"/>
              <a:gd name="connsiteX8" fmla="*/ 146059 w 539922"/>
              <a:gd name="connsiteY8" fmla="*/ 41350 h 155659"/>
              <a:gd name="connsiteX9" fmla="*/ 9 w 539922"/>
              <a:gd name="connsiteY9" fmla="*/ 155650 h 15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9922" h="155659">
                <a:moveTo>
                  <a:pt x="9" y="155650"/>
                </a:moveTo>
                <a:cubicBezTo>
                  <a:pt x="1067" y="156708"/>
                  <a:pt x="85734" y="66750"/>
                  <a:pt x="152409" y="47700"/>
                </a:cubicBezTo>
                <a:cubicBezTo>
                  <a:pt x="219084" y="28650"/>
                  <a:pt x="373601" y="42408"/>
                  <a:pt x="400059" y="41350"/>
                </a:cubicBezTo>
                <a:cubicBezTo>
                  <a:pt x="426517" y="40292"/>
                  <a:pt x="287876" y="38704"/>
                  <a:pt x="311159" y="41350"/>
                </a:cubicBezTo>
                <a:cubicBezTo>
                  <a:pt x="334442" y="43996"/>
                  <a:pt x="546638" y="58812"/>
                  <a:pt x="539759" y="57225"/>
                </a:cubicBezTo>
                <a:cubicBezTo>
                  <a:pt x="532880" y="55638"/>
                  <a:pt x="339734" y="41350"/>
                  <a:pt x="269884" y="31825"/>
                </a:cubicBezTo>
                <a:cubicBezTo>
                  <a:pt x="200034" y="22300"/>
                  <a:pt x="112192" y="-1512"/>
                  <a:pt x="120659" y="75"/>
                </a:cubicBezTo>
                <a:cubicBezTo>
                  <a:pt x="129126" y="1662"/>
                  <a:pt x="316451" y="34471"/>
                  <a:pt x="320684" y="41350"/>
                </a:cubicBezTo>
                <a:cubicBezTo>
                  <a:pt x="324917" y="48229"/>
                  <a:pt x="201092" y="21242"/>
                  <a:pt x="146059" y="41350"/>
                </a:cubicBezTo>
                <a:cubicBezTo>
                  <a:pt x="91026" y="61458"/>
                  <a:pt x="-1049" y="154592"/>
                  <a:pt x="9" y="155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C545EA1-9289-6098-DABD-99D11B3408AA}"/>
              </a:ext>
            </a:extLst>
          </p:cNvPr>
          <p:cNvSpPr/>
          <p:nvPr/>
        </p:nvSpPr>
        <p:spPr>
          <a:xfrm>
            <a:off x="5711091" y="6281340"/>
            <a:ext cx="845322" cy="205645"/>
          </a:xfrm>
          <a:custGeom>
            <a:avLst/>
            <a:gdLst>
              <a:gd name="connsiteX0" fmla="*/ 3909 w 845322"/>
              <a:gd name="connsiteY0" fmla="*/ 205185 h 205645"/>
              <a:gd name="connsiteX1" fmla="*/ 807184 w 845322"/>
              <a:gd name="connsiteY1" fmla="*/ 5160 h 205645"/>
              <a:gd name="connsiteX2" fmla="*/ 708759 w 845322"/>
              <a:gd name="connsiteY2" fmla="*/ 68660 h 205645"/>
              <a:gd name="connsiteX3" fmla="*/ 645259 w 845322"/>
              <a:gd name="connsiteY3" fmla="*/ 173435 h 205645"/>
              <a:gd name="connsiteX4" fmla="*/ 715109 w 845322"/>
              <a:gd name="connsiteY4" fmla="*/ 33735 h 205645"/>
              <a:gd name="connsiteX5" fmla="*/ 508734 w 845322"/>
              <a:gd name="connsiteY5" fmla="*/ 59135 h 205645"/>
              <a:gd name="connsiteX6" fmla="*/ 3909 w 845322"/>
              <a:gd name="connsiteY6" fmla="*/ 205185 h 20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322" h="205645">
                <a:moveTo>
                  <a:pt x="3909" y="205185"/>
                </a:moveTo>
                <a:cubicBezTo>
                  <a:pt x="53651" y="196189"/>
                  <a:pt x="689709" y="27914"/>
                  <a:pt x="807184" y="5160"/>
                </a:cubicBezTo>
                <a:cubicBezTo>
                  <a:pt x="924659" y="-17594"/>
                  <a:pt x="735746" y="40614"/>
                  <a:pt x="708759" y="68660"/>
                </a:cubicBezTo>
                <a:cubicBezTo>
                  <a:pt x="681772" y="96706"/>
                  <a:pt x="644201" y="179256"/>
                  <a:pt x="645259" y="173435"/>
                </a:cubicBezTo>
                <a:cubicBezTo>
                  <a:pt x="646317" y="167614"/>
                  <a:pt x="737863" y="52785"/>
                  <a:pt x="715109" y="33735"/>
                </a:cubicBezTo>
                <a:cubicBezTo>
                  <a:pt x="692355" y="14685"/>
                  <a:pt x="624092" y="29502"/>
                  <a:pt x="508734" y="59135"/>
                </a:cubicBezTo>
                <a:cubicBezTo>
                  <a:pt x="393376" y="88768"/>
                  <a:pt x="-45833" y="214181"/>
                  <a:pt x="3909" y="205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F07AF948-FD18-05AD-88EA-0F7549546B92}"/>
              </a:ext>
            </a:extLst>
          </p:cNvPr>
          <p:cNvSpPr/>
          <p:nvPr/>
        </p:nvSpPr>
        <p:spPr>
          <a:xfrm>
            <a:off x="6425977" y="6203950"/>
            <a:ext cx="321041" cy="266763"/>
          </a:xfrm>
          <a:custGeom>
            <a:avLst/>
            <a:gdLst>
              <a:gd name="connsiteX0" fmla="*/ 190723 w 321041"/>
              <a:gd name="connsiteY0" fmla="*/ 0 h 266763"/>
              <a:gd name="connsiteX1" fmla="*/ 257398 w 321041"/>
              <a:gd name="connsiteY1" fmla="*/ 101600 h 266763"/>
              <a:gd name="connsiteX2" fmla="*/ 127223 w 321041"/>
              <a:gd name="connsiteY2" fmla="*/ 171450 h 266763"/>
              <a:gd name="connsiteX3" fmla="*/ 219298 w 321041"/>
              <a:gd name="connsiteY3" fmla="*/ 136525 h 266763"/>
              <a:gd name="connsiteX4" fmla="*/ 223 w 321041"/>
              <a:gd name="connsiteY4" fmla="*/ 266700 h 266763"/>
              <a:gd name="connsiteX5" fmla="*/ 266923 w 321041"/>
              <a:gd name="connsiteY5" fmla="*/ 117475 h 266763"/>
              <a:gd name="connsiteX6" fmla="*/ 320898 w 321041"/>
              <a:gd name="connsiteY6" fmla="*/ 95250 h 266763"/>
              <a:gd name="connsiteX7" fmla="*/ 279623 w 321041"/>
              <a:gd name="connsiteY7" fmla="*/ 101600 h 266763"/>
              <a:gd name="connsiteX8" fmla="*/ 190723 w 321041"/>
              <a:gd name="connsiteY8" fmla="*/ 0 h 26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041" h="266763">
                <a:moveTo>
                  <a:pt x="190723" y="0"/>
                </a:moveTo>
                <a:cubicBezTo>
                  <a:pt x="187019" y="0"/>
                  <a:pt x="267981" y="73025"/>
                  <a:pt x="257398" y="101600"/>
                </a:cubicBezTo>
                <a:cubicBezTo>
                  <a:pt x="246815" y="130175"/>
                  <a:pt x="133573" y="165629"/>
                  <a:pt x="127223" y="171450"/>
                </a:cubicBezTo>
                <a:cubicBezTo>
                  <a:pt x="120873" y="177271"/>
                  <a:pt x="240465" y="120650"/>
                  <a:pt x="219298" y="136525"/>
                </a:cubicBezTo>
                <a:cubicBezTo>
                  <a:pt x="198131" y="152400"/>
                  <a:pt x="-7715" y="269875"/>
                  <a:pt x="223" y="266700"/>
                </a:cubicBezTo>
                <a:cubicBezTo>
                  <a:pt x="8161" y="263525"/>
                  <a:pt x="213477" y="146050"/>
                  <a:pt x="266923" y="117475"/>
                </a:cubicBezTo>
                <a:cubicBezTo>
                  <a:pt x="320369" y="88900"/>
                  <a:pt x="318781" y="97896"/>
                  <a:pt x="320898" y="95250"/>
                </a:cubicBezTo>
                <a:cubicBezTo>
                  <a:pt x="323015" y="92604"/>
                  <a:pt x="301319" y="116417"/>
                  <a:pt x="279623" y="101600"/>
                </a:cubicBezTo>
                <a:cubicBezTo>
                  <a:pt x="257927" y="86783"/>
                  <a:pt x="194427" y="0"/>
                  <a:pt x="1907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CCE960E1-AB44-E080-A31D-27DEBB8381A8}"/>
              </a:ext>
            </a:extLst>
          </p:cNvPr>
          <p:cNvSpPr/>
          <p:nvPr/>
        </p:nvSpPr>
        <p:spPr>
          <a:xfrm>
            <a:off x="6581348" y="6200714"/>
            <a:ext cx="487219" cy="98490"/>
          </a:xfrm>
          <a:custGeom>
            <a:avLst/>
            <a:gdLst>
              <a:gd name="connsiteX0" fmla="*/ 427 w 487219"/>
              <a:gd name="connsiteY0" fmla="*/ 98486 h 98490"/>
              <a:gd name="connsiteX1" fmla="*/ 298877 w 487219"/>
              <a:gd name="connsiteY1" fmla="*/ 47686 h 98490"/>
              <a:gd name="connsiteX2" fmla="*/ 486202 w 487219"/>
              <a:gd name="connsiteY2" fmla="*/ 41336 h 98490"/>
              <a:gd name="connsiteX3" fmla="*/ 362377 w 487219"/>
              <a:gd name="connsiteY3" fmla="*/ 34986 h 98490"/>
              <a:gd name="connsiteX4" fmla="*/ 124252 w 487219"/>
              <a:gd name="connsiteY4" fmla="*/ 61 h 98490"/>
              <a:gd name="connsiteX5" fmla="*/ 368727 w 487219"/>
              <a:gd name="connsiteY5" fmla="*/ 44511 h 98490"/>
              <a:gd name="connsiteX6" fmla="*/ 427 w 487219"/>
              <a:gd name="connsiteY6" fmla="*/ 98486 h 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219" h="98490">
                <a:moveTo>
                  <a:pt x="427" y="98486"/>
                </a:moveTo>
                <a:cubicBezTo>
                  <a:pt x="-11215" y="99015"/>
                  <a:pt x="217915" y="57211"/>
                  <a:pt x="298877" y="47686"/>
                </a:cubicBezTo>
                <a:cubicBezTo>
                  <a:pt x="379839" y="38161"/>
                  <a:pt x="475619" y="43453"/>
                  <a:pt x="486202" y="41336"/>
                </a:cubicBezTo>
                <a:cubicBezTo>
                  <a:pt x="496785" y="39219"/>
                  <a:pt x="422702" y="41865"/>
                  <a:pt x="362377" y="34986"/>
                </a:cubicBezTo>
                <a:cubicBezTo>
                  <a:pt x="302052" y="28107"/>
                  <a:pt x="123194" y="-1527"/>
                  <a:pt x="124252" y="61"/>
                </a:cubicBezTo>
                <a:cubicBezTo>
                  <a:pt x="125310" y="1649"/>
                  <a:pt x="396773" y="24932"/>
                  <a:pt x="368727" y="44511"/>
                </a:cubicBezTo>
                <a:cubicBezTo>
                  <a:pt x="340681" y="64090"/>
                  <a:pt x="12069" y="97957"/>
                  <a:pt x="427" y="98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5D3BEE41-C59F-CF21-0585-53C66B5F0839}"/>
              </a:ext>
            </a:extLst>
          </p:cNvPr>
          <p:cNvSpPr/>
          <p:nvPr/>
        </p:nvSpPr>
        <p:spPr>
          <a:xfrm>
            <a:off x="5753790" y="6311817"/>
            <a:ext cx="722016" cy="204659"/>
          </a:xfrm>
          <a:custGeom>
            <a:avLst/>
            <a:gdLst>
              <a:gd name="connsiteX0" fmla="*/ 2485 w 722016"/>
              <a:gd name="connsiteY0" fmla="*/ 203283 h 204659"/>
              <a:gd name="connsiteX1" fmla="*/ 694635 w 722016"/>
              <a:gd name="connsiteY1" fmla="*/ 6433 h 204659"/>
              <a:gd name="connsiteX2" fmla="*/ 586685 w 722016"/>
              <a:gd name="connsiteY2" fmla="*/ 54058 h 204659"/>
              <a:gd name="connsiteX3" fmla="*/ 618435 w 722016"/>
              <a:gd name="connsiteY3" fmla="*/ 117558 h 204659"/>
              <a:gd name="connsiteX4" fmla="*/ 564460 w 722016"/>
              <a:gd name="connsiteY4" fmla="*/ 50883 h 204659"/>
              <a:gd name="connsiteX5" fmla="*/ 466035 w 722016"/>
              <a:gd name="connsiteY5" fmla="*/ 92158 h 204659"/>
              <a:gd name="connsiteX6" fmla="*/ 2485 w 722016"/>
              <a:gd name="connsiteY6" fmla="*/ 203283 h 20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2016" h="204659">
                <a:moveTo>
                  <a:pt x="2485" y="203283"/>
                </a:moveTo>
                <a:cubicBezTo>
                  <a:pt x="40585" y="188996"/>
                  <a:pt x="597268" y="31304"/>
                  <a:pt x="694635" y="6433"/>
                </a:cubicBezTo>
                <a:cubicBezTo>
                  <a:pt x="792002" y="-18438"/>
                  <a:pt x="599385" y="35537"/>
                  <a:pt x="586685" y="54058"/>
                </a:cubicBezTo>
                <a:cubicBezTo>
                  <a:pt x="573985" y="72579"/>
                  <a:pt x="622139" y="118087"/>
                  <a:pt x="618435" y="117558"/>
                </a:cubicBezTo>
                <a:cubicBezTo>
                  <a:pt x="614731" y="117029"/>
                  <a:pt x="589860" y="55116"/>
                  <a:pt x="564460" y="50883"/>
                </a:cubicBezTo>
                <a:cubicBezTo>
                  <a:pt x="539060" y="46650"/>
                  <a:pt x="556523" y="67816"/>
                  <a:pt x="466035" y="92158"/>
                </a:cubicBezTo>
                <a:cubicBezTo>
                  <a:pt x="375548" y="116500"/>
                  <a:pt x="-35615" y="217570"/>
                  <a:pt x="2485" y="203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52DDFC03-7651-2F03-E8C4-D394CE95EF10}"/>
              </a:ext>
            </a:extLst>
          </p:cNvPr>
          <p:cNvSpPr/>
          <p:nvPr/>
        </p:nvSpPr>
        <p:spPr>
          <a:xfrm>
            <a:off x="6460700" y="6235252"/>
            <a:ext cx="602475" cy="216375"/>
          </a:xfrm>
          <a:custGeom>
            <a:avLst/>
            <a:gdLst>
              <a:gd name="connsiteX0" fmla="*/ 600500 w 602475"/>
              <a:gd name="connsiteY0" fmla="*/ 448 h 216375"/>
              <a:gd name="connsiteX1" fmla="*/ 463975 w 602475"/>
              <a:gd name="connsiteY1" fmla="*/ 70298 h 216375"/>
              <a:gd name="connsiteX2" fmla="*/ 292525 w 602475"/>
              <a:gd name="connsiteY2" fmla="*/ 140148 h 216375"/>
              <a:gd name="connsiteX3" fmla="*/ 384600 w 602475"/>
              <a:gd name="connsiteY3" fmla="*/ 82998 h 216375"/>
              <a:gd name="connsiteX4" fmla="*/ 425 w 602475"/>
              <a:gd name="connsiteY4" fmla="*/ 216348 h 216375"/>
              <a:gd name="connsiteX5" fmla="*/ 470325 w 602475"/>
              <a:gd name="connsiteY5" fmla="*/ 70298 h 216375"/>
              <a:gd name="connsiteX6" fmla="*/ 359200 w 602475"/>
              <a:gd name="connsiteY6" fmla="*/ 105223 h 216375"/>
              <a:gd name="connsiteX7" fmla="*/ 600500 w 602475"/>
              <a:gd name="connsiteY7" fmla="*/ 448 h 21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475" h="216375">
                <a:moveTo>
                  <a:pt x="600500" y="448"/>
                </a:moveTo>
                <a:cubicBezTo>
                  <a:pt x="617962" y="-5373"/>
                  <a:pt x="515304" y="47015"/>
                  <a:pt x="463975" y="70298"/>
                </a:cubicBezTo>
                <a:cubicBezTo>
                  <a:pt x="412646" y="93581"/>
                  <a:pt x="305754" y="138031"/>
                  <a:pt x="292525" y="140148"/>
                </a:cubicBezTo>
                <a:cubicBezTo>
                  <a:pt x="279296" y="142265"/>
                  <a:pt x="433283" y="70298"/>
                  <a:pt x="384600" y="82998"/>
                </a:cubicBezTo>
                <a:cubicBezTo>
                  <a:pt x="335917" y="95698"/>
                  <a:pt x="-13863" y="218465"/>
                  <a:pt x="425" y="216348"/>
                </a:cubicBezTo>
                <a:cubicBezTo>
                  <a:pt x="14712" y="214231"/>
                  <a:pt x="470325" y="70298"/>
                  <a:pt x="470325" y="70298"/>
                </a:cubicBezTo>
                <a:cubicBezTo>
                  <a:pt x="530121" y="51777"/>
                  <a:pt x="335917" y="121098"/>
                  <a:pt x="359200" y="105223"/>
                </a:cubicBezTo>
                <a:cubicBezTo>
                  <a:pt x="382483" y="89348"/>
                  <a:pt x="583038" y="6269"/>
                  <a:pt x="600500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CF04E1B9-C188-E798-9821-8D038B639C5B}"/>
              </a:ext>
            </a:extLst>
          </p:cNvPr>
          <p:cNvSpPr/>
          <p:nvPr/>
        </p:nvSpPr>
        <p:spPr>
          <a:xfrm>
            <a:off x="5762604" y="6400748"/>
            <a:ext cx="682757" cy="82782"/>
          </a:xfrm>
          <a:custGeom>
            <a:avLst/>
            <a:gdLst>
              <a:gd name="connsiteX0" fmla="*/ 21 w 682757"/>
              <a:gd name="connsiteY0" fmla="*/ 82602 h 82782"/>
              <a:gd name="connsiteX1" fmla="*/ 584221 w 682757"/>
              <a:gd name="connsiteY1" fmla="*/ 41327 h 82782"/>
              <a:gd name="connsiteX2" fmla="*/ 679471 w 682757"/>
              <a:gd name="connsiteY2" fmla="*/ 66727 h 82782"/>
              <a:gd name="connsiteX3" fmla="*/ 552471 w 682757"/>
              <a:gd name="connsiteY3" fmla="*/ 44502 h 82782"/>
              <a:gd name="connsiteX4" fmla="*/ 498496 w 682757"/>
              <a:gd name="connsiteY4" fmla="*/ 52 h 82782"/>
              <a:gd name="connsiteX5" fmla="*/ 561996 w 682757"/>
              <a:gd name="connsiteY5" fmla="*/ 54027 h 82782"/>
              <a:gd name="connsiteX6" fmla="*/ 21 w 682757"/>
              <a:gd name="connsiteY6" fmla="*/ 82602 h 8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757" h="82782">
                <a:moveTo>
                  <a:pt x="21" y="82602"/>
                </a:moveTo>
                <a:cubicBezTo>
                  <a:pt x="3725" y="80485"/>
                  <a:pt x="470979" y="43973"/>
                  <a:pt x="584221" y="41327"/>
                </a:cubicBezTo>
                <a:cubicBezTo>
                  <a:pt x="697463" y="38681"/>
                  <a:pt x="684763" y="66198"/>
                  <a:pt x="679471" y="66727"/>
                </a:cubicBezTo>
                <a:cubicBezTo>
                  <a:pt x="674179" y="67256"/>
                  <a:pt x="582633" y="55614"/>
                  <a:pt x="552471" y="44502"/>
                </a:cubicBezTo>
                <a:cubicBezTo>
                  <a:pt x="522309" y="33390"/>
                  <a:pt x="496909" y="-1535"/>
                  <a:pt x="498496" y="52"/>
                </a:cubicBezTo>
                <a:cubicBezTo>
                  <a:pt x="500083" y="1639"/>
                  <a:pt x="645604" y="40269"/>
                  <a:pt x="561996" y="54027"/>
                </a:cubicBezTo>
                <a:cubicBezTo>
                  <a:pt x="478388" y="67785"/>
                  <a:pt x="-3683" y="84719"/>
                  <a:pt x="21" y="82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0AAEF826-9A7E-B74E-1AED-29CA7B299D06}"/>
              </a:ext>
            </a:extLst>
          </p:cNvPr>
          <p:cNvSpPr/>
          <p:nvPr/>
        </p:nvSpPr>
        <p:spPr>
          <a:xfrm>
            <a:off x="6534646" y="6308606"/>
            <a:ext cx="527207" cy="249211"/>
          </a:xfrm>
          <a:custGeom>
            <a:avLst/>
            <a:gdLst>
              <a:gd name="connsiteX0" fmla="*/ 526554 w 527207"/>
              <a:gd name="connsiteY0" fmla="*/ 119 h 249211"/>
              <a:gd name="connsiteX1" fmla="*/ 164604 w 527207"/>
              <a:gd name="connsiteY1" fmla="*/ 181094 h 249211"/>
              <a:gd name="connsiteX2" fmla="*/ 5854 w 527207"/>
              <a:gd name="connsiteY2" fmla="*/ 247769 h 249211"/>
              <a:gd name="connsiteX3" fmla="*/ 355104 w 527207"/>
              <a:gd name="connsiteY3" fmla="*/ 127119 h 249211"/>
              <a:gd name="connsiteX4" fmla="*/ 256679 w 527207"/>
              <a:gd name="connsiteY4" fmla="*/ 152519 h 249211"/>
              <a:gd name="connsiteX5" fmla="*/ 526554 w 527207"/>
              <a:gd name="connsiteY5" fmla="*/ 119 h 24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7" h="249211">
                <a:moveTo>
                  <a:pt x="526554" y="119"/>
                </a:moveTo>
                <a:cubicBezTo>
                  <a:pt x="511208" y="4882"/>
                  <a:pt x="251387" y="139819"/>
                  <a:pt x="164604" y="181094"/>
                </a:cubicBezTo>
                <a:cubicBezTo>
                  <a:pt x="77821" y="222369"/>
                  <a:pt x="-25896" y="256765"/>
                  <a:pt x="5854" y="247769"/>
                </a:cubicBezTo>
                <a:cubicBezTo>
                  <a:pt x="37604" y="238773"/>
                  <a:pt x="313300" y="142994"/>
                  <a:pt x="355104" y="127119"/>
                </a:cubicBezTo>
                <a:cubicBezTo>
                  <a:pt x="396908" y="111244"/>
                  <a:pt x="231279" y="171040"/>
                  <a:pt x="256679" y="152519"/>
                </a:cubicBezTo>
                <a:cubicBezTo>
                  <a:pt x="282079" y="133998"/>
                  <a:pt x="541900" y="-4644"/>
                  <a:pt x="526554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737119E7-C26C-C840-E85B-0794C49BDB85}"/>
              </a:ext>
            </a:extLst>
          </p:cNvPr>
          <p:cNvSpPr/>
          <p:nvPr/>
        </p:nvSpPr>
        <p:spPr>
          <a:xfrm>
            <a:off x="5735048" y="6494864"/>
            <a:ext cx="816069" cy="90879"/>
          </a:xfrm>
          <a:custGeom>
            <a:avLst/>
            <a:gdLst>
              <a:gd name="connsiteX0" fmla="*/ 14877 w 816069"/>
              <a:gd name="connsiteY0" fmla="*/ 1186 h 90879"/>
              <a:gd name="connsiteX1" fmla="*/ 75202 w 816069"/>
              <a:gd name="connsiteY1" fmla="*/ 7536 h 90879"/>
              <a:gd name="connsiteX2" fmla="*/ 551452 w 816069"/>
              <a:gd name="connsiteY2" fmla="*/ 71036 h 90879"/>
              <a:gd name="connsiteX3" fmla="*/ 538752 w 816069"/>
              <a:gd name="connsiteY3" fmla="*/ 42461 h 90879"/>
              <a:gd name="connsiteX4" fmla="*/ 811802 w 816069"/>
              <a:gd name="connsiteY4" fmla="*/ 90086 h 90879"/>
              <a:gd name="connsiteX5" fmla="*/ 687977 w 816069"/>
              <a:gd name="connsiteY5" fmla="*/ 71036 h 90879"/>
              <a:gd name="connsiteX6" fmla="*/ 456202 w 816069"/>
              <a:gd name="connsiteY6" fmla="*/ 55161 h 90879"/>
              <a:gd name="connsiteX7" fmla="*/ 313327 w 816069"/>
              <a:gd name="connsiteY7" fmla="*/ 4361 h 90879"/>
              <a:gd name="connsiteX8" fmla="*/ 405402 w 816069"/>
              <a:gd name="connsiteY8" fmla="*/ 36111 h 90879"/>
              <a:gd name="connsiteX9" fmla="*/ 14877 w 816069"/>
              <a:gd name="connsiteY9" fmla="*/ 1186 h 9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6069" h="90879">
                <a:moveTo>
                  <a:pt x="14877" y="1186"/>
                </a:moveTo>
                <a:cubicBezTo>
                  <a:pt x="-40156" y="-3577"/>
                  <a:pt x="75202" y="7536"/>
                  <a:pt x="75202" y="7536"/>
                </a:cubicBezTo>
                <a:cubicBezTo>
                  <a:pt x="164631" y="19178"/>
                  <a:pt x="474194" y="65215"/>
                  <a:pt x="551452" y="71036"/>
                </a:cubicBezTo>
                <a:cubicBezTo>
                  <a:pt x="628710" y="76857"/>
                  <a:pt x="495360" y="39286"/>
                  <a:pt x="538752" y="42461"/>
                </a:cubicBezTo>
                <a:cubicBezTo>
                  <a:pt x="582144" y="45636"/>
                  <a:pt x="786931" y="85324"/>
                  <a:pt x="811802" y="90086"/>
                </a:cubicBezTo>
                <a:cubicBezTo>
                  <a:pt x="836673" y="94848"/>
                  <a:pt x="747244" y="76857"/>
                  <a:pt x="687977" y="71036"/>
                </a:cubicBezTo>
                <a:cubicBezTo>
                  <a:pt x="628710" y="65215"/>
                  <a:pt x="518643" y="66273"/>
                  <a:pt x="456202" y="55161"/>
                </a:cubicBezTo>
                <a:cubicBezTo>
                  <a:pt x="393761" y="44049"/>
                  <a:pt x="321794" y="7536"/>
                  <a:pt x="313327" y="4361"/>
                </a:cubicBezTo>
                <a:cubicBezTo>
                  <a:pt x="304860" y="1186"/>
                  <a:pt x="451969" y="34524"/>
                  <a:pt x="405402" y="36111"/>
                </a:cubicBezTo>
                <a:cubicBezTo>
                  <a:pt x="358835" y="37699"/>
                  <a:pt x="69910" y="5949"/>
                  <a:pt x="14877" y="1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47DF369A-598A-0A63-85A4-CD402C891947}"/>
              </a:ext>
            </a:extLst>
          </p:cNvPr>
          <p:cNvSpPr/>
          <p:nvPr/>
        </p:nvSpPr>
        <p:spPr>
          <a:xfrm>
            <a:off x="6809971" y="6365838"/>
            <a:ext cx="171906" cy="146685"/>
          </a:xfrm>
          <a:custGeom>
            <a:avLst/>
            <a:gdLst>
              <a:gd name="connsiteX0" fmla="*/ 404 w 171906"/>
              <a:gd name="connsiteY0" fmla="*/ 6387 h 146685"/>
              <a:gd name="connsiteX1" fmla="*/ 44854 w 171906"/>
              <a:gd name="connsiteY1" fmla="*/ 34962 h 146685"/>
              <a:gd name="connsiteX2" fmla="*/ 63904 w 171906"/>
              <a:gd name="connsiteY2" fmla="*/ 95287 h 146685"/>
              <a:gd name="connsiteX3" fmla="*/ 22629 w 171906"/>
              <a:gd name="connsiteY3" fmla="*/ 146087 h 146685"/>
              <a:gd name="connsiteX4" fmla="*/ 86129 w 171906"/>
              <a:gd name="connsiteY4" fmla="*/ 60362 h 146685"/>
              <a:gd name="connsiteX5" fmla="*/ 171854 w 171906"/>
              <a:gd name="connsiteY5" fmla="*/ 37 h 146685"/>
              <a:gd name="connsiteX6" fmla="*/ 73429 w 171906"/>
              <a:gd name="connsiteY6" fmla="*/ 50837 h 146685"/>
              <a:gd name="connsiteX7" fmla="*/ 404 w 171906"/>
              <a:gd name="connsiteY7" fmla="*/ 6387 h 14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906" h="146685">
                <a:moveTo>
                  <a:pt x="404" y="6387"/>
                </a:moveTo>
                <a:cubicBezTo>
                  <a:pt x="-4358" y="3741"/>
                  <a:pt x="34271" y="20145"/>
                  <a:pt x="44854" y="34962"/>
                </a:cubicBezTo>
                <a:cubicBezTo>
                  <a:pt x="55437" y="49779"/>
                  <a:pt x="67608" y="76766"/>
                  <a:pt x="63904" y="95287"/>
                </a:cubicBezTo>
                <a:cubicBezTo>
                  <a:pt x="60200" y="113808"/>
                  <a:pt x="18925" y="151908"/>
                  <a:pt x="22629" y="146087"/>
                </a:cubicBezTo>
                <a:cubicBezTo>
                  <a:pt x="26333" y="140266"/>
                  <a:pt x="61258" y="84704"/>
                  <a:pt x="86129" y="60362"/>
                </a:cubicBezTo>
                <a:cubicBezTo>
                  <a:pt x="111000" y="36020"/>
                  <a:pt x="173971" y="1625"/>
                  <a:pt x="171854" y="37"/>
                </a:cubicBezTo>
                <a:cubicBezTo>
                  <a:pt x="169737" y="-1551"/>
                  <a:pt x="96712" y="48191"/>
                  <a:pt x="73429" y="50837"/>
                </a:cubicBezTo>
                <a:cubicBezTo>
                  <a:pt x="50146" y="53483"/>
                  <a:pt x="5166" y="9033"/>
                  <a:pt x="404" y="6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6EB9D22B-10B6-9982-5325-BFCE7D300457}"/>
              </a:ext>
            </a:extLst>
          </p:cNvPr>
          <p:cNvSpPr/>
          <p:nvPr/>
        </p:nvSpPr>
        <p:spPr>
          <a:xfrm>
            <a:off x="5957327" y="6483076"/>
            <a:ext cx="43448" cy="114582"/>
          </a:xfrm>
          <a:custGeom>
            <a:avLst/>
            <a:gdLst>
              <a:gd name="connsiteX0" fmla="*/ 43423 w 43448"/>
              <a:gd name="connsiteY0" fmla="*/ 274 h 114582"/>
              <a:gd name="connsiteX1" fmla="*/ 8498 w 43448"/>
              <a:gd name="connsiteY1" fmla="*/ 76474 h 114582"/>
              <a:gd name="connsiteX2" fmla="*/ 18023 w 43448"/>
              <a:gd name="connsiteY2" fmla="*/ 114574 h 114582"/>
              <a:gd name="connsiteX3" fmla="*/ 5323 w 43448"/>
              <a:gd name="connsiteY3" fmla="*/ 79649 h 114582"/>
              <a:gd name="connsiteX4" fmla="*/ 2148 w 43448"/>
              <a:gd name="connsiteY4" fmla="*/ 51074 h 114582"/>
              <a:gd name="connsiteX5" fmla="*/ 43423 w 43448"/>
              <a:gd name="connsiteY5" fmla="*/ 274 h 1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48" h="114582">
                <a:moveTo>
                  <a:pt x="43423" y="274"/>
                </a:moveTo>
                <a:cubicBezTo>
                  <a:pt x="44481" y="4507"/>
                  <a:pt x="12731" y="57424"/>
                  <a:pt x="8498" y="76474"/>
                </a:cubicBezTo>
                <a:cubicBezTo>
                  <a:pt x="4265" y="95524"/>
                  <a:pt x="18552" y="114045"/>
                  <a:pt x="18023" y="114574"/>
                </a:cubicBezTo>
                <a:cubicBezTo>
                  <a:pt x="17494" y="115103"/>
                  <a:pt x="7969" y="90232"/>
                  <a:pt x="5323" y="79649"/>
                </a:cubicBezTo>
                <a:cubicBezTo>
                  <a:pt x="2677" y="69066"/>
                  <a:pt x="-3144" y="60070"/>
                  <a:pt x="2148" y="51074"/>
                </a:cubicBezTo>
                <a:cubicBezTo>
                  <a:pt x="7440" y="42078"/>
                  <a:pt x="42365" y="-3959"/>
                  <a:pt x="43423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0AADD0E1-4A7A-F1E4-5C5E-DB5230376619}"/>
              </a:ext>
            </a:extLst>
          </p:cNvPr>
          <p:cNvSpPr/>
          <p:nvPr/>
        </p:nvSpPr>
        <p:spPr>
          <a:xfrm>
            <a:off x="6425689" y="6467103"/>
            <a:ext cx="35464" cy="171827"/>
          </a:xfrm>
          <a:custGeom>
            <a:avLst/>
            <a:gdLst>
              <a:gd name="connsiteX0" fmla="*/ 35436 w 35464"/>
              <a:gd name="connsiteY0" fmla="*/ 372 h 171827"/>
              <a:gd name="connsiteX1" fmla="*/ 6861 w 35464"/>
              <a:gd name="connsiteY1" fmla="*/ 108322 h 171827"/>
              <a:gd name="connsiteX2" fmla="*/ 32261 w 35464"/>
              <a:gd name="connsiteY2" fmla="*/ 171822 h 171827"/>
              <a:gd name="connsiteX3" fmla="*/ 19561 w 35464"/>
              <a:gd name="connsiteY3" fmla="*/ 105147 h 171827"/>
              <a:gd name="connsiteX4" fmla="*/ 511 w 35464"/>
              <a:gd name="connsiteY4" fmla="*/ 73397 h 171827"/>
              <a:gd name="connsiteX5" fmla="*/ 35436 w 35464"/>
              <a:gd name="connsiteY5" fmla="*/ 372 h 17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64" h="171827">
                <a:moveTo>
                  <a:pt x="35436" y="372"/>
                </a:moveTo>
                <a:cubicBezTo>
                  <a:pt x="36494" y="6193"/>
                  <a:pt x="7390" y="79747"/>
                  <a:pt x="6861" y="108322"/>
                </a:cubicBezTo>
                <a:cubicBezTo>
                  <a:pt x="6332" y="136897"/>
                  <a:pt x="30144" y="172351"/>
                  <a:pt x="32261" y="171822"/>
                </a:cubicBezTo>
                <a:cubicBezTo>
                  <a:pt x="34378" y="171293"/>
                  <a:pt x="24853" y="121551"/>
                  <a:pt x="19561" y="105147"/>
                </a:cubicBezTo>
                <a:cubicBezTo>
                  <a:pt x="14269" y="88743"/>
                  <a:pt x="-3193" y="88214"/>
                  <a:pt x="511" y="73397"/>
                </a:cubicBezTo>
                <a:cubicBezTo>
                  <a:pt x="4215" y="58580"/>
                  <a:pt x="34378" y="-5449"/>
                  <a:pt x="35436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27B2B4F4-F6B0-2137-DA76-FCBBC94AB4C2}"/>
              </a:ext>
            </a:extLst>
          </p:cNvPr>
          <p:cNvSpPr/>
          <p:nvPr/>
        </p:nvSpPr>
        <p:spPr>
          <a:xfrm>
            <a:off x="5784069" y="6483301"/>
            <a:ext cx="565936" cy="120861"/>
          </a:xfrm>
          <a:custGeom>
            <a:avLst/>
            <a:gdLst>
              <a:gd name="connsiteX0" fmla="*/ 781 w 565936"/>
              <a:gd name="connsiteY0" fmla="*/ 47674 h 120861"/>
              <a:gd name="connsiteX1" fmla="*/ 435756 w 565936"/>
              <a:gd name="connsiteY1" fmla="*/ 101649 h 120861"/>
              <a:gd name="connsiteX2" fmla="*/ 429406 w 565936"/>
              <a:gd name="connsiteY2" fmla="*/ 82599 h 120861"/>
              <a:gd name="connsiteX3" fmla="*/ 550056 w 565936"/>
              <a:gd name="connsiteY3" fmla="*/ 120699 h 120861"/>
              <a:gd name="connsiteX4" fmla="*/ 527831 w 565936"/>
              <a:gd name="connsiteY4" fmla="*/ 92124 h 120861"/>
              <a:gd name="connsiteX5" fmla="*/ 565931 w 565936"/>
              <a:gd name="connsiteY5" fmla="*/ 49 h 120861"/>
              <a:gd name="connsiteX6" fmla="*/ 524656 w 565936"/>
              <a:gd name="connsiteY6" fmla="*/ 79424 h 120861"/>
              <a:gd name="connsiteX7" fmla="*/ 388131 w 565936"/>
              <a:gd name="connsiteY7" fmla="*/ 88949 h 120861"/>
              <a:gd name="connsiteX8" fmla="*/ 54756 w 565936"/>
              <a:gd name="connsiteY8" fmla="*/ 54024 h 120861"/>
              <a:gd name="connsiteX9" fmla="*/ 321456 w 565936"/>
              <a:gd name="connsiteY9" fmla="*/ 85774 h 120861"/>
              <a:gd name="connsiteX10" fmla="*/ 781 w 565936"/>
              <a:gd name="connsiteY10" fmla="*/ 47674 h 12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936" h="120861">
                <a:moveTo>
                  <a:pt x="781" y="47674"/>
                </a:moveTo>
                <a:cubicBezTo>
                  <a:pt x="19831" y="50320"/>
                  <a:pt x="435756" y="101649"/>
                  <a:pt x="435756" y="101649"/>
                </a:cubicBezTo>
                <a:cubicBezTo>
                  <a:pt x="507194" y="107470"/>
                  <a:pt x="410356" y="79424"/>
                  <a:pt x="429406" y="82599"/>
                </a:cubicBezTo>
                <a:cubicBezTo>
                  <a:pt x="448456" y="85774"/>
                  <a:pt x="533652" y="119112"/>
                  <a:pt x="550056" y="120699"/>
                </a:cubicBezTo>
                <a:cubicBezTo>
                  <a:pt x="566460" y="122286"/>
                  <a:pt x="525185" y="112232"/>
                  <a:pt x="527831" y="92124"/>
                </a:cubicBezTo>
                <a:cubicBezTo>
                  <a:pt x="530477" y="72016"/>
                  <a:pt x="566460" y="2166"/>
                  <a:pt x="565931" y="49"/>
                </a:cubicBezTo>
                <a:cubicBezTo>
                  <a:pt x="565402" y="-2068"/>
                  <a:pt x="554289" y="64607"/>
                  <a:pt x="524656" y="79424"/>
                </a:cubicBezTo>
                <a:cubicBezTo>
                  <a:pt x="495023" y="94241"/>
                  <a:pt x="466448" y="93182"/>
                  <a:pt x="388131" y="88949"/>
                </a:cubicBezTo>
                <a:cubicBezTo>
                  <a:pt x="309814" y="84716"/>
                  <a:pt x="65868" y="54553"/>
                  <a:pt x="54756" y="54024"/>
                </a:cubicBezTo>
                <a:cubicBezTo>
                  <a:pt x="43644" y="53495"/>
                  <a:pt x="325689" y="86832"/>
                  <a:pt x="321456" y="85774"/>
                </a:cubicBezTo>
                <a:cubicBezTo>
                  <a:pt x="317223" y="84716"/>
                  <a:pt x="-18269" y="45028"/>
                  <a:pt x="781" y="47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00D2DD33-DC18-9FDC-F0A4-23B58B69F1AD}"/>
              </a:ext>
            </a:extLst>
          </p:cNvPr>
          <p:cNvSpPr/>
          <p:nvPr/>
        </p:nvSpPr>
        <p:spPr>
          <a:xfrm>
            <a:off x="6506805" y="6337232"/>
            <a:ext cx="503822" cy="286853"/>
          </a:xfrm>
          <a:custGeom>
            <a:avLst/>
            <a:gdLst>
              <a:gd name="connsiteX0" fmla="*/ 1945 w 503822"/>
              <a:gd name="connsiteY0" fmla="*/ 285818 h 286853"/>
              <a:gd name="connsiteX1" fmla="*/ 475020 w 503822"/>
              <a:gd name="connsiteY1" fmla="*/ 31818 h 286853"/>
              <a:gd name="connsiteX2" fmla="*/ 354370 w 503822"/>
              <a:gd name="connsiteY2" fmla="*/ 133418 h 286853"/>
              <a:gd name="connsiteX3" fmla="*/ 503595 w 503822"/>
              <a:gd name="connsiteY3" fmla="*/ 68 h 286853"/>
              <a:gd name="connsiteX4" fmla="*/ 313095 w 503822"/>
              <a:gd name="connsiteY4" fmla="*/ 117543 h 286853"/>
              <a:gd name="connsiteX5" fmla="*/ 1945 w 503822"/>
              <a:gd name="connsiteY5" fmla="*/ 285818 h 28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822" h="286853">
                <a:moveTo>
                  <a:pt x="1945" y="285818"/>
                </a:moveTo>
                <a:cubicBezTo>
                  <a:pt x="28933" y="271530"/>
                  <a:pt x="416283" y="57218"/>
                  <a:pt x="475020" y="31818"/>
                </a:cubicBezTo>
                <a:cubicBezTo>
                  <a:pt x="533757" y="6418"/>
                  <a:pt x="349608" y="138710"/>
                  <a:pt x="354370" y="133418"/>
                </a:cubicBezTo>
                <a:cubicBezTo>
                  <a:pt x="359133" y="128126"/>
                  <a:pt x="510474" y="2714"/>
                  <a:pt x="503595" y="68"/>
                </a:cubicBezTo>
                <a:cubicBezTo>
                  <a:pt x="496716" y="-2578"/>
                  <a:pt x="389824" y="72564"/>
                  <a:pt x="313095" y="117543"/>
                </a:cubicBezTo>
                <a:cubicBezTo>
                  <a:pt x="236366" y="162522"/>
                  <a:pt x="-25043" y="300106"/>
                  <a:pt x="1945" y="285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3111D36F-404D-B8C0-4F49-56F5F553CDA8}"/>
              </a:ext>
            </a:extLst>
          </p:cNvPr>
          <p:cNvSpPr/>
          <p:nvPr/>
        </p:nvSpPr>
        <p:spPr>
          <a:xfrm>
            <a:off x="6483016" y="6504510"/>
            <a:ext cx="32186" cy="243506"/>
          </a:xfrm>
          <a:custGeom>
            <a:avLst/>
            <a:gdLst>
              <a:gd name="connsiteX0" fmla="*/ 6684 w 32186"/>
              <a:gd name="connsiteY0" fmla="*/ 1065 h 243506"/>
              <a:gd name="connsiteX1" fmla="*/ 28909 w 32186"/>
              <a:gd name="connsiteY1" fmla="*/ 137590 h 243506"/>
              <a:gd name="connsiteX2" fmla="*/ 16209 w 32186"/>
              <a:gd name="connsiteY2" fmla="*/ 194740 h 243506"/>
              <a:gd name="connsiteX3" fmla="*/ 334 w 32186"/>
              <a:gd name="connsiteY3" fmla="*/ 239190 h 243506"/>
              <a:gd name="connsiteX4" fmla="*/ 32084 w 32186"/>
              <a:gd name="connsiteY4" fmla="*/ 83615 h 243506"/>
              <a:gd name="connsiteX5" fmla="*/ 6684 w 32186"/>
              <a:gd name="connsiteY5" fmla="*/ 1065 h 2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86" h="243506">
                <a:moveTo>
                  <a:pt x="6684" y="1065"/>
                </a:moveTo>
                <a:cubicBezTo>
                  <a:pt x="6155" y="10061"/>
                  <a:pt x="27322" y="105311"/>
                  <a:pt x="28909" y="137590"/>
                </a:cubicBezTo>
                <a:cubicBezTo>
                  <a:pt x="30496" y="169869"/>
                  <a:pt x="20971" y="177807"/>
                  <a:pt x="16209" y="194740"/>
                </a:cubicBezTo>
                <a:cubicBezTo>
                  <a:pt x="11447" y="211673"/>
                  <a:pt x="-2312" y="257711"/>
                  <a:pt x="334" y="239190"/>
                </a:cubicBezTo>
                <a:cubicBezTo>
                  <a:pt x="2980" y="220669"/>
                  <a:pt x="34201" y="125419"/>
                  <a:pt x="32084" y="83615"/>
                </a:cubicBezTo>
                <a:cubicBezTo>
                  <a:pt x="29967" y="41811"/>
                  <a:pt x="7213" y="-7931"/>
                  <a:pt x="6684" y="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6771B01D-0804-A760-5FEB-A56411019727}"/>
              </a:ext>
            </a:extLst>
          </p:cNvPr>
          <p:cNvSpPr/>
          <p:nvPr/>
        </p:nvSpPr>
        <p:spPr>
          <a:xfrm>
            <a:off x="5847085" y="6538947"/>
            <a:ext cx="694309" cy="132865"/>
          </a:xfrm>
          <a:custGeom>
            <a:avLst/>
            <a:gdLst>
              <a:gd name="connsiteX0" fmla="*/ 17140 w 694309"/>
              <a:gd name="connsiteY0" fmla="*/ 4728 h 132865"/>
              <a:gd name="connsiteX1" fmla="*/ 125090 w 694309"/>
              <a:gd name="connsiteY1" fmla="*/ 17428 h 132865"/>
              <a:gd name="connsiteX2" fmla="*/ 474340 w 694309"/>
              <a:gd name="connsiteY2" fmla="*/ 93628 h 132865"/>
              <a:gd name="connsiteX3" fmla="*/ 464815 w 694309"/>
              <a:gd name="connsiteY3" fmla="*/ 49178 h 132865"/>
              <a:gd name="connsiteX4" fmla="*/ 690240 w 694309"/>
              <a:gd name="connsiteY4" fmla="*/ 131728 h 132865"/>
              <a:gd name="connsiteX5" fmla="*/ 604515 w 694309"/>
              <a:gd name="connsiteY5" fmla="*/ 96803 h 132865"/>
              <a:gd name="connsiteX6" fmla="*/ 534665 w 694309"/>
              <a:gd name="connsiteY6" fmla="*/ 90453 h 132865"/>
              <a:gd name="connsiteX7" fmla="*/ 452115 w 694309"/>
              <a:gd name="connsiteY7" fmla="*/ 80928 h 132865"/>
              <a:gd name="connsiteX8" fmla="*/ 17140 w 694309"/>
              <a:gd name="connsiteY8" fmla="*/ 4728 h 1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4309" h="132865">
                <a:moveTo>
                  <a:pt x="17140" y="4728"/>
                </a:moveTo>
                <a:cubicBezTo>
                  <a:pt x="-37364" y="-5855"/>
                  <a:pt x="48890" y="2611"/>
                  <a:pt x="125090" y="17428"/>
                </a:cubicBezTo>
                <a:cubicBezTo>
                  <a:pt x="201290" y="32245"/>
                  <a:pt x="417719" y="88336"/>
                  <a:pt x="474340" y="93628"/>
                </a:cubicBezTo>
                <a:cubicBezTo>
                  <a:pt x="530961" y="98920"/>
                  <a:pt x="428832" y="42828"/>
                  <a:pt x="464815" y="49178"/>
                </a:cubicBezTo>
                <a:cubicBezTo>
                  <a:pt x="500798" y="55528"/>
                  <a:pt x="666957" y="123791"/>
                  <a:pt x="690240" y="131728"/>
                </a:cubicBezTo>
                <a:cubicBezTo>
                  <a:pt x="713523" y="139666"/>
                  <a:pt x="630444" y="103682"/>
                  <a:pt x="604515" y="96803"/>
                </a:cubicBezTo>
                <a:cubicBezTo>
                  <a:pt x="578586" y="89924"/>
                  <a:pt x="560065" y="93099"/>
                  <a:pt x="534665" y="90453"/>
                </a:cubicBezTo>
                <a:cubicBezTo>
                  <a:pt x="509265" y="87807"/>
                  <a:pt x="532548" y="95215"/>
                  <a:pt x="452115" y="80928"/>
                </a:cubicBezTo>
                <a:lnTo>
                  <a:pt x="17140" y="47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51AD0CE3-DB46-13ED-2790-B8BF4442FAED}"/>
              </a:ext>
            </a:extLst>
          </p:cNvPr>
          <p:cNvSpPr/>
          <p:nvPr/>
        </p:nvSpPr>
        <p:spPr>
          <a:xfrm>
            <a:off x="6535473" y="6330873"/>
            <a:ext cx="519482" cy="387590"/>
          </a:xfrm>
          <a:custGeom>
            <a:avLst/>
            <a:gdLst>
              <a:gd name="connsiteX0" fmla="*/ 8202 w 519482"/>
              <a:gd name="connsiteY0" fmla="*/ 295352 h 387590"/>
              <a:gd name="connsiteX1" fmla="*/ 293952 w 519482"/>
              <a:gd name="connsiteY1" fmla="*/ 114377 h 387590"/>
              <a:gd name="connsiteX2" fmla="*/ 344752 w 519482"/>
              <a:gd name="connsiteY2" fmla="*/ 111202 h 387590"/>
              <a:gd name="connsiteX3" fmla="*/ 309827 w 519482"/>
              <a:gd name="connsiteY3" fmla="*/ 206452 h 387590"/>
              <a:gd name="connsiteX4" fmla="*/ 519377 w 519482"/>
              <a:gd name="connsiteY4" fmla="*/ 77 h 387590"/>
              <a:gd name="connsiteX5" fmla="*/ 338402 w 519482"/>
              <a:gd name="connsiteY5" fmla="*/ 181052 h 387590"/>
              <a:gd name="connsiteX6" fmla="*/ 351102 w 519482"/>
              <a:gd name="connsiteY6" fmla="*/ 88977 h 387590"/>
              <a:gd name="connsiteX7" fmla="*/ 163777 w 519482"/>
              <a:gd name="connsiteY7" fmla="*/ 212802 h 387590"/>
              <a:gd name="connsiteX8" fmla="*/ 68527 w 519482"/>
              <a:gd name="connsiteY8" fmla="*/ 301702 h 387590"/>
              <a:gd name="connsiteX9" fmla="*/ 49477 w 519482"/>
              <a:gd name="connsiteY9" fmla="*/ 387427 h 387590"/>
              <a:gd name="connsiteX10" fmla="*/ 74877 w 519482"/>
              <a:gd name="connsiteY10" fmla="*/ 279477 h 387590"/>
              <a:gd name="connsiteX11" fmla="*/ 8202 w 519482"/>
              <a:gd name="connsiteY11" fmla="*/ 295352 h 38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9482" h="387590">
                <a:moveTo>
                  <a:pt x="8202" y="295352"/>
                </a:moveTo>
                <a:cubicBezTo>
                  <a:pt x="44714" y="267835"/>
                  <a:pt x="237860" y="145069"/>
                  <a:pt x="293952" y="114377"/>
                </a:cubicBezTo>
                <a:cubicBezTo>
                  <a:pt x="350044" y="83685"/>
                  <a:pt x="342106" y="95856"/>
                  <a:pt x="344752" y="111202"/>
                </a:cubicBezTo>
                <a:cubicBezTo>
                  <a:pt x="347398" y="126548"/>
                  <a:pt x="280723" y="224973"/>
                  <a:pt x="309827" y="206452"/>
                </a:cubicBezTo>
                <a:cubicBezTo>
                  <a:pt x="338931" y="187931"/>
                  <a:pt x="514615" y="4310"/>
                  <a:pt x="519377" y="77"/>
                </a:cubicBezTo>
                <a:cubicBezTo>
                  <a:pt x="524139" y="-4156"/>
                  <a:pt x="366448" y="166235"/>
                  <a:pt x="338402" y="181052"/>
                </a:cubicBezTo>
                <a:cubicBezTo>
                  <a:pt x="310356" y="195869"/>
                  <a:pt x="380206" y="83685"/>
                  <a:pt x="351102" y="88977"/>
                </a:cubicBezTo>
                <a:cubicBezTo>
                  <a:pt x="321998" y="94269"/>
                  <a:pt x="210873" y="177348"/>
                  <a:pt x="163777" y="212802"/>
                </a:cubicBezTo>
                <a:cubicBezTo>
                  <a:pt x="116681" y="248256"/>
                  <a:pt x="87577" y="272598"/>
                  <a:pt x="68527" y="301702"/>
                </a:cubicBezTo>
                <a:cubicBezTo>
                  <a:pt x="49477" y="330806"/>
                  <a:pt x="48419" y="391131"/>
                  <a:pt x="49477" y="387427"/>
                </a:cubicBezTo>
                <a:cubicBezTo>
                  <a:pt x="50535" y="383723"/>
                  <a:pt x="81227" y="296939"/>
                  <a:pt x="74877" y="279477"/>
                </a:cubicBezTo>
                <a:cubicBezTo>
                  <a:pt x="68527" y="262015"/>
                  <a:pt x="-28310" y="322869"/>
                  <a:pt x="8202" y="295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09FF531A-9BF2-618F-83DD-380A96B0C0B4}"/>
              </a:ext>
            </a:extLst>
          </p:cNvPr>
          <p:cNvSpPr/>
          <p:nvPr/>
        </p:nvSpPr>
        <p:spPr>
          <a:xfrm>
            <a:off x="6607282" y="6490990"/>
            <a:ext cx="220587" cy="191276"/>
          </a:xfrm>
          <a:custGeom>
            <a:avLst/>
            <a:gdLst>
              <a:gd name="connsiteX0" fmla="*/ 218968 w 220587"/>
              <a:gd name="connsiteY0" fmla="*/ 1885 h 191276"/>
              <a:gd name="connsiteX1" fmla="*/ 3068 w 220587"/>
              <a:gd name="connsiteY1" fmla="*/ 189210 h 191276"/>
              <a:gd name="connsiteX2" fmla="*/ 98318 w 220587"/>
              <a:gd name="connsiteY2" fmla="*/ 97135 h 191276"/>
              <a:gd name="connsiteX3" fmla="*/ 218968 w 220587"/>
              <a:gd name="connsiteY3" fmla="*/ 1885 h 19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87" h="191276">
                <a:moveTo>
                  <a:pt x="218968" y="1885"/>
                </a:moveTo>
                <a:cubicBezTo>
                  <a:pt x="203093" y="17231"/>
                  <a:pt x="23176" y="173335"/>
                  <a:pt x="3068" y="189210"/>
                </a:cubicBezTo>
                <a:cubicBezTo>
                  <a:pt x="-17040" y="205085"/>
                  <a:pt x="67097" y="125181"/>
                  <a:pt x="98318" y="97135"/>
                </a:cubicBezTo>
                <a:cubicBezTo>
                  <a:pt x="129539" y="69089"/>
                  <a:pt x="234843" y="-13461"/>
                  <a:pt x="218968" y="1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16881D9-A91C-9EA0-BAA4-42E913459300}"/>
              </a:ext>
            </a:extLst>
          </p:cNvPr>
          <p:cNvSpPr/>
          <p:nvPr/>
        </p:nvSpPr>
        <p:spPr>
          <a:xfrm>
            <a:off x="5786158" y="6529426"/>
            <a:ext cx="763964" cy="144451"/>
          </a:xfrm>
          <a:custGeom>
            <a:avLst/>
            <a:gdLst>
              <a:gd name="connsiteX0" fmla="*/ 11392 w 763964"/>
              <a:gd name="connsiteY0" fmla="*/ 1549 h 144451"/>
              <a:gd name="connsiteX1" fmla="*/ 487642 w 763964"/>
              <a:gd name="connsiteY1" fmla="*/ 122199 h 144451"/>
              <a:gd name="connsiteX2" fmla="*/ 497167 w 763964"/>
              <a:gd name="connsiteY2" fmla="*/ 99974 h 144451"/>
              <a:gd name="connsiteX3" fmla="*/ 763867 w 763964"/>
              <a:gd name="connsiteY3" fmla="*/ 144424 h 144451"/>
              <a:gd name="connsiteX4" fmla="*/ 525742 w 763964"/>
              <a:gd name="connsiteY4" fmla="*/ 106324 h 144451"/>
              <a:gd name="connsiteX5" fmla="*/ 332067 w 763964"/>
              <a:gd name="connsiteY5" fmla="*/ 90449 h 144451"/>
              <a:gd name="connsiteX6" fmla="*/ 163792 w 763964"/>
              <a:gd name="connsiteY6" fmla="*/ 55524 h 144451"/>
              <a:gd name="connsiteX7" fmla="*/ 11392 w 763964"/>
              <a:gd name="connsiteY7" fmla="*/ 1549 h 14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964" h="144451">
                <a:moveTo>
                  <a:pt x="11392" y="1549"/>
                </a:moveTo>
                <a:cubicBezTo>
                  <a:pt x="65367" y="12661"/>
                  <a:pt x="406680" y="105795"/>
                  <a:pt x="487642" y="122199"/>
                </a:cubicBezTo>
                <a:cubicBezTo>
                  <a:pt x="568604" y="138603"/>
                  <a:pt x="451130" y="96270"/>
                  <a:pt x="497167" y="99974"/>
                </a:cubicBezTo>
                <a:cubicBezTo>
                  <a:pt x="543204" y="103678"/>
                  <a:pt x="759105" y="143366"/>
                  <a:pt x="763867" y="144424"/>
                </a:cubicBezTo>
                <a:cubicBezTo>
                  <a:pt x="768629" y="145482"/>
                  <a:pt x="597709" y="115320"/>
                  <a:pt x="525742" y="106324"/>
                </a:cubicBezTo>
                <a:cubicBezTo>
                  <a:pt x="453775" y="97328"/>
                  <a:pt x="392392" y="98916"/>
                  <a:pt x="332067" y="90449"/>
                </a:cubicBezTo>
                <a:cubicBezTo>
                  <a:pt x="271742" y="81982"/>
                  <a:pt x="217767" y="68753"/>
                  <a:pt x="163792" y="55524"/>
                </a:cubicBezTo>
                <a:cubicBezTo>
                  <a:pt x="109817" y="42295"/>
                  <a:pt x="-42583" y="-9563"/>
                  <a:pt x="11392" y="1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D7BC59B3-4DC0-9F50-D9F4-059A9125FC22}"/>
              </a:ext>
            </a:extLst>
          </p:cNvPr>
          <p:cNvSpPr/>
          <p:nvPr/>
        </p:nvSpPr>
        <p:spPr>
          <a:xfrm>
            <a:off x="6203527" y="6610318"/>
            <a:ext cx="277002" cy="184183"/>
          </a:xfrm>
          <a:custGeom>
            <a:avLst/>
            <a:gdLst>
              <a:gd name="connsiteX0" fmla="*/ 423 w 277002"/>
              <a:gd name="connsiteY0" fmla="*/ 32 h 184183"/>
              <a:gd name="connsiteX1" fmla="*/ 200448 w 277002"/>
              <a:gd name="connsiteY1" fmla="*/ 76232 h 184183"/>
              <a:gd name="connsiteX2" fmla="*/ 229023 w 277002"/>
              <a:gd name="connsiteY2" fmla="*/ 130207 h 184183"/>
              <a:gd name="connsiteX3" fmla="*/ 276648 w 277002"/>
              <a:gd name="connsiteY3" fmla="*/ 66707 h 184183"/>
              <a:gd name="connsiteX4" fmla="*/ 251248 w 277002"/>
              <a:gd name="connsiteY4" fmla="*/ 184182 h 184183"/>
              <a:gd name="connsiteX5" fmla="*/ 260773 w 277002"/>
              <a:gd name="connsiteY5" fmla="*/ 63532 h 184183"/>
              <a:gd name="connsiteX6" fmla="*/ 175048 w 277002"/>
              <a:gd name="connsiteY6" fmla="*/ 47657 h 184183"/>
              <a:gd name="connsiteX7" fmla="*/ 260773 w 277002"/>
              <a:gd name="connsiteY7" fmla="*/ 85757 h 184183"/>
              <a:gd name="connsiteX8" fmla="*/ 423 w 277002"/>
              <a:gd name="connsiteY8" fmla="*/ 32 h 18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002" h="184183">
                <a:moveTo>
                  <a:pt x="423" y="32"/>
                </a:moveTo>
                <a:cubicBezTo>
                  <a:pt x="-9631" y="-1555"/>
                  <a:pt x="162348" y="54536"/>
                  <a:pt x="200448" y="76232"/>
                </a:cubicBezTo>
                <a:cubicBezTo>
                  <a:pt x="238548" y="97928"/>
                  <a:pt x="216323" y="131794"/>
                  <a:pt x="229023" y="130207"/>
                </a:cubicBezTo>
                <a:cubicBezTo>
                  <a:pt x="241723" y="128620"/>
                  <a:pt x="272944" y="57711"/>
                  <a:pt x="276648" y="66707"/>
                </a:cubicBezTo>
                <a:cubicBezTo>
                  <a:pt x="280352" y="75703"/>
                  <a:pt x="253894" y="184711"/>
                  <a:pt x="251248" y="184182"/>
                </a:cubicBezTo>
                <a:cubicBezTo>
                  <a:pt x="248602" y="183653"/>
                  <a:pt x="273473" y="86286"/>
                  <a:pt x="260773" y="63532"/>
                </a:cubicBezTo>
                <a:cubicBezTo>
                  <a:pt x="248073" y="40778"/>
                  <a:pt x="175048" y="43953"/>
                  <a:pt x="175048" y="47657"/>
                </a:cubicBezTo>
                <a:cubicBezTo>
                  <a:pt x="175048" y="51361"/>
                  <a:pt x="285644" y="91578"/>
                  <a:pt x="260773" y="85757"/>
                </a:cubicBezTo>
                <a:cubicBezTo>
                  <a:pt x="235902" y="79936"/>
                  <a:pt x="10477" y="1619"/>
                  <a:pt x="42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1F44A877-FA87-0CF0-CF1B-A20DB9B83C93}"/>
              </a:ext>
            </a:extLst>
          </p:cNvPr>
          <p:cNvSpPr/>
          <p:nvPr/>
        </p:nvSpPr>
        <p:spPr>
          <a:xfrm>
            <a:off x="6598914" y="6428555"/>
            <a:ext cx="387937" cy="262016"/>
          </a:xfrm>
          <a:custGeom>
            <a:avLst/>
            <a:gdLst>
              <a:gd name="connsiteX0" fmla="*/ 379736 w 387937"/>
              <a:gd name="connsiteY0" fmla="*/ 7170 h 262016"/>
              <a:gd name="connsiteX1" fmla="*/ 1911 w 387937"/>
              <a:gd name="connsiteY1" fmla="*/ 261170 h 262016"/>
              <a:gd name="connsiteX2" fmla="*/ 240036 w 387937"/>
              <a:gd name="connsiteY2" fmla="*/ 86545 h 262016"/>
              <a:gd name="connsiteX3" fmla="*/ 379736 w 387937"/>
              <a:gd name="connsiteY3" fmla="*/ 7170 h 26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37" h="262016">
                <a:moveTo>
                  <a:pt x="379736" y="7170"/>
                </a:moveTo>
                <a:cubicBezTo>
                  <a:pt x="340049" y="36274"/>
                  <a:pt x="25194" y="247941"/>
                  <a:pt x="1911" y="261170"/>
                </a:cubicBezTo>
                <a:cubicBezTo>
                  <a:pt x="-21372" y="274399"/>
                  <a:pt x="174419" y="128878"/>
                  <a:pt x="240036" y="86545"/>
                </a:cubicBezTo>
                <a:cubicBezTo>
                  <a:pt x="305653" y="44212"/>
                  <a:pt x="419423" y="-21934"/>
                  <a:pt x="379736" y="7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75B3E86-225F-8EA7-DEE8-FEB93E2D5816}"/>
              </a:ext>
            </a:extLst>
          </p:cNvPr>
          <p:cNvSpPr/>
          <p:nvPr/>
        </p:nvSpPr>
        <p:spPr>
          <a:xfrm>
            <a:off x="6502400" y="6588075"/>
            <a:ext cx="76206" cy="190596"/>
          </a:xfrm>
          <a:custGeom>
            <a:avLst/>
            <a:gdLst>
              <a:gd name="connsiteX0" fmla="*/ 0 w 76206"/>
              <a:gd name="connsiteY0" fmla="*/ 3225 h 190596"/>
              <a:gd name="connsiteX1" fmla="*/ 34925 w 76206"/>
              <a:gd name="connsiteY1" fmla="*/ 111175 h 190596"/>
              <a:gd name="connsiteX2" fmla="*/ 38100 w 76206"/>
              <a:gd name="connsiteY2" fmla="*/ 190550 h 190596"/>
              <a:gd name="connsiteX3" fmla="*/ 38100 w 76206"/>
              <a:gd name="connsiteY3" fmla="*/ 120700 h 190596"/>
              <a:gd name="connsiteX4" fmla="*/ 76200 w 76206"/>
              <a:gd name="connsiteY4" fmla="*/ 50 h 190596"/>
              <a:gd name="connsiteX5" fmla="*/ 34925 w 76206"/>
              <a:gd name="connsiteY5" fmla="*/ 104825 h 190596"/>
              <a:gd name="connsiteX6" fmla="*/ 0 w 76206"/>
              <a:gd name="connsiteY6" fmla="*/ 3225 h 19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6" h="190596">
                <a:moveTo>
                  <a:pt x="0" y="3225"/>
                </a:moveTo>
                <a:cubicBezTo>
                  <a:pt x="0" y="4283"/>
                  <a:pt x="28575" y="79954"/>
                  <a:pt x="34925" y="111175"/>
                </a:cubicBezTo>
                <a:cubicBezTo>
                  <a:pt x="41275" y="142396"/>
                  <a:pt x="37571" y="188963"/>
                  <a:pt x="38100" y="190550"/>
                </a:cubicBezTo>
                <a:cubicBezTo>
                  <a:pt x="38629" y="192137"/>
                  <a:pt x="31750" y="152450"/>
                  <a:pt x="38100" y="120700"/>
                </a:cubicBezTo>
                <a:cubicBezTo>
                  <a:pt x="44450" y="88950"/>
                  <a:pt x="76729" y="2696"/>
                  <a:pt x="76200" y="50"/>
                </a:cubicBezTo>
                <a:cubicBezTo>
                  <a:pt x="75671" y="-2596"/>
                  <a:pt x="47096" y="99533"/>
                  <a:pt x="34925" y="104825"/>
                </a:cubicBezTo>
                <a:cubicBezTo>
                  <a:pt x="22754" y="110117"/>
                  <a:pt x="0" y="2167"/>
                  <a:pt x="0" y="3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703073F-6DD7-23AD-5B55-9423639F0E46}"/>
              </a:ext>
            </a:extLst>
          </p:cNvPr>
          <p:cNvSpPr/>
          <p:nvPr/>
        </p:nvSpPr>
        <p:spPr>
          <a:xfrm>
            <a:off x="5936337" y="6603671"/>
            <a:ext cx="512174" cy="201014"/>
          </a:xfrm>
          <a:custGeom>
            <a:avLst/>
            <a:gdLst>
              <a:gd name="connsiteX0" fmla="*/ 913 w 512174"/>
              <a:gd name="connsiteY0" fmla="*/ 329 h 201014"/>
              <a:gd name="connsiteX1" fmla="*/ 359688 w 512174"/>
              <a:gd name="connsiteY1" fmla="*/ 76529 h 201014"/>
              <a:gd name="connsiteX2" fmla="*/ 445413 w 512174"/>
              <a:gd name="connsiteY2" fmla="*/ 140029 h 201014"/>
              <a:gd name="connsiteX3" fmla="*/ 388263 w 512174"/>
              <a:gd name="connsiteY3" fmla="*/ 92404 h 201014"/>
              <a:gd name="connsiteX4" fmla="*/ 512088 w 512174"/>
              <a:gd name="connsiteY4" fmla="*/ 200354 h 201014"/>
              <a:gd name="connsiteX5" fmla="*/ 366038 w 512174"/>
              <a:gd name="connsiteY5" fmla="*/ 32079 h 201014"/>
              <a:gd name="connsiteX6" fmla="*/ 413663 w 512174"/>
              <a:gd name="connsiteY6" fmla="*/ 101929 h 201014"/>
              <a:gd name="connsiteX7" fmla="*/ 261263 w 512174"/>
              <a:gd name="connsiteY7" fmla="*/ 51129 h 201014"/>
              <a:gd name="connsiteX8" fmla="*/ 913 w 512174"/>
              <a:gd name="connsiteY8" fmla="*/ 329 h 20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174" h="201014">
                <a:moveTo>
                  <a:pt x="913" y="329"/>
                </a:moveTo>
                <a:cubicBezTo>
                  <a:pt x="17317" y="4562"/>
                  <a:pt x="285605" y="53246"/>
                  <a:pt x="359688" y="76529"/>
                </a:cubicBezTo>
                <a:cubicBezTo>
                  <a:pt x="433771" y="99812"/>
                  <a:pt x="440651" y="137383"/>
                  <a:pt x="445413" y="140029"/>
                </a:cubicBezTo>
                <a:cubicBezTo>
                  <a:pt x="450175" y="142675"/>
                  <a:pt x="377151" y="82350"/>
                  <a:pt x="388263" y="92404"/>
                </a:cubicBezTo>
                <a:cubicBezTo>
                  <a:pt x="399375" y="102458"/>
                  <a:pt x="515792" y="210408"/>
                  <a:pt x="512088" y="200354"/>
                </a:cubicBezTo>
                <a:cubicBezTo>
                  <a:pt x="508384" y="190300"/>
                  <a:pt x="382442" y="48483"/>
                  <a:pt x="366038" y="32079"/>
                </a:cubicBezTo>
                <a:cubicBezTo>
                  <a:pt x="349634" y="15675"/>
                  <a:pt x="431126" y="98754"/>
                  <a:pt x="413663" y="101929"/>
                </a:cubicBezTo>
                <a:cubicBezTo>
                  <a:pt x="396201" y="105104"/>
                  <a:pt x="328996" y="68591"/>
                  <a:pt x="261263" y="51129"/>
                </a:cubicBezTo>
                <a:cubicBezTo>
                  <a:pt x="193530" y="33667"/>
                  <a:pt x="-15491" y="-3904"/>
                  <a:pt x="913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EA28EE5A-A986-1ABC-6B37-B95EE45CFE70}"/>
              </a:ext>
            </a:extLst>
          </p:cNvPr>
          <p:cNvSpPr/>
          <p:nvPr/>
        </p:nvSpPr>
        <p:spPr>
          <a:xfrm>
            <a:off x="6464118" y="6456820"/>
            <a:ext cx="203555" cy="87403"/>
          </a:xfrm>
          <a:custGeom>
            <a:avLst/>
            <a:gdLst>
              <a:gd name="connsiteX0" fmla="*/ 182 w 203555"/>
              <a:gd name="connsiteY0" fmla="*/ 4305 h 87403"/>
              <a:gd name="connsiteX1" fmla="*/ 177982 w 203555"/>
              <a:gd name="connsiteY1" fmla="*/ 67805 h 87403"/>
              <a:gd name="connsiteX2" fmla="*/ 146232 w 203555"/>
              <a:gd name="connsiteY2" fmla="*/ 39230 h 87403"/>
              <a:gd name="connsiteX3" fmla="*/ 203382 w 203555"/>
              <a:gd name="connsiteY3" fmla="*/ 86855 h 87403"/>
              <a:gd name="connsiteX4" fmla="*/ 124007 w 203555"/>
              <a:gd name="connsiteY4" fmla="*/ 1130 h 87403"/>
              <a:gd name="connsiteX5" fmla="*/ 143057 w 203555"/>
              <a:gd name="connsiteY5" fmla="*/ 36055 h 87403"/>
              <a:gd name="connsiteX6" fmla="*/ 182 w 203555"/>
              <a:gd name="connsiteY6" fmla="*/ 4305 h 8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555" h="87403">
                <a:moveTo>
                  <a:pt x="182" y="4305"/>
                </a:moveTo>
                <a:cubicBezTo>
                  <a:pt x="6003" y="9597"/>
                  <a:pt x="153640" y="61984"/>
                  <a:pt x="177982" y="67805"/>
                </a:cubicBezTo>
                <a:cubicBezTo>
                  <a:pt x="202324" y="73626"/>
                  <a:pt x="141999" y="36055"/>
                  <a:pt x="146232" y="39230"/>
                </a:cubicBezTo>
                <a:cubicBezTo>
                  <a:pt x="150465" y="42405"/>
                  <a:pt x="207086" y="93205"/>
                  <a:pt x="203382" y="86855"/>
                </a:cubicBezTo>
                <a:cubicBezTo>
                  <a:pt x="199678" y="80505"/>
                  <a:pt x="134061" y="9597"/>
                  <a:pt x="124007" y="1130"/>
                </a:cubicBezTo>
                <a:cubicBezTo>
                  <a:pt x="113953" y="-7337"/>
                  <a:pt x="156815" y="34468"/>
                  <a:pt x="143057" y="36055"/>
                </a:cubicBezTo>
                <a:cubicBezTo>
                  <a:pt x="129299" y="37642"/>
                  <a:pt x="-5639" y="-987"/>
                  <a:pt x="182" y="4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BE8C687C-35D4-C3FA-89A5-9C6B8580809F}"/>
              </a:ext>
            </a:extLst>
          </p:cNvPr>
          <p:cNvSpPr/>
          <p:nvPr/>
        </p:nvSpPr>
        <p:spPr>
          <a:xfrm>
            <a:off x="6654408" y="6397574"/>
            <a:ext cx="101012" cy="85798"/>
          </a:xfrm>
          <a:custGeom>
            <a:avLst/>
            <a:gdLst>
              <a:gd name="connsiteX0" fmla="*/ 392 w 101012"/>
              <a:gd name="connsiteY0" fmla="*/ 51 h 85798"/>
              <a:gd name="connsiteX1" fmla="*/ 60717 w 101012"/>
              <a:gd name="connsiteY1" fmla="*/ 28626 h 85798"/>
              <a:gd name="connsiteX2" fmla="*/ 95642 w 101012"/>
              <a:gd name="connsiteY2" fmla="*/ 85776 h 85798"/>
              <a:gd name="connsiteX3" fmla="*/ 92467 w 101012"/>
              <a:gd name="connsiteY3" fmla="*/ 34976 h 85798"/>
              <a:gd name="connsiteX4" fmla="*/ 392 w 101012"/>
              <a:gd name="connsiteY4" fmla="*/ 51 h 8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12" h="85798">
                <a:moveTo>
                  <a:pt x="392" y="51"/>
                </a:moveTo>
                <a:cubicBezTo>
                  <a:pt x="-4899" y="-1007"/>
                  <a:pt x="44842" y="14339"/>
                  <a:pt x="60717" y="28626"/>
                </a:cubicBezTo>
                <a:cubicBezTo>
                  <a:pt x="76592" y="42914"/>
                  <a:pt x="90351" y="84718"/>
                  <a:pt x="95642" y="85776"/>
                </a:cubicBezTo>
                <a:cubicBezTo>
                  <a:pt x="100933" y="86834"/>
                  <a:pt x="105696" y="49793"/>
                  <a:pt x="92467" y="34976"/>
                </a:cubicBezTo>
                <a:cubicBezTo>
                  <a:pt x="79238" y="20159"/>
                  <a:pt x="5683" y="1109"/>
                  <a:pt x="392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C45D52F2-510D-6254-03C4-6406E7F04E85}"/>
              </a:ext>
            </a:extLst>
          </p:cNvPr>
          <p:cNvSpPr/>
          <p:nvPr/>
        </p:nvSpPr>
        <p:spPr>
          <a:xfrm>
            <a:off x="6074641" y="6450437"/>
            <a:ext cx="297707" cy="104274"/>
          </a:xfrm>
          <a:custGeom>
            <a:avLst/>
            <a:gdLst>
              <a:gd name="connsiteX0" fmla="*/ 5484 w 297707"/>
              <a:gd name="connsiteY0" fmla="*/ 4338 h 104274"/>
              <a:gd name="connsiteX1" fmla="*/ 224559 w 297707"/>
              <a:gd name="connsiteY1" fmla="*/ 102763 h 104274"/>
              <a:gd name="connsiteX2" fmla="*/ 208684 w 297707"/>
              <a:gd name="connsiteY2" fmla="*/ 61488 h 104274"/>
              <a:gd name="connsiteX3" fmla="*/ 297584 w 297707"/>
              <a:gd name="connsiteY3" fmla="*/ 26563 h 104274"/>
              <a:gd name="connsiteX4" fmla="*/ 186459 w 297707"/>
              <a:gd name="connsiteY4" fmla="*/ 64663 h 104274"/>
              <a:gd name="connsiteX5" fmla="*/ 151534 w 297707"/>
              <a:gd name="connsiteY5" fmla="*/ 42438 h 104274"/>
              <a:gd name="connsiteX6" fmla="*/ 183284 w 297707"/>
              <a:gd name="connsiteY6" fmla="*/ 58313 h 104274"/>
              <a:gd name="connsiteX7" fmla="*/ 75334 w 297707"/>
              <a:gd name="connsiteY7" fmla="*/ 20213 h 104274"/>
              <a:gd name="connsiteX8" fmla="*/ 5484 w 297707"/>
              <a:gd name="connsiteY8" fmla="*/ 4338 h 10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707" h="104274">
                <a:moveTo>
                  <a:pt x="5484" y="4338"/>
                </a:moveTo>
                <a:cubicBezTo>
                  <a:pt x="30355" y="18096"/>
                  <a:pt x="190692" y="93238"/>
                  <a:pt x="224559" y="102763"/>
                </a:cubicBezTo>
                <a:cubicBezTo>
                  <a:pt x="258426" y="112288"/>
                  <a:pt x="196513" y="74188"/>
                  <a:pt x="208684" y="61488"/>
                </a:cubicBezTo>
                <a:cubicBezTo>
                  <a:pt x="220855" y="48788"/>
                  <a:pt x="301288" y="26034"/>
                  <a:pt x="297584" y="26563"/>
                </a:cubicBezTo>
                <a:cubicBezTo>
                  <a:pt x="293880" y="27092"/>
                  <a:pt x="210801" y="62017"/>
                  <a:pt x="186459" y="64663"/>
                </a:cubicBezTo>
                <a:cubicBezTo>
                  <a:pt x="162117" y="67309"/>
                  <a:pt x="152063" y="43496"/>
                  <a:pt x="151534" y="42438"/>
                </a:cubicBezTo>
                <a:cubicBezTo>
                  <a:pt x="151005" y="41380"/>
                  <a:pt x="195984" y="62017"/>
                  <a:pt x="183284" y="58313"/>
                </a:cubicBezTo>
                <a:cubicBezTo>
                  <a:pt x="170584" y="54609"/>
                  <a:pt x="103909" y="27092"/>
                  <a:pt x="75334" y="20213"/>
                </a:cubicBezTo>
                <a:cubicBezTo>
                  <a:pt x="46759" y="13334"/>
                  <a:pt x="-19387" y="-9420"/>
                  <a:pt x="5484" y="4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14E9C4B2-D0DE-4185-3DAE-764A1A2B1C9E}"/>
              </a:ext>
            </a:extLst>
          </p:cNvPr>
          <p:cNvSpPr/>
          <p:nvPr/>
        </p:nvSpPr>
        <p:spPr>
          <a:xfrm>
            <a:off x="6359500" y="6451374"/>
            <a:ext cx="47782" cy="174933"/>
          </a:xfrm>
          <a:custGeom>
            <a:avLst/>
            <a:gdLst>
              <a:gd name="connsiteX0" fmla="*/ 25 w 47782"/>
              <a:gd name="connsiteY0" fmla="*/ 226 h 174933"/>
              <a:gd name="connsiteX1" fmla="*/ 34950 w 47782"/>
              <a:gd name="connsiteY1" fmla="*/ 73251 h 174933"/>
              <a:gd name="connsiteX2" fmla="*/ 25425 w 47782"/>
              <a:gd name="connsiteY2" fmla="*/ 98651 h 174933"/>
              <a:gd name="connsiteX3" fmla="*/ 47650 w 47782"/>
              <a:gd name="connsiteY3" fmla="*/ 174851 h 174933"/>
              <a:gd name="connsiteX4" fmla="*/ 34950 w 47782"/>
              <a:gd name="connsiteY4" fmla="*/ 82776 h 174933"/>
              <a:gd name="connsiteX5" fmla="*/ 41300 w 47782"/>
              <a:gd name="connsiteY5" fmla="*/ 51026 h 174933"/>
              <a:gd name="connsiteX6" fmla="*/ 25 w 47782"/>
              <a:gd name="connsiteY6" fmla="*/ 226 h 1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82" h="174933">
                <a:moveTo>
                  <a:pt x="25" y="226"/>
                </a:moveTo>
                <a:cubicBezTo>
                  <a:pt x="-1033" y="3930"/>
                  <a:pt x="30717" y="56847"/>
                  <a:pt x="34950" y="73251"/>
                </a:cubicBezTo>
                <a:cubicBezTo>
                  <a:pt x="39183" y="89655"/>
                  <a:pt x="23308" y="81718"/>
                  <a:pt x="25425" y="98651"/>
                </a:cubicBezTo>
                <a:cubicBezTo>
                  <a:pt x="27542" y="115584"/>
                  <a:pt x="46063" y="177497"/>
                  <a:pt x="47650" y="174851"/>
                </a:cubicBezTo>
                <a:cubicBezTo>
                  <a:pt x="49238" y="172205"/>
                  <a:pt x="36008" y="103413"/>
                  <a:pt x="34950" y="82776"/>
                </a:cubicBezTo>
                <a:cubicBezTo>
                  <a:pt x="33892" y="62139"/>
                  <a:pt x="48708" y="62668"/>
                  <a:pt x="41300" y="51026"/>
                </a:cubicBezTo>
                <a:cubicBezTo>
                  <a:pt x="33892" y="39384"/>
                  <a:pt x="1083" y="-3478"/>
                  <a:pt x="25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904A44BF-4DBA-E367-ECE8-7CEC6A010F9F}"/>
              </a:ext>
            </a:extLst>
          </p:cNvPr>
          <p:cNvSpPr/>
          <p:nvPr/>
        </p:nvSpPr>
        <p:spPr>
          <a:xfrm>
            <a:off x="6473737" y="6445239"/>
            <a:ext cx="118665" cy="118101"/>
          </a:xfrm>
          <a:custGeom>
            <a:avLst/>
            <a:gdLst>
              <a:gd name="connsiteX0" fmla="*/ 88 w 118665"/>
              <a:gd name="connsiteY0" fmla="*/ 11 h 118101"/>
              <a:gd name="connsiteX1" fmla="*/ 54063 w 118665"/>
              <a:gd name="connsiteY1" fmla="*/ 79386 h 118101"/>
              <a:gd name="connsiteX2" fmla="*/ 117563 w 118665"/>
              <a:gd name="connsiteY2" fmla="*/ 117486 h 118101"/>
              <a:gd name="connsiteX3" fmla="*/ 92163 w 118665"/>
              <a:gd name="connsiteY3" fmla="*/ 98436 h 118101"/>
              <a:gd name="connsiteX4" fmla="*/ 63588 w 118665"/>
              <a:gd name="connsiteY4" fmla="*/ 41286 h 118101"/>
              <a:gd name="connsiteX5" fmla="*/ 66763 w 118665"/>
              <a:gd name="connsiteY5" fmla="*/ 73036 h 118101"/>
              <a:gd name="connsiteX6" fmla="*/ 88 w 118665"/>
              <a:gd name="connsiteY6" fmla="*/ 11 h 11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665" h="118101">
                <a:moveTo>
                  <a:pt x="88" y="11"/>
                </a:moveTo>
                <a:cubicBezTo>
                  <a:pt x="-2029" y="1069"/>
                  <a:pt x="34484" y="59807"/>
                  <a:pt x="54063" y="79386"/>
                </a:cubicBezTo>
                <a:cubicBezTo>
                  <a:pt x="73642" y="98965"/>
                  <a:pt x="111213" y="114311"/>
                  <a:pt x="117563" y="117486"/>
                </a:cubicBezTo>
                <a:cubicBezTo>
                  <a:pt x="123913" y="120661"/>
                  <a:pt x="101159" y="111136"/>
                  <a:pt x="92163" y="98436"/>
                </a:cubicBezTo>
                <a:cubicBezTo>
                  <a:pt x="83167" y="85736"/>
                  <a:pt x="67821" y="45519"/>
                  <a:pt x="63588" y="41286"/>
                </a:cubicBezTo>
                <a:cubicBezTo>
                  <a:pt x="59355" y="37053"/>
                  <a:pt x="74700" y="75153"/>
                  <a:pt x="66763" y="73036"/>
                </a:cubicBezTo>
                <a:cubicBezTo>
                  <a:pt x="58826" y="70919"/>
                  <a:pt x="2205" y="-1047"/>
                  <a:pt x="8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B2A679C0-A164-5F28-FADD-B75F1A3CDF2D}"/>
              </a:ext>
            </a:extLst>
          </p:cNvPr>
          <p:cNvSpPr/>
          <p:nvPr/>
        </p:nvSpPr>
        <p:spPr>
          <a:xfrm>
            <a:off x="6562073" y="6416369"/>
            <a:ext cx="199057" cy="92542"/>
          </a:xfrm>
          <a:custGeom>
            <a:avLst/>
            <a:gdLst>
              <a:gd name="connsiteX0" fmla="*/ 652 w 199057"/>
              <a:gd name="connsiteY0" fmla="*/ 306 h 92542"/>
              <a:gd name="connsiteX1" fmla="*/ 130827 w 199057"/>
              <a:gd name="connsiteY1" fmla="*/ 22531 h 92542"/>
              <a:gd name="connsiteX2" fmla="*/ 41927 w 199057"/>
              <a:gd name="connsiteY2" fmla="*/ 92381 h 92542"/>
              <a:gd name="connsiteX3" fmla="*/ 121302 w 199057"/>
              <a:gd name="connsiteY3" fmla="*/ 41581 h 92542"/>
              <a:gd name="connsiteX4" fmla="*/ 197502 w 199057"/>
              <a:gd name="connsiteY4" fmla="*/ 35231 h 92542"/>
              <a:gd name="connsiteX5" fmla="*/ 652 w 199057"/>
              <a:gd name="connsiteY5" fmla="*/ 306 h 9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057" h="92542">
                <a:moveTo>
                  <a:pt x="652" y="306"/>
                </a:moveTo>
                <a:cubicBezTo>
                  <a:pt x="-10460" y="-1811"/>
                  <a:pt x="123948" y="7185"/>
                  <a:pt x="130827" y="22531"/>
                </a:cubicBezTo>
                <a:cubicBezTo>
                  <a:pt x="137706" y="37877"/>
                  <a:pt x="43514" y="89206"/>
                  <a:pt x="41927" y="92381"/>
                </a:cubicBezTo>
                <a:cubicBezTo>
                  <a:pt x="40340" y="95556"/>
                  <a:pt x="95373" y="51106"/>
                  <a:pt x="121302" y="41581"/>
                </a:cubicBezTo>
                <a:cubicBezTo>
                  <a:pt x="147231" y="32056"/>
                  <a:pt x="209673" y="42110"/>
                  <a:pt x="197502" y="35231"/>
                </a:cubicBezTo>
                <a:cubicBezTo>
                  <a:pt x="185331" y="28352"/>
                  <a:pt x="11764" y="2423"/>
                  <a:pt x="652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C2A22586-F21F-A181-51BB-454D357ABECA}"/>
              </a:ext>
            </a:extLst>
          </p:cNvPr>
          <p:cNvSpPr/>
          <p:nvPr/>
        </p:nvSpPr>
        <p:spPr>
          <a:xfrm>
            <a:off x="6715082" y="6349962"/>
            <a:ext cx="114450" cy="203378"/>
          </a:xfrm>
          <a:custGeom>
            <a:avLst/>
            <a:gdLst>
              <a:gd name="connsiteX0" fmla="*/ 43 w 114450"/>
              <a:gd name="connsiteY0" fmla="*/ 38 h 203378"/>
              <a:gd name="connsiteX1" fmla="*/ 88943 w 114450"/>
              <a:gd name="connsiteY1" fmla="*/ 69888 h 203378"/>
              <a:gd name="connsiteX2" fmla="*/ 95293 w 114450"/>
              <a:gd name="connsiteY2" fmla="*/ 142913 h 203378"/>
              <a:gd name="connsiteX3" fmla="*/ 114343 w 114450"/>
              <a:gd name="connsiteY3" fmla="*/ 104813 h 203378"/>
              <a:gd name="connsiteX4" fmla="*/ 85768 w 114450"/>
              <a:gd name="connsiteY4" fmla="*/ 203238 h 203378"/>
              <a:gd name="connsiteX5" fmla="*/ 101643 w 114450"/>
              <a:gd name="connsiteY5" fmla="*/ 79413 h 203378"/>
              <a:gd name="connsiteX6" fmla="*/ 43 w 114450"/>
              <a:gd name="connsiteY6" fmla="*/ 38 h 20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50" h="203378">
                <a:moveTo>
                  <a:pt x="43" y="38"/>
                </a:moveTo>
                <a:cubicBezTo>
                  <a:pt x="-2074" y="-1550"/>
                  <a:pt x="73068" y="46076"/>
                  <a:pt x="88943" y="69888"/>
                </a:cubicBezTo>
                <a:cubicBezTo>
                  <a:pt x="104818" y="93701"/>
                  <a:pt x="91060" y="137092"/>
                  <a:pt x="95293" y="142913"/>
                </a:cubicBezTo>
                <a:cubicBezTo>
                  <a:pt x="99526" y="148734"/>
                  <a:pt x="115930" y="94759"/>
                  <a:pt x="114343" y="104813"/>
                </a:cubicBezTo>
                <a:cubicBezTo>
                  <a:pt x="112756" y="114867"/>
                  <a:pt x="87885" y="207471"/>
                  <a:pt x="85768" y="203238"/>
                </a:cubicBezTo>
                <a:cubicBezTo>
                  <a:pt x="83651" y="199005"/>
                  <a:pt x="111168" y="110105"/>
                  <a:pt x="101643" y="79413"/>
                </a:cubicBezTo>
                <a:cubicBezTo>
                  <a:pt x="92118" y="48721"/>
                  <a:pt x="2160" y="1626"/>
                  <a:pt x="43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48767B36-5883-0278-FD03-E6145505CCED}"/>
              </a:ext>
            </a:extLst>
          </p:cNvPr>
          <p:cNvSpPr/>
          <p:nvPr/>
        </p:nvSpPr>
        <p:spPr>
          <a:xfrm>
            <a:off x="6737279" y="6222958"/>
            <a:ext cx="320962" cy="187370"/>
          </a:xfrm>
          <a:custGeom>
            <a:avLst/>
            <a:gdLst>
              <a:gd name="connsiteX0" fmla="*/ 320746 w 320962"/>
              <a:gd name="connsiteY0" fmla="*/ 42 h 187370"/>
              <a:gd name="connsiteX1" fmla="*/ 206446 w 320962"/>
              <a:gd name="connsiteY1" fmla="*/ 107992 h 187370"/>
              <a:gd name="connsiteX2" fmla="*/ 276296 w 320962"/>
              <a:gd name="connsiteY2" fmla="*/ 60367 h 187370"/>
              <a:gd name="connsiteX3" fmla="*/ 161996 w 320962"/>
              <a:gd name="connsiteY3" fmla="*/ 114342 h 187370"/>
              <a:gd name="connsiteX4" fmla="*/ 71 w 320962"/>
              <a:gd name="connsiteY4" fmla="*/ 187367 h 187370"/>
              <a:gd name="connsiteX5" fmla="*/ 142946 w 320962"/>
              <a:gd name="connsiteY5" fmla="*/ 111167 h 187370"/>
              <a:gd name="connsiteX6" fmla="*/ 257246 w 320962"/>
              <a:gd name="connsiteY6" fmla="*/ 111167 h 187370"/>
              <a:gd name="connsiteX7" fmla="*/ 235021 w 320962"/>
              <a:gd name="connsiteY7" fmla="*/ 95292 h 187370"/>
              <a:gd name="connsiteX8" fmla="*/ 320746 w 320962"/>
              <a:gd name="connsiteY8" fmla="*/ 42 h 18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962" h="187370">
                <a:moveTo>
                  <a:pt x="320746" y="42"/>
                </a:moveTo>
                <a:cubicBezTo>
                  <a:pt x="315984" y="2159"/>
                  <a:pt x="213854" y="97938"/>
                  <a:pt x="206446" y="107992"/>
                </a:cubicBezTo>
                <a:cubicBezTo>
                  <a:pt x="199038" y="118046"/>
                  <a:pt x="283704" y="59309"/>
                  <a:pt x="276296" y="60367"/>
                </a:cubicBezTo>
                <a:cubicBezTo>
                  <a:pt x="268888" y="61425"/>
                  <a:pt x="161996" y="114342"/>
                  <a:pt x="161996" y="114342"/>
                </a:cubicBezTo>
                <a:cubicBezTo>
                  <a:pt x="115959" y="135509"/>
                  <a:pt x="3246" y="187896"/>
                  <a:pt x="71" y="187367"/>
                </a:cubicBezTo>
                <a:cubicBezTo>
                  <a:pt x="-3104" y="186838"/>
                  <a:pt x="100083" y="123867"/>
                  <a:pt x="142946" y="111167"/>
                </a:cubicBezTo>
                <a:cubicBezTo>
                  <a:pt x="185808" y="98467"/>
                  <a:pt x="241900" y="113813"/>
                  <a:pt x="257246" y="111167"/>
                </a:cubicBezTo>
                <a:cubicBezTo>
                  <a:pt x="272592" y="108521"/>
                  <a:pt x="219675" y="114871"/>
                  <a:pt x="235021" y="95292"/>
                </a:cubicBezTo>
                <a:cubicBezTo>
                  <a:pt x="250367" y="75713"/>
                  <a:pt x="325508" y="-2075"/>
                  <a:pt x="320746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7C00CE88-0354-1725-EB2D-0C4DA1A5B89B}"/>
              </a:ext>
            </a:extLst>
          </p:cNvPr>
          <p:cNvSpPr/>
          <p:nvPr/>
        </p:nvSpPr>
        <p:spPr>
          <a:xfrm>
            <a:off x="5987903" y="6467472"/>
            <a:ext cx="133686" cy="139793"/>
          </a:xfrm>
          <a:custGeom>
            <a:avLst/>
            <a:gdLst>
              <a:gd name="connsiteX0" fmla="*/ 147 w 133686"/>
              <a:gd name="connsiteY0" fmla="*/ 3 h 139793"/>
              <a:gd name="connsiteX1" fmla="*/ 54122 w 133686"/>
              <a:gd name="connsiteY1" fmla="*/ 79378 h 139793"/>
              <a:gd name="connsiteX2" fmla="*/ 47772 w 133686"/>
              <a:gd name="connsiteY2" fmla="*/ 114303 h 139793"/>
              <a:gd name="connsiteX3" fmla="*/ 69997 w 133686"/>
              <a:gd name="connsiteY3" fmla="*/ 57153 h 139793"/>
              <a:gd name="connsiteX4" fmla="*/ 133497 w 133686"/>
              <a:gd name="connsiteY4" fmla="*/ 139703 h 139793"/>
              <a:gd name="connsiteX5" fmla="*/ 89047 w 133686"/>
              <a:gd name="connsiteY5" fmla="*/ 38103 h 139793"/>
              <a:gd name="connsiteX6" fmla="*/ 73172 w 133686"/>
              <a:gd name="connsiteY6" fmla="*/ 82553 h 139793"/>
              <a:gd name="connsiteX7" fmla="*/ 147 w 133686"/>
              <a:gd name="connsiteY7" fmla="*/ 3 h 13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686" h="139793">
                <a:moveTo>
                  <a:pt x="147" y="3"/>
                </a:moveTo>
                <a:cubicBezTo>
                  <a:pt x="-3028" y="-526"/>
                  <a:pt x="46185" y="60328"/>
                  <a:pt x="54122" y="79378"/>
                </a:cubicBezTo>
                <a:cubicBezTo>
                  <a:pt x="62059" y="98428"/>
                  <a:pt x="45126" y="118007"/>
                  <a:pt x="47772" y="114303"/>
                </a:cubicBezTo>
                <a:cubicBezTo>
                  <a:pt x="50418" y="110599"/>
                  <a:pt x="55710" y="52920"/>
                  <a:pt x="69997" y="57153"/>
                </a:cubicBezTo>
                <a:cubicBezTo>
                  <a:pt x="84284" y="61386"/>
                  <a:pt x="130322" y="142878"/>
                  <a:pt x="133497" y="139703"/>
                </a:cubicBezTo>
                <a:cubicBezTo>
                  <a:pt x="136672" y="136528"/>
                  <a:pt x="99101" y="47628"/>
                  <a:pt x="89047" y="38103"/>
                </a:cubicBezTo>
                <a:cubicBezTo>
                  <a:pt x="78993" y="28578"/>
                  <a:pt x="84814" y="84140"/>
                  <a:pt x="73172" y="82553"/>
                </a:cubicBezTo>
                <a:cubicBezTo>
                  <a:pt x="61530" y="80966"/>
                  <a:pt x="3322" y="532"/>
                  <a:pt x="14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AE33FD10-E5CE-6452-CA43-1961F930F5F0}"/>
              </a:ext>
            </a:extLst>
          </p:cNvPr>
          <p:cNvSpPr/>
          <p:nvPr/>
        </p:nvSpPr>
        <p:spPr>
          <a:xfrm>
            <a:off x="6460369" y="6429076"/>
            <a:ext cx="29858" cy="263847"/>
          </a:xfrm>
          <a:custGeom>
            <a:avLst/>
            <a:gdLst>
              <a:gd name="connsiteX0" fmla="*/ 29331 w 29858"/>
              <a:gd name="connsiteY0" fmla="*/ 299 h 263847"/>
              <a:gd name="connsiteX1" fmla="*/ 19806 w 29858"/>
              <a:gd name="connsiteY1" fmla="*/ 111424 h 263847"/>
              <a:gd name="connsiteX2" fmla="*/ 26156 w 29858"/>
              <a:gd name="connsiteY2" fmla="*/ 219374 h 263847"/>
              <a:gd name="connsiteX3" fmla="*/ 13456 w 29858"/>
              <a:gd name="connsiteY3" fmla="*/ 136824 h 263847"/>
              <a:gd name="connsiteX4" fmla="*/ 13456 w 29858"/>
              <a:gd name="connsiteY4" fmla="*/ 263824 h 263847"/>
              <a:gd name="connsiteX5" fmla="*/ 756 w 29858"/>
              <a:gd name="connsiteY5" fmla="*/ 146349 h 263847"/>
              <a:gd name="connsiteX6" fmla="*/ 29331 w 29858"/>
              <a:gd name="connsiteY6" fmla="*/ 299 h 26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58" h="263847">
                <a:moveTo>
                  <a:pt x="29331" y="299"/>
                </a:moveTo>
                <a:cubicBezTo>
                  <a:pt x="32506" y="-5522"/>
                  <a:pt x="20335" y="74912"/>
                  <a:pt x="19806" y="111424"/>
                </a:cubicBezTo>
                <a:cubicBezTo>
                  <a:pt x="19277" y="147936"/>
                  <a:pt x="27214" y="215141"/>
                  <a:pt x="26156" y="219374"/>
                </a:cubicBezTo>
                <a:cubicBezTo>
                  <a:pt x="25098" y="223607"/>
                  <a:pt x="15573" y="129416"/>
                  <a:pt x="13456" y="136824"/>
                </a:cubicBezTo>
                <a:cubicBezTo>
                  <a:pt x="11339" y="144232"/>
                  <a:pt x="15573" y="262236"/>
                  <a:pt x="13456" y="263824"/>
                </a:cubicBezTo>
                <a:cubicBezTo>
                  <a:pt x="11339" y="265412"/>
                  <a:pt x="-3477" y="187624"/>
                  <a:pt x="756" y="146349"/>
                </a:cubicBezTo>
                <a:cubicBezTo>
                  <a:pt x="4989" y="105074"/>
                  <a:pt x="26156" y="6120"/>
                  <a:pt x="29331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86DA2A95-685E-4A04-A2E7-C271CDCAF190}"/>
              </a:ext>
            </a:extLst>
          </p:cNvPr>
          <p:cNvSpPr/>
          <p:nvPr/>
        </p:nvSpPr>
        <p:spPr>
          <a:xfrm>
            <a:off x="6584949" y="6161353"/>
            <a:ext cx="397846" cy="147467"/>
          </a:xfrm>
          <a:custGeom>
            <a:avLst/>
            <a:gdLst>
              <a:gd name="connsiteX0" fmla="*/ 1 w 397846"/>
              <a:gd name="connsiteY0" fmla="*/ 147372 h 147467"/>
              <a:gd name="connsiteX1" fmla="*/ 146051 w 397846"/>
              <a:gd name="connsiteY1" fmla="*/ 33072 h 147467"/>
              <a:gd name="connsiteX2" fmla="*/ 247651 w 397846"/>
              <a:gd name="connsiteY2" fmla="*/ 23547 h 147467"/>
              <a:gd name="connsiteX3" fmla="*/ 215901 w 397846"/>
              <a:gd name="connsiteY3" fmla="*/ 7672 h 147467"/>
              <a:gd name="connsiteX4" fmla="*/ 396876 w 397846"/>
              <a:gd name="connsiteY4" fmla="*/ 42597 h 147467"/>
              <a:gd name="connsiteX5" fmla="*/ 123826 w 397846"/>
              <a:gd name="connsiteY5" fmla="*/ 1322 h 147467"/>
              <a:gd name="connsiteX6" fmla="*/ 228601 w 397846"/>
              <a:gd name="connsiteY6" fmla="*/ 14022 h 147467"/>
              <a:gd name="connsiteX7" fmla="*/ 142876 w 397846"/>
              <a:gd name="connsiteY7" fmla="*/ 52122 h 147467"/>
              <a:gd name="connsiteX8" fmla="*/ 1 w 397846"/>
              <a:gd name="connsiteY8" fmla="*/ 147372 h 14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846" h="147467">
                <a:moveTo>
                  <a:pt x="1" y="147372"/>
                </a:moveTo>
                <a:cubicBezTo>
                  <a:pt x="530" y="144197"/>
                  <a:pt x="104776" y="53709"/>
                  <a:pt x="146051" y="33072"/>
                </a:cubicBezTo>
                <a:cubicBezTo>
                  <a:pt x="187326" y="12434"/>
                  <a:pt x="236009" y="27780"/>
                  <a:pt x="247651" y="23547"/>
                </a:cubicBezTo>
                <a:cubicBezTo>
                  <a:pt x="259293" y="19314"/>
                  <a:pt x="191030" y="4497"/>
                  <a:pt x="215901" y="7672"/>
                </a:cubicBezTo>
                <a:cubicBezTo>
                  <a:pt x="240772" y="10847"/>
                  <a:pt x="412222" y="43655"/>
                  <a:pt x="396876" y="42597"/>
                </a:cubicBezTo>
                <a:cubicBezTo>
                  <a:pt x="381530" y="41539"/>
                  <a:pt x="151872" y="6084"/>
                  <a:pt x="123826" y="1322"/>
                </a:cubicBezTo>
                <a:cubicBezTo>
                  <a:pt x="95780" y="-3440"/>
                  <a:pt x="225426" y="5555"/>
                  <a:pt x="228601" y="14022"/>
                </a:cubicBezTo>
                <a:cubicBezTo>
                  <a:pt x="231776" y="22489"/>
                  <a:pt x="181505" y="30426"/>
                  <a:pt x="142876" y="52122"/>
                </a:cubicBezTo>
                <a:cubicBezTo>
                  <a:pt x="104247" y="73818"/>
                  <a:pt x="-528" y="150547"/>
                  <a:pt x="1" y="147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AAC3F09-3F2E-F4FC-13C9-18B46AE1952D}"/>
              </a:ext>
            </a:extLst>
          </p:cNvPr>
          <p:cNvSpPr/>
          <p:nvPr/>
        </p:nvSpPr>
        <p:spPr>
          <a:xfrm>
            <a:off x="5980398" y="4041155"/>
            <a:ext cx="153889" cy="660510"/>
          </a:xfrm>
          <a:custGeom>
            <a:avLst/>
            <a:gdLst>
              <a:gd name="connsiteX0" fmla="*/ 77502 w 153889"/>
              <a:gd name="connsiteY0" fmla="*/ 6970 h 660510"/>
              <a:gd name="connsiteX1" fmla="*/ 58452 w 153889"/>
              <a:gd name="connsiteY1" fmla="*/ 280020 h 660510"/>
              <a:gd name="connsiteX2" fmla="*/ 106077 w 153889"/>
              <a:gd name="connsiteY2" fmla="*/ 540370 h 660510"/>
              <a:gd name="connsiteX3" fmla="*/ 42577 w 153889"/>
              <a:gd name="connsiteY3" fmla="*/ 416545 h 660510"/>
              <a:gd name="connsiteX4" fmla="*/ 153702 w 153889"/>
              <a:gd name="connsiteY4" fmla="*/ 657845 h 660510"/>
              <a:gd name="connsiteX5" fmla="*/ 10827 w 153889"/>
              <a:gd name="connsiteY5" fmla="*/ 229220 h 660510"/>
              <a:gd name="connsiteX6" fmla="*/ 14002 w 153889"/>
              <a:gd name="connsiteY6" fmla="*/ 280020 h 660510"/>
              <a:gd name="connsiteX7" fmla="*/ 45752 w 153889"/>
              <a:gd name="connsiteY7" fmla="*/ 99045 h 660510"/>
              <a:gd name="connsiteX8" fmla="*/ 77502 w 153889"/>
              <a:gd name="connsiteY8" fmla="*/ 6970 h 66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89" h="660510">
                <a:moveTo>
                  <a:pt x="77502" y="6970"/>
                </a:moveTo>
                <a:cubicBezTo>
                  <a:pt x="79619" y="37132"/>
                  <a:pt x="53689" y="191120"/>
                  <a:pt x="58452" y="280020"/>
                </a:cubicBezTo>
                <a:cubicBezTo>
                  <a:pt x="63214" y="368920"/>
                  <a:pt x="108723" y="517616"/>
                  <a:pt x="106077" y="540370"/>
                </a:cubicBezTo>
                <a:cubicBezTo>
                  <a:pt x="103431" y="563124"/>
                  <a:pt x="34639" y="396966"/>
                  <a:pt x="42577" y="416545"/>
                </a:cubicBezTo>
                <a:cubicBezTo>
                  <a:pt x="50515" y="436124"/>
                  <a:pt x="158994" y="689066"/>
                  <a:pt x="153702" y="657845"/>
                </a:cubicBezTo>
                <a:cubicBezTo>
                  <a:pt x="148410" y="626624"/>
                  <a:pt x="34110" y="292191"/>
                  <a:pt x="10827" y="229220"/>
                </a:cubicBezTo>
                <a:cubicBezTo>
                  <a:pt x="-12456" y="166249"/>
                  <a:pt x="8181" y="301716"/>
                  <a:pt x="14002" y="280020"/>
                </a:cubicBezTo>
                <a:cubicBezTo>
                  <a:pt x="19823" y="258324"/>
                  <a:pt x="38873" y="146670"/>
                  <a:pt x="45752" y="99045"/>
                </a:cubicBezTo>
                <a:cubicBezTo>
                  <a:pt x="52631" y="51420"/>
                  <a:pt x="75385" y="-23192"/>
                  <a:pt x="77502" y="6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B7AC1455-D9BF-81D3-2EB3-DF75BD128AA5}"/>
              </a:ext>
            </a:extLst>
          </p:cNvPr>
          <p:cNvSpPr/>
          <p:nvPr/>
        </p:nvSpPr>
        <p:spPr>
          <a:xfrm>
            <a:off x="5876674" y="4013820"/>
            <a:ext cx="169467" cy="623262"/>
          </a:xfrm>
          <a:custGeom>
            <a:avLst/>
            <a:gdLst>
              <a:gd name="connsiteX0" fmla="*/ 3426 w 169467"/>
              <a:gd name="connsiteY0" fmla="*/ 8905 h 623262"/>
              <a:gd name="connsiteX1" fmla="*/ 168526 w 169467"/>
              <a:gd name="connsiteY1" fmla="*/ 618505 h 623262"/>
              <a:gd name="connsiteX2" fmla="*/ 66926 w 169467"/>
              <a:gd name="connsiteY2" fmla="*/ 278780 h 623262"/>
              <a:gd name="connsiteX3" fmla="*/ 3426 w 169467"/>
              <a:gd name="connsiteY3" fmla="*/ 8905 h 6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67" h="623262">
                <a:moveTo>
                  <a:pt x="3426" y="8905"/>
                </a:moveTo>
                <a:cubicBezTo>
                  <a:pt x="20359" y="65526"/>
                  <a:pt x="157943" y="573526"/>
                  <a:pt x="168526" y="618505"/>
                </a:cubicBezTo>
                <a:cubicBezTo>
                  <a:pt x="179109" y="663484"/>
                  <a:pt x="97618" y="377205"/>
                  <a:pt x="66926" y="278780"/>
                </a:cubicBezTo>
                <a:cubicBezTo>
                  <a:pt x="36234" y="180355"/>
                  <a:pt x="-13507" y="-47716"/>
                  <a:pt x="3426" y="8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B9611539-B3D6-F833-3F19-4870005B5F8A}"/>
              </a:ext>
            </a:extLst>
          </p:cNvPr>
          <p:cNvSpPr/>
          <p:nvPr/>
        </p:nvSpPr>
        <p:spPr>
          <a:xfrm>
            <a:off x="6292813" y="4053917"/>
            <a:ext cx="85798" cy="329234"/>
          </a:xfrm>
          <a:custGeom>
            <a:avLst/>
            <a:gdLst>
              <a:gd name="connsiteX0" fmla="*/ 85762 w 85798"/>
              <a:gd name="connsiteY0" fmla="*/ 558 h 329234"/>
              <a:gd name="connsiteX1" fmla="*/ 25437 w 85798"/>
              <a:gd name="connsiteY1" fmla="*/ 318058 h 329234"/>
              <a:gd name="connsiteX2" fmla="*/ 15912 w 85798"/>
              <a:gd name="connsiteY2" fmla="*/ 235508 h 329234"/>
              <a:gd name="connsiteX3" fmla="*/ 37 w 85798"/>
              <a:gd name="connsiteY3" fmla="*/ 22783 h 329234"/>
              <a:gd name="connsiteX4" fmla="*/ 15912 w 85798"/>
              <a:gd name="connsiteY4" fmla="*/ 235508 h 329234"/>
              <a:gd name="connsiteX5" fmla="*/ 85762 w 85798"/>
              <a:gd name="connsiteY5" fmla="*/ 558 h 32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98" h="329234">
                <a:moveTo>
                  <a:pt x="85762" y="558"/>
                </a:moveTo>
                <a:cubicBezTo>
                  <a:pt x="87349" y="14316"/>
                  <a:pt x="37079" y="278900"/>
                  <a:pt x="25437" y="318058"/>
                </a:cubicBezTo>
                <a:cubicBezTo>
                  <a:pt x="13795" y="357216"/>
                  <a:pt x="20145" y="284721"/>
                  <a:pt x="15912" y="235508"/>
                </a:cubicBezTo>
                <a:cubicBezTo>
                  <a:pt x="11679" y="186296"/>
                  <a:pt x="37" y="22783"/>
                  <a:pt x="37" y="22783"/>
                </a:cubicBezTo>
                <a:cubicBezTo>
                  <a:pt x="37" y="22783"/>
                  <a:pt x="-1550" y="239212"/>
                  <a:pt x="15912" y="235508"/>
                </a:cubicBezTo>
                <a:cubicBezTo>
                  <a:pt x="33374" y="231804"/>
                  <a:pt x="84175" y="-13200"/>
                  <a:pt x="85762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5BA6BC09-8512-F897-67E7-262737F105B9}"/>
              </a:ext>
            </a:extLst>
          </p:cNvPr>
          <p:cNvSpPr/>
          <p:nvPr/>
        </p:nvSpPr>
        <p:spPr>
          <a:xfrm>
            <a:off x="6044869" y="4614291"/>
            <a:ext cx="165446" cy="766019"/>
          </a:xfrm>
          <a:custGeom>
            <a:avLst/>
            <a:gdLst>
              <a:gd name="connsiteX0" fmla="*/ 67006 w 165446"/>
              <a:gd name="connsiteY0" fmla="*/ 5334 h 766019"/>
              <a:gd name="connsiteX1" fmla="*/ 6681 w 165446"/>
              <a:gd name="connsiteY1" fmla="*/ 722884 h 766019"/>
              <a:gd name="connsiteX2" fmla="*/ 19381 w 165446"/>
              <a:gd name="connsiteY2" fmla="*/ 659384 h 766019"/>
              <a:gd name="connsiteX3" fmla="*/ 165431 w 165446"/>
              <a:gd name="connsiteY3" fmla="*/ 446659 h 766019"/>
              <a:gd name="connsiteX4" fmla="*/ 28906 w 165446"/>
              <a:gd name="connsiteY4" fmla="*/ 608584 h 766019"/>
              <a:gd name="connsiteX5" fmla="*/ 54306 w 165446"/>
              <a:gd name="connsiteY5" fmla="*/ 265684 h 766019"/>
              <a:gd name="connsiteX6" fmla="*/ 19381 w 165446"/>
              <a:gd name="connsiteY6" fmla="*/ 389509 h 766019"/>
              <a:gd name="connsiteX7" fmla="*/ 67006 w 165446"/>
              <a:gd name="connsiteY7" fmla="*/ 5334 h 76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446" h="766019">
                <a:moveTo>
                  <a:pt x="67006" y="5334"/>
                </a:moveTo>
                <a:cubicBezTo>
                  <a:pt x="64889" y="60896"/>
                  <a:pt x="14618" y="613876"/>
                  <a:pt x="6681" y="722884"/>
                </a:cubicBezTo>
                <a:cubicBezTo>
                  <a:pt x="-1257" y="831892"/>
                  <a:pt x="-7077" y="705422"/>
                  <a:pt x="19381" y="659384"/>
                </a:cubicBezTo>
                <a:cubicBezTo>
                  <a:pt x="45839" y="613346"/>
                  <a:pt x="163844" y="455126"/>
                  <a:pt x="165431" y="446659"/>
                </a:cubicBezTo>
                <a:cubicBezTo>
                  <a:pt x="167018" y="438192"/>
                  <a:pt x="47427" y="638747"/>
                  <a:pt x="28906" y="608584"/>
                </a:cubicBezTo>
                <a:cubicBezTo>
                  <a:pt x="10385" y="578422"/>
                  <a:pt x="55893" y="302196"/>
                  <a:pt x="54306" y="265684"/>
                </a:cubicBezTo>
                <a:cubicBezTo>
                  <a:pt x="52719" y="229172"/>
                  <a:pt x="15148" y="433430"/>
                  <a:pt x="19381" y="389509"/>
                </a:cubicBezTo>
                <a:cubicBezTo>
                  <a:pt x="23614" y="345588"/>
                  <a:pt x="69123" y="-50228"/>
                  <a:pt x="67006" y="5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050DAC79-23FB-ABD8-F5B1-A71B692DCE04}"/>
              </a:ext>
            </a:extLst>
          </p:cNvPr>
          <p:cNvSpPr/>
          <p:nvPr/>
        </p:nvSpPr>
        <p:spPr>
          <a:xfrm>
            <a:off x="5870768" y="5272775"/>
            <a:ext cx="241374" cy="323999"/>
          </a:xfrm>
          <a:custGeom>
            <a:avLst/>
            <a:gdLst>
              <a:gd name="connsiteX0" fmla="*/ 241107 w 241374"/>
              <a:gd name="connsiteY0" fmla="*/ 900 h 323999"/>
              <a:gd name="connsiteX1" fmla="*/ 41082 w 241374"/>
              <a:gd name="connsiteY1" fmla="*/ 245375 h 323999"/>
              <a:gd name="connsiteX2" fmla="*/ 2982 w 241374"/>
              <a:gd name="connsiteY2" fmla="*/ 321575 h 323999"/>
              <a:gd name="connsiteX3" fmla="*/ 88707 w 241374"/>
              <a:gd name="connsiteY3" fmla="*/ 172350 h 323999"/>
              <a:gd name="connsiteX4" fmla="*/ 164907 w 241374"/>
              <a:gd name="connsiteY4" fmla="*/ 16775 h 323999"/>
              <a:gd name="connsiteX5" fmla="*/ 85532 w 241374"/>
              <a:gd name="connsiteY5" fmla="*/ 156475 h 323999"/>
              <a:gd name="connsiteX6" fmla="*/ 241107 w 241374"/>
              <a:gd name="connsiteY6" fmla="*/ 900 h 3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74" h="323999">
                <a:moveTo>
                  <a:pt x="241107" y="900"/>
                </a:moveTo>
                <a:cubicBezTo>
                  <a:pt x="233699" y="15717"/>
                  <a:pt x="80769" y="191929"/>
                  <a:pt x="41082" y="245375"/>
                </a:cubicBezTo>
                <a:cubicBezTo>
                  <a:pt x="1394" y="298821"/>
                  <a:pt x="-4955" y="333746"/>
                  <a:pt x="2982" y="321575"/>
                </a:cubicBezTo>
                <a:cubicBezTo>
                  <a:pt x="10919" y="309404"/>
                  <a:pt x="61720" y="223150"/>
                  <a:pt x="88707" y="172350"/>
                </a:cubicBezTo>
                <a:cubicBezTo>
                  <a:pt x="115694" y="121550"/>
                  <a:pt x="165436" y="19421"/>
                  <a:pt x="164907" y="16775"/>
                </a:cubicBezTo>
                <a:cubicBezTo>
                  <a:pt x="164378" y="14129"/>
                  <a:pt x="71245" y="153829"/>
                  <a:pt x="85532" y="156475"/>
                </a:cubicBezTo>
                <a:cubicBezTo>
                  <a:pt x="99819" y="159121"/>
                  <a:pt x="248515" y="-13917"/>
                  <a:pt x="241107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1C17259E-F34B-EC51-086B-95B76FE42FBD}"/>
              </a:ext>
            </a:extLst>
          </p:cNvPr>
          <p:cNvSpPr/>
          <p:nvPr/>
        </p:nvSpPr>
        <p:spPr>
          <a:xfrm>
            <a:off x="5882951" y="4029075"/>
            <a:ext cx="157397" cy="648397"/>
          </a:xfrm>
          <a:custGeom>
            <a:avLst/>
            <a:gdLst>
              <a:gd name="connsiteX0" fmla="*/ 324 w 157397"/>
              <a:gd name="connsiteY0" fmla="*/ 0 h 648397"/>
              <a:gd name="connsiteX1" fmla="*/ 32074 w 157397"/>
              <a:gd name="connsiteY1" fmla="*/ 307975 h 648397"/>
              <a:gd name="connsiteX2" fmla="*/ 155899 w 157397"/>
              <a:gd name="connsiteY2" fmla="*/ 644525 h 648397"/>
              <a:gd name="connsiteX3" fmla="*/ 95574 w 157397"/>
              <a:gd name="connsiteY3" fmla="*/ 479425 h 648397"/>
              <a:gd name="connsiteX4" fmla="*/ 19374 w 157397"/>
              <a:gd name="connsiteY4" fmla="*/ 304800 h 648397"/>
              <a:gd name="connsiteX5" fmla="*/ 324 w 157397"/>
              <a:gd name="connsiteY5" fmla="*/ 0 h 64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97" h="648397">
                <a:moveTo>
                  <a:pt x="324" y="0"/>
                </a:moveTo>
                <a:cubicBezTo>
                  <a:pt x="2441" y="529"/>
                  <a:pt x="6145" y="200554"/>
                  <a:pt x="32074" y="307975"/>
                </a:cubicBezTo>
                <a:cubicBezTo>
                  <a:pt x="58003" y="415396"/>
                  <a:pt x="145316" y="615950"/>
                  <a:pt x="155899" y="644525"/>
                </a:cubicBezTo>
                <a:cubicBezTo>
                  <a:pt x="166482" y="673100"/>
                  <a:pt x="118328" y="536046"/>
                  <a:pt x="95574" y="479425"/>
                </a:cubicBezTo>
                <a:cubicBezTo>
                  <a:pt x="72820" y="422804"/>
                  <a:pt x="32074" y="382588"/>
                  <a:pt x="19374" y="304800"/>
                </a:cubicBezTo>
                <a:cubicBezTo>
                  <a:pt x="6674" y="227013"/>
                  <a:pt x="-1793" y="-529"/>
                  <a:pt x="3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6904261F-7DE2-F5C3-9FB4-7FD78103A2F0}"/>
              </a:ext>
            </a:extLst>
          </p:cNvPr>
          <p:cNvSpPr/>
          <p:nvPr/>
        </p:nvSpPr>
        <p:spPr>
          <a:xfrm>
            <a:off x="6022581" y="4619687"/>
            <a:ext cx="55443" cy="643110"/>
          </a:xfrm>
          <a:custGeom>
            <a:avLst/>
            <a:gdLst>
              <a:gd name="connsiteX0" fmla="*/ 54369 w 55443"/>
              <a:gd name="connsiteY0" fmla="*/ 18988 h 643110"/>
              <a:gd name="connsiteX1" fmla="*/ 394 w 55443"/>
              <a:gd name="connsiteY1" fmla="*/ 641288 h 643110"/>
              <a:gd name="connsiteX2" fmla="*/ 32144 w 55443"/>
              <a:gd name="connsiteY2" fmla="*/ 203138 h 643110"/>
              <a:gd name="connsiteX3" fmla="*/ 54369 w 55443"/>
              <a:gd name="connsiteY3" fmla="*/ 18988 h 64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43" h="643110">
                <a:moveTo>
                  <a:pt x="54369" y="18988"/>
                </a:moveTo>
                <a:cubicBezTo>
                  <a:pt x="49077" y="92013"/>
                  <a:pt x="4098" y="610596"/>
                  <a:pt x="394" y="641288"/>
                </a:cubicBezTo>
                <a:cubicBezTo>
                  <a:pt x="-3310" y="671980"/>
                  <a:pt x="19973" y="306326"/>
                  <a:pt x="32144" y="203138"/>
                </a:cubicBezTo>
                <a:cubicBezTo>
                  <a:pt x="44315" y="99950"/>
                  <a:pt x="59661" y="-54037"/>
                  <a:pt x="54369" y="18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F341EEC9-0AD5-874A-5C81-D593DB2EA7BE}"/>
              </a:ext>
            </a:extLst>
          </p:cNvPr>
          <p:cNvSpPr/>
          <p:nvPr/>
        </p:nvSpPr>
        <p:spPr>
          <a:xfrm>
            <a:off x="7476989" y="4015713"/>
            <a:ext cx="111864" cy="320499"/>
          </a:xfrm>
          <a:custGeom>
            <a:avLst/>
            <a:gdLst>
              <a:gd name="connsiteX0" fmla="*/ 136 w 111864"/>
              <a:gd name="connsiteY0" fmla="*/ 662 h 320499"/>
              <a:gd name="connsiteX1" fmla="*/ 57286 w 111864"/>
              <a:gd name="connsiteY1" fmla="*/ 175287 h 320499"/>
              <a:gd name="connsiteX2" fmla="*/ 60461 w 111864"/>
              <a:gd name="connsiteY2" fmla="*/ 140362 h 320499"/>
              <a:gd name="connsiteX3" fmla="*/ 111261 w 111864"/>
              <a:gd name="connsiteY3" fmla="*/ 314987 h 320499"/>
              <a:gd name="connsiteX4" fmla="*/ 85861 w 111864"/>
              <a:gd name="connsiteY4" fmla="*/ 254662 h 320499"/>
              <a:gd name="connsiteX5" fmla="*/ 47761 w 111864"/>
              <a:gd name="connsiteY5" fmla="*/ 35587 h 320499"/>
              <a:gd name="connsiteX6" fmla="*/ 41411 w 111864"/>
              <a:gd name="connsiteY6" fmla="*/ 111787 h 320499"/>
              <a:gd name="connsiteX7" fmla="*/ 136 w 111864"/>
              <a:gd name="connsiteY7" fmla="*/ 662 h 32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64" h="320499">
                <a:moveTo>
                  <a:pt x="136" y="662"/>
                </a:moveTo>
                <a:cubicBezTo>
                  <a:pt x="2782" y="11245"/>
                  <a:pt x="47232" y="152004"/>
                  <a:pt x="57286" y="175287"/>
                </a:cubicBezTo>
                <a:cubicBezTo>
                  <a:pt x="67340" y="198570"/>
                  <a:pt x="51465" y="117079"/>
                  <a:pt x="60461" y="140362"/>
                </a:cubicBezTo>
                <a:cubicBezTo>
                  <a:pt x="69457" y="163645"/>
                  <a:pt x="107028" y="295937"/>
                  <a:pt x="111261" y="314987"/>
                </a:cubicBezTo>
                <a:cubicBezTo>
                  <a:pt x="115494" y="334037"/>
                  <a:pt x="96444" y="301229"/>
                  <a:pt x="85861" y="254662"/>
                </a:cubicBezTo>
                <a:cubicBezTo>
                  <a:pt x="75278" y="208095"/>
                  <a:pt x="55169" y="59400"/>
                  <a:pt x="47761" y="35587"/>
                </a:cubicBezTo>
                <a:cubicBezTo>
                  <a:pt x="40353" y="11775"/>
                  <a:pt x="48819" y="113904"/>
                  <a:pt x="41411" y="111787"/>
                </a:cubicBezTo>
                <a:cubicBezTo>
                  <a:pt x="34003" y="109670"/>
                  <a:pt x="-2510" y="-9921"/>
                  <a:pt x="136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B8F53A7E-D2D5-209D-4D1D-49A9EDF5377D}"/>
              </a:ext>
            </a:extLst>
          </p:cNvPr>
          <p:cNvSpPr/>
          <p:nvPr/>
        </p:nvSpPr>
        <p:spPr>
          <a:xfrm>
            <a:off x="7600946" y="4621862"/>
            <a:ext cx="87380" cy="950885"/>
          </a:xfrm>
          <a:custGeom>
            <a:avLst/>
            <a:gdLst>
              <a:gd name="connsiteX0" fmla="*/ 4 w 87380"/>
              <a:gd name="connsiteY0" fmla="*/ 938 h 950885"/>
              <a:gd name="connsiteX1" fmla="*/ 60329 w 87380"/>
              <a:gd name="connsiteY1" fmla="*/ 540688 h 950885"/>
              <a:gd name="connsiteX2" fmla="*/ 85729 w 87380"/>
              <a:gd name="connsiteY2" fmla="*/ 486713 h 950885"/>
              <a:gd name="connsiteX3" fmla="*/ 82554 w 87380"/>
              <a:gd name="connsiteY3" fmla="*/ 947088 h 950885"/>
              <a:gd name="connsiteX4" fmla="*/ 63504 w 87380"/>
              <a:gd name="connsiteY4" fmla="*/ 677213 h 950885"/>
              <a:gd name="connsiteX5" fmla="*/ 60329 w 87380"/>
              <a:gd name="connsiteY5" fmla="*/ 181913 h 950885"/>
              <a:gd name="connsiteX6" fmla="*/ 19054 w 87380"/>
              <a:gd name="connsiteY6" fmla="*/ 318438 h 950885"/>
              <a:gd name="connsiteX7" fmla="*/ 63504 w 87380"/>
              <a:gd name="connsiteY7" fmla="*/ 407338 h 950885"/>
              <a:gd name="connsiteX8" fmla="*/ 4 w 87380"/>
              <a:gd name="connsiteY8" fmla="*/ 938 h 95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380" h="950885">
                <a:moveTo>
                  <a:pt x="4" y="938"/>
                </a:moveTo>
                <a:cubicBezTo>
                  <a:pt x="-525" y="23163"/>
                  <a:pt x="46042" y="459726"/>
                  <a:pt x="60329" y="540688"/>
                </a:cubicBezTo>
                <a:cubicBezTo>
                  <a:pt x="74617" y="621651"/>
                  <a:pt x="82025" y="418980"/>
                  <a:pt x="85729" y="486713"/>
                </a:cubicBezTo>
                <a:cubicBezTo>
                  <a:pt x="89433" y="554446"/>
                  <a:pt x="86258" y="915338"/>
                  <a:pt x="82554" y="947088"/>
                </a:cubicBezTo>
                <a:cubicBezTo>
                  <a:pt x="78850" y="978838"/>
                  <a:pt x="67208" y="804742"/>
                  <a:pt x="63504" y="677213"/>
                </a:cubicBezTo>
                <a:cubicBezTo>
                  <a:pt x="59800" y="549684"/>
                  <a:pt x="67737" y="241709"/>
                  <a:pt x="60329" y="181913"/>
                </a:cubicBezTo>
                <a:cubicBezTo>
                  <a:pt x="52921" y="122117"/>
                  <a:pt x="18525" y="280867"/>
                  <a:pt x="19054" y="318438"/>
                </a:cubicBezTo>
                <a:cubicBezTo>
                  <a:pt x="19583" y="356009"/>
                  <a:pt x="68267" y="456551"/>
                  <a:pt x="63504" y="407338"/>
                </a:cubicBezTo>
                <a:cubicBezTo>
                  <a:pt x="58742" y="358126"/>
                  <a:pt x="533" y="-21287"/>
                  <a:pt x="4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B750003A-2C16-1B95-FA02-ED9256F33B12}"/>
              </a:ext>
            </a:extLst>
          </p:cNvPr>
          <p:cNvSpPr/>
          <p:nvPr/>
        </p:nvSpPr>
        <p:spPr>
          <a:xfrm>
            <a:off x="7523868" y="5394170"/>
            <a:ext cx="148855" cy="653644"/>
          </a:xfrm>
          <a:custGeom>
            <a:avLst/>
            <a:gdLst>
              <a:gd name="connsiteX0" fmla="*/ 146932 w 148855"/>
              <a:gd name="connsiteY0" fmla="*/ 219230 h 653644"/>
              <a:gd name="connsiteX1" fmla="*/ 882 w 148855"/>
              <a:gd name="connsiteY1" fmla="*/ 651030 h 653644"/>
              <a:gd name="connsiteX2" fmla="*/ 86607 w 148855"/>
              <a:gd name="connsiteY2" fmla="*/ 381155 h 653644"/>
              <a:gd name="connsiteX3" fmla="*/ 102482 w 148855"/>
              <a:gd name="connsiteY3" fmla="*/ 155 h 653644"/>
              <a:gd name="connsiteX4" fmla="*/ 86607 w 148855"/>
              <a:gd name="connsiteY4" fmla="*/ 333530 h 653644"/>
              <a:gd name="connsiteX5" fmla="*/ 146932 w 148855"/>
              <a:gd name="connsiteY5" fmla="*/ 219230 h 65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55" h="653644">
                <a:moveTo>
                  <a:pt x="146932" y="219230"/>
                </a:moveTo>
                <a:cubicBezTo>
                  <a:pt x="132644" y="272147"/>
                  <a:pt x="10936" y="624043"/>
                  <a:pt x="882" y="651030"/>
                </a:cubicBezTo>
                <a:cubicBezTo>
                  <a:pt x="-9172" y="678018"/>
                  <a:pt x="69674" y="489634"/>
                  <a:pt x="86607" y="381155"/>
                </a:cubicBezTo>
                <a:cubicBezTo>
                  <a:pt x="103540" y="272676"/>
                  <a:pt x="102482" y="8092"/>
                  <a:pt x="102482" y="155"/>
                </a:cubicBezTo>
                <a:cubicBezTo>
                  <a:pt x="102482" y="-7782"/>
                  <a:pt x="81844" y="290668"/>
                  <a:pt x="86607" y="333530"/>
                </a:cubicBezTo>
                <a:cubicBezTo>
                  <a:pt x="91369" y="376393"/>
                  <a:pt x="161220" y="166313"/>
                  <a:pt x="146932" y="219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222612F7-6C87-D4AD-BBF4-E79451EB088A}"/>
              </a:ext>
            </a:extLst>
          </p:cNvPr>
          <p:cNvSpPr/>
          <p:nvPr/>
        </p:nvSpPr>
        <p:spPr>
          <a:xfrm>
            <a:off x="7320134" y="6208446"/>
            <a:ext cx="168668" cy="423061"/>
          </a:xfrm>
          <a:custGeom>
            <a:avLst/>
            <a:gdLst>
              <a:gd name="connsiteX0" fmla="*/ 166516 w 168668"/>
              <a:gd name="connsiteY0" fmla="*/ 8204 h 423061"/>
              <a:gd name="connsiteX1" fmla="*/ 1416 w 168668"/>
              <a:gd name="connsiteY1" fmla="*/ 420954 h 423061"/>
              <a:gd name="connsiteX2" fmla="*/ 90316 w 168668"/>
              <a:gd name="connsiteY2" fmla="*/ 163779 h 423061"/>
              <a:gd name="connsiteX3" fmla="*/ 166516 w 168668"/>
              <a:gd name="connsiteY3" fmla="*/ 8204 h 42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68" h="423061">
                <a:moveTo>
                  <a:pt x="166516" y="8204"/>
                </a:moveTo>
                <a:cubicBezTo>
                  <a:pt x="151699" y="51066"/>
                  <a:pt x="14116" y="395025"/>
                  <a:pt x="1416" y="420954"/>
                </a:cubicBezTo>
                <a:cubicBezTo>
                  <a:pt x="-11284" y="446883"/>
                  <a:pt x="64916" y="226221"/>
                  <a:pt x="90316" y="163779"/>
                </a:cubicBezTo>
                <a:cubicBezTo>
                  <a:pt x="115716" y="101337"/>
                  <a:pt x="181333" y="-34658"/>
                  <a:pt x="166516" y="8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CE6B9046-3B69-9FDB-0A91-83EA7493CD1E}"/>
              </a:ext>
            </a:extLst>
          </p:cNvPr>
          <p:cNvSpPr/>
          <p:nvPr/>
        </p:nvSpPr>
        <p:spPr>
          <a:xfrm>
            <a:off x="6857185" y="6713613"/>
            <a:ext cx="408084" cy="468664"/>
          </a:xfrm>
          <a:custGeom>
            <a:avLst/>
            <a:gdLst>
              <a:gd name="connsiteX0" fmla="*/ 7165 w 408084"/>
              <a:gd name="connsiteY0" fmla="*/ 461887 h 468664"/>
              <a:gd name="connsiteX1" fmla="*/ 407215 w 408084"/>
              <a:gd name="connsiteY1" fmla="*/ 1512 h 468664"/>
              <a:gd name="connsiteX2" fmla="*/ 115115 w 408084"/>
              <a:gd name="connsiteY2" fmla="*/ 312662 h 468664"/>
              <a:gd name="connsiteX3" fmla="*/ 146865 w 408084"/>
              <a:gd name="connsiteY3" fmla="*/ 280912 h 468664"/>
              <a:gd name="connsiteX4" fmla="*/ 7165 w 408084"/>
              <a:gd name="connsiteY4" fmla="*/ 461887 h 46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084" h="468664">
                <a:moveTo>
                  <a:pt x="7165" y="461887"/>
                </a:moveTo>
                <a:cubicBezTo>
                  <a:pt x="50557" y="415320"/>
                  <a:pt x="389223" y="26383"/>
                  <a:pt x="407215" y="1512"/>
                </a:cubicBezTo>
                <a:cubicBezTo>
                  <a:pt x="425207" y="-23359"/>
                  <a:pt x="158507" y="266095"/>
                  <a:pt x="115115" y="312662"/>
                </a:cubicBezTo>
                <a:cubicBezTo>
                  <a:pt x="71723" y="359229"/>
                  <a:pt x="162740" y="261333"/>
                  <a:pt x="146865" y="280912"/>
                </a:cubicBezTo>
                <a:cubicBezTo>
                  <a:pt x="130990" y="300491"/>
                  <a:pt x="-36227" y="508454"/>
                  <a:pt x="7165" y="461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28489CE3-0E91-2168-EF29-F14AD9F916F9}"/>
              </a:ext>
            </a:extLst>
          </p:cNvPr>
          <p:cNvSpPr/>
          <p:nvPr/>
        </p:nvSpPr>
        <p:spPr>
          <a:xfrm>
            <a:off x="6416580" y="7189198"/>
            <a:ext cx="408483" cy="187199"/>
          </a:xfrm>
          <a:custGeom>
            <a:avLst/>
            <a:gdLst>
              <a:gd name="connsiteX0" fmla="*/ 76295 w 408483"/>
              <a:gd name="connsiteY0" fmla="*/ 170452 h 187199"/>
              <a:gd name="connsiteX1" fmla="*/ 406495 w 408483"/>
              <a:gd name="connsiteY1" fmla="*/ 2177 h 187199"/>
              <a:gd name="connsiteX2" fmla="*/ 215995 w 408483"/>
              <a:gd name="connsiteY2" fmla="*/ 75202 h 187199"/>
              <a:gd name="connsiteX3" fmla="*/ 254095 w 408483"/>
              <a:gd name="connsiteY3" fmla="*/ 81552 h 187199"/>
              <a:gd name="connsiteX4" fmla="*/ 12795 w 408483"/>
              <a:gd name="connsiteY4" fmla="*/ 173627 h 187199"/>
              <a:gd name="connsiteX5" fmla="*/ 76295 w 408483"/>
              <a:gd name="connsiteY5" fmla="*/ 170452 h 18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483" h="187199">
                <a:moveTo>
                  <a:pt x="76295" y="170452"/>
                </a:moveTo>
                <a:cubicBezTo>
                  <a:pt x="141912" y="141877"/>
                  <a:pt x="383212" y="18052"/>
                  <a:pt x="406495" y="2177"/>
                </a:cubicBezTo>
                <a:cubicBezTo>
                  <a:pt x="429778" y="-13698"/>
                  <a:pt x="241395" y="61973"/>
                  <a:pt x="215995" y="75202"/>
                </a:cubicBezTo>
                <a:cubicBezTo>
                  <a:pt x="190595" y="88431"/>
                  <a:pt x="287962" y="65148"/>
                  <a:pt x="254095" y="81552"/>
                </a:cubicBezTo>
                <a:cubicBezTo>
                  <a:pt x="220228" y="97956"/>
                  <a:pt x="44545" y="162515"/>
                  <a:pt x="12795" y="173627"/>
                </a:cubicBezTo>
                <a:cubicBezTo>
                  <a:pt x="-18955" y="184739"/>
                  <a:pt x="10678" y="199027"/>
                  <a:pt x="76295" y="170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2F158DCE-4DE0-327E-C441-AA515E8A1AA4}"/>
              </a:ext>
            </a:extLst>
          </p:cNvPr>
          <p:cNvSpPr/>
          <p:nvPr/>
        </p:nvSpPr>
        <p:spPr>
          <a:xfrm>
            <a:off x="5803900" y="7216775"/>
            <a:ext cx="543574" cy="208026"/>
          </a:xfrm>
          <a:custGeom>
            <a:avLst/>
            <a:gdLst>
              <a:gd name="connsiteX0" fmla="*/ 0 w 543574"/>
              <a:gd name="connsiteY0" fmla="*/ 0 h 208026"/>
              <a:gd name="connsiteX1" fmla="*/ 523875 w 543574"/>
              <a:gd name="connsiteY1" fmla="*/ 200025 h 208026"/>
              <a:gd name="connsiteX2" fmla="*/ 441325 w 543574"/>
              <a:gd name="connsiteY2" fmla="*/ 171450 h 208026"/>
              <a:gd name="connsiteX3" fmla="*/ 0 w 543574"/>
              <a:gd name="connsiteY3" fmla="*/ 0 h 20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574" h="208026">
                <a:moveTo>
                  <a:pt x="0" y="0"/>
                </a:moveTo>
                <a:lnTo>
                  <a:pt x="523875" y="200025"/>
                </a:lnTo>
                <a:cubicBezTo>
                  <a:pt x="597429" y="228600"/>
                  <a:pt x="441325" y="171450"/>
                  <a:pt x="441325" y="1714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9298A3EE-2F42-4FFA-8944-5E1AA8EA4A65}"/>
              </a:ext>
            </a:extLst>
          </p:cNvPr>
          <p:cNvSpPr/>
          <p:nvPr/>
        </p:nvSpPr>
        <p:spPr>
          <a:xfrm>
            <a:off x="4491983" y="4933579"/>
            <a:ext cx="69171" cy="285992"/>
          </a:xfrm>
          <a:custGeom>
            <a:avLst/>
            <a:gdLst>
              <a:gd name="connsiteX0" fmla="*/ 16517 w 69171"/>
              <a:gd name="connsiteY0" fmla="*/ 371 h 285992"/>
              <a:gd name="connsiteX1" fmla="*/ 13342 w 69171"/>
              <a:gd name="connsiteY1" fmla="*/ 117846 h 285992"/>
              <a:gd name="connsiteX2" fmla="*/ 67317 w 69171"/>
              <a:gd name="connsiteY2" fmla="*/ 276596 h 285992"/>
              <a:gd name="connsiteX3" fmla="*/ 51442 w 69171"/>
              <a:gd name="connsiteY3" fmla="*/ 248021 h 285992"/>
              <a:gd name="connsiteX4" fmla="*/ 642 w 69171"/>
              <a:gd name="connsiteY4" fmla="*/ 86096 h 285992"/>
              <a:gd name="connsiteX5" fmla="*/ 16517 w 69171"/>
              <a:gd name="connsiteY5" fmla="*/ 371 h 28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171" h="285992">
                <a:moveTo>
                  <a:pt x="16517" y="371"/>
                </a:moveTo>
                <a:cubicBezTo>
                  <a:pt x="18634" y="5663"/>
                  <a:pt x="4875" y="71809"/>
                  <a:pt x="13342" y="117846"/>
                </a:cubicBezTo>
                <a:cubicBezTo>
                  <a:pt x="21809" y="163883"/>
                  <a:pt x="60967" y="254900"/>
                  <a:pt x="67317" y="276596"/>
                </a:cubicBezTo>
                <a:cubicBezTo>
                  <a:pt x="73667" y="298292"/>
                  <a:pt x="62554" y="279771"/>
                  <a:pt x="51442" y="248021"/>
                </a:cubicBezTo>
                <a:cubicBezTo>
                  <a:pt x="40330" y="216271"/>
                  <a:pt x="4875" y="124725"/>
                  <a:pt x="642" y="86096"/>
                </a:cubicBezTo>
                <a:cubicBezTo>
                  <a:pt x="-3591" y="47467"/>
                  <a:pt x="14400" y="-4921"/>
                  <a:pt x="16517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B27B8C90-D572-FE2A-1987-0B4F9AF2F6C9}"/>
              </a:ext>
            </a:extLst>
          </p:cNvPr>
          <p:cNvSpPr/>
          <p:nvPr/>
        </p:nvSpPr>
        <p:spPr>
          <a:xfrm>
            <a:off x="4463655" y="5251835"/>
            <a:ext cx="216326" cy="501323"/>
          </a:xfrm>
          <a:custGeom>
            <a:avLst/>
            <a:gdLst>
              <a:gd name="connsiteX0" fmla="*/ 395 w 216326"/>
              <a:gd name="connsiteY0" fmla="*/ 21840 h 501323"/>
              <a:gd name="connsiteX1" fmla="*/ 155970 w 216326"/>
              <a:gd name="connsiteY1" fmla="*/ 352040 h 501323"/>
              <a:gd name="connsiteX2" fmla="*/ 216295 w 216326"/>
              <a:gd name="connsiteY2" fmla="*/ 501265 h 501323"/>
              <a:gd name="connsiteX3" fmla="*/ 149620 w 216326"/>
              <a:gd name="connsiteY3" fmla="*/ 364740 h 501323"/>
              <a:gd name="connsiteX4" fmla="*/ 108345 w 216326"/>
              <a:gd name="connsiteY4" fmla="*/ 2790 h 501323"/>
              <a:gd name="connsiteX5" fmla="*/ 111520 w 216326"/>
              <a:gd name="connsiteY5" fmla="*/ 190115 h 501323"/>
              <a:gd name="connsiteX6" fmla="*/ 395 w 216326"/>
              <a:gd name="connsiteY6" fmla="*/ 21840 h 50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326" h="501323">
                <a:moveTo>
                  <a:pt x="395" y="21840"/>
                </a:moveTo>
                <a:cubicBezTo>
                  <a:pt x="7803" y="48827"/>
                  <a:pt x="119987" y="272136"/>
                  <a:pt x="155970" y="352040"/>
                </a:cubicBezTo>
                <a:cubicBezTo>
                  <a:pt x="191953" y="431944"/>
                  <a:pt x="217353" y="499148"/>
                  <a:pt x="216295" y="501265"/>
                </a:cubicBezTo>
                <a:cubicBezTo>
                  <a:pt x="215237" y="503382"/>
                  <a:pt x="167612" y="447819"/>
                  <a:pt x="149620" y="364740"/>
                </a:cubicBezTo>
                <a:cubicBezTo>
                  <a:pt x="131628" y="281661"/>
                  <a:pt x="114695" y="31894"/>
                  <a:pt x="108345" y="2790"/>
                </a:cubicBezTo>
                <a:cubicBezTo>
                  <a:pt x="101995" y="-26314"/>
                  <a:pt x="131099" y="181648"/>
                  <a:pt x="111520" y="190115"/>
                </a:cubicBezTo>
                <a:cubicBezTo>
                  <a:pt x="91941" y="198582"/>
                  <a:pt x="-7013" y="-5147"/>
                  <a:pt x="395" y="21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1C32B767-12FB-A9C9-8D1A-E0FC9C47DB63}"/>
              </a:ext>
            </a:extLst>
          </p:cNvPr>
          <p:cNvSpPr/>
          <p:nvPr/>
        </p:nvSpPr>
        <p:spPr>
          <a:xfrm>
            <a:off x="5139269" y="6609248"/>
            <a:ext cx="337128" cy="211404"/>
          </a:xfrm>
          <a:custGeom>
            <a:avLst/>
            <a:gdLst>
              <a:gd name="connsiteX0" fmla="*/ 1056 w 337128"/>
              <a:gd name="connsiteY0" fmla="*/ 1102 h 211404"/>
              <a:gd name="connsiteX1" fmla="*/ 328081 w 337128"/>
              <a:gd name="connsiteY1" fmla="*/ 207477 h 211404"/>
              <a:gd name="connsiteX2" fmla="*/ 226481 w 337128"/>
              <a:gd name="connsiteY2" fmla="*/ 128102 h 211404"/>
              <a:gd name="connsiteX3" fmla="*/ 1056 w 337128"/>
              <a:gd name="connsiteY3" fmla="*/ 1102 h 21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28" h="211404">
                <a:moveTo>
                  <a:pt x="1056" y="1102"/>
                </a:moveTo>
                <a:cubicBezTo>
                  <a:pt x="17989" y="14331"/>
                  <a:pt x="290510" y="186310"/>
                  <a:pt x="328081" y="207477"/>
                </a:cubicBezTo>
                <a:cubicBezTo>
                  <a:pt x="365652" y="228644"/>
                  <a:pt x="277281" y="158794"/>
                  <a:pt x="226481" y="128102"/>
                </a:cubicBezTo>
                <a:cubicBezTo>
                  <a:pt x="175681" y="97410"/>
                  <a:pt x="-15877" y="-12127"/>
                  <a:pt x="1056" y="1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371161A3-65E0-1F1C-985A-A6D67C8535D8}"/>
              </a:ext>
            </a:extLst>
          </p:cNvPr>
          <p:cNvSpPr/>
          <p:nvPr/>
        </p:nvSpPr>
        <p:spPr>
          <a:xfrm>
            <a:off x="4698024" y="6443685"/>
            <a:ext cx="300992" cy="421325"/>
          </a:xfrm>
          <a:custGeom>
            <a:avLst/>
            <a:gdLst>
              <a:gd name="connsiteX0" fmla="*/ 976 w 300992"/>
              <a:gd name="connsiteY0" fmla="*/ 1565 h 421325"/>
              <a:gd name="connsiteX1" fmla="*/ 293076 w 300992"/>
              <a:gd name="connsiteY1" fmla="*/ 411140 h 421325"/>
              <a:gd name="connsiteX2" fmla="*/ 201001 w 300992"/>
              <a:gd name="connsiteY2" fmla="*/ 274615 h 421325"/>
              <a:gd name="connsiteX3" fmla="*/ 976 w 300992"/>
              <a:gd name="connsiteY3" fmla="*/ 1565 h 42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2" h="421325">
                <a:moveTo>
                  <a:pt x="976" y="1565"/>
                </a:moveTo>
                <a:cubicBezTo>
                  <a:pt x="16322" y="24319"/>
                  <a:pt x="259739" y="365632"/>
                  <a:pt x="293076" y="411140"/>
                </a:cubicBezTo>
                <a:cubicBezTo>
                  <a:pt x="326413" y="456648"/>
                  <a:pt x="246509" y="338644"/>
                  <a:pt x="201001" y="274615"/>
                </a:cubicBezTo>
                <a:cubicBezTo>
                  <a:pt x="155493" y="210586"/>
                  <a:pt x="-14370" y="-21189"/>
                  <a:pt x="976" y="1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B1F02BBD-FD24-0CFA-6B05-B7BAA538BA40}"/>
              </a:ext>
            </a:extLst>
          </p:cNvPr>
          <p:cNvSpPr/>
          <p:nvPr/>
        </p:nvSpPr>
        <p:spPr>
          <a:xfrm>
            <a:off x="5514429" y="6901466"/>
            <a:ext cx="99135" cy="348482"/>
          </a:xfrm>
          <a:custGeom>
            <a:avLst/>
            <a:gdLst>
              <a:gd name="connsiteX0" fmla="*/ 98971 w 99135"/>
              <a:gd name="connsiteY0" fmla="*/ 20034 h 348482"/>
              <a:gd name="connsiteX1" fmla="*/ 57696 w 99135"/>
              <a:gd name="connsiteY1" fmla="*/ 169259 h 348482"/>
              <a:gd name="connsiteX2" fmla="*/ 95796 w 99135"/>
              <a:gd name="connsiteY2" fmla="*/ 347059 h 348482"/>
              <a:gd name="connsiteX3" fmla="*/ 67221 w 99135"/>
              <a:gd name="connsiteY3" fmla="*/ 239109 h 348482"/>
              <a:gd name="connsiteX4" fmla="*/ 546 w 99135"/>
              <a:gd name="connsiteY4" fmla="*/ 984 h 348482"/>
              <a:gd name="connsiteX5" fmla="*/ 38646 w 99135"/>
              <a:gd name="connsiteY5" fmla="*/ 150209 h 348482"/>
              <a:gd name="connsiteX6" fmla="*/ 98971 w 99135"/>
              <a:gd name="connsiteY6" fmla="*/ 20034 h 34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35" h="348482">
                <a:moveTo>
                  <a:pt x="98971" y="20034"/>
                </a:moveTo>
                <a:cubicBezTo>
                  <a:pt x="102146" y="23209"/>
                  <a:pt x="58225" y="114755"/>
                  <a:pt x="57696" y="169259"/>
                </a:cubicBezTo>
                <a:cubicBezTo>
                  <a:pt x="57167" y="223763"/>
                  <a:pt x="94209" y="335417"/>
                  <a:pt x="95796" y="347059"/>
                </a:cubicBezTo>
                <a:cubicBezTo>
                  <a:pt x="97383" y="358701"/>
                  <a:pt x="83096" y="296788"/>
                  <a:pt x="67221" y="239109"/>
                </a:cubicBezTo>
                <a:cubicBezTo>
                  <a:pt x="51346" y="181430"/>
                  <a:pt x="5309" y="15801"/>
                  <a:pt x="546" y="984"/>
                </a:cubicBezTo>
                <a:cubicBezTo>
                  <a:pt x="-4217" y="-13833"/>
                  <a:pt x="23300" y="143330"/>
                  <a:pt x="38646" y="150209"/>
                </a:cubicBezTo>
                <a:cubicBezTo>
                  <a:pt x="53992" y="157088"/>
                  <a:pt x="95796" y="16859"/>
                  <a:pt x="98971" y="20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A06BCE9-8BC3-2070-FBD6-C1FF5977FA4A}"/>
              </a:ext>
            </a:extLst>
          </p:cNvPr>
          <p:cNvSpPr/>
          <p:nvPr/>
        </p:nvSpPr>
        <p:spPr>
          <a:xfrm>
            <a:off x="3289247" y="5832089"/>
            <a:ext cx="796999" cy="362336"/>
          </a:xfrm>
          <a:custGeom>
            <a:avLst/>
            <a:gdLst>
              <a:gd name="connsiteX0" fmla="*/ 53 w 796999"/>
              <a:gd name="connsiteY0" fmla="*/ 386 h 362336"/>
              <a:gd name="connsiteX1" fmla="*/ 304853 w 796999"/>
              <a:gd name="connsiteY1" fmla="*/ 235336 h 362336"/>
              <a:gd name="connsiteX2" fmla="*/ 485828 w 796999"/>
              <a:gd name="connsiteY2" fmla="*/ 336936 h 362336"/>
              <a:gd name="connsiteX3" fmla="*/ 460428 w 796999"/>
              <a:gd name="connsiteY3" fmla="*/ 336936 h 362336"/>
              <a:gd name="connsiteX4" fmla="*/ 571553 w 796999"/>
              <a:gd name="connsiteY4" fmla="*/ 352811 h 362336"/>
              <a:gd name="connsiteX5" fmla="*/ 533453 w 796999"/>
              <a:gd name="connsiteY5" fmla="*/ 362336 h 362336"/>
              <a:gd name="connsiteX6" fmla="*/ 790628 w 796999"/>
              <a:gd name="connsiteY6" fmla="*/ 305186 h 362336"/>
              <a:gd name="connsiteX7" fmla="*/ 701728 w 796999"/>
              <a:gd name="connsiteY7" fmla="*/ 330586 h 362336"/>
              <a:gd name="connsiteX8" fmla="*/ 514403 w 796999"/>
              <a:gd name="connsiteY8" fmla="*/ 333761 h 362336"/>
              <a:gd name="connsiteX9" fmla="*/ 292153 w 796999"/>
              <a:gd name="connsiteY9" fmla="*/ 213111 h 362336"/>
              <a:gd name="connsiteX10" fmla="*/ 219128 w 796999"/>
              <a:gd name="connsiteY10" fmla="*/ 136911 h 362336"/>
              <a:gd name="connsiteX11" fmla="*/ 279453 w 796999"/>
              <a:gd name="connsiteY11" fmla="*/ 178186 h 362336"/>
              <a:gd name="connsiteX12" fmla="*/ 53 w 796999"/>
              <a:gd name="connsiteY12" fmla="*/ 386 h 36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6999" h="362336">
                <a:moveTo>
                  <a:pt x="53" y="386"/>
                </a:moveTo>
                <a:cubicBezTo>
                  <a:pt x="4286" y="9911"/>
                  <a:pt x="223891" y="179244"/>
                  <a:pt x="304853" y="235336"/>
                </a:cubicBezTo>
                <a:cubicBezTo>
                  <a:pt x="385816" y="291428"/>
                  <a:pt x="459899" y="320003"/>
                  <a:pt x="485828" y="336936"/>
                </a:cubicBezTo>
                <a:cubicBezTo>
                  <a:pt x="511757" y="353869"/>
                  <a:pt x="446141" y="334290"/>
                  <a:pt x="460428" y="336936"/>
                </a:cubicBezTo>
                <a:cubicBezTo>
                  <a:pt x="474715" y="339582"/>
                  <a:pt x="559382" y="348578"/>
                  <a:pt x="571553" y="352811"/>
                </a:cubicBezTo>
                <a:cubicBezTo>
                  <a:pt x="583724" y="357044"/>
                  <a:pt x="533453" y="362336"/>
                  <a:pt x="533453" y="362336"/>
                </a:cubicBezTo>
                <a:lnTo>
                  <a:pt x="790628" y="305186"/>
                </a:lnTo>
                <a:cubicBezTo>
                  <a:pt x="818674" y="299894"/>
                  <a:pt x="747766" y="325824"/>
                  <a:pt x="701728" y="330586"/>
                </a:cubicBezTo>
                <a:cubicBezTo>
                  <a:pt x="655691" y="335349"/>
                  <a:pt x="582665" y="353340"/>
                  <a:pt x="514403" y="333761"/>
                </a:cubicBezTo>
                <a:cubicBezTo>
                  <a:pt x="446141" y="314182"/>
                  <a:pt x="341366" y="245919"/>
                  <a:pt x="292153" y="213111"/>
                </a:cubicBezTo>
                <a:cubicBezTo>
                  <a:pt x="242941" y="180303"/>
                  <a:pt x="221245" y="142732"/>
                  <a:pt x="219128" y="136911"/>
                </a:cubicBezTo>
                <a:cubicBezTo>
                  <a:pt x="217011" y="131090"/>
                  <a:pt x="315436" y="196178"/>
                  <a:pt x="279453" y="178186"/>
                </a:cubicBezTo>
                <a:cubicBezTo>
                  <a:pt x="243470" y="160194"/>
                  <a:pt x="-4180" y="-9139"/>
                  <a:pt x="53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D9734933-9B0B-DEAE-6611-AFCE18A956B6}"/>
              </a:ext>
            </a:extLst>
          </p:cNvPr>
          <p:cNvSpPr/>
          <p:nvPr/>
        </p:nvSpPr>
        <p:spPr>
          <a:xfrm>
            <a:off x="3892308" y="5208932"/>
            <a:ext cx="224804" cy="957087"/>
          </a:xfrm>
          <a:custGeom>
            <a:avLst/>
            <a:gdLst>
              <a:gd name="connsiteX0" fmla="*/ 242 w 224804"/>
              <a:gd name="connsiteY0" fmla="*/ 4418 h 957087"/>
              <a:gd name="connsiteX1" fmla="*/ 203442 w 224804"/>
              <a:gd name="connsiteY1" fmla="*/ 852143 h 957087"/>
              <a:gd name="connsiteX2" fmla="*/ 212967 w 224804"/>
              <a:gd name="connsiteY2" fmla="*/ 937868 h 957087"/>
              <a:gd name="connsiteX3" fmla="*/ 152642 w 224804"/>
              <a:gd name="connsiteY3" fmla="*/ 798168 h 957087"/>
              <a:gd name="connsiteX4" fmla="*/ 190742 w 224804"/>
              <a:gd name="connsiteY4" fmla="*/ 213968 h 957087"/>
              <a:gd name="connsiteX5" fmla="*/ 162167 w 224804"/>
              <a:gd name="connsiteY5" fmla="*/ 506068 h 957087"/>
              <a:gd name="connsiteX6" fmla="*/ 242 w 224804"/>
              <a:gd name="connsiteY6" fmla="*/ 4418 h 95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04" h="957087">
                <a:moveTo>
                  <a:pt x="242" y="4418"/>
                </a:moveTo>
                <a:cubicBezTo>
                  <a:pt x="7121" y="62097"/>
                  <a:pt x="167988" y="696568"/>
                  <a:pt x="203442" y="852143"/>
                </a:cubicBezTo>
                <a:cubicBezTo>
                  <a:pt x="238896" y="1007718"/>
                  <a:pt x="221434" y="946864"/>
                  <a:pt x="212967" y="937868"/>
                </a:cubicBezTo>
                <a:cubicBezTo>
                  <a:pt x="204500" y="928872"/>
                  <a:pt x="156346" y="918818"/>
                  <a:pt x="152642" y="798168"/>
                </a:cubicBezTo>
                <a:cubicBezTo>
                  <a:pt x="148938" y="677518"/>
                  <a:pt x="189155" y="262651"/>
                  <a:pt x="190742" y="213968"/>
                </a:cubicBezTo>
                <a:cubicBezTo>
                  <a:pt x="192329" y="165285"/>
                  <a:pt x="189154" y="539935"/>
                  <a:pt x="162167" y="506068"/>
                </a:cubicBezTo>
                <a:cubicBezTo>
                  <a:pt x="135180" y="472201"/>
                  <a:pt x="-6637" y="-53261"/>
                  <a:pt x="242" y="4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7A3C367C-D87F-D09C-42F5-0F3029D03C05}"/>
              </a:ext>
            </a:extLst>
          </p:cNvPr>
          <p:cNvSpPr/>
          <p:nvPr/>
        </p:nvSpPr>
        <p:spPr>
          <a:xfrm>
            <a:off x="3698354" y="5956265"/>
            <a:ext cx="358483" cy="212763"/>
          </a:xfrm>
          <a:custGeom>
            <a:avLst/>
            <a:gdLst>
              <a:gd name="connsiteX0" fmla="*/ 521 w 358483"/>
              <a:gd name="connsiteY0" fmla="*/ 57185 h 212763"/>
              <a:gd name="connsiteX1" fmla="*/ 124346 w 358483"/>
              <a:gd name="connsiteY1" fmla="*/ 114335 h 212763"/>
              <a:gd name="connsiteX2" fmla="*/ 349771 w 358483"/>
              <a:gd name="connsiteY2" fmla="*/ 111160 h 212763"/>
              <a:gd name="connsiteX3" fmla="*/ 308496 w 358483"/>
              <a:gd name="connsiteY3" fmla="*/ 82585 h 212763"/>
              <a:gd name="connsiteX4" fmla="*/ 273571 w 358483"/>
              <a:gd name="connsiteY4" fmla="*/ 28610 h 212763"/>
              <a:gd name="connsiteX5" fmla="*/ 318021 w 358483"/>
              <a:gd name="connsiteY5" fmla="*/ 123860 h 212763"/>
              <a:gd name="connsiteX6" fmla="*/ 210071 w 358483"/>
              <a:gd name="connsiteY6" fmla="*/ 212760 h 212763"/>
              <a:gd name="connsiteX7" fmla="*/ 305321 w 358483"/>
              <a:gd name="connsiteY7" fmla="*/ 120685 h 212763"/>
              <a:gd name="connsiteX8" fmla="*/ 191021 w 358483"/>
              <a:gd name="connsiteY8" fmla="*/ 35 h 212763"/>
              <a:gd name="connsiteX9" fmla="*/ 298971 w 358483"/>
              <a:gd name="connsiteY9" fmla="*/ 107985 h 212763"/>
              <a:gd name="connsiteX10" fmla="*/ 168796 w 358483"/>
              <a:gd name="connsiteY10" fmla="*/ 107985 h 212763"/>
              <a:gd name="connsiteX11" fmla="*/ 521 w 358483"/>
              <a:gd name="connsiteY11" fmla="*/ 57185 h 21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483" h="212763">
                <a:moveTo>
                  <a:pt x="521" y="57185"/>
                </a:moveTo>
                <a:cubicBezTo>
                  <a:pt x="-6887" y="58243"/>
                  <a:pt x="66138" y="105339"/>
                  <a:pt x="124346" y="114335"/>
                </a:cubicBezTo>
                <a:cubicBezTo>
                  <a:pt x="182554" y="123331"/>
                  <a:pt x="319079" y="116452"/>
                  <a:pt x="349771" y="111160"/>
                </a:cubicBezTo>
                <a:cubicBezTo>
                  <a:pt x="380463" y="105868"/>
                  <a:pt x="321196" y="96343"/>
                  <a:pt x="308496" y="82585"/>
                </a:cubicBezTo>
                <a:cubicBezTo>
                  <a:pt x="295796" y="68827"/>
                  <a:pt x="271984" y="21731"/>
                  <a:pt x="273571" y="28610"/>
                </a:cubicBezTo>
                <a:cubicBezTo>
                  <a:pt x="275158" y="35489"/>
                  <a:pt x="328604" y="93168"/>
                  <a:pt x="318021" y="123860"/>
                </a:cubicBezTo>
                <a:cubicBezTo>
                  <a:pt x="307438" y="154552"/>
                  <a:pt x="212188" y="213289"/>
                  <a:pt x="210071" y="212760"/>
                </a:cubicBezTo>
                <a:cubicBezTo>
                  <a:pt x="207954" y="212231"/>
                  <a:pt x="308496" y="156139"/>
                  <a:pt x="305321" y="120685"/>
                </a:cubicBezTo>
                <a:cubicBezTo>
                  <a:pt x="302146" y="85231"/>
                  <a:pt x="192079" y="2152"/>
                  <a:pt x="191021" y="35"/>
                </a:cubicBezTo>
                <a:cubicBezTo>
                  <a:pt x="189963" y="-2082"/>
                  <a:pt x="302675" y="89993"/>
                  <a:pt x="298971" y="107985"/>
                </a:cubicBezTo>
                <a:cubicBezTo>
                  <a:pt x="295267" y="125977"/>
                  <a:pt x="215892" y="115393"/>
                  <a:pt x="168796" y="107985"/>
                </a:cubicBezTo>
                <a:cubicBezTo>
                  <a:pt x="121700" y="100577"/>
                  <a:pt x="7929" y="56127"/>
                  <a:pt x="521" y="57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72E0F3FE-2E99-CAAB-F296-E90E6E245C58}"/>
              </a:ext>
            </a:extLst>
          </p:cNvPr>
          <p:cNvSpPr/>
          <p:nvPr/>
        </p:nvSpPr>
        <p:spPr>
          <a:xfrm>
            <a:off x="3657502" y="5988050"/>
            <a:ext cx="343002" cy="133376"/>
          </a:xfrm>
          <a:custGeom>
            <a:avLst/>
            <a:gdLst>
              <a:gd name="connsiteX0" fmla="*/ 98 w 343002"/>
              <a:gd name="connsiteY0" fmla="*/ 22225 h 133376"/>
              <a:gd name="connsiteX1" fmla="*/ 114398 w 343002"/>
              <a:gd name="connsiteY1" fmla="*/ 107950 h 133376"/>
              <a:gd name="connsiteX2" fmla="*/ 257273 w 343002"/>
              <a:gd name="connsiteY2" fmla="*/ 133350 h 133376"/>
              <a:gd name="connsiteX3" fmla="*/ 342998 w 343002"/>
              <a:gd name="connsiteY3" fmla="*/ 104775 h 133376"/>
              <a:gd name="connsiteX4" fmla="*/ 254098 w 343002"/>
              <a:gd name="connsiteY4" fmla="*/ 0 h 133376"/>
              <a:gd name="connsiteX5" fmla="*/ 342998 w 343002"/>
              <a:gd name="connsiteY5" fmla="*/ 104775 h 133376"/>
              <a:gd name="connsiteX6" fmla="*/ 257273 w 343002"/>
              <a:gd name="connsiteY6" fmla="*/ 117475 h 133376"/>
              <a:gd name="connsiteX7" fmla="*/ 133448 w 343002"/>
              <a:gd name="connsiteY7" fmla="*/ 111125 h 133376"/>
              <a:gd name="connsiteX8" fmla="*/ 98 w 343002"/>
              <a:gd name="connsiteY8" fmla="*/ 22225 h 13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002" h="133376">
                <a:moveTo>
                  <a:pt x="98" y="22225"/>
                </a:moveTo>
                <a:cubicBezTo>
                  <a:pt x="-3077" y="21696"/>
                  <a:pt x="71536" y="89429"/>
                  <a:pt x="114398" y="107950"/>
                </a:cubicBezTo>
                <a:cubicBezTo>
                  <a:pt x="157261" y="126471"/>
                  <a:pt x="219173" y="133879"/>
                  <a:pt x="257273" y="133350"/>
                </a:cubicBezTo>
                <a:cubicBezTo>
                  <a:pt x="295373" y="132821"/>
                  <a:pt x="343527" y="127000"/>
                  <a:pt x="342998" y="104775"/>
                </a:cubicBezTo>
                <a:cubicBezTo>
                  <a:pt x="342469" y="82550"/>
                  <a:pt x="254098" y="0"/>
                  <a:pt x="254098" y="0"/>
                </a:cubicBezTo>
                <a:cubicBezTo>
                  <a:pt x="254098" y="0"/>
                  <a:pt x="342469" y="85196"/>
                  <a:pt x="342998" y="104775"/>
                </a:cubicBezTo>
                <a:cubicBezTo>
                  <a:pt x="343527" y="124354"/>
                  <a:pt x="292198" y="116417"/>
                  <a:pt x="257273" y="117475"/>
                </a:cubicBezTo>
                <a:cubicBezTo>
                  <a:pt x="222348" y="118533"/>
                  <a:pt x="178956" y="123825"/>
                  <a:pt x="133448" y="111125"/>
                </a:cubicBezTo>
                <a:cubicBezTo>
                  <a:pt x="87940" y="98425"/>
                  <a:pt x="3273" y="22754"/>
                  <a:pt x="98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5A9FF48C-37FB-CEF2-E5B4-65DF378F4AF1}"/>
              </a:ext>
            </a:extLst>
          </p:cNvPr>
          <p:cNvSpPr/>
          <p:nvPr/>
        </p:nvSpPr>
        <p:spPr>
          <a:xfrm>
            <a:off x="3605971" y="5790917"/>
            <a:ext cx="105611" cy="146386"/>
          </a:xfrm>
          <a:custGeom>
            <a:avLst/>
            <a:gdLst>
              <a:gd name="connsiteX0" fmla="*/ 829 w 105611"/>
              <a:gd name="connsiteY0" fmla="*/ 283 h 146386"/>
              <a:gd name="connsiteX1" fmla="*/ 64329 w 105611"/>
              <a:gd name="connsiteY1" fmla="*/ 108233 h 146386"/>
              <a:gd name="connsiteX2" fmla="*/ 105604 w 105611"/>
              <a:gd name="connsiteY2" fmla="*/ 146333 h 146386"/>
              <a:gd name="connsiteX3" fmla="*/ 67504 w 105611"/>
              <a:gd name="connsiteY3" fmla="*/ 101883 h 146386"/>
              <a:gd name="connsiteX4" fmla="*/ 29404 w 105611"/>
              <a:gd name="connsiteY4" fmla="*/ 76483 h 146386"/>
              <a:gd name="connsiteX5" fmla="*/ 829 w 105611"/>
              <a:gd name="connsiteY5" fmla="*/ 283 h 14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611" h="146386">
                <a:moveTo>
                  <a:pt x="829" y="283"/>
                </a:moveTo>
                <a:cubicBezTo>
                  <a:pt x="6650" y="5575"/>
                  <a:pt x="46866" y="83891"/>
                  <a:pt x="64329" y="108233"/>
                </a:cubicBezTo>
                <a:cubicBezTo>
                  <a:pt x="81792" y="132575"/>
                  <a:pt x="105075" y="147391"/>
                  <a:pt x="105604" y="146333"/>
                </a:cubicBezTo>
                <a:cubicBezTo>
                  <a:pt x="106133" y="145275"/>
                  <a:pt x="80204" y="113525"/>
                  <a:pt x="67504" y="101883"/>
                </a:cubicBezTo>
                <a:cubicBezTo>
                  <a:pt x="54804" y="90241"/>
                  <a:pt x="37342" y="87596"/>
                  <a:pt x="29404" y="76483"/>
                </a:cubicBezTo>
                <a:cubicBezTo>
                  <a:pt x="21467" y="65371"/>
                  <a:pt x="-4992" y="-5009"/>
                  <a:pt x="829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B2E815E1-E758-BF46-F644-AC607B95E9E1}"/>
              </a:ext>
            </a:extLst>
          </p:cNvPr>
          <p:cNvSpPr/>
          <p:nvPr/>
        </p:nvSpPr>
        <p:spPr>
          <a:xfrm>
            <a:off x="3352798" y="5660856"/>
            <a:ext cx="136604" cy="282850"/>
          </a:xfrm>
          <a:custGeom>
            <a:avLst/>
            <a:gdLst>
              <a:gd name="connsiteX0" fmla="*/ 2 w 136604"/>
              <a:gd name="connsiteY0" fmla="*/ 47794 h 282850"/>
              <a:gd name="connsiteX1" fmla="*/ 101602 w 136604"/>
              <a:gd name="connsiteY1" fmla="*/ 177969 h 282850"/>
              <a:gd name="connsiteX2" fmla="*/ 136527 w 136604"/>
              <a:gd name="connsiteY2" fmla="*/ 282744 h 282850"/>
              <a:gd name="connsiteX3" fmla="*/ 111127 w 136604"/>
              <a:gd name="connsiteY3" fmla="*/ 158919 h 282850"/>
              <a:gd name="connsiteX4" fmla="*/ 114302 w 136604"/>
              <a:gd name="connsiteY4" fmla="*/ 169 h 282850"/>
              <a:gd name="connsiteX5" fmla="*/ 104777 w 136604"/>
              <a:gd name="connsiteY5" fmla="*/ 127169 h 282850"/>
              <a:gd name="connsiteX6" fmla="*/ 2 w 136604"/>
              <a:gd name="connsiteY6" fmla="*/ 47794 h 28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04" h="282850">
                <a:moveTo>
                  <a:pt x="2" y="47794"/>
                </a:moveTo>
                <a:cubicBezTo>
                  <a:pt x="-527" y="56261"/>
                  <a:pt x="78848" y="138811"/>
                  <a:pt x="101602" y="177969"/>
                </a:cubicBezTo>
                <a:cubicBezTo>
                  <a:pt x="124356" y="217127"/>
                  <a:pt x="134940" y="285919"/>
                  <a:pt x="136527" y="282744"/>
                </a:cubicBezTo>
                <a:cubicBezTo>
                  <a:pt x="138114" y="279569"/>
                  <a:pt x="114831" y="206015"/>
                  <a:pt x="111127" y="158919"/>
                </a:cubicBezTo>
                <a:cubicBezTo>
                  <a:pt x="107423" y="111823"/>
                  <a:pt x="115360" y="5460"/>
                  <a:pt x="114302" y="169"/>
                </a:cubicBezTo>
                <a:cubicBezTo>
                  <a:pt x="113244" y="-5122"/>
                  <a:pt x="119594" y="114998"/>
                  <a:pt x="104777" y="127169"/>
                </a:cubicBezTo>
                <a:cubicBezTo>
                  <a:pt x="89960" y="139340"/>
                  <a:pt x="531" y="39327"/>
                  <a:pt x="2" y="47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AE9B72A8-183E-0A4B-31D1-724F64E246E6}"/>
              </a:ext>
            </a:extLst>
          </p:cNvPr>
          <p:cNvSpPr/>
          <p:nvPr/>
        </p:nvSpPr>
        <p:spPr>
          <a:xfrm>
            <a:off x="3597148" y="5279973"/>
            <a:ext cx="267419" cy="588403"/>
          </a:xfrm>
          <a:custGeom>
            <a:avLst/>
            <a:gdLst>
              <a:gd name="connsiteX0" fmla="*/ 127 w 267419"/>
              <a:gd name="connsiteY0" fmla="*/ 111177 h 588403"/>
              <a:gd name="connsiteX1" fmla="*/ 225552 w 267419"/>
              <a:gd name="connsiteY1" fmla="*/ 498527 h 588403"/>
              <a:gd name="connsiteX2" fmla="*/ 212852 w 267419"/>
              <a:gd name="connsiteY2" fmla="*/ 584252 h 588403"/>
              <a:gd name="connsiteX3" fmla="*/ 228727 w 267419"/>
              <a:gd name="connsiteY3" fmla="*/ 412802 h 588403"/>
              <a:gd name="connsiteX4" fmla="*/ 266827 w 267419"/>
              <a:gd name="connsiteY4" fmla="*/ 52 h 588403"/>
              <a:gd name="connsiteX5" fmla="*/ 247777 w 267419"/>
              <a:gd name="connsiteY5" fmla="*/ 441377 h 588403"/>
              <a:gd name="connsiteX6" fmla="*/ 193802 w 267419"/>
              <a:gd name="connsiteY6" fmla="*/ 352477 h 588403"/>
              <a:gd name="connsiteX7" fmla="*/ 127 w 267419"/>
              <a:gd name="connsiteY7" fmla="*/ 111177 h 58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419" h="588403">
                <a:moveTo>
                  <a:pt x="127" y="111177"/>
                </a:moveTo>
                <a:cubicBezTo>
                  <a:pt x="5419" y="135519"/>
                  <a:pt x="190098" y="419681"/>
                  <a:pt x="225552" y="498527"/>
                </a:cubicBezTo>
                <a:cubicBezTo>
                  <a:pt x="261006" y="577373"/>
                  <a:pt x="212323" y="598540"/>
                  <a:pt x="212852" y="584252"/>
                </a:cubicBezTo>
                <a:cubicBezTo>
                  <a:pt x="213381" y="569965"/>
                  <a:pt x="228727" y="412802"/>
                  <a:pt x="228727" y="412802"/>
                </a:cubicBezTo>
                <a:cubicBezTo>
                  <a:pt x="237723" y="315435"/>
                  <a:pt x="263652" y="-4710"/>
                  <a:pt x="266827" y="52"/>
                </a:cubicBezTo>
                <a:cubicBezTo>
                  <a:pt x="270002" y="4814"/>
                  <a:pt x="259948" y="382640"/>
                  <a:pt x="247777" y="441377"/>
                </a:cubicBezTo>
                <a:cubicBezTo>
                  <a:pt x="235606" y="500114"/>
                  <a:pt x="231902" y="410156"/>
                  <a:pt x="193802" y="352477"/>
                </a:cubicBezTo>
                <a:cubicBezTo>
                  <a:pt x="155702" y="294798"/>
                  <a:pt x="-5165" y="86835"/>
                  <a:pt x="127" y="111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53F78170-BDA2-9D84-F0BF-4DC0E5D1ADA8}"/>
              </a:ext>
            </a:extLst>
          </p:cNvPr>
          <p:cNvSpPr/>
          <p:nvPr/>
        </p:nvSpPr>
        <p:spPr>
          <a:xfrm>
            <a:off x="3517232" y="5657843"/>
            <a:ext cx="315519" cy="254021"/>
          </a:xfrm>
          <a:custGeom>
            <a:avLst/>
            <a:gdLst>
              <a:gd name="connsiteX0" fmla="*/ 668 w 315519"/>
              <a:gd name="connsiteY0" fmla="*/ 7 h 254021"/>
              <a:gd name="connsiteX1" fmla="*/ 143543 w 315519"/>
              <a:gd name="connsiteY1" fmla="*/ 136532 h 254021"/>
              <a:gd name="connsiteX2" fmla="*/ 238793 w 315519"/>
              <a:gd name="connsiteY2" fmla="*/ 215907 h 254021"/>
              <a:gd name="connsiteX3" fmla="*/ 216568 w 315519"/>
              <a:gd name="connsiteY3" fmla="*/ 171457 h 254021"/>
              <a:gd name="connsiteX4" fmla="*/ 314993 w 315519"/>
              <a:gd name="connsiteY4" fmla="*/ 254007 h 254021"/>
              <a:gd name="connsiteX5" fmla="*/ 248318 w 315519"/>
              <a:gd name="connsiteY5" fmla="*/ 177807 h 254021"/>
              <a:gd name="connsiteX6" fmla="*/ 95918 w 315519"/>
              <a:gd name="connsiteY6" fmla="*/ 130182 h 254021"/>
              <a:gd name="connsiteX7" fmla="*/ 668 w 315519"/>
              <a:gd name="connsiteY7" fmla="*/ 7 h 25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19" h="254021">
                <a:moveTo>
                  <a:pt x="668" y="7"/>
                </a:moveTo>
                <a:cubicBezTo>
                  <a:pt x="8605" y="1065"/>
                  <a:pt x="103856" y="100549"/>
                  <a:pt x="143543" y="136532"/>
                </a:cubicBezTo>
                <a:cubicBezTo>
                  <a:pt x="183230" y="172515"/>
                  <a:pt x="226622" y="210086"/>
                  <a:pt x="238793" y="215907"/>
                </a:cubicBezTo>
                <a:cubicBezTo>
                  <a:pt x="250964" y="221728"/>
                  <a:pt x="203868" y="165107"/>
                  <a:pt x="216568" y="171457"/>
                </a:cubicBezTo>
                <a:cubicBezTo>
                  <a:pt x="229268" y="177807"/>
                  <a:pt x="309702" y="252949"/>
                  <a:pt x="314993" y="254007"/>
                </a:cubicBezTo>
                <a:cubicBezTo>
                  <a:pt x="320284" y="255065"/>
                  <a:pt x="284831" y="198445"/>
                  <a:pt x="248318" y="177807"/>
                </a:cubicBezTo>
                <a:cubicBezTo>
                  <a:pt x="211806" y="157170"/>
                  <a:pt x="134547" y="155582"/>
                  <a:pt x="95918" y="130182"/>
                </a:cubicBezTo>
                <a:cubicBezTo>
                  <a:pt x="57289" y="104782"/>
                  <a:pt x="-7269" y="-1051"/>
                  <a:pt x="66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1C98E523-88D6-8F22-A0E6-7090F5F311EF}"/>
              </a:ext>
            </a:extLst>
          </p:cNvPr>
          <p:cNvSpPr/>
          <p:nvPr/>
        </p:nvSpPr>
        <p:spPr>
          <a:xfrm>
            <a:off x="3514362" y="5631264"/>
            <a:ext cx="444938" cy="407589"/>
          </a:xfrm>
          <a:custGeom>
            <a:avLst/>
            <a:gdLst>
              <a:gd name="connsiteX0" fmla="*/ 363 w 444938"/>
              <a:gd name="connsiteY0" fmla="*/ 1186 h 407589"/>
              <a:gd name="connsiteX1" fmla="*/ 92438 w 444938"/>
              <a:gd name="connsiteY1" fmla="*/ 312336 h 407589"/>
              <a:gd name="connsiteX2" fmla="*/ 89263 w 444938"/>
              <a:gd name="connsiteY2" fmla="*/ 255186 h 407589"/>
              <a:gd name="connsiteX3" fmla="*/ 155938 w 444938"/>
              <a:gd name="connsiteY3" fmla="*/ 337736 h 407589"/>
              <a:gd name="connsiteX4" fmla="*/ 292463 w 444938"/>
              <a:gd name="connsiteY4" fmla="*/ 344086 h 407589"/>
              <a:gd name="connsiteX5" fmla="*/ 444863 w 444938"/>
              <a:gd name="connsiteY5" fmla="*/ 407586 h 407589"/>
              <a:gd name="connsiteX6" fmla="*/ 314688 w 444938"/>
              <a:gd name="connsiteY6" fmla="*/ 347261 h 407589"/>
              <a:gd name="connsiteX7" fmla="*/ 149588 w 444938"/>
              <a:gd name="connsiteY7" fmla="*/ 274236 h 407589"/>
              <a:gd name="connsiteX8" fmla="*/ 228963 w 444938"/>
              <a:gd name="connsiteY8" fmla="*/ 337736 h 407589"/>
              <a:gd name="connsiteX9" fmla="*/ 79738 w 444938"/>
              <a:gd name="connsiteY9" fmla="*/ 283761 h 407589"/>
              <a:gd name="connsiteX10" fmla="*/ 60688 w 444938"/>
              <a:gd name="connsiteY10" fmla="*/ 207561 h 407589"/>
              <a:gd name="connsiteX11" fmla="*/ 363 w 444938"/>
              <a:gd name="connsiteY11" fmla="*/ 1186 h 40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4938" h="407589">
                <a:moveTo>
                  <a:pt x="363" y="1186"/>
                </a:moveTo>
                <a:cubicBezTo>
                  <a:pt x="5655" y="18648"/>
                  <a:pt x="77621" y="270003"/>
                  <a:pt x="92438" y="312336"/>
                </a:cubicBezTo>
                <a:cubicBezTo>
                  <a:pt x="107255" y="354669"/>
                  <a:pt x="78680" y="250953"/>
                  <a:pt x="89263" y="255186"/>
                </a:cubicBezTo>
                <a:cubicBezTo>
                  <a:pt x="99846" y="259419"/>
                  <a:pt x="122071" y="322919"/>
                  <a:pt x="155938" y="337736"/>
                </a:cubicBezTo>
                <a:cubicBezTo>
                  <a:pt x="189805" y="352553"/>
                  <a:pt x="244309" y="332444"/>
                  <a:pt x="292463" y="344086"/>
                </a:cubicBezTo>
                <a:cubicBezTo>
                  <a:pt x="340617" y="355728"/>
                  <a:pt x="441159" y="407057"/>
                  <a:pt x="444863" y="407586"/>
                </a:cubicBezTo>
                <a:cubicBezTo>
                  <a:pt x="448567" y="408115"/>
                  <a:pt x="314688" y="347261"/>
                  <a:pt x="314688" y="347261"/>
                </a:cubicBezTo>
                <a:cubicBezTo>
                  <a:pt x="265476" y="325036"/>
                  <a:pt x="163875" y="275823"/>
                  <a:pt x="149588" y="274236"/>
                </a:cubicBezTo>
                <a:cubicBezTo>
                  <a:pt x="135301" y="272649"/>
                  <a:pt x="240605" y="336149"/>
                  <a:pt x="228963" y="337736"/>
                </a:cubicBezTo>
                <a:cubicBezTo>
                  <a:pt x="217321" y="339323"/>
                  <a:pt x="107784" y="305457"/>
                  <a:pt x="79738" y="283761"/>
                </a:cubicBezTo>
                <a:cubicBezTo>
                  <a:pt x="51692" y="262065"/>
                  <a:pt x="72330" y="250953"/>
                  <a:pt x="60688" y="207561"/>
                </a:cubicBezTo>
                <a:cubicBezTo>
                  <a:pt x="49046" y="164169"/>
                  <a:pt x="-4929" y="-16276"/>
                  <a:pt x="363" y="1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CEB3D04C-6323-00D1-FD07-AF368B4096AB}"/>
              </a:ext>
            </a:extLst>
          </p:cNvPr>
          <p:cNvSpPr/>
          <p:nvPr/>
        </p:nvSpPr>
        <p:spPr>
          <a:xfrm>
            <a:off x="3910599" y="5353040"/>
            <a:ext cx="62312" cy="670283"/>
          </a:xfrm>
          <a:custGeom>
            <a:avLst/>
            <a:gdLst>
              <a:gd name="connsiteX0" fmla="*/ 1001 w 62312"/>
              <a:gd name="connsiteY0" fmla="*/ 10 h 670283"/>
              <a:gd name="connsiteX1" fmla="*/ 4176 w 62312"/>
              <a:gd name="connsiteY1" fmla="*/ 574685 h 670283"/>
              <a:gd name="connsiteX2" fmla="*/ 7351 w 62312"/>
              <a:gd name="connsiteY2" fmla="*/ 546110 h 670283"/>
              <a:gd name="connsiteX3" fmla="*/ 61326 w 62312"/>
              <a:gd name="connsiteY3" fmla="*/ 669935 h 670283"/>
              <a:gd name="connsiteX4" fmla="*/ 42276 w 62312"/>
              <a:gd name="connsiteY4" fmla="*/ 571510 h 670283"/>
              <a:gd name="connsiteX5" fmla="*/ 42276 w 62312"/>
              <a:gd name="connsiteY5" fmla="*/ 260360 h 670283"/>
              <a:gd name="connsiteX6" fmla="*/ 23226 w 62312"/>
              <a:gd name="connsiteY6" fmla="*/ 558810 h 670283"/>
              <a:gd name="connsiteX7" fmla="*/ 1001 w 62312"/>
              <a:gd name="connsiteY7" fmla="*/ 10 h 67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12" h="670283">
                <a:moveTo>
                  <a:pt x="1001" y="10"/>
                </a:moveTo>
                <a:cubicBezTo>
                  <a:pt x="-2174" y="2656"/>
                  <a:pt x="3118" y="483668"/>
                  <a:pt x="4176" y="574685"/>
                </a:cubicBezTo>
                <a:cubicBezTo>
                  <a:pt x="5234" y="665702"/>
                  <a:pt x="-2174" y="530235"/>
                  <a:pt x="7351" y="546110"/>
                </a:cubicBezTo>
                <a:cubicBezTo>
                  <a:pt x="16876" y="561985"/>
                  <a:pt x="55505" y="665702"/>
                  <a:pt x="61326" y="669935"/>
                </a:cubicBezTo>
                <a:cubicBezTo>
                  <a:pt x="67147" y="674168"/>
                  <a:pt x="45451" y="639772"/>
                  <a:pt x="42276" y="571510"/>
                </a:cubicBezTo>
                <a:cubicBezTo>
                  <a:pt x="39101" y="503248"/>
                  <a:pt x="45451" y="262477"/>
                  <a:pt x="42276" y="260360"/>
                </a:cubicBezTo>
                <a:cubicBezTo>
                  <a:pt x="39101" y="258243"/>
                  <a:pt x="27459" y="605906"/>
                  <a:pt x="23226" y="558810"/>
                </a:cubicBezTo>
                <a:cubicBezTo>
                  <a:pt x="18993" y="511714"/>
                  <a:pt x="4176" y="-2636"/>
                  <a:pt x="100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D3683E18-8A87-93B5-3C6C-828D674DFFCB}"/>
              </a:ext>
            </a:extLst>
          </p:cNvPr>
          <p:cNvSpPr/>
          <p:nvPr/>
        </p:nvSpPr>
        <p:spPr>
          <a:xfrm>
            <a:off x="3869435" y="5333952"/>
            <a:ext cx="29591" cy="638027"/>
          </a:xfrm>
          <a:custGeom>
            <a:avLst/>
            <a:gdLst>
              <a:gd name="connsiteX0" fmla="*/ 29465 w 29591"/>
              <a:gd name="connsiteY0" fmla="*/ 3223 h 638027"/>
              <a:gd name="connsiteX1" fmla="*/ 890 w 29591"/>
              <a:gd name="connsiteY1" fmla="*/ 625523 h 638027"/>
              <a:gd name="connsiteX2" fmla="*/ 10415 w 29591"/>
              <a:gd name="connsiteY2" fmla="*/ 390573 h 638027"/>
              <a:gd name="connsiteX3" fmla="*/ 29465 w 29591"/>
              <a:gd name="connsiteY3" fmla="*/ 3223 h 6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1" h="638027">
                <a:moveTo>
                  <a:pt x="29465" y="3223"/>
                </a:moveTo>
                <a:cubicBezTo>
                  <a:pt x="27878" y="42381"/>
                  <a:pt x="4065" y="560965"/>
                  <a:pt x="890" y="625523"/>
                </a:cubicBezTo>
                <a:cubicBezTo>
                  <a:pt x="-2285" y="690081"/>
                  <a:pt x="3536" y="488469"/>
                  <a:pt x="10415" y="390573"/>
                </a:cubicBezTo>
                <a:cubicBezTo>
                  <a:pt x="17294" y="292677"/>
                  <a:pt x="31052" y="-35935"/>
                  <a:pt x="29465" y="3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16EBE4EE-79BC-A220-D88E-CC097E78F5BA}"/>
              </a:ext>
            </a:extLst>
          </p:cNvPr>
          <p:cNvSpPr/>
          <p:nvPr/>
        </p:nvSpPr>
        <p:spPr>
          <a:xfrm>
            <a:off x="3546475" y="5870443"/>
            <a:ext cx="165100" cy="241564"/>
          </a:xfrm>
          <a:custGeom>
            <a:avLst/>
            <a:gdLst>
              <a:gd name="connsiteX0" fmla="*/ 0 w 165100"/>
              <a:gd name="connsiteY0" fmla="*/ 132 h 241564"/>
              <a:gd name="connsiteX1" fmla="*/ 123825 w 165100"/>
              <a:gd name="connsiteY1" fmla="*/ 130307 h 241564"/>
              <a:gd name="connsiteX2" fmla="*/ 165100 w 165100"/>
              <a:gd name="connsiteY2" fmla="*/ 241432 h 241564"/>
              <a:gd name="connsiteX3" fmla="*/ 123825 w 165100"/>
              <a:gd name="connsiteY3" fmla="*/ 108082 h 241564"/>
              <a:gd name="connsiteX4" fmla="*/ 0 w 165100"/>
              <a:gd name="connsiteY4" fmla="*/ 132 h 24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00" h="241564">
                <a:moveTo>
                  <a:pt x="0" y="132"/>
                </a:moveTo>
                <a:cubicBezTo>
                  <a:pt x="0" y="3836"/>
                  <a:pt x="96308" y="90090"/>
                  <a:pt x="123825" y="130307"/>
                </a:cubicBezTo>
                <a:cubicBezTo>
                  <a:pt x="151342" y="170524"/>
                  <a:pt x="165100" y="245136"/>
                  <a:pt x="165100" y="241432"/>
                </a:cubicBezTo>
                <a:cubicBezTo>
                  <a:pt x="165100" y="237728"/>
                  <a:pt x="153988" y="145124"/>
                  <a:pt x="123825" y="108082"/>
                </a:cubicBezTo>
                <a:cubicBezTo>
                  <a:pt x="93662" y="71040"/>
                  <a:pt x="0" y="-3572"/>
                  <a:pt x="0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52C9A761-28BB-153B-BDC6-82B9BA01C7B9}"/>
              </a:ext>
            </a:extLst>
          </p:cNvPr>
          <p:cNvSpPr/>
          <p:nvPr/>
        </p:nvSpPr>
        <p:spPr>
          <a:xfrm>
            <a:off x="3615166" y="5917209"/>
            <a:ext cx="373560" cy="147135"/>
          </a:xfrm>
          <a:custGeom>
            <a:avLst/>
            <a:gdLst>
              <a:gd name="connsiteX0" fmla="*/ 4334 w 373560"/>
              <a:gd name="connsiteY0" fmla="*/ 99416 h 147135"/>
              <a:gd name="connsiteX1" fmla="*/ 239284 w 373560"/>
              <a:gd name="connsiteY1" fmla="*/ 96241 h 147135"/>
              <a:gd name="connsiteX2" fmla="*/ 372634 w 373560"/>
              <a:gd name="connsiteY2" fmla="*/ 147041 h 147135"/>
              <a:gd name="connsiteX3" fmla="*/ 293259 w 373560"/>
              <a:gd name="connsiteY3" fmla="*/ 105766 h 147135"/>
              <a:gd name="connsiteX4" fmla="*/ 194834 w 373560"/>
              <a:gd name="connsiteY4" fmla="*/ 991 h 147135"/>
              <a:gd name="connsiteX5" fmla="*/ 245634 w 373560"/>
              <a:gd name="connsiteY5" fmla="*/ 54966 h 147135"/>
              <a:gd name="connsiteX6" fmla="*/ 96409 w 373560"/>
              <a:gd name="connsiteY6" fmla="*/ 86716 h 147135"/>
              <a:gd name="connsiteX7" fmla="*/ 4334 w 373560"/>
              <a:gd name="connsiteY7" fmla="*/ 99416 h 1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560" h="147135">
                <a:moveTo>
                  <a:pt x="4334" y="99416"/>
                </a:moveTo>
                <a:cubicBezTo>
                  <a:pt x="28147" y="101004"/>
                  <a:pt x="177901" y="88304"/>
                  <a:pt x="239284" y="96241"/>
                </a:cubicBezTo>
                <a:cubicBezTo>
                  <a:pt x="300667" y="104178"/>
                  <a:pt x="363638" y="145454"/>
                  <a:pt x="372634" y="147041"/>
                </a:cubicBezTo>
                <a:cubicBezTo>
                  <a:pt x="381630" y="148628"/>
                  <a:pt x="322892" y="130108"/>
                  <a:pt x="293259" y="105766"/>
                </a:cubicBezTo>
                <a:cubicBezTo>
                  <a:pt x="263626" y="81424"/>
                  <a:pt x="194834" y="991"/>
                  <a:pt x="194834" y="991"/>
                </a:cubicBezTo>
                <a:cubicBezTo>
                  <a:pt x="186897" y="-7476"/>
                  <a:pt x="262038" y="40678"/>
                  <a:pt x="245634" y="54966"/>
                </a:cubicBezTo>
                <a:cubicBezTo>
                  <a:pt x="229230" y="69254"/>
                  <a:pt x="131863" y="78779"/>
                  <a:pt x="96409" y="86716"/>
                </a:cubicBezTo>
                <a:cubicBezTo>
                  <a:pt x="60955" y="94653"/>
                  <a:pt x="-19479" y="97828"/>
                  <a:pt x="4334" y="99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B79C2DC6-6800-B5F1-3FAB-0DEDE4A5984C}"/>
              </a:ext>
            </a:extLst>
          </p:cNvPr>
          <p:cNvSpPr/>
          <p:nvPr/>
        </p:nvSpPr>
        <p:spPr>
          <a:xfrm>
            <a:off x="4613119" y="3847748"/>
            <a:ext cx="702650" cy="232371"/>
          </a:xfrm>
          <a:custGeom>
            <a:avLst/>
            <a:gdLst>
              <a:gd name="connsiteX0" fmla="*/ 701831 w 702650"/>
              <a:gd name="connsiteY0" fmla="*/ 232127 h 232371"/>
              <a:gd name="connsiteX1" fmla="*/ 622456 w 702650"/>
              <a:gd name="connsiteY1" fmla="*/ 117827 h 232371"/>
              <a:gd name="connsiteX2" fmla="*/ 530381 w 702650"/>
              <a:gd name="connsiteY2" fmla="*/ 6702 h 232371"/>
              <a:gd name="connsiteX3" fmla="*/ 501806 w 702650"/>
              <a:gd name="connsiteY3" fmla="*/ 63852 h 232371"/>
              <a:gd name="connsiteX4" fmla="*/ 457356 w 702650"/>
              <a:gd name="connsiteY4" fmla="*/ 352 h 232371"/>
              <a:gd name="connsiteX5" fmla="*/ 431956 w 702650"/>
              <a:gd name="connsiteY5" fmla="*/ 98777 h 232371"/>
              <a:gd name="connsiteX6" fmla="*/ 273206 w 702650"/>
              <a:gd name="connsiteY6" fmla="*/ 6702 h 232371"/>
              <a:gd name="connsiteX7" fmla="*/ 228756 w 702650"/>
              <a:gd name="connsiteY7" fmla="*/ 146402 h 232371"/>
              <a:gd name="connsiteX8" fmla="*/ 225581 w 702650"/>
              <a:gd name="connsiteY8" fmla="*/ 19402 h 232371"/>
              <a:gd name="connsiteX9" fmla="*/ 187481 w 702650"/>
              <a:gd name="connsiteY9" fmla="*/ 121002 h 232371"/>
              <a:gd name="connsiteX10" fmla="*/ 104931 w 702650"/>
              <a:gd name="connsiteY10" fmla="*/ 54327 h 232371"/>
              <a:gd name="connsiteX11" fmla="*/ 60481 w 702650"/>
              <a:gd name="connsiteY11" fmla="*/ 124177 h 232371"/>
              <a:gd name="connsiteX12" fmla="*/ 156 w 702650"/>
              <a:gd name="connsiteY12" fmla="*/ 200377 h 232371"/>
              <a:gd name="connsiteX13" fmla="*/ 79531 w 702650"/>
              <a:gd name="connsiteY13" fmla="*/ 86077 h 232371"/>
              <a:gd name="connsiteX14" fmla="*/ 374806 w 702650"/>
              <a:gd name="connsiteY14" fmla="*/ 73377 h 232371"/>
              <a:gd name="connsiteX15" fmla="*/ 387506 w 702650"/>
              <a:gd name="connsiteY15" fmla="*/ 63852 h 232371"/>
              <a:gd name="connsiteX16" fmla="*/ 533556 w 702650"/>
              <a:gd name="connsiteY16" fmla="*/ 95602 h 232371"/>
              <a:gd name="connsiteX17" fmla="*/ 571656 w 702650"/>
              <a:gd name="connsiteY17" fmla="*/ 86077 h 232371"/>
              <a:gd name="connsiteX18" fmla="*/ 701831 w 702650"/>
              <a:gd name="connsiteY18" fmla="*/ 232127 h 23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2650" h="232371">
                <a:moveTo>
                  <a:pt x="701831" y="232127"/>
                </a:moveTo>
                <a:cubicBezTo>
                  <a:pt x="710298" y="237419"/>
                  <a:pt x="651031" y="155398"/>
                  <a:pt x="622456" y="117827"/>
                </a:cubicBezTo>
                <a:cubicBezTo>
                  <a:pt x="593881" y="80256"/>
                  <a:pt x="550489" y="15698"/>
                  <a:pt x="530381" y="6702"/>
                </a:cubicBezTo>
                <a:cubicBezTo>
                  <a:pt x="510273" y="-2294"/>
                  <a:pt x="513977" y="64910"/>
                  <a:pt x="501806" y="63852"/>
                </a:cubicBezTo>
                <a:cubicBezTo>
                  <a:pt x="489635" y="62794"/>
                  <a:pt x="468998" y="-5469"/>
                  <a:pt x="457356" y="352"/>
                </a:cubicBezTo>
                <a:cubicBezTo>
                  <a:pt x="445714" y="6173"/>
                  <a:pt x="462648" y="97719"/>
                  <a:pt x="431956" y="98777"/>
                </a:cubicBezTo>
                <a:cubicBezTo>
                  <a:pt x="401264" y="99835"/>
                  <a:pt x="307073" y="-1236"/>
                  <a:pt x="273206" y="6702"/>
                </a:cubicBezTo>
                <a:cubicBezTo>
                  <a:pt x="239339" y="14639"/>
                  <a:pt x="236693" y="144285"/>
                  <a:pt x="228756" y="146402"/>
                </a:cubicBezTo>
                <a:cubicBezTo>
                  <a:pt x="220819" y="148519"/>
                  <a:pt x="232460" y="23635"/>
                  <a:pt x="225581" y="19402"/>
                </a:cubicBezTo>
                <a:cubicBezTo>
                  <a:pt x="218702" y="15169"/>
                  <a:pt x="207589" y="115181"/>
                  <a:pt x="187481" y="121002"/>
                </a:cubicBezTo>
                <a:cubicBezTo>
                  <a:pt x="167373" y="126823"/>
                  <a:pt x="126098" y="53798"/>
                  <a:pt x="104931" y="54327"/>
                </a:cubicBezTo>
                <a:cubicBezTo>
                  <a:pt x="83764" y="54856"/>
                  <a:pt x="77944" y="99835"/>
                  <a:pt x="60481" y="124177"/>
                </a:cubicBezTo>
                <a:cubicBezTo>
                  <a:pt x="43018" y="148519"/>
                  <a:pt x="-3019" y="206727"/>
                  <a:pt x="156" y="200377"/>
                </a:cubicBezTo>
                <a:cubicBezTo>
                  <a:pt x="3331" y="194027"/>
                  <a:pt x="17089" y="107244"/>
                  <a:pt x="79531" y="86077"/>
                </a:cubicBezTo>
                <a:cubicBezTo>
                  <a:pt x="141973" y="64910"/>
                  <a:pt x="323477" y="77081"/>
                  <a:pt x="374806" y="73377"/>
                </a:cubicBezTo>
                <a:cubicBezTo>
                  <a:pt x="426135" y="69673"/>
                  <a:pt x="361048" y="60148"/>
                  <a:pt x="387506" y="63852"/>
                </a:cubicBezTo>
                <a:cubicBezTo>
                  <a:pt x="413964" y="67556"/>
                  <a:pt x="502864" y="91898"/>
                  <a:pt x="533556" y="95602"/>
                </a:cubicBezTo>
                <a:cubicBezTo>
                  <a:pt x="564248" y="99306"/>
                  <a:pt x="543081" y="62794"/>
                  <a:pt x="571656" y="86077"/>
                </a:cubicBezTo>
                <a:cubicBezTo>
                  <a:pt x="600231" y="109360"/>
                  <a:pt x="693364" y="226835"/>
                  <a:pt x="701831" y="232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72C21C43-31F6-0517-C27B-743088C9F104}"/>
              </a:ext>
            </a:extLst>
          </p:cNvPr>
          <p:cNvSpPr/>
          <p:nvPr/>
        </p:nvSpPr>
        <p:spPr>
          <a:xfrm>
            <a:off x="4476155" y="3962400"/>
            <a:ext cx="406239" cy="219655"/>
          </a:xfrm>
          <a:custGeom>
            <a:avLst/>
            <a:gdLst>
              <a:gd name="connsiteX0" fmla="*/ 45045 w 406239"/>
              <a:gd name="connsiteY0" fmla="*/ 219075 h 219655"/>
              <a:gd name="connsiteX1" fmla="*/ 346670 w 406239"/>
              <a:gd name="connsiteY1" fmla="*/ 76200 h 219655"/>
              <a:gd name="connsiteX2" fmla="*/ 397470 w 406239"/>
              <a:gd name="connsiteY2" fmla="*/ 76200 h 219655"/>
              <a:gd name="connsiteX3" fmla="*/ 229195 w 406239"/>
              <a:gd name="connsiteY3" fmla="*/ 0 h 219655"/>
              <a:gd name="connsiteX4" fmla="*/ 362545 w 406239"/>
              <a:gd name="connsiteY4" fmla="*/ 76200 h 219655"/>
              <a:gd name="connsiteX5" fmla="*/ 283170 w 406239"/>
              <a:gd name="connsiteY5" fmla="*/ 88900 h 219655"/>
              <a:gd name="connsiteX6" fmla="*/ 595 w 406239"/>
              <a:gd name="connsiteY6" fmla="*/ 120650 h 219655"/>
              <a:gd name="connsiteX7" fmla="*/ 203795 w 406239"/>
              <a:gd name="connsiteY7" fmla="*/ 127000 h 219655"/>
              <a:gd name="connsiteX8" fmla="*/ 45045 w 406239"/>
              <a:gd name="connsiteY8" fmla="*/ 219075 h 21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239" h="219655">
                <a:moveTo>
                  <a:pt x="45045" y="219075"/>
                </a:moveTo>
                <a:cubicBezTo>
                  <a:pt x="68857" y="210608"/>
                  <a:pt x="287933" y="100012"/>
                  <a:pt x="346670" y="76200"/>
                </a:cubicBezTo>
                <a:cubicBezTo>
                  <a:pt x="405407" y="52388"/>
                  <a:pt x="417049" y="88900"/>
                  <a:pt x="397470" y="76200"/>
                </a:cubicBezTo>
                <a:cubicBezTo>
                  <a:pt x="377891" y="63500"/>
                  <a:pt x="235016" y="0"/>
                  <a:pt x="229195" y="0"/>
                </a:cubicBezTo>
                <a:cubicBezTo>
                  <a:pt x="223374" y="0"/>
                  <a:pt x="353549" y="61383"/>
                  <a:pt x="362545" y="76200"/>
                </a:cubicBezTo>
                <a:cubicBezTo>
                  <a:pt x="371541" y="91017"/>
                  <a:pt x="343495" y="81492"/>
                  <a:pt x="283170" y="88900"/>
                </a:cubicBezTo>
                <a:cubicBezTo>
                  <a:pt x="222845" y="96308"/>
                  <a:pt x="13824" y="114300"/>
                  <a:pt x="595" y="120650"/>
                </a:cubicBezTo>
                <a:cubicBezTo>
                  <a:pt x="-12634" y="127000"/>
                  <a:pt x="199033" y="113242"/>
                  <a:pt x="203795" y="127000"/>
                </a:cubicBezTo>
                <a:cubicBezTo>
                  <a:pt x="208557" y="140758"/>
                  <a:pt x="21233" y="227542"/>
                  <a:pt x="45045" y="219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AC2406DC-BB73-9C2F-0390-A5E80562D75E}"/>
              </a:ext>
            </a:extLst>
          </p:cNvPr>
          <p:cNvSpPr/>
          <p:nvPr/>
        </p:nvSpPr>
        <p:spPr>
          <a:xfrm>
            <a:off x="4978122" y="3998019"/>
            <a:ext cx="337254" cy="101153"/>
          </a:xfrm>
          <a:custGeom>
            <a:avLst/>
            <a:gdLst>
              <a:gd name="connsiteX0" fmla="*/ 278 w 337254"/>
              <a:gd name="connsiteY0" fmla="*/ 2481 h 101153"/>
              <a:gd name="connsiteX1" fmla="*/ 209828 w 337254"/>
              <a:gd name="connsiteY1" fmla="*/ 37406 h 101153"/>
              <a:gd name="connsiteX2" fmla="*/ 336828 w 337254"/>
              <a:gd name="connsiteY2" fmla="*/ 100906 h 101153"/>
              <a:gd name="connsiteX3" fmla="*/ 168553 w 337254"/>
              <a:gd name="connsiteY3" fmla="*/ 12006 h 101153"/>
              <a:gd name="connsiteX4" fmla="*/ 278 w 337254"/>
              <a:gd name="connsiteY4" fmla="*/ 2481 h 10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54" h="101153">
                <a:moveTo>
                  <a:pt x="278" y="2481"/>
                </a:moveTo>
                <a:cubicBezTo>
                  <a:pt x="7157" y="6714"/>
                  <a:pt x="153736" y="21002"/>
                  <a:pt x="209828" y="37406"/>
                </a:cubicBezTo>
                <a:cubicBezTo>
                  <a:pt x="265920" y="53810"/>
                  <a:pt x="343707" y="105139"/>
                  <a:pt x="336828" y="100906"/>
                </a:cubicBezTo>
                <a:cubicBezTo>
                  <a:pt x="329949" y="96673"/>
                  <a:pt x="221470" y="25764"/>
                  <a:pt x="168553" y="12006"/>
                </a:cubicBezTo>
                <a:cubicBezTo>
                  <a:pt x="115636" y="-1752"/>
                  <a:pt x="-6601" y="-1752"/>
                  <a:pt x="278" y="2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F637F139-9362-0B2E-2462-A364C256E126}"/>
              </a:ext>
            </a:extLst>
          </p:cNvPr>
          <p:cNvSpPr/>
          <p:nvPr/>
        </p:nvSpPr>
        <p:spPr>
          <a:xfrm>
            <a:off x="4276700" y="3822522"/>
            <a:ext cx="420093" cy="574649"/>
          </a:xfrm>
          <a:custGeom>
            <a:avLst/>
            <a:gdLst>
              <a:gd name="connsiteX0" fmla="*/ 273075 w 420093"/>
              <a:gd name="connsiteY0" fmla="*/ 238303 h 574649"/>
              <a:gd name="connsiteX1" fmla="*/ 120675 w 420093"/>
              <a:gd name="connsiteY1" fmla="*/ 428803 h 574649"/>
              <a:gd name="connsiteX2" fmla="*/ 133375 w 420093"/>
              <a:gd name="connsiteY2" fmla="*/ 374828 h 574649"/>
              <a:gd name="connsiteX3" fmla="*/ 3200 w 420093"/>
              <a:gd name="connsiteY3" fmla="*/ 571678 h 574649"/>
              <a:gd name="connsiteX4" fmla="*/ 73050 w 420093"/>
              <a:gd name="connsiteY4" fmla="*/ 457378 h 574649"/>
              <a:gd name="connsiteX5" fmla="*/ 415950 w 420093"/>
              <a:gd name="connsiteY5" fmla="*/ 3353 h 574649"/>
              <a:gd name="connsiteX6" fmla="*/ 273075 w 420093"/>
              <a:gd name="connsiteY6" fmla="*/ 238303 h 57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093" h="574649">
                <a:moveTo>
                  <a:pt x="273075" y="238303"/>
                </a:moveTo>
                <a:cubicBezTo>
                  <a:pt x="223863" y="309211"/>
                  <a:pt x="143958" y="406049"/>
                  <a:pt x="120675" y="428803"/>
                </a:cubicBezTo>
                <a:cubicBezTo>
                  <a:pt x="97392" y="451557"/>
                  <a:pt x="152954" y="351016"/>
                  <a:pt x="133375" y="374828"/>
                </a:cubicBezTo>
                <a:cubicBezTo>
                  <a:pt x="113796" y="398640"/>
                  <a:pt x="13254" y="557920"/>
                  <a:pt x="3200" y="571678"/>
                </a:cubicBezTo>
                <a:cubicBezTo>
                  <a:pt x="-6854" y="585436"/>
                  <a:pt x="4258" y="552099"/>
                  <a:pt x="73050" y="457378"/>
                </a:cubicBezTo>
                <a:cubicBezTo>
                  <a:pt x="141842" y="362657"/>
                  <a:pt x="387904" y="34574"/>
                  <a:pt x="415950" y="3353"/>
                </a:cubicBezTo>
                <a:cubicBezTo>
                  <a:pt x="443996" y="-27868"/>
                  <a:pt x="322287" y="167395"/>
                  <a:pt x="273075" y="238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A442B383-C09E-881C-BDF5-EB0BC085EAB3}"/>
              </a:ext>
            </a:extLst>
          </p:cNvPr>
          <p:cNvSpPr/>
          <p:nvPr/>
        </p:nvSpPr>
        <p:spPr>
          <a:xfrm>
            <a:off x="4708568" y="3831471"/>
            <a:ext cx="235522" cy="380296"/>
          </a:xfrm>
          <a:custGeom>
            <a:avLst/>
            <a:gdLst>
              <a:gd name="connsiteX0" fmla="*/ 3132 w 235522"/>
              <a:gd name="connsiteY0" fmla="*/ 378579 h 380296"/>
              <a:gd name="connsiteX1" fmla="*/ 123782 w 235522"/>
              <a:gd name="connsiteY1" fmla="*/ 156329 h 380296"/>
              <a:gd name="connsiteX2" fmla="*/ 234907 w 235522"/>
              <a:gd name="connsiteY2" fmla="*/ 754 h 380296"/>
              <a:gd name="connsiteX3" fmla="*/ 72982 w 235522"/>
              <a:gd name="connsiteY3" fmla="*/ 219829 h 380296"/>
              <a:gd name="connsiteX4" fmla="*/ 34882 w 235522"/>
              <a:gd name="connsiteY4" fmla="*/ 257929 h 380296"/>
              <a:gd name="connsiteX5" fmla="*/ 3132 w 235522"/>
              <a:gd name="connsiteY5" fmla="*/ 378579 h 3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522" h="380296">
                <a:moveTo>
                  <a:pt x="3132" y="378579"/>
                </a:moveTo>
                <a:cubicBezTo>
                  <a:pt x="17949" y="361646"/>
                  <a:pt x="85153" y="219300"/>
                  <a:pt x="123782" y="156329"/>
                </a:cubicBezTo>
                <a:cubicBezTo>
                  <a:pt x="162411" y="93358"/>
                  <a:pt x="243374" y="-9829"/>
                  <a:pt x="234907" y="754"/>
                </a:cubicBezTo>
                <a:cubicBezTo>
                  <a:pt x="226440" y="11337"/>
                  <a:pt x="106319" y="176967"/>
                  <a:pt x="72982" y="219829"/>
                </a:cubicBezTo>
                <a:cubicBezTo>
                  <a:pt x="39645" y="262691"/>
                  <a:pt x="39115" y="233587"/>
                  <a:pt x="34882" y="257929"/>
                </a:cubicBezTo>
                <a:cubicBezTo>
                  <a:pt x="30649" y="282271"/>
                  <a:pt x="-11685" y="395512"/>
                  <a:pt x="3132" y="378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7745A4AE-212C-2893-43D7-6BAEC2B9609D}"/>
              </a:ext>
            </a:extLst>
          </p:cNvPr>
          <p:cNvSpPr/>
          <p:nvPr/>
        </p:nvSpPr>
        <p:spPr>
          <a:xfrm>
            <a:off x="4977706" y="3174897"/>
            <a:ext cx="111985" cy="1076703"/>
          </a:xfrm>
          <a:custGeom>
            <a:avLst/>
            <a:gdLst>
              <a:gd name="connsiteX0" fmla="*/ 108644 w 111985"/>
              <a:gd name="connsiteY0" fmla="*/ 103 h 1076703"/>
              <a:gd name="connsiteX1" fmla="*/ 83244 w 111985"/>
              <a:gd name="connsiteY1" fmla="*/ 711303 h 1076703"/>
              <a:gd name="connsiteX2" fmla="*/ 80069 w 111985"/>
              <a:gd name="connsiteY2" fmla="*/ 835128 h 1076703"/>
              <a:gd name="connsiteX3" fmla="*/ 111819 w 111985"/>
              <a:gd name="connsiteY3" fmla="*/ 724003 h 1076703"/>
              <a:gd name="connsiteX4" fmla="*/ 64194 w 111985"/>
              <a:gd name="connsiteY4" fmla="*/ 866878 h 1076703"/>
              <a:gd name="connsiteX5" fmla="*/ 22919 w 111985"/>
              <a:gd name="connsiteY5" fmla="*/ 965303 h 1076703"/>
              <a:gd name="connsiteX6" fmla="*/ 694 w 111985"/>
              <a:gd name="connsiteY6" fmla="*/ 1076428 h 1076703"/>
              <a:gd name="connsiteX7" fmla="*/ 13394 w 111985"/>
              <a:gd name="connsiteY7" fmla="*/ 987528 h 1076703"/>
              <a:gd name="connsiteX8" fmla="*/ 86419 w 111985"/>
              <a:gd name="connsiteY8" fmla="*/ 724003 h 1076703"/>
              <a:gd name="connsiteX9" fmla="*/ 57844 w 111985"/>
              <a:gd name="connsiteY9" fmla="*/ 797028 h 1076703"/>
              <a:gd name="connsiteX10" fmla="*/ 57844 w 111985"/>
              <a:gd name="connsiteY10" fmla="*/ 244578 h 1076703"/>
              <a:gd name="connsiteX11" fmla="*/ 61019 w 111985"/>
              <a:gd name="connsiteY11" fmla="*/ 765278 h 1076703"/>
              <a:gd name="connsiteX12" fmla="*/ 108644 w 111985"/>
              <a:gd name="connsiteY12" fmla="*/ 103 h 107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985" h="1076703">
                <a:moveTo>
                  <a:pt x="108644" y="103"/>
                </a:moveTo>
                <a:cubicBezTo>
                  <a:pt x="112348" y="-8893"/>
                  <a:pt x="88006" y="572132"/>
                  <a:pt x="83244" y="711303"/>
                </a:cubicBezTo>
                <a:cubicBezTo>
                  <a:pt x="78482" y="850474"/>
                  <a:pt x="75307" y="833011"/>
                  <a:pt x="80069" y="835128"/>
                </a:cubicBezTo>
                <a:cubicBezTo>
                  <a:pt x="84831" y="837245"/>
                  <a:pt x="114465" y="718711"/>
                  <a:pt x="111819" y="724003"/>
                </a:cubicBezTo>
                <a:cubicBezTo>
                  <a:pt x="109173" y="729295"/>
                  <a:pt x="79011" y="826661"/>
                  <a:pt x="64194" y="866878"/>
                </a:cubicBezTo>
                <a:cubicBezTo>
                  <a:pt x="49377" y="907095"/>
                  <a:pt x="33502" y="930378"/>
                  <a:pt x="22919" y="965303"/>
                </a:cubicBezTo>
                <a:cubicBezTo>
                  <a:pt x="12336" y="1000228"/>
                  <a:pt x="2281" y="1072724"/>
                  <a:pt x="694" y="1076428"/>
                </a:cubicBezTo>
                <a:cubicBezTo>
                  <a:pt x="-893" y="1080132"/>
                  <a:pt x="-894" y="1046266"/>
                  <a:pt x="13394" y="987528"/>
                </a:cubicBezTo>
                <a:cubicBezTo>
                  <a:pt x="27681" y="928791"/>
                  <a:pt x="79011" y="755753"/>
                  <a:pt x="86419" y="724003"/>
                </a:cubicBezTo>
                <a:cubicBezTo>
                  <a:pt x="93827" y="692253"/>
                  <a:pt x="62606" y="876932"/>
                  <a:pt x="57844" y="797028"/>
                </a:cubicBezTo>
                <a:cubicBezTo>
                  <a:pt x="53082" y="717124"/>
                  <a:pt x="57315" y="249870"/>
                  <a:pt x="57844" y="244578"/>
                </a:cubicBezTo>
                <a:cubicBezTo>
                  <a:pt x="58373" y="239286"/>
                  <a:pt x="49377" y="801261"/>
                  <a:pt x="61019" y="765278"/>
                </a:cubicBezTo>
                <a:cubicBezTo>
                  <a:pt x="72661" y="729295"/>
                  <a:pt x="104940" y="9099"/>
                  <a:pt x="108644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1D1D2249-FDC5-66F6-3073-890388983D9F}"/>
              </a:ext>
            </a:extLst>
          </p:cNvPr>
          <p:cNvSpPr/>
          <p:nvPr/>
        </p:nvSpPr>
        <p:spPr>
          <a:xfrm>
            <a:off x="5191095" y="3682650"/>
            <a:ext cx="476262" cy="492604"/>
          </a:xfrm>
          <a:custGeom>
            <a:avLst/>
            <a:gdLst>
              <a:gd name="connsiteX0" fmla="*/ 30 w 476262"/>
              <a:gd name="connsiteY0" fmla="*/ 308325 h 492604"/>
              <a:gd name="connsiteX1" fmla="*/ 209580 w 476262"/>
              <a:gd name="connsiteY1" fmla="*/ 444850 h 492604"/>
              <a:gd name="connsiteX2" fmla="*/ 257205 w 476262"/>
              <a:gd name="connsiteY2" fmla="*/ 387700 h 492604"/>
              <a:gd name="connsiteX3" fmla="*/ 206405 w 476262"/>
              <a:gd name="connsiteY3" fmla="*/ 492475 h 492604"/>
              <a:gd name="connsiteX4" fmla="*/ 298480 w 476262"/>
              <a:gd name="connsiteY4" fmla="*/ 362300 h 492604"/>
              <a:gd name="connsiteX5" fmla="*/ 466755 w 476262"/>
              <a:gd name="connsiteY5" fmla="*/ 384525 h 492604"/>
              <a:gd name="connsiteX6" fmla="*/ 454055 w 476262"/>
              <a:gd name="connsiteY6" fmla="*/ 350 h 492604"/>
              <a:gd name="connsiteX7" fmla="*/ 444530 w 476262"/>
              <a:gd name="connsiteY7" fmla="*/ 460725 h 492604"/>
              <a:gd name="connsiteX8" fmla="*/ 396905 w 476262"/>
              <a:gd name="connsiteY8" fmla="*/ 187675 h 492604"/>
              <a:gd name="connsiteX9" fmla="*/ 339755 w 476262"/>
              <a:gd name="connsiteY9" fmla="*/ 368650 h 492604"/>
              <a:gd name="connsiteX10" fmla="*/ 225455 w 476262"/>
              <a:gd name="connsiteY10" fmla="*/ 413100 h 492604"/>
              <a:gd name="connsiteX11" fmla="*/ 30 w 476262"/>
              <a:gd name="connsiteY11" fmla="*/ 308325 h 49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262" h="492604">
                <a:moveTo>
                  <a:pt x="30" y="308325"/>
                </a:moveTo>
                <a:cubicBezTo>
                  <a:pt x="-2616" y="313617"/>
                  <a:pt x="166718" y="431621"/>
                  <a:pt x="209580" y="444850"/>
                </a:cubicBezTo>
                <a:cubicBezTo>
                  <a:pt x="252442" y="458079"/>
                  <a:pt x="257734" y="379763"/>
                  <a:pt x="257205" y="387700"/>
                </a:cubicBezTo>
                <a:cubicBezTo>
                  <a:pt x="256676" y="395638"/>
                  <a:pt x="199526" y="496708"/>
                  <a:pt x="206405" y="492475"/>
                </a:cubicBezTo>
                <a:cubicBezTo>
                  <a:pt x="213284" y="488242"/>
                  <a:pt x="255088" y="380292"/>
                  <a:pt x="298480" y="362300"/>
                </a:cubicBezTo>
                <a:cubicBezTo>
                  <a:pt x="341872" y="344308"/>
                  <a:pt x="440826" y="444850"/>
                  <a:pt x="466755" y="384525"/>
                </a:cubicBezTo>
                <a:cubicBezTo>
                  <a:pt x="492684" y="324200"/>
                  <a:pt x="457759" y="-12350"/>
                  <a:pt x="454055" y="350"/>
                </a:cubicBezTo>
                <a:cubicBezTo>
                  <a:pt x="450351" y="13050"/>
                  <a:pt x="454055" y="429504"/>
                  <a:pt x="444530" y="460725"/>
                </a:cubicBezTo>
                <a:cubicBezTo>
                  <a:pt x="435005" y="491946"/>
                  <a:pt x="414367" y="203021"/>
                  <a:pt x="396905" y="187675"/>
                </a:cubicBezTo>
                <a:cubicBezTo>
                  <a:pt x="379443" y="172329"/>
                  <a:pt x="368330" y="331079"/>
                  <a:pt x="339755" y="368650"/>
                </a:cubicBezTo>
                <a:cubicBezTo>
                  <a:pt x="311180" y="406221"/>
                  <a:pt x="279959" y="420508"/>
                  <a:pt x="225455" y="413100"/>
                </a:cubicBezTo>
                <a:cubicBezTo>
                  <a:pt x="170951" y="405692"/>
                  <a:pt x="2676" y="303033"/>
                  <a:pt x="30" y="308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EE983AB8-BEDF-65BB-FD64-71D4DC7A14EE}"/>
              </a:ext>
            </a:extLst>
          </p:cNvPr>
          <p:cNvSpPr/>
          <p:nvPr/>
        </p:nvSpPr>
        <p:spPr>
          <a:xfrm>
            <a:off x="5670456" y="3667121"/>
            <a:ext cx="332010" cy="338562"/>
          </a:xfrm>
          <a:custGeom>
            <a:avLst/>
            <a:gdLst>
              <a:gd name="connsiteX0" fmla="*/ 94 w 332010"/>
              <a:gd name="connsiteY0" fmla="*/ 336554 h 338562"/>
              <a:gd name="connsiteX1" fmla="*/ 127094 w 332010"/>
              <a:gd name="connsiteY1" fmla="*/ 263529 h 338562"/>
              <a:gd name="connsiteX2" fmla="*/ 184244 w 332010"/>
              <a:gd name="connsiteY2" fmla="*/ 174629 h 338562"/>
              <a:gd name="connsiteX3" fmla="*/ 250919 w 332010"/>
              <a:gd name="connsiteY3" fmla="*/ 317504 h 338562"/>
              <a:gd name="connsiteX4" fmla="*/ 269969 w 332010"/>
              <a:gd name="connsiteY4" fmla="*/ 139704 h 338562"/>
              <a:gd name="connsiteX5" fmla="*/ 323944 w 332010"/>
              <a:gd name="connsiteY5" fmla="*/ 295279 h 338562"/>
              <a:gd name="connsiteX6" fmla="*/ 320769 w 332010"/>
              <a:gd name="connsiteY6" fmla="*/ 184154 h 338562"/>
              <a:gd name="connsiteX7" fmla="*/ 327119 w 332010"/>
              <a:gd name="connsiteY7" fmla="*/ 228604 h 338562"/>
              <a:gd name="connsiteX8" fmla="*/ 238219 w 332010"/>
              <a:gd name="connsiteY8" fmla="*/ 4 h 338562"/>
              <a:gd name="connsiteX9" fmla="*/ 269969 w 332010"/>
              <a:gd name="connsiteY9" fmla="*/ 234954 h 338562"/>
              <a:gd name="connsiteX10" fmla="*/ 263619 w 332010"/>
              <a:gd name="connsiteY10" fmla="*/ 298454 h 338562"/>
              <a:gd name="connsiteX11" fmla="*/ 187419 w 332010"/>
              <a:gd name="connsiteY11" fmla="*/ 152404 h 338562"/>
              <a:gd name="connsiteX12" fmla="*/ 108044 w 332010"/>
              <a:gd name="connsiteY12" fmla="*/ 301629 h 338562"/>
              <a:gd name="connsiteX13" fmla="*/ 94 w 332010"/>
              <a:gd name="connsiteY13" fmla="*/ 336554 h 33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2010" h="338562">
                <a:moveTo>
                  <a:pt x="94" y="336554"/>
                </a:moveTo>
                <a:cubicBezTo>
                  <a:pt x="3269" y="330204"/>
                  <a:pt x="96402" y="290516"/>
                  <a:pt x="127094" y="263529"/>
                </a:cubicBezTo>
                <a:cubicBezTo>
                  <a:pt x="157786" y="236542"/>
                  <a:pt x="163607" y="165633"/>
                  <a:pt x="184244" y="174629"/>
                </a:cubicBezTo>
                <a:cubicBezTo>
                  <a:pt x="204882" y="183625"/>
                  <a:pt x="236632" y="323325"/>
                  <a:pt x="250919" y="317504"/>
                </a:cubicBezTo>
                <a:cubicBezTo>
                  <a:pt x="265206" y="311683"/>
                  <a:pt x="257798" y="143408"/>
                  <a:pt x="269969" y="139704"/>
                </a:cubicBezTo>
                <a:cubicBezTo>
                  <a:pt x="282140" y="136000"/>
                  <a:pt x="315477" y="287871"/>
                  <a:pt x="323944" y="295279"/>
                </a:cubicBezTo>
                <a:cubicBezTo>
                  <a:pt x="332411" y="302687"/>
                  <a:pt x="320240" y="195266"/>
                  <a:pt x="320769" y="184154"/>
                </a:cubicBezTo>
                <a:cubicBezTo>
                  <a:pt x="321298" y="173042"/>
                  <a:pt x="340877" y="259296"/>
                  <a:pt x="327119" y="228604"/>
                </a:cubicBezTo>
                <a:cubicBezTo>
                  <a:pt x="313361" y="197912"/>
                  <a:pt x="247744" y="-1054"/>
                  <a:pt x="238219" y="4"/>
                </a:cubicBezTo>
                <a:cubicBezTo>
                  <a:pt x="228694" y="1062"/>
                  <a:pt x="265736" y="185212"/>
                  <a:pt x="269969" y="234954"/>
                </a:cubicBezTo>
                <a:cubicBezTo>
                  <a:pt x="274202" y="284696"/>
                  <a:pt x="277377" y="312212"/>
                  <a:pt x="263619" y="298454"/>
                </a:cubicBezTo>
                <a:cubicBezTo>
                  <a:pt x="249861" y="284696"/>
                  <a:pt x="213348" y="151875"/>
                  <a:pt x="187419" y="152404"/>
                </a:cubicBezTo>
                <a:cubicBezTo>
                  <a:pt x="161490" y="152933"/>
                  <a:pt x="141911" y="268292"/>
                  <a:pt x="108044" y="301629"/>
                </a:cubicBezTo>
                <a:cubicBezTo>
                  <a:pt x="74177" y="334966"/>
                  <a:pt x="-3081" y="342904"/>
                  <a:pt x="94" y="336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B1E3C64F-D170-C71C-C003-C6A79A7381D8}"/>
              </a:ext>
            </a:extLst>
          </p:cNvPr>
          <p:cNvSpPr/>
          <p:nvPr/>
        </p:nvSpPr>
        <p:spPr>
          <a:xfrm>
            <a:off x="6010230" y="3882610"/>
            <a:ext cx="240411" cy="171983"/>
          </a:xfrm>
          <a:custGeom>
            <a:avLst/>
            <a:gdLst>
              <a:gd name="connsiteX0" fmla="*/ 45 w 240411"/>
              <a:gd name="connsiteY0" fmla="*/ 6765 h 171983"/>
              <a:gd name="connsiteX1" fmla="*/ 133395 w 240411"/>
              <a:gd name="connsiteY1" fmla="*/ 73440 h 171983"/>
              <a:gd name="connsiteX2" fmla="*/ 133395 w 240411"/>
              <a:gd name="connsiteY2" fmla="*/ 9940 h 171983"/>
              <a:gd name="connsiteX3" fmla="*/ 231820 w 240411"/>
              <a:gd name="connsiteY3" fmla="*/ 105190 h 171983"/>
              <a:gd name="connsiteX4" fmla="*/ 234995 w 240411"/>
              <a:gd name="connsiteY4" fmla="*/ 171865 h 171983"/>
              <a:gd name="connsiteX5" fmla="*/ 228645 w 240411"/>
              <a:gd name="connsiteY5" fmla="*/ 89315 h 171983"/>
              <a:gd name="connsiteX6" fmla="*/ 234995 w 240411"/>
              <a:gd name="connsiteY6" fmla="*/ 415 h 171983"/>
              <a:gd name="connsiteX7" fmla="*/ 228645 w 240411"/>
              <a:gd name="connsiteY7" fmla="*/ 54390 h 171983"/>
              <a:gd name="connsiteX8" fmla="*/ 171495 w 240411"/>
              <a:gd name="connsiteY8" fmla="*/ 16290 h 171983"/>
              <a:gd name="connsiteX9" fmla="*/ 149270 w 240411"/>
              <a:gd name="connsiteY9" fmla="*/ 79790 h 171983"/>
              <a:gd name="connsiteX10" fmla="*/ 45 w 240411"/>
              <a:gd name="connsiteY10" fmla="*/ 6765 h 17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411" h="171983">
                <a:moveTo>
                  <a:pt x="45" y="6765"/>
                </a:moveTo>
                <a:cubicBezTo>
                  <a:pt x="-2601" y="5707"/>
                  <a:pt x="111170" y="72911"/>
                  <a:pt x="133395" y="73440"/>
                </a:cubicBezTo>
                <a:cubicBezTo>
                  <a:pt x="155620" y="73969"/>
                  <a:pt x="116991" y="4648"/>
                  <a:pt x="133395" y="9940"/>
                </a:cubicBezTo>
                <a:cubicBezTo>
                  <a:pt x="149799" y="15232"/>
                  <a:pt x="214887" y="78203"/>
                  <a:pt x="231820" y="105190"/>
                </a:cubicBezTo>
                <a:cubicBezTo>
                  <a:pt x="248753" y="132178"/>
                  <a:pt x="235524" y="174511"/>
                  <a:pt x="234995" y="171865"/>
                </a:cubicBezTo>
                <a:cubicBezTo>
                  <a:pt x="234466" y="169219"/>
                  <a:pt x="228645" y="117890"/>
                  <a:pt x="228645" y="89315"/>
                </a:cubicBezTo>
                <a:cubicBezTo>
                  <a:pt x="228645" y="60740"/>
                  <a:pt x="234995" y="6236"/>
                  <a:pt x="234995" y="415"/>
                </a:cubicBezTo>
                <a:cubicBezTo>
                  <a:pt x="234995" y="-5406"/>
                  <a:pt x="239228" y="51744"/>
                  <a:pt x="228645" y="54390"/>
                </a:cubicBezTo>
                <a:cubicBezTo>
                  <a:pt x="218062" y="57036"/>
                  <a:pt x="184724" y="12057"/>
                  <a:pt x="171495" y="16290"/>
                </a:cubicBezTo>
                <a:cubicBezTo>
                  <a:pt x="158266" y="20523"/>
                  <a:pt x="173612" y="79261"/>
                  <a:pt x="149270" y="79790"/>
                </a:cubicBezTo>
                <a:cubicBezTo>
                  <a:pt x="124928" y="80319"/>
                  <a:pt x="2691" y="7823"/>
                  <a:pt x="45" y="6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D9BF53EF-8C16-B4EB-90CE-704619AFE213}"/>
              </a:ext>
            </a:extLst>
          </p:cNvPr>
          <p:cNvSpPr/>
          <p:nvPr/>
        </p:nvSpPr>
        <p:spPr>
          <a:xfrm>
            <a:off x="6546309" y="3732239"/>
            <a:ext cx="54900" cy="265475"/>
          </a:xfrm>
          <a:custGeom>
            <a:avLst/>
            <a:gdLst>
              <a:gd name="connsiteX0" fmla="*/ 54516 w 54900"/>
              <a:gd name="connsiteY0" fmla="*/ 1561 h 265475"/>
              <a:gd name="connsiteX1" fmla="*/ 38641 w 54900"/>
              <a:gd name="connsiteY1" fmla="*/ 153961 h 265475"/>
              <a:gd name="connsiteX2" fmla="*/ 44991 w 54900"/>
              <a:gd name="connsiteY2" fmla="*/ 265086 h 265475"/>
              <a:gd name="connsiteX3" fmla="*/ 38641 w 54900"/>
              <a:gd name="connsiteY3" fmla="*/ 185711 h 265475"/>
              <a:gd name="connsiteX4" fmla="*/ 541 w 54900"/>
              <a:gd name="connsiteY4" fmla="*/ 55536 h 265475"/>
              <a:gd name="connsiteX5" fmla="*/ 16416 w 54900"/>
              <a:gd name="connsiteY5" fmla="*/ 128561 h 265475"/>
              <a:gd name="connsiteX6" fmla="*/ 19591 w 54900"/>
              <a:gd name="connsiteY6" fmla="*/ 255561 h 265475"/>
              <a:gd name="connsiteX7" fmla="*/ 54516 w 54900"/>
              <a:gd name="connsiteY7" fmla="*/ 1561 h 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00" h="265475">
                <a:moveTo>
                  <a:pt x="54516" y="1561"/>
                </a:moveTo>
                <a:cubicBezTo>
                  <a:pt x="57691" y="-15372"/>
                  <a:pt x="40228" y="110040"/>
                  <a:pt x="38641" y="153961"/>
                </a:cubicBezTo>
                <a:cubicBezTo>
                  <a:pt x="37054" y="197882"/>
                  <a:pt x="44991" y="259794"/>
                  <a:pt x="44991" y="265086"/>
                </a:cubicBezTo>
                <a:cubicBezTo>
                  <a:pt x="44991" y="270378"/>
                  <a:pt x="46049" y="220636"/>
                  <a:pt x="38641" y="185711"/>
                </a:cubicBezTo>
                <a:cubicBezTo>
                  <a:pt x="31233" y="150786"/>
                  <a:pt x="4245" y="65061"/>
                  <a:pt x="541" y="55536"/>
                </a:cubicBezTo>
                <a:cubicBezTo>
                  <a:pt x="-3163" y="46011"/>
                  <a:pt x="13241" y="95224"/>
                  <a:pt x="16416" y="128561"/>
                </a:cubicBezTo>
                <a:cubicBezTo>
                  <a:pt x="19591" y="161898"/>
                  <a:pt x="13770" y="274611"/>
                  <a:pt x="19591" y="255561"/>
                </a:cubicBezTo>
                <a:cubicBezTo>
                  <a:pt x="25412" y="236511"/>
                  <a:pt x="51341" y="18494"/>
                  <a:pt x="54516" y="1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DC312378-6193-7CC5-F704-385D1960B891}"/>
              </a:ext>
            </a:extLst>
          </p:cNvPr>
          <p:cNvSpPr/>
          <p:nvPr/>
        </p:nvSpPr>
        <p:spPr>
          <a:xfrm>
            <a:off x="6232355" y="3844919"/>
            <a:ext cx="377511" cy="211521"/>
          </a:xfrm>
          <a:custGeom>
            <a:avLst/>
            <a:gdLst>
              <a:gd name="connsiteX0" fmla="*/ 170 w 377511"/>
              <a:gd name="connsiteY0" fmla="*/ 6 h 211521"/>
              <a:gd name="connsiteX1" fmla="*/ 66845 w 377511"/>
              <a:gd name="connsiteY1" fmla="*/ 66681 h 211521"/>
              <a:gd name="connsiteX2" fmla="*/ 76370 w 377511"/>
              <a:gd name="connsiteY2" fmla="*/ 209556 h 211521"/>
              <a:gd name="connsiteX3" fmla="*/ 82720 w 377511"/>
              <a:gd name="connsiteY3" fmla="*/ 146056 h 211521"/>
              <a:gd name="connsiteX4" fmla="*/ 98595 w 377511"/>
              <a:gd name="connsiteY4" fmla="*/ 92081 h 211521"/>
              <a:gd name="connsiteX5" fmla="*/ 171620 w 377511"/>
              <a:gd name="connsiteY5" fmla="*/ 180981 h 211521"/>
              <a:gd name="connsiteX6" fmla="*/ 133520 w 377511"/>
              <a:gd name="connsiteY6" fmla="*/ 139706 h 211521"/>
              <a:gd name="connsiteX7" fmla="*/ 117645 w 377511"/>
              <a:gd name="connsiteY7" fmla="*/ 123831 h 211521"/>
              <a:gd name="connsiteX8" fmla="*/ 174795 w 377511"/>
              <a:gd name="connsiteY8" fmla="*/ 111131 h 211521"/>
              <a:gd name="connsiteX9" fmla="*/ 222420 w 377511"/>
              <a:gd name="connsiteY9" fmla="*/ 127006 h 211521"/>
              <a:gd name="connsiteX10" fmla="*/ 203370 w 377511"/>
              <a:gd name="connsiteY10" fmla="*/ 98431 h 211521"/>
              <a:gd name="connsiteX11" fmla="*/ 231945 w 377511"/>
              <a:gd name="connsiteY11" fmla="*/ 130181 h 211521"/>
              <a:gd name="connsiteX12" fmla="*/ 231945 w 377511"/>
              <a:gd name="connsiteY12" fmla="*/ 88906 h 211521"/>
              <a:gd name="connsiteX13" fmla="*/ 374820 w 377511"/>
              <a:gd name="connsiteY13" fmla="*/ 152406 h 211521"/>
              <a:gd name="connsiteX14" fmla="*/ 317670 w 377511"/>
              <a:gd name="connsiteY14" fmla="*/ 120656 h 211521"/>
              <a:gd name="connsiteX15" fmla="*/ 222420 w 377511"/>
              <a:gd name="connsiteY15" fmla="*/ 88906 h 211521"/>
              <a:gd name="connsiteX16" fmla="*/ 111295 w 377511"/>
              <a:gd name="connsiteY16" fmla="*/ 114306 h 211521"/>
              <a:gd name="connsiteX17" fmla="*/ 89070 w 377511"/>
              <a:gd name="connsiteY17" fmla="*/ 69856 h 211521"/>
              <a:gd name="connsiteX18" fmla="*/ 170 w 377511"/>
              <a:gd name="connsiteY18" fmla="*/ 6 h 21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7511" h="211521">
                <a:moveTo>
                  <a:pt x="170" y="6"/>
                </a:moveTo>
                <a:cubicBezTo>
                  <a:pt x="-3534" y="-523"/>
                  <a:pt x="54145" y="31756"/>
                  <a:pt x="66845" y="66681"/>
                </a:cubicBezTo>
                <a:cubicBezTo>
                  <a:pt x="79545" y="101606"/>
                  <a:pt x="73724" y="196327"/>
                  <a:pt x="76370" y="209556"/>
                </a:cubicBezTo>
                <a:cubicBezTo>
                  <a:pt x="79016" y="222785"/>
                  <a:pt x="79016" y="165635"/>
                  <a:pt x="82720" y="146056"/>
                </a:cubicBezTo>
                <a:cubicBezTo>
                  <a:pt x="86424" y="126477"/>
                  <a:pt x="83778" y="86260"/>
                  <a:pt x="98595" y="92081"/>
                </a:cubicBezTo>
                <a:cubicBezTo>
                  <a:pt x="113412" y="97902"/>
                  <a:pt x="165799" y="173044"/>
                  <a:pt x="171620" y="180981"/>
                </a:cubicBezTo>
                <a:cubicBezTo>
                  <a:pt x="177441" y="188918"/>
                  <a:pt x="142516" y="149231"/>
                  <a:pt x="133520" y="139706"/>
                </a:cubicBezTo>
                <a:cubicBezTo>
                  <a:pt x="124524" y="130181"/>
                  <a:pt x="110766" y="128593"/>
                  <a:pt x="117645" y="123831"/>
                </a:cubicBezTo>
                <a:cubicBezTo>
                  <a:pt x="124524" y="119069"/>
                  <a:pt x="157333" y="110602"/>
                  <a:pt x="174795" y="111131"/>
                </a:cubicBezTo>
                <a:cubicBezTo>
                  <a:pt x="192257" y="111660"/>
                  <a:pt x="217658" y="129123"/>
                  <a:pt x="222420" y="127006"/>
                </a:cubicBezTo>
                <a:cubicBezTo>
                  <a:pt x="227182" y="124889"/>
                  <a:pt x="201783" y="97902"/>
                  <a:pt x="203370" y="98431"/>
                </a:cubicBezTo>
                <a:cubicBezTo>
                  <a:pt x="204957" y="98960"/>
                  <a:pt x="227183" y="131768"/>
                  <a:pt x="231945" y="130181"/>
                </a:cubicBezTo>
                <a:cubicBezTo>
                  <a:pt x="236707" y="128594"/>
                  <a:pt x="208133" y="85202"/>
                  <a:pt x="231945" y="88906"/>
                </a:cubicBezTo>
                <a:cubicBezTo>
                  <a:pt x="255758" y="92610"/>
                  <a:pt x="360533" y="147114"/>
                  <a:pt x="374820" y="152406"/>
                </a:cubicBezTo>
                <a:cubicBezTo>
                  <a:pt x="389107" y="157698"/>
                  <a:pt x="343070" y="131239"/>
                  <a:pt x="317670" y="120656"/>
                </a:cubicBezTo>
                <a:cubicBezTo>
                  <a:pt x="292270" y="110073"/>
                  <a:pt x="256816" y="89964"/>
                  <a:pt x="222420" y="88906"/>
                </a:cubicBezTo>
                <a:cubicBezTo>
                  <a:pt x="188024" y="87848"/>
                  <a:pt x="133520" y="117481"/>
                  <a:pt x="111295" y="114306"/>
                </a:cubicBezTo>
                <a:cubicBezTo>
                  <a:pt x="89070" y="111131"/>
                  <a:pt x="103887" y="84673"/>
                  <a:pt x="89070" y="69856"/>
                </a:cubicBezTo>
                <a:cubicBezTo>
                  <a:pt x="74253" y="55039"/>
                  <a:pt x="3874" y="535"/>
                  <a:pt x="17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090B6191-85D8-E0C1-3CBA-136D50236E5A}"/>
              </a:ext>
            </a:extLst>
          </p:cNvPr>
          <p:cNvSpPr/>
          <p:nvPr/>
        </p:nvSpPr>
        <p:spPr>
          <a:xfrm>
            <a:off x="6559550" y="3676616"/>
            <a:ext cx="156001" cy="352620"/>
          </a:xfrm>
          <a:custGeom>
            <a:avLst/>
            <a:gdLst>
              <a:gd name="connsiteX0" fmla="*/ 0 w 156001"/>
              <a:gd name="connsiteY0" fmla="*/ 34 h 352620"/>
              <a:gd name="connsiteX1" fmla="*/ 85725 w 156001"/>
              <a:gd name="connsiteY1" fmla="*/ 200059 h 352620"/>
              <a:gd name="connsiteX2" fmla="*/ 79375 w 156001"/>
              <a:gd name="connsiteY2" fmla="*/ 314359 h 352620"/>
              <a:gd name="connsiteX3" fmla="*/ 85725 w 156001"/>
              <a:gd name="connsiteY3" fmla="*/ 241334 h 352620"/>
              <a:gd name="connsiteX4" fmla="*/ 98425 w 156001"/>
              <a:gd name="connsiteY4" fmla="*/ 139734 h 352620"/>
              <a:gd name="connsiteX5" fmla="*/ 114300 w 156001"/>
              <a:gd name="connsiteY5" fmla="*/ 241334 h 352620"/>
              <a:gd name="connsiteX6" fmla="*/ 155575 w 156001"/>
              <a:gd name="connsiteY6" fmla="*/ 352459 h 352620"/>
              <a:gd name="connsiteX7" fmla="*/ 85725 w 156001"/>
              <a:gd name="connsiteY7" fmla="*/ 215934 h 352620"/>
              <a:gd name="connsiteX8" fmla="*/ 0 w 156001"/>
              <a:gd name="connsiteY8" fmla="*/ 34 h 35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001" h="352620">
                <a:moveTo>
                  <a:pt x="0" y="34"/>
                </a:moveTo>
                <a:cubicBezTo>
                  <a:pt x="0" y="-2612"/>
                  <a:pt x="72496" y="147672"/>
                  <a:pt x="85725" y="200059"/>
                </a:cubicBezTo>
                <a:cubicBezTo>
                  <a:pt x="98954" y="252447"/>
                  <a:pt x="79375" y="307480"/>
                  <a:pt x="79375" y="314359"/>
                </a:cubicBezTo>
                <a:cubicBezTo>
                  <a:pt x="79375" y="321238"/>
                  <a:pt x="82550" y="270438"/>
                  <a:pt x="85725" y="241334"/>
                </a:cubicBezTo>
                <a:cubicBezTo>
                  <a:pt x="88900" y="212230"/>
                  <a:pt x="93663" y="139734"/>
                  <a:pt x="98425" y="139734"/>
                </a:cubicBezTo>
                <a:cubicBezTo>
                  <a:pt x="103187" y="139734"/>
                  <a:pt x="104775" y="205880"/>
                  <a:pt x="114300" y="241334"/>
                </a:cubicBezTo>
                <a:cubicBezTo>
                  <a:pt x="123825" y="276788"/>
                  <a:pt x="160337" y="356692"/>
                  <a:pt x="155575" y="352459"/>
                </a:cubicBezTo>
                <a:cubicBezTo>
                  <a:pt x="150813" y="348226"/>
                  <a:pt x="111125" y="266734"/>
                  <a:pt x="85725" y="215934"/>
                </a:cubicBezTo>
                <a:cubicBezTo>
                  <a:pt x="60325" y="165134"/>
                  <a:pt x="0" y="2680"/>
                  <a:pt x="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8703BA9A-4823-0653-75D2-D1699C3F25E7}"/>
              </a:ext>
            </a:extLst>
          </p:cNvPr>
          <p:cNvSpPr/>
          <p:nvPr/>
        </p:nvSpPr>
        <p:spPr>
          <a:xfrm>
            <a:off x="6697169" y="3701006"/>
            <a:ext cx="94166" cy="277698"/>
          </a:xfrm>
          <a:custGeom>
            <a:avLst/>
            <a:gdLst>
              <a:gd name="connsiteX0" fmla="*/ 46531 w 94166"/>
              <a:gd name="connsiteY0" fmla="*/ 1044 h 277698"/>
              <a:gd name="connsiteX1" fmla="*/ 5256 w 94166"/>
              <a:gd name="connsiteY1" fmla="*/ 175669 h 277698"/>
              <a:gd name="connsiteX2" fmla="*/ 49706 w 94166"/>
              <a:gd name="connsiteY2" fmla="*/ 277269 h 277698"/>
              <a:gd name="connsiteX3" fmla="*/ 21131 w 94166"/>
              <a:gd name="connsiteY3" fmla="*/ 210594 h 277698"/>
              <a:gd name="connsiteX4" fmla="*/ 2081 w 94166"/>
              <a:gd name="connsiteY4" fmla="*/ 172494 h 277698"/>
              <a:gd name="connsiteX5" fmla="*/ 71931 w 94166"/>
              <a:gd name="connsiteY5" fmla="*/ 274094 h 277698"/>
              <a:gd name="connsiteX6" fmla="*/ 71931 w 94166"/>
              <a:gd name="connsiteY6" fmla="*/ 239169 h 277698"/>
              <a:gd name="connsiteX7" fmla="*/ 94156 w 94166"/>
              <a:gd name="connsiteY7" fmla="*/ 143919 h 277698"/>
              <a:gd name="connsiteX8" fmla="*/ 68756 w 94166"/>
              <a:gd name="connsiteY8" fmla="*/ 242344 h 277698"/>
              <a:gd name="connsiteX9" fmla="*/ 21131 w 94166"/>
              <a:gd name="connsiteY9" fmla="*/ 194719 h 277698"/>
              <a:gd name="connsiteX10" fmla="*/ 27481 w 94166"/>
              <a:gd name="connsiteY10" fmla="*/ 105819 h 277698"/>
              <a:gd name="connsiteX11" fmla="*/ 46531 w 94166"/>
              <a:gd name="connsiteY11" fmla="*/ 1044 h 27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166" h="277698">
                <a:moveTo>
                  <a:pt x="46531" y="1044"/>
                </a:moveTo>
                <a:cubicBezTo>
                  <a:pt x="42827" y="12686"/>
                  <a:pt x="4727" y="129632"/>
                  <a:pt x="5256" y="175669"/>
                </a:cubicBezTo>
                <a:cubicBezTo>
                  <a:pt x="5785" y="221706"/>
                  <a:pt x="47060" y="271448"/>
                  <a:pt x="49706" y="277269"/>
                </a:cubicBezTo>
                <a:cubicBezTo>
                  <a:pt x="52352" y="283090"/>
                  <a:pt x="29068" y="228056"/>
                  <a:pt x="21131" y="210594"/>
                </a:cubicBezTo>
                <a:cubicBezTo>
                  <a:pt x="13194" y="193132"/>
                  <a:pt x="-6386" y="161911"/>
                  <a:pt x="2081" y="172494"/>
                </a:cubicBezTo>
                <a:cubicBezTo>
                  <a:pt x="10548" y="183077"/>
                  <a:pt x="60289" y="262982"/>
                  <a:pt x="71931" y="274094"/>
                </a:cubicBezTo>
                <a:cubicBezTo>
                  <a:pt x="83573" y="285207"/>
                  <a:pt x="68227" y="260865"/>
                  <a:pt x="71931" y="239169"/>
                </a:cubicBezTo>
                <a:cubicBezTo>
                  <a:pt x="75635" y="217473"/>
                  <a:pt x="94685" y="143390"/>
                  <a:pt x="94156" y="143919"/>
                </a:cubicBezTo>
                <a:cubicBezTo>
                  <a:pt x="93627" y="144448"/>
                  <a:pt x="80927" y="233877"/>
                  <a:pt x="68756" y="242344"/>
                </a:cubicBezTo>
                <a:cubicBezTo>
                  <a:pt x="56585" y="250811"/>
                  <a:pt x="28010" y="217473"/>
                  <a:pt x="21131" y="194719"/>
                </a:cubicBezTo>
                <a:cubicBezTo>
                  <a:pt x="14252" y="171965"/>
                  <a:pt x="22719" y="133336"/>
                  <a:pt x="27481" y="105819"/>
                </a:cubicBezTo>
                <a:cubicBezTo>
                  <a:pt x="32243" y="78302"/>
                  <a:pt x="50235" y="-10598"/>
                  <a:pt x="46531" y="1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CB14C7B7-CF1B-0038-4F86-DFA7D88366C6}"/>
              </a:ext>
            </a:extLst>
          </p:cNvPr>
          <p:cNvSpPr/>
          <p:nvPr/>
        </p:nvSpPr>
        <p:spPr>
          <a:xfrm>
            <a:off x="6762698" y="3676262"/>
            <a:ext cx="101663" cy="299130"/>
          </a:xfrm>
          <a:custGeom>
            <a:avLst/>
            <a:gdLst>
              <a:gd name="connsiteX0" fmla="*/ 101652 w 101663"/>
              <a:gd name="connsiteY0" fmla="*/ 388 h 299130"/>
              <a:gd name="connsiteX1" fmla="*/ 9577 w 101663"/>
              <a:gd name="connsiteY1" fmla="*/ 184538 h 299130"/>
              <a:gd name="connsiteX2" fmla="*/ 3227 w 101663"/>
              <a:gd name="connsiteY2" fmla="*/ 298838 h 299130"/>
              <a:gd name="connsiteX3" fmla="*/ 12752 w 101663"/>
              <a:gd name="connsiteY3" fmla="*/ 213113 h 299130"/>
              <a:gd name="connsiteX4" fmla="*/ 19102 w 101663"/>
              <a:gd name="connsiteY4" fmla="*/ 82938 h 299130"/>
              <a:gd name="connsiteX5" fmla="*/ 15927 w 101663"/>
              <a:gd name="connsiteY5" fmla="*/ 133738 h 299130"/>
              <a:gd name="connsiteX6" fmla="*/ 101652 w 101663"/>
              <a:gd name="connsiteY6" fmla="*/ 388 h 29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63" h="299130">
                <a:moveTo>
                  <a:pt x="101652" y="388"/>
                </a:moveTo>
                <a:cubicBezTo>
                  <a:pt x="100594" y="8855"/>
                  <a:pt x="25981" y="134796"/>
                  <a:pt x="9577" y="184538"/>
                </a:cubicBezTo>
                <a:cubicBezTo>
                  <a:pt x="-6827" y="234280"/>
                  <a:pt x="2698" y="294076"/>
                  <a:pt x="3227" y="298838"/>
                </a:cubicBezTo>
                <a:cubicBezTo>
                  <a:pt x="3756" y="303601"/>
                  <a:pt x="10106" y="249096"/>
                  <a:pt x="12752" y="213113"/>
                </a:cubicBezTo>
                <a:cubicBezTo>
                  <a:pt x="15398" y="177130"/>
                  <a:pt x="18573" y="96167"/>
                  <a:pt x="19102" y="82938"/>
                </a:cubicBezTo>
                <a:cubicBezTo>
                  <a:pt x="19631" y="69709"/>
                  <a:pt x="2698" y="142734"/>
                  <a:pt x="15927" y="133738"/>
                </a:cubicBezTo>
                <a:cubicBezTo>
                  <a:pt x="29156" y="124742"/>
                  <a:pt x="102710" y="-8079"/>
                  <a:pt x="101652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83A203F-DD7B-757C-3AEE-BCCA6B80162B}"/>
              </a:ext>
            </a:extLst>
          </p:cNvPr>
          <p:cNvSpPr/>
          <p:nvPr/>
        </p:nvSpPr>
        <p:spPr>
          <a:xfrm>
            <a:off x="6740523" y="3749262"/>
            <a:ext cx="295309" cy="140191"/>
          </a:xfrm>
          <a:custGeom>
            <a:avLst/>
            <a:gdLst>
              <a:gd name="connsiteX0" fmla="*/ 2 w 295309"/>
              <a:gd name="connsiteY0" fmla="*/ 413 h 140191"/>
              <a:gd name="connsiteX1" fmla="*/ 98427 w 295309"/>
              <a:gd name="connsiteY1" fmla="*/ 89313 h 140191"/>
              <a:gd name="connsiteX2" fmla="*/ 104777 w 295309"/>
              <a:gd name="connsiteY2" fmla="*/ 140113 h 140191"/>
              <a:gd name="connsiteX3" fmla="*/ 107952 w 295309"/>
              <a:gd name="connsiteY3" fmla="*/ 98838 h 140191"/>
              <a:gd name="connsiteX4" fmla="*/ 187327 w 295309"/>
              <a:gd name="connsiteY4" fmla="*/ 19463 h 140191"/>
              <a:gd name="connsiteX5" fmla="*/ 142877 w 295309"/>
              <a:gd name="connsiteY5" fmla="*/ 98838 h 140191"/>
              <a:gd name="connsiteX6" fmla="*/ 133352 w 295309"/>
              <a:gd name="connsiteY6" fmla="*/ 130588 h 140191"/>
              <a:gd name="connsiteX7" fmla="*/ 206377 w 295309"/>
              <a:gd name="connsiteY7" fmla="*/ 22638 h 140191"/>
              <a:gd name="connsiteX8" fmla="*/ 295277 w 295309"/>
              <a:gd name="connsiteY8" fmla="*/ 111538 h 140191"/>
              <a:gd name="connsiteX9" fmla="*/ 215902 w 295309"/>
              <a:gd name="connsiteY9" fmla="*/ 413 h 140191"/>
              <a:gd name="connsiteX10" fmla="*/ 146052 w 295309"/>
              <a:gd name="connsiteY10" fmla="*/ 73438 h 140191"/>
              <a:gd name="connsiteX11" fmla="*/ 95252 w 295309"/>
              <a:gd name="connsiteY11" fmla="*/ 63913 h 140191"/>
              <a:gd name="connsiteX12" fmla="*/ 2 w 295309"/>
              <a:gd name="connsiteY12" fmla="*/ 413 h 14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309" h="140191">
                <a:moveTo>
                  <a:pt x="2" y="413"/>
                </a:moveTo>
                <a:cubicBezTo>
                  <a:pt x="531" y="4646"/>
                  <a:pt x="80965" y="66030"/>
                  <a:pt x="98427" y="89313"/>
                </a:cubicBezTo>
                <a:cubicBezTo>
                  <a:pt x="115890" y="112596"/>
                  <a:pt x="103190" y="138526"/>
                  <a:pt x="104777" y="140113"/>
                </a:cubicBezTo>
                <a:cubicBezTo>
                  <a:pt x="106364" y="141700"/>
                  <a:pt x="94194" y="118946"/>
                  <a:pt x="107952" y="98838"/>
                </a:cubicBezTo>
                <a:cubicBezTo>
                  <a:pt x="121710" y="78730"/>
                  <a:pt x="181506" y="19463"/>
                  <a:pt x="187327" y="19463"/>
                </a:cubicBezTo>
                <a:cubicBezTo>
                  <a:pt x="193148" y="19463"/>
                  <a:pt x="151873" y="80317"/>
                  <a:pt x="142877" y="98838"/>
                </a:cubicBezTo>
                <a:cubicBezTo>
                  <a:pt x="133881" y="117359"/>
                  <a:pt x="122769" y="143288"/>
                  <a:pt x="133352" y="130588"/>
                </a:cubicBezTo>
                <a:cubicBezTo>
                  <a:pt x="143935" y="117888"/>
                  <a:pt x="179389" y="25813"/>
                  <a:pt x="206377" y="22638"/>
                </a:cubicBezTo>
                <a:cubicBezTo>
                  <a:pt x="233365" y="19463"/>
                  <a:pt x="293690" y="115242"/>
                  <a:pt x="295277" y="111538"/>
                </a:cubicBezTo>
                <a:cubicBezTo>
                  <a:pt x="296864" y="107834"/>
                  <a:pt x="240773" y="6763"/>
                  <a:pt x="215902" y="413"/>
                </a:cubicBezTo>
                <a:cubicBezTo>
                  <a:pt x="191031" y="-5937"/>
                  <a:pt x="166160" y="62855"/>
                  <a:pt x="146052" y="73438"/>
                </a:cubicBezTo>
                <a:cubicBezTo>
                  <a:pt x="125944" y="84021"/>
                  <a:pt x="115360" y="71321"/>
                  <a:pt x="95252" y="63913"/>
                </a:cubicBezTo>
                <a:cubicBezTo>
                  <a:pt x="75144" y="56505"/>
                  <a:pt x="-527" y="-3820"/>
                  <a:pt x="2" y="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A4F06B72-55BB-4F9F-D43D-7307374D07BF}"/>
              </a:ext>
            </a:extLst>
          </p:cNvPr>
          <p:cNvSpPr/>
          <p:nvPr/>
        </p:nvSpPr>
        <p:spPr>
          <a:xfrm>
            <a:off x="6956423" y="3632199"/>
            <a:ext cx="270241" cy="317503"/>
          </a:xfrm>
          <a:custGeom>
            <a:avLst/>
            <a:gdLst>
              <a:gd name="connsiteX0" fmla="*/ 2 w 270241"/>
              <a:gd name="connsiteY0" fmla="*/ 1 h 317503"/>
              <a:gd name="connsiteX1" fmla="*/ 85727 w 270241"/>
              <a:gd name="connsiteY1" fmla="*/ 174626 h 317503"/>
              <a:gd name="connsiteX2" fmla="*/ 155577 w 270241"/>
              <a:gd name="connsiteY2" fmla="*/ 244476 h 317503"/>
              <a:gd name="connsiteX3" fmla="*/ 158752 w 270241"/>
              <a:gd name="connsiteY3" fmla="*/ 203201 h 317503"/>
              <a:gd name="connsiteX4" fmla="*/ 269877 w 270241"/>
              <a:gd name="connsiteY4" fmla="*/ 317501 h 317503"/>
              <a:gd name="connsiteX5" fmla="*/ 193677 w 270241"/>
              <a:gd name="connsiteY5" fmla="*/ 206376 h 317503"/>
              <a:gd name="connsiteX6" fmla="*/ 171452 w 270241"/>
              <a:gd name="connsiteY6" fmla="*/ 231776 h 317503"/>
              <a:gd name="connsiteX7" fmla="*/ 133352 w 270241"/>
              <a:gd name="connsiteY7" fmla="*/ 200026 h 317503"/>
              <a:gd name="connsiteX8" fmla="*/ 69852 w 270241"/>
              <a:gd name="connsiteY8" fmla="*/ 152401 h 317503"/>
              <a:gd name="connsiteX9" fmla="*/ 82552 w 270241"/>
              <a:gd name="connsiteY9" fmla="*/ 177801 h 317503"/>
              <a:gd name="connsiteX10" fmla="*/ 2 w 270241"/>
              <a:gd name="connsiteY10" fmla="*/ 1 h 31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241" h="317503">
                <a:moveTo>
                  <a:pt x="2" y="1"/>
                </a:moveTo>
                <a:cubicBezTo>
                  <a:pt x="531" y="-528"/>
                  <a:pt x="59798" y="133880"/>
                  <a:pt x="85727" y="174626"/>
                </a:cubicBezTo>
                <a:cubicBezTo>
                  <a:pt x="111656" y="215372"/>
                  <a:pt x="143406" y="239714"/>
                  <a:pt x="155577" y="244476"/>
                </a:cubicBezTo>
                <a:cubicBezTo>
                  <a:pt x="167748" y="249238"/>
                  <a:pt x="139702" y="191030"/>
                  <a:pt x="158752" y="203201"/>
                </a:cubicBezTo>
                <a:cubicBezTo>
                  <a:pt x="177802" y="215372"/>
                  <a:pt x="264056" y="316972"/>
                  <a:pt x="269877" y="317501"/>
                </a:cubicBezTo>
                <a:cubicBezTo>
                  <a:pt x="275698" y="318030"/>
                  <a:pt x="210081" y="220664"/>
                  <a:pt x="193677" y="206376"/>
                </a:cubicBezTo>
                <a:cubicBezTo>
                  <a:pt x="177273" y="192088"/>
                  <a:pt x="181506" y="232834"/>
                  <a:pt x="171452" y="231776"/>
                </a:cubicBezTo>
                <a:cubicBezTo>
                  <a:pt x="161398" y="230718"/>
                  <a:pt x="150285" y="213255"/>
                  <a:pt x="133352" y="200026"/>
                </a:cubicBezTo>
                <a:cubicBezTo>
                  <a:pt x="116419" y="186797"/>
                  <a:pt x="78319" y="156105"/>
                  <a:pt x="69852" y="152401"/>
                </a:cubicBezTo>
                <a:cubicBezTo>
                  <a:pt x="61385" y="148697"/>
                  <a:pt x="93135" y="203201"/>
                  <a:pt x="82552" y="177801"/>
                </a:cubicBezTo>
                <a:cubicBezTo>
                  <a:pt x="71969" y="152401"/>
                  <a:pt x="-527" y="530"/>
                  <a:pt x="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F5FC19CD-8F0E-9EE6-82BB-DAC3C0FA7151}"/>
              </a:ext>
            </a:extLst>
          </p:cNvPr>
          <p:cNvSpPr/>
          <p:nvPr/>
        </p:nvSpPr>
        <p:spPr>
          <a:xfrm>
            <a:off x="7162424" y="3731437"/>
            <a:ext cx="200482" cy="200694"/>
          </a:xfrm>
          <a:custGeom>
            <a:avLst/>
            <a:gdLst>
              <a:gd name="connsiteX0" fmla="*/ 376 w 200482"/>
              <a:gd name="connsiteY0" fmla="*/ 37288 h 200694"/>
              <a:gd name="connsiteX1" fmla="*/ 98801 w 200482"/>
              <a:gd name="connsiteY1" fmla="*/ 196038 h 200694"/>
              <a:gd name="connsiteX2" fmla="*/ 82926 w 200482"/>
              <a:gd name="connsiteY2" fmla="*/ 154763 h 200694"/>
              <a:gd name="connsiteX3" fmla="*/ 98801 w 200482"/>
              <a:gd name="connsiteY3" fmla="*/ 199213 h 200694"/>
              <a:gd name="connsiteX4" fmla="*/ 114676 w 200482"/>
              <a:gd name="connsiteY4" fmla="*/ 88088 h 200694"/>
              <a:gd name="connsiteX5" fmla="*/ 121026 w 200482"/>
              <a:gd name="connsiteY5" fmla="*/ 135713 h 200694"/>
              <a:gd name="connsiteX6" fmla="*/ 149601 w 200482"/>
              <a:gd name="connsiteY6" fmla="*/ 65863 h 200694"/>
              <a:gd name="connsiteX7" fmla="*/ 200401 w 200482"/>
              <a:gd name="connsiteY7" fmla="*/ 135713 h 200694"/>
              <a:gd name="connsiteX8" fmla="*/ 136901 w 200482"/>
              <a:gd name="connsiteY8" fmla="*/ 2363 h 200694"/>
              <a:gd name="connsiteX9" fmla="*/ 143251 w 200482"/>
              <a:gd name="connsiteY9" fmla="*/ 59513 h 200694"/>
              <a:gd name="connsiteX10" fmla="*/ 67051 w 200482"/>
              <a:gd name="connsiteY10" fmla="*/ 173813 h 200694"/>
              <a:gd name="connsiteX11" fmla="*/ 376 w 200482"/>
              <a:gd name="connsiteY11" fmla="*/ 37288 h 20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482" h="200694">
                <a:moveTo>
                  <a:pt x="376" y="37288"/>
                </a:moveTo>
                <a:cubicBezTo>
                  <a:pt x="5668" y="40992"/>
                  <a:pt x="85043" y="176459"/>
                  <a:pt x="98801" y="196038"/>
                </a:cubicBezTo>
                <a:cubicBezTo>
                  <a:pt x="112559" y="215617"/>
                  <a:pt x="82926" y="154234"/>
                  <a:pt x="82926" y="154763"/>
                </a:cubicBezTo>
                <a:cubicBezTo>
                  <a:pt x="82926" y="155292"/>
                  <a:pt x="93509" y="210326"/>
                  <a:pt x="98801" y="199213"/>
                </a:cubicBezTo>
                <a:cubicBezTo>
                  <a:pt x="104093" y="188101"/>
                  <a:pt x="110972" y="98671"/>
                  <a:pt x="114676" y="88088"/>
                </a:cubicBezTo>
                <a:cubicBezTo>
                  <a:pt x="118380" y="77505"/>
                  <a:pt x="115205" y="139417"/>
                  <a:pt x="121026" y="135713"/>
                </a:cubicBezTo>
                <a:cubicBezTo>
                  <a:pt x="126847" y="132009"/>
                  <a:pt x="136372" y="65863"/>
                  <a:pt x="149601" y="65863"/>
                </a:cubicBezTo>
                <a:cubicBezTo>
                  <a:pt x="162830" y="65863"/>
                  <a:pt x="202518" y="146296"/>
                  <a:pt x="200401" y="135713"/>
                </a:cubicBezTo>
                <a:cubicBezTo>
                  <a:pt x="198284" y="125130"/>
                  <a:pt x="146426" y="15063"/>
                  <a:pt x="136901" y="2363"/>
                </a:cubicBezTo>
                <a:cubicBezTo>
                  <a:pt x="127376" y="-10337"/>
                  <a:pt x="154893" y="30938"/>
                  <a:pt x="143251" y="59513"/>
                </a:cubicBezTo>
                <a:cubicBezTo>
                  <a:pt x="131609" y="88088"/>
                  <a:pt x="87159" y="173813"/>
                  <a:pt x="67051" y="173813"/>
                </a:cubicBezTo>
                <a:cubicBezTo>
                  <a:pt x="46943" y="173813"/>
                  <a:pt x="-4916" y="33584"/>
                  <a:pt x="376" y="37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B62A350A-AD53-E67A-934A-7CF80B56443F}"/>
              </a:ext>
            </a:extLst>
          </p:cNvPr>
          <p:cNvSpPr/>
          <p:nvPr/>
        </p:nvSpPr>
        <p:spPr>
          <a:xfrm>
            <a:off x="7256801" y="3678836"/>
            <a:ext cx="356872" cy="318841"/>
          </a:xfrm>
          <a:custGeom>
            <a:avLst/>
            <a:gdLst>
              <a:gd name="connsiteX0" fmla="*/ 1249 w 356872"/>
              <a:gd name="connsiteY0" fmla="*/ 989 h 318841"/>
              <a:gd name="connsiteX1" fmla="*/ 125074 w 356872"/>
              <a:gd name="connsiteY1" fmla="*/ 102589 h 318841"/>
              <a:gd name="connsiteX2" fmla="*/ 191749 w 356872"/>
              <a:gd name="connsiteY2" fmla="*/ 204189 h 318841"/>
              <a:gd name="connsiteX3" fmla="*/ 153649 w 356872"/>
              <a:gd name="connsiteY3" fmla="*/ 118464 h 318841"/>
              <a:gd name="connsiteX4" fmla="*/ 147299 w 356872"/>
              <a:gd name="connsiteY4" fmla="*/ 70839 h 318841"/>
              <a:gd name="connsiteX5" fmla="*/ 258424 w 356872"/>
              <a:gd name="connsiteY5" fmla="*/ 169264 h 318841"/>
              <a:gd name="connsiteX6" fmla="*/ 356849 w 356872"/>
              <a:gd name="connsiteY6" fmla="*/ 318489 h 318841"/>
              <a:gd name="connsiteX7" fmla="*/ 267949 w 356872"/>
              <a:gd name="connsiteY7" fmla="*/ 207364 h 318841"/>
              <a:gd name="connsiteX8" fmla="*/ 296524 w 356872"/>
              <a:gd name="connsiteY8" fmla="*/ 99414 h 318841"/>
              <a:gd name="connsiteX9" fmla="*/ 312399 w 356872"/>
              <a:gd name="connsiteY9" fmla="*/ 153389 h 318841"/>
              <a:gd name="connsiteX10" fmla="*/ 334624 w 356872"/>
              <a:gd name="connsiteY10" fmla="*/ 10514 h 318841"/>
              <a:gd name="connsiteX11" fmla="*/ 277474 w 356872"/>
              <a:gd name="connsiteY11" fmla="*/ 115289 h 318841"/>
              <a:gd name="connsiteX12" fmla="*/ 245724 w 356872"/>
              <a:gd name="connsiteY12" fmla="*/ 143864 h 318841"/>
              <a:gd name="connsiteX13" fmla="*/ 71099 w 356872"/>
              <a:gd name="connsiteY13" fmla="*/ 54964 h 318841"/>
              <a:gd name="connsiteX14" fmla="*/ 1249 w 356872"/>
              <a:gd name="connsiteY14" fmla="*/ 989 h 31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872" h="318841">
                <a:moveTo>
                  <a:pt x="1249" y="989"/>
                </a:moveTo>
                <a:cubicBezTo>
                  <a:pt x="10245" y="8927"/>
                  <a:pt x="93324" y="68722"/>
                  <a:pt x="125074" y="102589"/>
                </a:cubicBezTo>
                <a:cubicBezTo>
                  <a:pt x="156824" y="136456"/>
                  <a:pt x="186987" y="201543"/>
                  <a:pt x="191749" y="204189"/>
                </a:cubicBezTo>
                <a:cubicBezTo>
                  <a:pt x="196511" y="206835"/>
                  <a:pt x="161057" y="140689"/>
                  <a:pt x="153649" y="118464"/>
                </a:cubicBezTo>
                <a:cubicBezTo>
                  <a:pt x="146241" y="96239"/>
                  <a:pt x="129837" y="62372"/>
                  <a:pt x="147299" y="70839"/>
                </a:cubicBezTo>
                <a:cubicBezTo>
                  <a:pt x="164761" y="79306"/>
                  <a:pt x="223499" y="127989"/>
                  <a:pt x="258424" y="169264"/>
                </a:cubicBezTo>
                <a:cubicBezTo>
                  <a:pt x="293349" y="210539"/>
                  <a:pt x="355262" y="312139"/>
                  <a:pt x="356849" y="318489"/>
                </a:cubicBezTo>
                <a:cubicBezTo>
                  <a:pt x="358437" y="324839"/>
                  <a:pt x="278003" y="243876"/>
                  <a:pt x="267949" y="207364"/>
                </a:cubicBezTo>
                <a:cubicBezTo>
                  <a:pt x="257895" y="170852"/>
                  <a:pt x="289116" y="108410"/>
                  <a:pt x="296524" y="99414"/>
                </a:cubicBezTo>
                <a:cubicBezTo>
                  <a:pt x="303932" y="90418"/>
                  <a:pt x="306049" y="168206"/>
                  <a:pt x="312399" y="153389"/>
                </a:cubicBezTo>
                <a:cubicBezTo>
                  <a:pt x="318749" y="138572"/>
                  <a:pt x="340445" y="16864"/>
                  <a:pt x="334624" y="10514"/>
                </a:cubicBezTo>
                <a:cubicBezTo>
                  <a:pt x="328803" y="4164"/>
                  <a:pt x="292291" y="93064"/>
                  <a:pt x="277474" y="115289"/>
                </a:cubicBezTo>
                <a:cubicBezTo>
                  <a:pt x="262657" y="137514"/>
                  <a:pt x="280120" y="153918"/>
                  <a:pt x="245724" y="143864"/>
                </a:cubicBezTo>
                <a:cubicBezTo>
                  <a:pt x="211328" y="133810"/>
                  <a:pt x="108670" y="75072"/>
                  <a:pt x="71099" y="54964"/>
                </a:cubicBezTo>
                <a:cubicBezTo>
                  <a:pt x="33528" y="34856"/>
                  <a:pt x="-7747" y="-6949"/>
                  <a:pt x="1249" y="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68B733A3-5AF3-A204-05A3-24DE51ADAD62}"/>
              </a:ext>
            </a:extLst>
          </p:cNvPr>
          <p:cNvSpPr/>
          <p:nvPr/>
        </p:nvSpPr>
        <p:spPr>
          <a:xfrm>
            <a:off x="6570200" y="7051933"/>
            <a:ext cx="569852" cy="580872"/>
          </a:xfrm>
          <a:custGeom>
            <a:avLst/>
            <a:gdLst>
              <a:gd name="connsiteX0" fmla="*/ 569786 w 569852"/>
              <a:gd name="connsiteY0" fmla="*/ 445 h 580872"/>
              <a:gd name="connsiteX1" fmla="*/ 301489 w 569852"/>
              <a:gd name="connsiteY1" fmla="*/ 339923 h 580872"/>
              <a:gd name="connsiteX2" fmla="*/ 317915 w 569852"/>
              <a:gd name="connsiteY2" fmla="*/ 285169 h 580872"/>
              <a:gd name="connsiteX3" fmla="*/ 339 w 569852"/>
              <a:gd name="connsiteY3" fmla="*/ 580843 h 580872"/>
              <a:gd name="connsiteX4" fmla="*/ 257685 w 569852"/>
              <a:gd name="connsiteY4" fmla="*/ 301595 h 580872"/>
              <a:gd name="connsiteX5" fmla="*/ 312440 w 569852"/>
              <a:gd name="connsiteY5" fmla="*/ 38774 h 580872"/>
              <a:gd name="connsiteX6" fmla="*/ 274111 w 569852"/>
              <a:gd name="connsiteY6" fmla="*/ 263267 h 580872"/>
              <a:gd name="connsiteX7" fmla="*/ 569786 w 569852"/>
              <a:gd name="connsiteY7" fmla="*/ 445 h 58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852" h="580872">
                <a:moveTo>
                  <a:pt x="569786" y="445"/>
                </a:moveTo>
                <a:cubicBezTo>
                  <a:pt x="574349" y="13221"/>
                  <a:pt x="343468" y="292469"/>
                  <a:pt x="301489" y="339923"/>
                </a:cubicBezTo>
                <a:cubicBezTo>
                  <a:pt x="259510" y="387377"/>
                  <a:pt x="368107" y="245016"/>
                  <a:pt x="317915" y="285169"/>
                </a:cubicBezTo>
                <a:cubicBezTo>
                  <a:pt x="267723" y="325322"/>
                  <a:pt x="10377" y="578105"/>
                  <a:pt x="339" y="580843"/>
                </a:cubicBezTo>
                <a:cubicBezTo>
                  <a:pt x="-9699" y="583581"/>
                  <a:pt x="205668" y="391940"/>
                  <a:pt x="257685" y="301595"/>
                </a:cubicBezTo>
                <a:cubicBezTo>
                  <a:pt x="309702" y="211250"/>
                  <a:pt x="309702" y="45162"/>
                  <a:pt x="312440" y="38774"/>
                </a:cubicBezTo>
                <a:cubicBezTo>
                  <a:pt x="315178" y="32386"/>
                  <a:pt x="229395" y="272393"/>
                  <a:pt x="274111" y="263267"/>
                </a:cubicBezTo>
                <a:cubicBezTo>
                  <a:pt x="318827" y="254141"/>
                  <a:pt x="565223" y="-12331"/>
                  <a:pt x="569786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0AA5A5BB-F1DD-FBD7-9A2E-0B7C5E3C5873}"/>
              </a:ext>
            </a:extLst>
          </p:cNvPr>
          <p:cNvSpPr/>
          <p:nvPr/>
        </p:nvSpPr>
        <p:spPr>
          <a:xfrm>
            <a:off x="5648969" y="7310066"/>
            <a:ext cx="1091988" cy="221247"/>
          </a:xfrm>
          <a:custGeom>
            <a:avLst/>
            <a:gdLst>
              <a:gd name="connsiteX0" fmla="*/ 29072 w 1091988"/>
              <a:gd name="connsiteY0" fmla="*/ 16085 h 221247"/>
              <a:gd name="connsiteX1" fmla="*/ 94777 w 1091988"/>
              <a:gd name="connsiteY1" fmla="*/ 21560 h 221247"/>
              <a:gd name="connsiteX2" fmla="*/ 603994 w 1091988"/>
              <a:gd name="connsiteY2" fmla="*/ 202250 h 221247"/>
              <a:gd name="connsiteX3" fmla="*/ 735405 w 1091988"/>
              <a:gd name="connsiteY3" fmla="*/ 213201 h 221247"/>
              <a:gd name="connsiteX4" fmla="*/ 697077 w 1091988"/>
              <a:gd name="connsiteY4" fmla="*/ 207726 h 221247"/>
              <a:gd name="connsiteX5" fmla="*/ 1091309 w 1091988"/>
              <a:gd name="connsiteY5" fmla="*/ 202250 h 221247"/>
              <a:gd name="connsiteX6" fmla="*/ 784684 w 1091988"/>
              <a:gd name="connsiteY6" fmla="*/ 213201 h 221247"/>
              <a:gd name="connsiteX7" fmla="*/ 510911 w 1091988"/>
              <a:gd name="connsiteY7" fmla="*/ 65364 h 221247"/>
              <a:gd name="connsiteX8" fmla="*/ 675175 w 1091988"/>
              <a:gd name="connsiteY8" fmla="*/ 202250 h 221247"/>
              <a:gd name="connsiteX9" fmla="*/ 428780 w 1091988"/>
              <a:gd name="connsiteY9" fmla="*/ 136545 h 221247"/>
              <a:gd name="connsiteX10" fmla="*/ 29072 w 1091988"/>
              <a:gd name="connsiteY10" fmla="*/ 16085 h 22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1988" h="221247">
                <a:moveTo>
                  <a:pt x="29072" y="16085"/>
                </a:moveTo>
                <a:cubicBezTo>
                  <a:pt x="-26595" y="-3079"/>
                  <a:pt x="-1043" y="-9467"/>
                  <a:pt x="94777" y="21560"/>
                </a:cubicBezTo>
                <a:cubicBezTo>
                  <a:pt x="190597" y="52587"/>
                  <a:pt x="497223" y="170310"/>
                  <a:pt x="603994" y="202250"/>
                </a:cubicBezTo>
                <a:cubicBezTo>
                  <a:pt x="710765" y="234190"/>
                  <a:pt x="719891" y="212288"/>
                  <a:pt x="735405" y="213201"/>
                </a:cubicBezTo>
                <a:cubicBezTo>
                  <a:pt x="750919" y="214114"/>
                  <a:pt x="637760" y="209551"/>
                  <a:pt x="697077" y="207726"/>
                </a:cubicBezTo>
                <a:cubicBezTo>
                  <a:pt x="756394" y="205901"/>
                  <a:pt x="1076708" y="201338"/>
                  <a:pt x="1091309" y="202250"/>
                </a:cubicBezTo>
                <a:cubicBezTo>
                  <a:pt x="1105910" y="203162"/>
                  <a:pt x="881417" y="236015"/>
                  <a:pt x="784684" y="213201"/>
                </a:cubicBezTo>
                <a:cubicBezTo>
                  <a:pt x="687951" y="190387"/>
                  <a:pt x="529163" y="67189"/>
                  <a:pt x="510911" y="65364"/>
                </a:cubicBezTo>
                <a:cubicBezTo>
                  <a:pt x="492659" y="63539"/>
                  <a:pt x="688864" y="190387"/>
                  <a:pt x="675175" y="202250"/>
                </a:cubicBezTo>
                <a:cubicBezTo>
                  <a:pt x="661487" y="214114"/>
                  <a:pt x="533726" y="168485"/>
                  <a:pt x="428780" y="136545"/>
                </a:cubicBezTo>
                <a:lnTo>
                  <a:pt x="29072" y="1608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455C6C0A-3A94-7386-3277-4EEE98CB1A72}"/>
              </a:ext>
            </a:extLst>
          </p:cNvPr>
          <p:cNvSpPr/>
          <p:nvPr/>
        </p:nvSpPr>
        <p:spPr>
          <a:xfrm>
            <a:off x="4040443" y="751946"/>
            <a:ext cx="1240858" cy="94088"/>
          </a:xfrm>
          <a:custGeom>
            <a:avLst/>
            <a:gdLst>
              <a:gd name="connsiteX0" fmla="*/ 1240858 w 1240858"/>
              <a:gd name="connsiteY0" fmla="*/ 94088 h 94088"/>
              <a:gd name="connsiteX1" fmla="*/ 770839 w 1240858"/>
              <a:gd name="connsiteY1" fmla="*/ 68450 h 94088"/>
              <a:gd name="connsiteX2" fmla="*/ 1718 w 1240858"/>
              <a:gd name="connsiteY2" fmla="*/ 8630 h 94088"/>
              <a:gd name="connsiteX3" fmla="*/ 574286 w 1240858"/>
              <a:gd name="connsiteY3" fmla="*/ 17175 h 94088"/>
              <a:gd name="connsiteX4" fmla="*/ 967393 w 1240858"/>
              <a:gd name="connsiteY4" fmla="*/ 84 h 94088"/>
              <a:gd name="connsiteX5" fmla="*/ 198271 w 1240858"/>
              <a:gd name="connsiteY5" fmla="*/ 25721 h 94088"/>
              <a:gd name="connsiteX6" fmla="*/ 1240858 w 1240858"/>
              <a:gd name="connsiteY6" fmla="*/ 94088 h 9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858" h="94088">
                <a:moveTo>
                  <a:pt x="1240858" y="94088"/>
                </a:moveTo>
                <a:cubicBezTo>
                  <a:pt x="1109110" y="88390"/>
                  <a:pt x="770839" y="68450"/>
                  <a:pt x="770839" y="68450"/>
                </a:cubicBezTo>
                <a:lnTo>
                  <a:pt x="1718" y="8630"/>
                </a:lnTo>
                <a:cubicBezTo>
                  <a:pt x="-31041" y="84"/>
                  <a:pt x="413340" y="18599"/>
                  <a:pt x="574286" y="17175"/>
                </a:cubicBezTo>
                <a:cubicBezTo>
                  <a:pt x="735232" y="15751"/>
                  <a:pt x="1030062" y="-1340"/>
                  <a:pt x="967393" y="84"/>
                </a:cubicBezTo>
                <a:cubicBezTo>
                  <a:pt x="904724" y="1508"/>
                  <a:pt x="158391" y="5781"/>
                  <a:pt x="198271" y="25721"/>
                </a:cubicBezTo>
                <a:cubicBezTo>
                  <a:pt x="238151" y="45661"/>
                  <a:pt x="722413" y="82693"/>
                  <a:pt x="1240858" y="94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BB0A4F1B-FF50-695D-A94B-F5362B66CDC6}"/>
              </a:ext>
            </a:extLst>
          </p:cNvPr>
          <p:cNvSpPr/>
          <p:nvPr/>
        </p:nvSpPr>
        <p:spPr>
          <a:xfrm>
            <a:off x="3050088" y="806479"/>
            <a:ext cx="1547138" cy="1184761"/>
          </a:xfrm>
          <a:custGeom>
            <a:avLst/>
            <a:gdLst>
              <a:gd name="connsiteX0" fmla="*/ 1539004 w 1547138"/>
              <a:gd name="connsiteY0" fmla="*/ 5371 h 1184761"/>
              <a:gd name="connsiteX1" fmla="*/ 359684 w 1547138"/>
              <a:gd name="connsiteY1" fmla="*/ 646306 h 1184761"/>
              <a:gd name="connsiteX2" fmla="*/ 436596 w 1547138"/>
              <a:gd name="connsiteY2" fmla="*/ 646306 h 1184761"/>
              <a:gd name="connsiteX3" fmla="*/ 761 w 1547138"/>
              <a:gd name="connsiteY3" fmla="*/ 1184691 h 1184761"/>
              <a:gd name="connsiteX4" fmla="*/ 351138 w 1547138"/>
              <a:gd name="connsiteY4" fmla="*/ 680489 h 1184761"/>
              <a:gd name="connsiteX5" fmla="*/ 1060439 w 1547138"/>
              <a:gd name="connsiteY5" fmla="*/ 176287 h 1184761"/>
              <a:gd name="connsiteX6" fmla="*/ 889523 w 1547138"/>
              <a:gd name="connsiteY6" fmla="*/ 330112 h 1184761"/>
              <a:gd name="connsiteX7" fmla="*/ 1539004 w 1547138"/>
              <a:gd name="connsiteY7" fmla="*/ 5371 h 118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7138" h="1184761">
                <a:moveTo>
                  <a:pt x="1539004" y="5371"/>
                </a:moveTo>
                <a:cubicBezTo>
                  <a:pt x="1450698" y="58070"/>
                  <a:pt x="543419" y="539484"/>
                  <a:pt x="359684" y="646306"/>
                </a:cubicBezTo>
                <a:cubicBezTo>
                  <a:pt x="175949" y="753128"/>
                  <a:pt x="496416" y="556575"/>
                  <a:pt x="436596" y="646306"/>
                </a:cubicBezTo>
                <a:cubicBezTo>
                  <a:pt x="376776" y="736037"/>
                  <a:pt x="15004" y="1178994"/>
                  <a:pt x="761" y="1184691"/>
                </a:cubicBezTo>
                <a:cubicBezTo>
                  <a:pt x="-13482" y="1190388"/>
                  <a:pt x="174525" y="848556"/>
                  <a:pt x="351138" y="680489"/>
                </a:cubicBezTo>
                <a:cubicBezTo>
                  <a:pt x="527751" y="512422"/>
                  <a:pt x="970708" y="234683"/>
                  <a:pt x="1060439" y="176287"/>
                </a:cubicBezTo>
                <a:cubicBezTo>
                  <a:pt x="1150170" y="117891"/>
                  <a:pt x="809762" y="355749"/>
                  <a:pt x="889523" y="330112"/>
                </a:cubicBezTo>
                <a:cubicBezTo>
                  <a:pt x="969284" y="304475"/>
                  <a:pt x="1627310" y="-47328"/>
                  <a:pt x="1539004" y="5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6434B108-790D-1543-8DD3-93E1E73C40C5}"/>
              </a:ext>
            </a:extLst>
          </p:cNvPr>
          <p:cNvSpPr/>
          <p:nvPr/>
        </p:nvSpPr>
        <p:spPr>
          <a:xfrm>
            <a:off x="3842706" y="4133479"/>
            <a:ext cx="559483" cy="909172"/>
          </a:xfrm>
          <a:custGeom>
            <a:avLst/>
            <a:gdLst>
              <a:gd name="connsiteX0" fmla="*/ 558378 w 559483"/>
              <a:gd name="connsiteY0" fmla="*/ 2685 h 909172"/>
              <a:gd name="connsiteX1" fmla="*/ 19993 w 559483"/>
              <a:gd name="connsiteY1" fmla="*/ 882902 h 909172"/>
              <a:gd name="connsiteX2" fmla="*/ 156726 w 559483"/>
              <a:gd name="connsiteY2" fmla="*/ 617983 h 909172"/>
              <a:gd name="connsiteX3" fmla="*/ 558378 w 559483"/>
              <a:gd name="connsiteY3" fmla="*/ 2685 h 90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483" h="909172">
                <a:moveTo>
                  <a:pt x="558378" y="2685"/>
                </a:moveTo>
                <a:cubicBezTo>
                  <a:pt x="535589" y="46838"/>
                  <a:pt x="86935" y="780352"/>
                  <a:pt x="19993" y="882902"/>
                </a:cubicBezTo>
                <a:cubicBezTo>
                  <a:pt x="-46949" y="985452"/>
                  <a:pt x="68420" y="764686"/>
                  <a:pt x="156726" y="617983"/>
                </a:cubicBezTo>
                <a:cubicBezTo>
                  <a:pt x="245032" y="471280"/>
                  <a:pt x="581167" y="-41468"/>
                  <a:pt x="558378" y="2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D65AFE32-4BBA-9284-3618-6E085C66802C}"/>
              </a:ext>
            </a:extLst>
          </p:cNvPr>
          <p:cNvSpPr/>
          <p:nvPr/>
        </p:nvSpPr>
        <p:spPr>
          <a:xfrm>
            <a:off x="2318122" y="2196261"/>
            <a:ext cx="698694" cy="2234167"/>
          </a:xfrm>
          <a:custGeom>
            <a:avLst/>
            <a:gdLst>
              <a:gd name="connsiteX0" fmla="*/ 698543 w 698694"/>
              <a:gd name="connsiteY0" fmla="*/ 8 h 2234167"/>
              <a:gd name="connsiteX1" fmla="*/ 237071 w 698694"/>
              <a:gd name="connsiteY1" fmla="*/ 828950 h 2234167"/>
              <a:gd name="connsiteX2" fmla="*/ 14880 w 698694"/>
              <a:gd name="connsiteY2" fmla="*/ 2153548 h 2234167"/>
              <a:gd name="connsiteX3" fmla="*/ 49063 w 698694"/>
              <a:gd name="connsiteY3" fmla="*/ 1914266 h 2234167"/>
              <a:gd name="connsiteX4" fmla="*/ 279799 w 698694"/>
              <a:gd name="connsiteY4" fmla="*/ 487118 h 2234167"/>
              <a:gd name="connsiteX5" fmla="*/ 185796 w 698694"/>
              <a:gd name="connsiteY5" fmla="*/ 811859 h 2234167"/>
              <a:gd name="connsiteX6" fmla="*/ 698543 w 698694"/>
              <a:gd name="connsiteY6" fmla="*/ 8 h 223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694" h="2234167">
                <a:moveTo>
                  <a:pt x="698543" y="8"/>
                </a:moveTo>
                <a:cubicBezTo>
                  <a:pt x="707089" y="2857"/>
                  <a:pt x="351015" y="470027"/>
                  <a:pt x="237071" y="828950"/>
                </a:cubicBezTo>
                <a:cubicBezTo>
                  <a:pt x="123127" y="1187873"/>
                  <a:pt x="46215" y="1972662"/>
                  <a:pt x="14880" y="2153548"/>
                </a:cubicBezTo>
                <a:cubicBezTo>
                  <a:pt x="-16455" y="2334434"/>
                  <a:pt x="4910" y="2192004"/>
                  <a:pt x="49063" y="1914266"/>
                </a:cubicBezTo>
                <a:cubicBezTo>
                  <a:pt x="93216" y="1636528"/>
                  <a:pt x="257010" y="670853"/>
                  <a:pt x="279799" y="487118"/>
                </a:cubicBezTo>
                <a:cubicBezTo>
                  <a:pt x="302588" y="303383"/>
                  <a:pt x="108884" y="895892"/>
                  <a:pt x="185796" y="811859"/>
                </a:cubicBezTo>
                <a:cubicBezTo>
                  <a:pt x="262708" y="727826"/>
                  <a:pt x="689997" y="-2841"/>
                  <a:pt x="69854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C80B80D5-F35D-E74B-640E-55C1A0219506}"/>
              </a:ext>
            </a:extLst>
          </p:cNvPr>
          <p:cNvSpPr/>
          <p:nvPr/>
        </p:nvSpPr>
        <p:spPr>
          <a:xfrm>
            <a:off x="5000574" y="820395"/>
            <a:ext cx="212449" cy="3324336"/>
          </a:xfrm>
          <a:custGeom>
            <a:avLst/>
            <a:gdLst>
              <a:gd name="connsiteX0" fmla="*/ 212361 w 212449"/>
              <a:gd name="connsiteY0" fmla="*/ 1 h 3324336"/>
              <a:gd name="connsiteX1" fmla="*/ 24353 w 212449"/>
              <a:gd name="connsiteY1" fmla="*/ 1247687 h 3324336"/>
              <a:gd name="connsiteX2" fmla="*/ 24353 w 212449"/>
              <a:gd name="connsiteY2" fmla="*/ 2153541 h 3324336"/>
              <a:gd name="connsiteX3" fmla="*/ 32899 w 212449"/>
              <a:gd name="connsiteY3" fmla="*/ 1897168 h 3324336"/>
              <a:gd name="connsiteX4" fmla="*/ 41445 w 212449"/>
              <a:gd name="connsiteY4" fmla="*/ 3238857 h 3324336"/>
              <a:gd name="connsiteX5" fmla="*/ 7262 w 212449"/>
              <a:gd name="connsiteY5" fmla="*/ 2914117 h 3324336"/>
              <a:gd name="connsiteX6" fmla="*/ 203815 w 212449"/>
              <a:gd name="connsiteY6" fmla="*/ 692211 h 3324336"/>
              <a:gd name="connsiteX7" fmla="*/ 169632 w 212449"/>
              <a:gd name="connsiteY7" fmla="*/ 1666431 h 3324336"/>
              <a:gd name="connsiteX8" fmla="*/ 186723 w 212449"/>
              <a:gd name="connsiteY8" fmla="*/ 3170491 h 3324336"/>
              <a:gd name="connsiteX9" fmla="*/ 109811 w 212449"/>
              <a:gd name="connsiteY9" fmla="*/ 1845893 h 3324336"/>
              <a:gd name="connsiteX10" fmla="*/ 126903 w 212449"/>
              <a:gd name="connsiteY10" fmla="*/ 803306 h 3324336"/>
              <a:gd name="connsiteX11" fmla="*/ 49990 w 212449"/>
              <a:gd name="connsiteY11" fmla="*/ 1239141 h 3324336"/>
              <a:gd name="connsiteX12" fmla="*/ 212361 w 212449"/>
              <a:gd name="connsiteY12" fmla="*/ 1 h 33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449" h="3324336">
                <a:moveTo>
                  <a:pt x="212361" y="1"/>
                </a:moveTo>
                <a:cubicBezTo>
                  <a:pt x="208088" y="1425"/>
                  <a:pt x="55688" y="888764"/>
                  <a:pt x="24353" y="1247687"/>
                </a:cubicBezTo>
                <a:cubicBezTo>
                  <a:pt x="-6982" y="1606610"/>
                  <a:pt x="22929" y="2045294"/>
                  <a:pt x="24353" y="2153541"/>
                </a:cubicBezTo>
                <a:cubicBezTo>
                  <a:pt x="25777" y="2261788"/>
                  <a:pt x="30050" y="1716282"/>
                  <a:pt x="32899" y="1897168"/>
                </a:cubicBezTo>
                <a:cubicBezTo>
                  <a:pt x="35748" y="2078054"/>
                  <a:pt x="45718" y="3069366"/>
                  <a:pt x="41445" y="3238857"/>
                </a:cubicBezTo>
                <a:cubicBezTo>
                  <a:pt x="37172" y="3408348"/>
                  <a:pt x="-19800" y="3338558"/>
                  <a:pt x="7262" y="2914117"/>
                </a:cubicBezTo>
                <a:cubicBezTo>
                  <a:pt x="34324" y="2489676"/>
                  <a:pt x="176753" y="900159"/>
                  <a:pt x="203815" y="692211"/>
                </a:cubicBezTo>
                <a:cubicBezTo>
                  <a:pt x="230877" y="484263"/>
                  <a:pt x="172481" y="1253384"/>
                  <a:pt x="169632" y="1666431"/>
                </a:cubicBezTo>
                <a:cubicBezTo>
                  <a:pt x="166783" y="2079478"/>
                  <a:pt x="196693" y="3140581"/>
                  <a:pt x="186723" y="3170491"/>
                </a:cubicBezTo>
                <a:cubicBezTo>
                  <a:pt x="176753" y="3200401"/>
                  <a:pt x="119781" y="2240424"/>
                  <a:pt x="109811" y="1845893"/>
                </a:cubicBezTo>
                <a:cubicBezTo>
                  <a:pt x="99841" y="1451362"/>
                  <a:pt x="136873" y="904431"/>
                  <a:pt x="126903" y="803306"/>
                </a:cubicBezTo>
                <a:cubicBezTo>
                  <a:pt x="116933" y="702181"/>
                  <a:pt x="35747" y="1365904"/>
                  <a:pt x="49990" y="1239141"/>
                </a:cubicBezTo>
                <a:cubicBezTo>
                  <a:pt x="64233" y="1112378"/>
                  <a:pt x="216634" y="-1423"/>
                  <a:pt x="21236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F648E48F-D562-3130-32DF-5EFC81B97D34}"/>
              </a:ext>
            </a:extLst>
          </p:cNvPr>
          <p:cNvSpPr/>
          <p:nvPr/>
        </p:nvSpPr>
        <p:spPr>
          <a:xfrm>
            <a:off x="3196741" y="3463217"/>
            <a:ext cx="1234828" cy="2614962"/>
          </a:xfrm>
          <a:custGeom>
            <a:avLst/>
            <a:gdLst>
              <a:gd name="connsiteX0" fmla="*/ 648866 w 1234828"/>
              <a:gd name="connsiteY0" fmla="*/ 220020 h 2614962"/>
              <a:gd name="connsiteX1" fmla="*/ 298489 w 1234828"/>
              <a:gd name="connsiteY1" fmla="*/ 1997546 h 2614962"/>
              <a:gd name="connsiteX2" fmla="*/ 426676 w 1234828"/>
              <a:gd name="connsiteY2" fmla="*/ 1698443 h 2614962"/>
              <a:gd name="connsiteX3" fmla="*/ 7932 w 1234828"/>
              <a:gd name="connsiteY3" fmla="*/ 2604297 h 2614962"/>
              <a:gd name="connsiteX4" fmla="*/ 238668 w 1234828"/>
              <a:gd name="connsiteY4" fmla="*/ 2048820 h 2614962"/>
              <a:gd name="connsiteX5" fmla="*/ 1229980 w 1234828"/>
              <a:gd name="connsiteY5" fmla="*/ 6376 h 2614962"/>
              <a:gd name="connsiteX6" fmla="*/ 623229 w 1234828"/>
              <a:gd name="connsiteY6" fmla="*/ 1373703 h 2614962"/>
              <a:gd name="connsiteX7" fmla="*/ 751416 w 1234828"/>
              <a:gd name="connsiteY7" fmla="*/ 408028 h 2614962"/>
              <a:gd name="connsiteX8" fmla="*/ 520680 w 1234828"/>
              <a:gd name="connsiteY8" fmla="*/ 1407886 h 2614962"/>
              <a:gd name="connsiteX9" fmla="*/ 443767 w 1234828"/>
              <a:gd name="connsiteY9" fmla="*/ 1493344 h 2614962"/>
              <a:gd name="connsiteX10" fmla="*/ 648866 w 1234828"/>
              <a:gd name="connsiteY10" fmla="*/ 220020 h 261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4828" h="2614962">
                <a:moveTo>
                  <a:pt x="648866" y="220020"/>
                </a:moveTo>
                <a:cubicBezTo>
                  <a:pt x="624653" y="304054"/>
                  <a:pt x="335521" y="1751142"/>
                  <a:pt x="298489" y="1997546"/>
                </a:cubicBezTo>
                <a:cubicBezTo>
                  <a:pt x="261457" y="2243950"/>
                  <a:pt x="475102" y="1597318"/>
                  <a:pt x="426676" y="1698443"/>
                </a:cubicBezTo>
                <a:cubicBezTo>
                  <a:pt x="378250" y="1799568"/>
                  <a:pt x="39267" y="2545901"/>
                  <a:pt x="7932" y="2604297"/>
                </a:cubicBezTo>
                <a:cubicBezTo>
                  <a:pt x="-23403" y="2662693"/>
                  <a:pt x="34993" y="2481807"/>
                  <a:pt x="238668" y="2048820"/>
                </a:cubicBezTo>
                <a:cubicBezTo>
                  <a:pt x="442343" y="1615833"/>
                  <a:pt x="1165887" y="118895"/>
                  <a:pt x="1229980" y="6376"/>
                </a:cubicBezTo>
                <a:cubicBezTo>
                  <a:pt x="1294073" y="-106143"/>
                  <a:pt x="702990" y="1306761"/>
                  <a:pt x="623229" y="1373703"/>
                </a:cubicBezTo>
                <a:cubicBezTo>
                  <a:pt x="543468" y="1440645"/>
                  <a:pt x="768507" y="402331"/>
                  <a:pt x="751416" y="408028"/>
                </a:cubicBezTo>
                <a:cubicBezTo>
                  <a:pt x="734325" y="413725"/>
                  <a:pt x="571955" y="1227000"/>
                  <a:pt x="520680" y="1407886"/>
                </a:cubicBezTo>
                <a:cubicBezTo>
                  <a:pt x="469405" y="1588772"/>
                  <a:pt x="420978" y="1685624"/>
                  <a:pt x="443767" y="1493344"/>
                </a:cubicBezTo>
                <a:cubicBezTo>
                  <a:pt x="466556" y="1301064"/>
                  <a:pt x="673079" y="135986"/>
                  <a:pt x="648866" y="220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686563FC-9A05-7707-3C05-D337D9A1D87E}"/>
              </a:ext>
            </a:extLst>
          </p:cNvPr>
          <p:cNvSpPr/>
          <p:nvPr/>
        </p:nvSpPr>
        <p:spPr>
          <a:xfrm>
            <a:off x="2046547" y="3491700"/>
            <a:ext cx="491589" cy="3181745"/>
          </a:xfrm>
          <a:custGeom>
            <a:avLst/>
            <a:gdLst>
              <a:gd name="connsiteX0" fmla="*/ 337730 w 491589"/>
              <a:gd name="connsiteY0" fmla="*/ 815380 h 3181745"/>
              <a:gd name="connsiteX1" fmla="*/ 124085 w 491589"/>
              <a:gd name="connsiteY1" fmla="*/ 1721235 h 3181745"/>
              <a:gd name="connsiteX2" fmla="*/ 141176 w 491589"/>
              <a:gd name="connsiteY2" fmla="*/ 2584360 h 3181745"/>
              <a:gd name="connsiteX3" fmla="*/ 38627 w 491589"/>
              <a:gd name="connsiteY3" fmla="*/ 2139979 h 3181745"/>
              <a:gd name="connsiteX4" fmla="*/ 30081 w 491589"/>
              <a:gd name="connsiteY4" fmla="*/ 3165474 h 3181745"/>
              <a:gd name="connsiteX5" fmla="*/ 12989 w 491589"/>
              <a:gd name="connsiteY5" fmla="*/ 2627089 h 3181745"/>
              <a:gd name="connsiteX6" fmla="*/ 243726 w 491589"/>
              <a:gd name="connsiteY6" fmla="*/ 823926 h 3181745"/>
              <a:gd name="connsiteX7" fmla="*/ 491554 w 491589"/>
              <a:gd name="connsiteY7" fmla="*/ 3530 h 3181745"/>
              <a:gd name="connsiteX8" fmla="*/ 226634 w 491589"/>
              <a:gd name="connsiteY8" fmla="*/ 1105937 h 3181745"/>
              <a:gd name="connsiteX9" fmla="*/ 337730 w 491589"/>
              <a:gd name="connsiteY9" fmla="*/ 815380 h 318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1589" h="3181745">
                <a:moveTo>
                  <a:pt x="337730" y="815380"/>
                </a:moveTo>
                <a:cubicBezTo>
                  <a:pt x="320639" y="917930"/>
                  <a:pt x="156844" y="1426405"/>
                  <a:pt x="124085" y="1721235"/>
                </a:cubicBezTo>
                <a:cubicBezTo>
                  <a:pt x="91326" y="2016065"/>
                  <a:pt x="155419" y="2514569"/>
                  <a:pt x="141176" y="2584360"/>
                </a:cubicBezTo>
                <a:cubicBezTo>
                  <a:pt x="126933" y="2654151"/>
                  <a:pt x="57143" y="2043127"/>
                  <a:pt x="38627" y="2139979"/>
                </a:cubicBezTo>
                <a:cubicBezTo>
                  <a:pt x="20111" y="2236831"/>
                  <a:pt x="34354" y="3084289"/>
                  <a:pt x="30081" y="3165474"/>
                </a:cubicBezTo>
                <a:cubicBezTo>
                  <a:pt x="25808" y="3246659"/>
                  <a:pt x="-22619" y="3017347"/>
                  <a:pt x="12989" y="2627089"/>
                </a:cubicBezTo>
                <a:cubicBezTo>
                  <a:pt x="48596" y="2236831"/>
                  <a:pt x="163965" y="1261186"/>
                  <a:pt x="243726" y="823926"/>
                </a:cubicBezTo>
                <a:cubicBezTo>
                  <a:pt x="323487" y="386666"/>
                  <a:pt x="494403" y="-43472"/>
                  <a:pt x="491554" y="3530"/>
                </a:cubicBezTo>
                <a:cubicBezTo>
                  <a:pt x="488705" y="50532"/>
                  <a:pt x="249423" y="964932"/>
                  <a:pt x="226634" y="1105937"/>
                </a:cubicBezTo>
                <a:cubicBezTo>
                  <a:pt x="203845" y="1246942"/>
                  <a:pt x="354821" y="712830"/>
                  <a:pt x="337730" y="815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1E001FFD-CD4D-067C-81EA-7573B8C86D5A}"/>
              </a:ext>
            </a:extLst>
          </p:cNvPr>
          <p:cNvSpPr/>
          <p:nvPr/>
        </p:nvSpPr>
        <p:spPr>
          <a:xfrm>
            <a:off x="4106373" y="6142777"/>
            <a:ext cx="362616" cy="1783148"/>
          </a:xfrm>
          <a:custGeom>
            <a:avLst/>
            <a:gdLst>
              <a:gd name="connsiteX0" fmla="*/ 4154 w 362616"/>
              <a:gd name="connsiteY0" fmla="*/ 44378 h 1783148"/>
              <a:gd name="connsiteX1" fmla="*/ 345986 w 362616"/>
              <a:gd name="connsiteY1" fmla="*/ 1693716 h 1783148"/>
              <a:gd name="connsiteX2" fmla="*/ 294711 w 362616"/>
              <a:gd name="connsiteY2" fmla="*/ 1471526 h 1783148"/>
              <a:gd name="connsiteX3" fmla="*/ 166524 w 362616"/>
              <a:gd name="connsiteY3" fmla="*/ 693859 h 1783148"/>
              <a:gd name="connsiteX4" fmla="*/ 157978 w 362616"/>
              <a:gd name="connsiteY4" fmla="*/ 488759 h 1783148"/>
              <a:gd name="connsiteX5" fmla="*/ 4154 w 362616"/>
              <a:gd name="connsiteY5" fmla="*/ 44378 h 178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616" h="1783148">
                <a:moveTo>
                  <a:pt x="4154" y="44378"/>
                </a:moveTo>
                <a:cubicBezTo>
                  <a:pt x="35489" y="245204"/>
                  <a:pt x="297560" y="1455858"/>
                  <a:pt x="345986" y="1693716"/>
                </a:cubicBezTo>
                <a:cubicBezTo>
                  <a:pt x="394412" y="1931574"/>
                  <a:pt x="324621" y="1638169"/>
                  <a:pt x="294711" y="1471526"/>
                </a:cubicBezTo>
                <a:cubicBezTo>
                  <a:pt x="264801" y="1304883"/>
                  <a:pt x="189313" y="857653"/>
                  <a:pt x="166524" y="693859"/>
                </a:cubicBezTo>
                <a:cubicBezTo>
                  <a:pt x="143735" y="530065"/>
                  <a:pt x="187888" y="594157"/>
                  <a:pt x="157978" y="488759"/>
                </a:cubicBezTo>
                <a:cubicBezTo>
                  <a:pt x="128068" y="383361"/>
                  <a:pt x="-27181" y="-156448"/>
                  <a:pt x="4154" y="44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6CD33531-C794-80AF-4C62-DC09FB1F8302}"/>
              </a:ext>
            </a:extLst>
          </p:cNvPr>
          <p:cNvSpPr/>
          <p:nvPr/>
        </p:nvSpPr>
        <p:spPr>
          <a:xfrm>
            <a:off x="1981098" y="5789780"/>
            <a:ext cx="646771" cy="2478713"/>
          </a:xfrm>
          <a:custGeom>
            <a:avLst/>
            <a:gdLst>
              <a:gd name="connsiteX0" fmla="*/ 565549 w 646771"/>
              <a:gd name="connsiteY0" fmla="*/ 21360 h 2478713"/>
              <a:gd name="connsiteX1" fmla="*/ 386087 w 646771"/>
              <a:gd name="connsiteY1" fmla="*/ 1721973 h 2478713"/>
              <a:gd name="connsiteX2" fmla="*/ 642461 w 646771"/>
              <a:gd name="connsiteY2" fmla="*/ 2465457 h 2478713"/>
              <a:gd name="connsiteX3" fmla="*/ 505728 w 646771"/>
              <a:gd name="connsiteY3" fmla="*/ 2063805 h 2478713"/>
              <a:gd name="connsiteX4" fmla="*/ 1526 w 646771"/>
              <a:gd name="connsiteY4" fmla="*/ 465741 h 2478713"/>
              <a:gd name="connsiteX5" fmla="*/ 351904 w 646771"/>
              <a:gd name="connsiteY5" fmla="*/ 1439962 h 2478713"/>
              <a:gd name="connsiteX6" fmla="*/ 428816 w 646771"/>
              <a:gd name="connsiteY6" fmla="*/ 807573 h 2478713"/>
              <a:gd name="connsiteX7" fmla="*/ 565549 w 646771"/>
              <a:gd name="connsiteY7" fmla="*/ 21360 h 247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771" h="2478713">
                <a:moveTo>
                  <a:pt x="565549" y="21360"/>
                </a:moveTo>
                <a:cubicBezTo>
                  <a:pt x="558428" y="173760"/>
                  <a:pt x="373268" y="1314624"/>
                  <a:pt x="386087" y="1721973"/>
                </a:cubicBezTo>
                <a:cubicBezTo>
                  <a:pt x="398906" y="2129322"/>
                  <a:pt x="622521" y="2408485"/>
                  <a:pt x="642461" y="2465457"/>
                </a:cubicBezTo>
                <a:cubicBezTo>
                  <a:pt x="662401" y="2522429"/>
                  <a:pt x="612551" y="2397091"/>
                  <a:pt x="505728" y="2063805"/>
                </a:cubicBezTo>
                <a:cubicBezTo>
                  <a:pt x="398905" y="1730519"/>
                  <a:pt x="27163" y="569715"/>
                  <a:pt x="1526" y="465741"/>
                </a:cubicBezTo>
                <a:cubicBezTo>
                  <a:pt x="-24111" y="361767"/>
                  <a:pt x="280689" y="1382990"/>
                  <a:pt x="351904" y="1439962"/>
                </a:cubicBezTo>
                <a:cubicBezTo>
                  <a:pt x="423119" y="1496934"/>
                  <a:pt x="390360" y="1041158"/>
                  <a:pt x="428816" y="807573"/>
                </a:cubicBezTo>
                <a:cubicBezTo>
                  <a:pt x="467272" y="573988"/>
                  <a:pt x="572670" y="-131040"/>
                  <a:pt x="565549" y="21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7038CC07-C006-1930-F10D-CC367072BF05}"/>
              </a:ext>
            </a:extLst>
          </p:cNvPr>
          <p:cNvSpPr/>
          <p:nvPr/>
        </p:nvSpPr>
        <p:spPr>
          <a:xfrm>
            <a:off x="1657294" y="6313090"/>
            <a:ext cx="697539" cy="2275635"/>
          </a:xfrm>
          <a:custGeom>
            <a:avLst/>
            <a:gdLst>
              <a:gd name="connsiteX0" fmla="*/ 615887 w 697539"/>
              <a:gd name="connsiteY0" fmla="*/ 2252 h 2275635"/>
              <a:gd name="connsiteX1" fmla="*/ 444971 w 697539"/>
              <a:gd name="connsiteY1" fmla="*/ 113347 h 2275635"/>
              <a:gd name="connsiteX2" fmla="*/ 590 w 697539"/>
              <a:gd name="connsiteY2" fmla="*/ 190260 h 2275635"/>
              <a:gd name="connsiteX3" fmla="*/ 547521 w 697539"/>
              <a:gd name="connsiteY3" fmla="*/ 173168 h 2275635"/>
              <a:gd name="connsiteX4" fmla="*/ 692799 w 697539"/>
              <a:gd name="connsiteY4" fmla="*/ 190260 h 2275635"/>
              <a:gd name="connsiteX5" fmla="*/ 419334 w 697539"/>
              <a:gd name="connsiteY5" fmla="*/ 250080 h 2275635"/>
              <a:gd name="connsiteX6" fmla="*/ 60411 w 697539"/>
              <a:gd name="connsiteY6" fmla="*/ 326992 h 2275635"/>
              <a:gd name="connsiteX7" fmla="*/ 231327 w 697539"/>
              <a:gd name="connsiteY7" fmla="*/ 344084 h 2275635"/>
              <a:gd name="connsiteX8" fmla="*/ 282601 w 697539"/>
              <a:gd name="connsiteY8" fmla="*/ 549183 h 2275635"/>
              <a:gd name="connsiteX9" fmla="*/ 291147 w 697539"/>
              <a:gd name="connsiteY9" fmla="*/ 891015 h 2275635"/>
              <a:gd name="connsiteX10" fmla="*/ 265510 w 697539"/>
              <a:gd name="connsiteY10" fmla="*/ 805557 h 2275635"/>
              <a:gd name="connsiteX11" fmla="*/ 350968 w 697539"/>
              <a:gd name="connsiteY11" fmla="*/ 985018 h 2275635"/>
              <a:gd name="connsiteX12" fmla="*/ 419334 w 697539"/>
              <a:gd name="connsiteY12" fmla="*/ 1352488 h 2275635"/>
              <a:gd name="connsiteX13" fmla="*/ 385151 w 697539"/>
              <a:gd name="connsiteY13" fmla="*/ 1771231 h 2275635"/>
              <a:gd name="connsiteX14" fmla="*/ 342422 w 697539"/>
              <a:gd name="connsiteY14" fmla="*/ 2275433 h 2275635"/>
              <a:gd name="connsiteX15" fmla="*/ 402242 w 697539"/>
              <a:gd name="connsiteY15" fmla="*/ 1711411 h 2275635"/>
              <a:gd name="connsiteX16" fmla="*/ 504792 w 697539"/>
              <a:gd name="connsiteY16" fmla="*/ 1181572 h 2275635"/>
              <a:gd name="connsiteX17" fmla="*/ 205689 w 697539"/>
              <a:gd name="connsiteY17" fmla="*/ 258626 h 2275635"/>
              <a:gd name="connsiteX18" fmla="*/ 641525 w 697539"/>
              <a:gd name="connsiteY18" fmla="*/ 53527 h 2275635"/>
              <a:gd name="connsiteX19" fmla="*/ 615887 w 697539"/>
              <a:gd name="connsiteY19" fmla="*/ 2252 h 227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7539" h="2275635">
                <a:moveTo>
                  <a:pt x="615887" y="2252"/>
                </a:moveTo>
                <a:cubicBezTo>
                  <a:pt x="583128" y="12222"/>
                  <a:pt x="547520" y="82012"/>
                  <a:pt x="444971" y="113347"/>
                </a:cubicBezTo>
                <a:cubicBezTo>
                  <a:pt x="342422" y="144682"/>
                  <a:pt x="-16502" y="180290"/>
                  <a:pt x="590" y="190260"/>
                </a:cubicBezTo>
                <a:cubicBezTo>
                  <a:pt x="17682" y="200230"/>
                  <a:pt x="432153" y="173168"/>
                  <a:pt x="547521" y="173168"/>
                </a:cubicBezTo>
                <a:cubicBezTo>
                  <a:pt x="662889" y="173168"/>
                  <a:pt x="714164" y="177441"/>
                  <a:pt x="692799" y="190260"/>
                </a:cubicBezTo>
                <a:cubicBezTo>
                  <a:pt x="671435" y="203079"/>
                  <a:pt x="419334" y="250080"/>
                  <a:pt x="419334" y="250080"/>
                </a:cubicBezTo>
                <a:cubicBezTo>
                  <a:pt x="313936" y="272869"/>
                  <a:pt x="91745" y="311325"/>
                  <a:pt x="60411" y="326992"/>
                </a:cubicBezTo>
                <a:cubicBezTo>
                  <a:pt x="29077" y="342659"/>
                  <a:pt x="194295" y="307052"/>
                  <a:pt x="231327" y="344084"/>
                </a:cubicBezTo>
                <a:cubicBezTo>
                  <a:pt x="268359" y="381116"/>
                  <a:pt x="272631" y="458028"/>
                  <a:pt x="282601" y="549183"/>
                </a:cubicBezTo>
                <a:cubicBezTo>
                  <a:pt x="292571" y="640338"/>
                  <a:pt x="293995" y="848286"/>
                  <a:pt x="291147" y="891015"/>
                </a:cubicBezTo>
                <a:cubicBezTo>
                  <a:pt x="288299" y="933744"/>
                  <a:pt x="255540" y="789890"/>
                  <a:pt x="265510" y="805557"/>
                </a:cubicBezTo>
                <a:cubicBezTo>
                  <a:pt x="275480" y="821224"/>
                  <a:pt x="325331" y="893863"/>
                  <a:pt x="350968" y="985018"/>
                </a:cubicBezTo>
                <a:cubicBezTo>
                  <a:pt x="376605" y="1076173"/>
                  <a:pt x="413637" y="1221453"/>
                  <a:pt x="419334" y="1352488"/>
                </a:cubicBezTo>
                <a:cubicBezTo>
                  <a:pt x="425031" y="1483523"/>
                  <a:pt x="397970" y="1617407"/>
                  <a:pt x="385151" y="1771231"/>
                </a:cubicBezTo>
                <a:cubicBezTo>
                  <a:pt x="372332" y="1925055"/>
                  <a:pt x="339573" y="2285403"/>
                  <a:pt x="342422" y="2275433"/>
                </a:cubicBezTo>
                <a:cubicBezTo>
                  <a:pt x="345270" y="2265463"/>
                  <a:pt x="375180" y="1893721"/>
                  <a:pt x="402242" y="1711411"/>
                </a:cubicBezTo>
                <a:cubicBezTo>
                  <a:pt x="429304" y="1529101"/>
                  <a:pt x="537551" y="1423703"/>
                  <a:pt x="504792" y="1181572"/>
                </a:cubicBezTo>
                <a:cubicBezTo>
                  <a:pt x="472033" y="939441"/>
                  <a:pt x="182900" y="446633"/>
                  <a:pt x="205689" y="258626"/>
                </a:cubicBezTo>
                <a:cubicBezTo>
                  <a:pt x="228478" y="70619"/>
                  <a:pt x="571734" y="90559"/>
                  <a:pt x="641525" y="53527"/>
                </a:cubicBezTo>
                <a:cubicBezTo>
                  <a:pt x="711316" y="16495"/>
                  <a:pt x="648646" y="-7718"/>
                  <a:pt x="615887" y="2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731B5D97-4A07-0439-65F4-0EE2797866BC}"/>
              </a:ext>
            </a:extLst>
          </p:cNvPr>
          <p:cNvSpPr/>
          <p:nvPr/>
        </p:nvSpPr>
        <p:spPr>
          <a:xfrm>
            <a:off x="4952205" y="749800"/>
            <a:ext cx="1458105" cy="263143"/>
          </a:xfrm>
          <a:custGeom>
            <a:avLst/>
            <a:gdLst>
              <a:gd name="connsiteX0" fmla="*/ 38539 w 1458105"/>
              <a:gd name="connsiteY0" fmla="*/ 250058 h 263143"/>
              <a:gd name="connsiteX1" fmla="*/ 123997 w 1458105"/>
              <a:gd name="connsiteY1" fmla="*/ 207329 h 263143"/>
              <a:gd name="connsiteX2" fmla="*/ 611107 w 1458105"/>
              <a:gd name="connsiteY2" fmla="*/ 2230 h 263143"/>
              <a:gd name="connsiteX3" fmla="*/ 1414412 w 1458105"/>
              <a:gd name="connsiteY3" fmla="*/ 96234 h 263143"/>
              <a:gd name="connsiteX4" fmla="*/ 1277679 w 1458105"/>
              <a:gd name="connsiteY4" fmla="*/ 62050 h 263143"/>
              <a:gd name="connsiteX5" fmla="*/ 653836 w 1458105"/>
              <a:gd name="connsiteY5" fmla="*/ 10776 h 263143"/>
              <a:gd name="connsiteX6" fmla="*/ 38539 w 1458105"/>
              <a:gd name="connsiteY6" fmla="*/ 250058 h 26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8105" h="263143">
                <a:moveTo>
                  <a:pt x="38539" y="250058"/>
                </a:moveTo>
                <a:cubicBezTo>
                  <a:pt x="-49768" y="282817"/>
                  <a:pt x="28569" y="248634"/>
                  <a:pt x="123997" y="207329"/>
                </a:cubicBezTo>
                <a:cubicBezTo>
                  <a:pt x="219425" y="166024"/>
                  <a:pt x="396038" y="20746"/>
                  <a:pt x="611107" y="2230"/>
                </a:cubicBezTo>
                <a:cubicBezTo>
                  <a:pt x="826176" y="-16286"/>
                  <a:pt x="1303317" y="86264"/>
                  <a:pt x="1414412" y="96234"/>
                </a:cubicBezTo>
                <a:cubicBezTo>
                  <a:pt x="1525507" y="106204"/>
                  <a:pt x="1404442" y="76293"/>
                  <a:pt x="1277679" y="62050"/>
                </a:cubicBezTo>
                <a:cubicBezTo>
                  <a:pt x="1150916" y="47807"/>
                  <a:pt x="856087" y="-21983"/>
                  <a:pt x="653836" y="10776"/>
                </a:cubicBezTo>
                <a:cubicBezTo>
                  <a:pt x="451586" y="43535"/>
                  <a:pt x="126846" y="217299"/>
                  <a:pt x="38539" y="250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7B3D486C-10FD-8B8E-ABFF-4BF56F5DEFE9}"/>
              </a:ext>
            </a:extLst>
          </p:cNvPr>
          <p:cNvSpPr/>
          <p:nvPr/>
        </p:nvSpPr>
        <p:spPr>
          <a:xfrm>
            <a:off x="6216465" y="829112"/>
            <a:ext cx="1423259" cy="1474426"/>
          </a:xfrm>
          <a:custGeom>
            <a:avLst/>
            <a:gdLst>
              <a:gd name="connsiteX0" fmla="*/ 64694 w 1423259"/>
              <a:gd name="connsiteY0" fmla="*/ 76742 h 1474426"/>
              <a:gd name="connsiteX1" fmla="*/ 158698 w 1423259"/>
              <a:gd name="connsiteY1" fmla="*/ 128017 h 1474426"/>
              <a:gd name="connsiteX2" fmla="*/ 987640 w 1423259"/>
              <a:gd name="connsiteY2" fmla="*/ 999688 h 1474426"/>
              <a:gd name="connsiteX3" fmla="*/ 1021823 w 1423259"/>
              <a:gd name="connsiteY3" fmla="*/ 956959 h 1474426"/>
              <a:gd name="connsiteX4" fmla="*/ 1414929 w 1423259"/>
              <a:gd name="connsiteY4" fmla="*/ 1461161 h 1474426"/>
              <a:gd name="connsiteX5" fmla="*/ 1226922 w 1423259"/>
              <a:gd name="connsiteY5" fmla="*/ 1221879 h 1474426"/>
              <a:gd name="connsiteX6" fmla="*/ 517621 w 1423259"/>
              <a:gd name="connsiteY6" fmla="*/ 136563 h 1474426"/>
              <a:gd name="connsiteX7" fmla="*/ 1013277 w 1423259"/>
              <a:gd name="connsiteY7" fmla="*/ 914230 h 1474426"/>
              <a:gd name="connsiteX8" fmla="*/ 765449 w 1423259"/>
              <a:gd name="connsiteY8" fmla="*/ 563852 h 1474426"/>
              <a:gd name="connsiteX9" fmla="*/ 1013277 w 1423259"/>
              <a:gd name="connsiteY9" fmla="*/ 811681 h 1474426"/>
              <a:gd name="connsiteX10" fmla="*/ 705628 w 1423259"/>
              <a:gd name="connsiteY10" fmla="*/ 580944 h 1474426"/>
              <a:gd name="connsiteX11" fmla="*/ 893636 w 1423259"/>
              <a:gd name="connsiteY11" fmla="*/ 820226 h 1474426"/>
              <a:gd name="connsiteX12" fmla="*/ 64694 w 1423259"/>
              <a:gd name="connsiteY12" fmla="*/ 76742 h 147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3259" h="1474426">
                <a:moveTo>
                  <a:pt x="64694" y="76742"/>
                </a:moveTo>
                <a:cubicBezTo>
                  <a:pt x="-57796" y="-38626"/>
                  <a:pt x="4874" y="-25807"/>
                  <a:pt x="158698" y="128017"/>
                </a:cubicBezTo>
                <a:cubicBezTo>
                  <a:pt x="312522" y="281841"/>
                  <a:pt x="843786" y="861531"/>
                  <a:pt x="987640" y="999688"/>
                </a:cubicBezTo>
                <a:cubicBezTo>
                  <a:pt x="1131494" y="1137845"/>
                  <a:pt x="950608" y="880047"/>
                  <a:pt x="1021823" y="956959"/>
                </a:cubicBezTo>
                <a:cubicBezTo>
                  <a:pt x="1093038" y="1033871"/>
                  <a:pt x="1380746" y="1417008"/>
                  <a:pt x="1414929" y="1461161"/>
                </a:cubicBezTo>
                <a:cubicBezTo>
                  <a:pt x="1449112" y="1505314"/>
                  <a:pt x="1376473" y="1442645"/>
                  <a:pt x="1226922" y="1221879"/>
                </a:cubicBezTo>
                <a:cubicBezTo>
                  <a:pt x="1077371" y="1001113"/>
                  <a:pt x="553229" y="187838"/>
                  <a:pt x="517621" y="136563"/>
                </a:cubicBezTo>
                <a:cubicBezTo>
                  <a:pt x="482014" y="85288"/>
                  <a:pt x="971972" y="843015"/>
                  <a:pt x="1013277" y="914230"/>
                </a:cubicBezTo>
                <a:cubicBezTo>
                  <a:pt x="1054582" y="985445"/>
                  <a:pt x="765449" y="580943"/>
                  <a:pt x="765449" y="563852"/>
                </a:cubicBezTo>
                <a:cubicBezTo>
                  <a:pt x="765449" y="546761"/>
                  <a:pt x="1023247" y="808832"/>
                  <a:pt x="1013277" y="811681"/>
                </a:cubicBezTo>
                <a:cubicBezTo>
                  <a:pt x="1003307" y="814530"/>
                  <a:pt x="725568" y="579520"/>
                  <a:pt x="705628" y="580944"/>
                </a:cubicBezTo>
                <a:cubicBezTo>
                  <a:pt x="685688" y="582368"/>
                  <a:pt x="994761" y="904260"/>
                  <a:pt x="893636" y="820226"/>
                </a:cubicBezTo>
                <a:cubicBezTo>
                  <a:pt x="792511" y="736192"/>
                  <a:pt x="187184" y="192110"/>
                  <a:pt x="64694" y="76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04299824-D4FD-44E7-4973-F58C68E5FC47}"/>
              </a:ext>
            </a:extLst>
          </p:cNvPr>
          <p:cNvSpPr/>
          <p:nvPr/>
        </p:nvSpPr>
        <p:spPr>
          <a:xfrm>
            <a:off x="5431298" y="741975"/>
            <a:ext cx="1008385" cy="223802"/>
          </a:xfrm>
          <a:custGeom>
            <a:avLst/>
            <a:gdLst>
              <a:gd name="connsiteX0" fmla="*/ 3827 w 1008385"/>
              <a:gd name="connsiteY0" fmla="*/ 223700 h 223802"/>
              <a:gd name="connsiteX1" fmla="*/ 482392 w 1008385"/>
              <a:gd name="connsiteY1" fmla="*/ 95513 h 223802"/>
              <a:gd name="connsiteX2" fmla="*/ 1003685 w 1008385"/>
              <a:gd name="connsiteY2" fmla="*/ 215154 h 223802"/>
              <a:gd name="connsiteX3" fmla="*/ 704582 w 1008385"/>
              <a:gd name="connsiteY3" fmla="*/ 129696 h 223802"/>
              <a:gd name="connsiteX4" fmla="*/ 123468 w 1008385"/>
              <a:gd name="connsiteY4" fmla="*/ 1509 h 223802"/>
              <a:gd name="connsiteX5" fmla="*/ 251655 w 1008385"/>
              <a:gd name="connsiteY5" fmla="*/ 69875 h 223802"/>
              <a:gd name="connsiteX6" fmla="*/ 3827 w 1008385"/>
              <a:gd name="connsiteY6" fmla="*/ 223700 h 22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385" h="223802">
                <a:moveTo>
                  <a:pt x="3827" y="223700"/>
                </a:moveTo>
                <a:cubicBezTo>
                  <a:pt x="42283" y="227973"/>
                  <a:pt x="315749" y="96937"/>
                  <a:pt x="482392" y="95513"/>
                </a:cubicBezTo>
                <a:cubicBezTo>
                  <a:pt x="649035" y="94089"/>
                  <a:pt x="966653" y="209457"/>
                  <a:pt x="1003685" y="215154"/>
                </a:cubicBezTo>
                <a:cubicBezTo>
                  <a:pt x="1040717" y="220851"/>
                  <a:pt x="851285" y="165304"/>
                  <a:pt x="704582" y="129696"/>
                </a:cubicBezTo>
                <a:cubicBezTo>
                  <a:pt x="557879" y="94088"/>
                  <a:pt x="198956" y="11479"/>
                  <a:pt x="123468" y="1509"/>
                </a:cubicBezTo>
                <a:cubicBezTo>
                  <a:pt x="47980" y="-8461"/>
                  <a:pt x="274444" y="32843"/>
                  <a:pt x="251655" y="69875"/>
                </a:cubicBezTo>
                <a:cubicBezTo>
                  <a:pt x="228866" y="106907"/>
                  <a:pt x="-34629" y="219427"/>
                  <a:pt x="3827" y="223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1F05560C-F89F-DAF1-4F01-C51FD0E9D2C4}"/>
              </a:ext>
            </a:extLst>
          </p:cNvPr>
          <p:cNvSpPr/>
          <p:nvPr/>
        </p:nvSpPr>
        <p:spPr>
          <a:xfrm>
            <a:off x="7374500" y="1879610"/>
            <a:ext cx="728085" cy="1487489"/>
          </a:xfrm>
          <a:custGeom>
            <a:avLst/>
            <a:gdLst>
              <a:gd name="connsiteX0" fmla="*/ 521 w 728085"/>
              <a:gd name="connsiteY0" fmla="*/ 60285 h 1487489"/>
              <a:gd name="connsiteX1" fmla="*/ 684184 w 728085"/>
              <a:gd name="connsiteY1" fmla="*/ 1410521 h 1487489"/>
              <a:gd name="connsiteX2" fmla="*/ 607272 w 728085"/>
              <a:gd name="connsiteY2" fmla="*/ 1179784 h 1487489"/>
              <a:gd name="connsiteX3" fmla="*/ 179982 w 728085"/>
              <a:gd name="connsiteY3" fmla="*/ 465 h 1487489"/>
              <a:gd name="connsiteX4" fmla="*/ 564543 w 728085"/>
              <a:gd name="connsiteY4" fmla="*/ 1025960 h 1487489"/>
              <a:gd name="connsiteX5" fmla="*/ 521 w 728085"/>
              <a:gd name="connsiteY5" fmla="*/ 60285 h 148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085" h="1487489">
                <a:moveTo>
                  <a:pt x="521" y="60285"/>
                </a:moveTo>
                <a:cubicBezTo>
                  <a:pt x="20461" y="124378"/>
                  <a:pt x="583059" y="1223938"/>
                  <a:pt x="684184" y="1410521"/>
                </a:cubicBezTo>
                <a:cubicBezTo>
                  <a:pt x="785309" y="1597104"/>
                  <a:pt x="691306" y="1414793"/>
                  <a:pt x="607272" y="1179784"/>
                </a:cubicBezTo>
                <a:cubicBezTo>
                  <a:pt x="523238" y="944775"/>
                  <a:pt x="187104" y="26102"/>
                  <a:pt x="179982" y="465"/>
                </a:cubicBezTo>
                <a:cubicBezTo>
                  <a:pt x="172861" y="-25172"/>
                  <a:pt x="590180" y="1017414"/>
                  <a:pt x="564543" y="1025960"/>
                </a:cubicBezTo>
                <a:cubicBezTo>
                  <a:pt x="538906" y="1034506"/>
                  <a:pt x="-19419" y="-3808"/>
                  <a:pt x="521" y="60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5661D240-7B75-6DFB-AB89-8D989C37447B}"/>
              </a:ext>
            </a:extLst>
          </p:cNvPr>
          <p:cNvSpPr/>
          <p:nvPr/>
        </p:nvSpPr>
        <p:spPr>
          <a:xfrm>
            <a:off x="8033798" y="3016049"/>
            <a:ext cx="1009189" cy="2273469"/>
          </a:xfrm>
          <a:custGeom>
            <a:avLst/>
            <a:gdLst>
              <a:gd name="connsiteX0" fmla="*/ 7795 w 1009189"/>
              <a:gd name="connsiteY0" fmla="*/ 616 h 2273469"/>
              <a:gd name="connsiteX1" fmla="*/ 212894 w 1009189"/>
              <a:gd name="connsiteY1" fmla="*/ 1068841 h 2273469"/>
              <a:gd name="connsiteX2" fmla="*/ 494905 w 1009189"/>
              <a:gd name="connsiteY2" fmla="*/ 1624317 h 2273469"/>
              <a:gd name="connsiteX3" fmla="*/ 409447 w 1009189"/>
              <a:gd name="connsiteY3" fmla="*/ 1453401 h 2273469"/>
              <a:gd name="connsiteX4" fmla="*/ 982015 w 1009189"/>
              <a:gd name="connsiteY4" fmla="*/ 2231069 h 2273469"/>
              <a:gd name="connsiteX5" fmla="*/ 862374 w 1009189"/>
              <a:gd name="connsiteY5" fmla="*/ 2102882 h 2273469"/>
              <a:gd name="connsiteX6" fmla="*/ 383809 w 1009189"/>
              <a:gd name="connsiteY6" fmla="*/ 1530314 h 2273469"/>
              <a:gd name="connsiteX7" fmla="*/ 76161 w 1009189"/>
              <a:gd name="connsiteY7" fmla="*/ 923562 h 2273469"/>
              <a:gd name="connsiteX8" fmla="*/ 7795 w 1009189"/>
              <a:gd name="connsiteY8" fmla="*/ 616 h 227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189" h="2273469">
                <a:moveTo>
                  <a:pt x="7795" y="616"/>
                </a:moveTo>
                <a:cubicBezTo>
                  <a:pt x="30584" y="24829"/>
                  <a:pt x="131709" y="798224"/>
                  <a:pt x="212894" y="1068841"/>
                </a:cubicBezTo>
                <a:cubicBezTo>
                  <a:pt x="294079" y="1339458"/>
                  <a:pt x="462146" y="1560224"/>
                  <a:pt x="494905" y="1624317"/>
                </a:cubicBezTo>
                <a:cubicBezTo>
                  <a:pt x="527664" y="1688410"/>
                  <a:pt x="328262" y="1352276"/>
                  <a:pt x="409447" y="1453401"/>
                </a:cubicBezTo>
                <a:cubicBezTo>
                  <a:pt x="490632" y="1554526"/>
                  <a:pt x="906527" y="2122822"/>
                  <a:pt x="982015" y="2231069"/>
                </a:cubicBezTo>
                <a:cubicBezTo>
                  <a:pt x="1057503" y="2339316"/>
                  <a:pt x="962075" y="2219674"/>
                  <a:pt x="862374" y="2102882"/>
                </a:cubicBezTo>
                <a:cubicBezTo>
                  <a:pt x="762673" y="1986090"/>
                  <a:pt x="514844" y="1726867"/>
                  <a:pt x="383809" y="1530314"/>
                </a:cubicBezTo>
                <a:cubicBezTo>
                  <a:pt x="252774" y="1333761"/>
                  <a:pt x="138830" y="1175663"/>
                  <a:pt x="76161" y="923562"/>
                </a:cubicBezTo>
                <a:cubicBezTo>
                  <a:pt x="13492" y="671461"/>
                  <a:pt x="-14994" y="-23597"/>
                  <a:pt x="7795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AEB4CADB-5F8D-00DA-C4F6-3645427B1C4A}"/>
              </a:ext>
            </a:extLst>
          </p:cNvPr>
          <p:cNvSpPr/>
          <p:nvPr/>
        </p:nvSpPr>
        <p:spPr>
          <a:xfrm>
            <a:off x="8708147" y="4845425"/>
            <a:ext cx="194230" cy="1431032"/>
          </a:xfrm>
          <a:custGeom>
            <a:avLst/>
            <a:gdLst>
              <a:gd name="connsiteX0" fmla="*/ 94021 w 194230"/>
              <a:gd name="connsiteY0" fmla="*/ 40 h 1431032"/>
              <a:gd name="connsiteX1" fmla="*/ 17 w 194230"/>
              <a:gd name="connsiteY1" fmla="*/ 435876 h 1431032"/>
              <a:gd name="connsiteX2" fmla="*/ 102567 w 194230"/>
              <a:gd name="connsiteY2" fmla="*/ 786254 h 1431032"/>
              <a:gd name="connsiteX3" fmla="*/ 94021 w 194230"/>
              <a:gd name="connsiteY3" fmla="*/ 649521 h 1431032"/>
              <a:gd name="connsiteX4" fmla="*/ 170933 w 194230"/>
              <a:gd name="connsiteY4" fmla="*/ 1162268 h 1431032"/>
              <a:gd name="connsiteX5" fmla="*/ 188025 w 194230"/>
              <a:gd name="connsiteY5" fmla="*/ 1427188 h 1431032"/>
              <a:gd name="connsiteX6" fmla="*/ 76930 w 194230"/>
              <a:gd name="connsiteY6" fmla="*/ 974261 h 1431032"/>
              <a:gd name="connsiteX7" fmla="*/ 145296 w 194230"/>
              <a:gd name="connsiteY7" fmla="*/ 290597 h 1431032"/>
              <a:gd name="connsiteX8" fmla="*/ 111113 w 194230"/>
              <a:gd name="connsiteY8" fmla="*/ 666612 h 1431032"/>
              <a:gd name="connsiteX9" fmla="*/ 68384 w 194230"/>
              <a:gd name="connsiteY9" fmla="*/ 495696 h 1431032"/>
              <a:gd name="connsiteX10" fmla="*/ 59838 w 194230"/>
              <a:gd name="connsiteY10" fmla="*/ 410239 h 1431032"/>
              <a:gd name="connsiteX11" fmla="*/ 94021 w 194230"/>
              <a:gd name="connsiteY11" fmla="*/ 40 h 14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230" h="1431032">
                <a:moveTo>
                  <a:pt x="94021" y="40"/>
                </a:moveTo>
                <a:cubicBezTo>
                  <a:pt x="84051" y="4313"/>
                  <a:pt x="-1407" y="304840"/>
                  <a:pt x="17" y="435876"/>
                </a:cubicBezTo>
                <a:cubicBezTo>
                  <a:pt x="1441" y="566912"/>
                  <a:pt x="86900" y="750647"/>
                  <a:pt x="102567" y="786254"/>
                </a:cubicBezTo>
                <a:cubicBezTo>
                  <a:pt x="118234" y="821862"/>
                  <a:pt x="82627" y="586852"/>
                  <a:pt x="94021" y="649521"/>
                </a:cubicBezTo>
                <a:cubicBezTo>
                  <a:pt x="105415" y="712190"/>
                  <a:pt x="155266" y="1032657"/>
                  <a:pt x="170933" y="1162268"/>
                </a:cubicBezTo>
                <a:cubicBezTo>
                  <a:pt x="186600" y="1291879"/>
                  <a:pt x="203692" y="1458522"/>
                  <a:pt x="188025" y="1427188"/>
                </a:cubicBezTo>
                <a:cubicBezTo>
                  <a:pt x="172358" y="1395854"/>
                  <a:pt x="84051" y="1163693"/>
                  <a:pt x="76930" y="974261"/>
                </a:cubicBezTo>
                <a:cubicBezTo>
                  <a:pt x="69809" y="784829"/>
                  <a:pt x="139599" y="341872"/>
                  <a:pt x="145296" y="290597"/>
                </a:cubicBezTo>
                <a:cubicBezTo>
                  <a:pt x="150993" y="239322"/>
                  <a:pt x="123932" y="632429"/>
                  <a:pt x="111113" y="666612"/>
                </a:cubicBezTo>
                <a:cubicBezTo>
                  <a:pt x="98294" y="700795"/>
                  <a:pt x="76930" y="538425"/>
                  <a:pt x="68384" y="495696"/>
                </a:cubicBezTo>
                <a:cubicBezTo>
                  <a:pt x="59838" y="452967"/>
                  <a:pt x="49868" y="492848"/>
                  <a:pt x="59838" y="410239"/>
                </a:cubicBezTo>
                <a:cubicBezTo>
                  <a:pt x="69808" y="327630"/>
                  <a:pt x="103991" y="-4233"/>
                  <a:pt x="94021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BB5A3822-4386-6EFC-1C3F-1E4508683B2A}"/>
              </a:ext>
            </a:extLst>
          </p:cNvPr>
          <p:cNvSpPr/>
          <p:nvPr/>
        </p:nvSpPr>
        <p:spPr>
          <a:xfrm>
            <a:off x="8201418" y="5800157"/>
            <a:ext cx="770248" cy="1430691"/>
          </a:xfrm>
          <a:custGeom>
            <a:avLst/>
            <a:gdLst>
              <a:gd name="connsiteX0" fmla="*/ 412743 w 770248"/>
              <a:gd name="connsiteY0" fmla="*/ 28075 h 1430691"/>
              <a:gd name="connsiteX1" fmla="*/ 464018 w 770248"/>
              <a:gd name="connsiteY1" fmla="*/ 122079 h 1430691"/>
              <a:gd name="connsiteX2" fmla="*/ 609296 w 770248"/>
              <a:gd name="connsiteY2" fmla="*/ 515185 h 1430691"/>
              <a:gd name="connsiteX3" fmla="*/ 421289 w 770248"/>
              <a:gd name="connsiteY3" fmla="*/ 839925 h 1430691"/>
              <a:gd name="connsiteX4" fmla="*/ 515292 w 770248"/>
              <a:gd name="connsiteY4" fmla="*/ 745922 h 1430691"/>
              <a:gd name="connsiteX5" fmla="*/ 284556 w 770248"/>
              <a:gd name="connsiteY5" fmla="*/ 959566 h 1430691"/>
              <a:gd name="connsiteX6" fmla="*/ 438380 w 770248"/>
              <a:gd name="connsiteY6" fmla="*/ 959566 h 1430691"/>
              <a:gd name="connsiteX7" fmla="*/ 344376 w 770248"/>
              <a:gd name="connsiteY7" fmla="*/ 1070662 h 1430691"/>
              <a:gd name="connsiteX8" fmla="*/ 2545 w 770248"/>
              <a:gd name="connsiteY8" fmla="*/ 1429585 h 1430691"/>
              <a:gd name="connsiteX9" fmla="*/ 216189 w 770248"/>
              <a:gd name="connsiteY9" fmla="*/ 1164665 h 1430691"/>
              <a:gd name="connsiteX10" fmla="*/ 711846 w 770248"/>
              <a:gd name="connsiteY10" fmla="*/ 669009 h 1430691"/>
              <a:gd name="connsiteX11" fmla="*/ 481109 w 770248"/>
              <a:gd name="connsiteY11" fmla="*/ 771559 h 1430691"/>
              <a:gd name="connsiteX12" fmla="*/ 737483 w 770248"/>
              <a:gd name="connsiteY12" fmla="*/ 540822 h 1430691"/>
              <a:gd name="connsiteX13" fmla="*/ 763120 w 770248"/>
              <a:gd name="connsiteY13" fmla="*/ 532277 h 1430691"/>
              <a:gd name="connsiteX14" fmla="*/ 703300 w 770248"/>
              <a:gd name="connsiteY14" fmla="*/ 566460 h 1430691"/>
              <a:gd name="connsiteX15" fmla="*/ 412743 w 770248"/>
              <a:gd name="connsiteY15" fmla="*/ 28075 h 14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0248" h="1430691">
                <a:moveTo>
                  <a:pt x="412743" y="28075"/>
                </a:moveTo>
                <a:cubicBezTo>
                  <a:pt x="372863" y="-45988"/>
                  <a:pt x="431259" y="40894"/>
                  <a:pt x="464018" y="122079"/>
                </a:cubicBezTo>
                <a:cubicBezTo>
                  <a:pt x="496777" y="203264"/>
                  <a:pt x="616417" y="395544"/>
                  <a:pt x="609296" y="515185"/>
                </a:cubicBezTo>
                <a:cubicBezTo>
                  <a:pt x="602175" y="634826"/>
                  <a:pt x="436956" y="801469"/>
                  <a:pt x="421289" y="839925"/>
                </a:cubicBezTo>
                <a:cubicBezTo>
                  <a:pt x="405622" y="878381"/>
                  <a:pt x="538081" y="725982"/>
                  <a:pt x="515292" y="745922"/>
                </a:cubicBezTo>
                <a:cubicBezTo>
                  <a:pt x="492503" y="765862"/>
                  <a:pt x="297375" y="923959"/>
                  <a:pt x="284556" y="959566"/>
                </a:cubicBezTo>
                <a:cubicBezTo>
                  <a:pt x="271737" y="995173"/>
                  <a:pt x="428410" y="941050"/>
                  <a:pt x="438380" y="959566"/>
                </a:cubicBezTo>
                <a:cubicBezTo>
                  <a:pt x="448350" y="978082"/>
                  <a:pt x="417015" y="992326"/>
                  <a:pt x="344376" y="1070662"/>
                </a:cubicBezTo>
                <a:cubicBezTo>
                  <a:pt x="271737" y="1148998"/>
                  <a:pt x="23909" y="1413918"/>
                  <a:pt x="2545" y="1429585"/>
                </a:cubicBezTo>
                <a:cubicBezTo>
                  <a:pt x="-18820" y="1445252"/>
                  <a:pt x="97972" y="1291428"/>
                  <a:pt x="216189" y="1164665"/>
                </a:cubicBezTo>
                <a:cubicBezTo>
                  <a:pt x="334406" y="1037902"/>
                  <a:pt x="667693" y="734527"/>
                  <a:pt x="711846" y="669009"/>
                </a:cubicBezTo>
                <a:cubicBezTo>
                  <a:pt x="755999" y="603491"/>
                  <a:pt x="476836" y="792923"/>
                  <a:pt x="481109" y="771559"/>
                </a:cubicBezTo>
                <a:cubicBezTo>
                  <a:pt x="485382" y="750195"/>
                  <a:pt x="690481" y="580702"/>
                  <a:pt x="737483" y="540822"/>
                </a:cubicBezTo>
                <a:cubicBezTo>
                  <a:pt x="784485" y="500942"/>
                  <a:pt x="768817" y="528004"/>
                  <a:pt x="763120" y="532277"/>
                </a:cubicBezTo>
                <a:cubicBezTo>
                  <a:pt x="757423" y="536550"/>
                  <a:pt x="763120" y="643372"/>
                  <a:pt x="703300" y="566460"/>
                </a:cubicBezTo>
                <a:cubicBezTo>
                  <a:pt x="643480" y="489548"/>
                  <a:pt x="452623" y="102138"/>
                  <a:pt x="412743" y="28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86062A86-07B5-9F15-FFD2-1FCD1DFCC0AB}"/>
              </a:ext>
            </a:extLst>
          </p:cNvPr>
          <p:cNvSpPr/>
          <p:nvPr/>
        </p:nvSpPr>
        <p:spPr>
          <a:xfrm>
            <a:off x="7929572" y="6702735"/>
            <a:ext cx="586414" cy="2549505"/>
          </a:xfrm>
          <a:custGeom>
            <a:avLst/>
            <a:gdLst>
              <a:gd name="connsiteX0" fmla="*/ 342757 w 586414"/>
              <a:gd name="connsiteY0" fmla="*/ 99717 h 2549505"/>
              <a:gd name="connsiteX1" fmla="*/ 394032 w 586414"/>
              <a:gd name="connsiteY1" fmla="*/ 202267 h 2549505"/>
              <a:gd name="connsiteX2" fmla="*/ 513673 w 586414"/>
              <a:gd name="connsiteY2" fmla="*/ 877385 h 2549505"/>
              <a:gd name="connsiteX3" fmla="*/ 573493 w 586414"/>
              <a:gd name="connsiteY3" fmla="*/ 1407224 h 2549505"/>
              <a:gd name="connsiteX4" fmla="*/ 564948 w 586414"/>
              <a:gd name="connsiteY4" fmla="*/ 1193579 h 2549505"/>
              <a:gd name="connsiteX5" fmla="*/ 582039 w 586414"/>
              <a:gd name="connsiteY5" fmla="*/ 1586686 h 2549505"/>
              <a:gd name="connsiteX6" fmla="*/ 470944 w 586414"/>
              <a:gd name="connsiteY6" fmla="*/ 1868697 h 2549505"/>
              <a:gd name="connsiteX7" fmla="*/ 9471 w 586414"/>
              <a:gd name="connsiteY7" fmla="*/ 2535269 h 2549505"/>
              <a:gd name="connsiteX8" fmla="*/ 180387 w 586414"/>
              <a:gd name="connsiteY8" fmla="*/ 2304532 h 2549505"/>
              <a:gd name="connsiteX9" fmla="*/ 428215 w 586414"/>
              <a:gd name="connsiteY9" fmla="*/ 2065250 h 2549505"/>
              <a:gd name="connsiteX10" fmla="*/ 582039 w 586414"/>
              <a:gd name="connsiteY10" fmla="*/ 1766147 h 2549505"/>
              <a:gd name="connsiteX11" fmla="*/ 488035 w 586414"/>
              <a:gd name="connsiteY11" fmla="*/ 1116667 h 2549505"/>
              <a:gd name="connsiteX12" fmla="*/ 556402 w 586414"/>
              <a:gd name="connsiteY12" fmla="*/ 1518319 h 2549505"/>
              <a:gd name="connsiteX13" fmla="*/ 342757 w 586414"/>
              <a:gd name="connsiteY13" fmla="*/ 99717 h 254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414" h="2549505">
                <a:moveTo>
                  <a:pt x="342757" y="99717"/>
                </a:moveTo>
                <a:cubicBezTo>
                  <a:pt x="315695" y="-119625"/>
                  <a:pt x="365546" y="72656"/>
                  <a:pt x="394032" y="202267"/>
                </a:cubicBezTo>
                <a:cubicBezTo>
                  <a:pt x="422518" y="331878"/>
                  <a:pt x="483763" y="676559"/>
                  <a:pt x="513673" y="877385"/>
                </a:cubicBezTo>
                <a:cubicBezTo>
                  <a:pt x="543583" y="1078211"/>
                  <a:pt x="564947" y="1354525"/>
                  <a:pt x="573493" y="1407224"/>
                </a:cubicBezTo>
                <a:cubicBezTo>
                  <a:pt x="582039" y="1459923"/>
                  <a:pt x="563524" y="1163669"/>
                  <a:pt x="564948" y="1193579"/>
                </a:cubicBezTo>
                <a:cubicBezTo>
                  <a:pt x="566372" y="1223489"/>
                  <a:pt x="597706" y="1474166"/>
                  <a:pt x="582039" y="1586686"/>
                </a:cubicBezTo>
                <a:cubicBezTo>
                  <a:pt x="566372" y="1699206"/>
                  <a:pt x="566372" y="1710600"/>
                  <a:pt x="470944" y="1868697"/>
                </a:cubicBezTo>
                <a:cubicBezTo>
                  <a:pt x="375516" y="2026794"/>
                  <a:pt x="57897" y="2462630"/>
                  <a:pt x="9471" y="2535269"/>
                </a:cubicBezTo>
                <a:cubicBezTo>
                  <a:pt x="-38955" y="2607908"/>
                  <a:pt x="110596" y="2382868"/>
                  <a:pt x="180387" y="2304532"/>
                </a:cubicBezTo>
                <a:cubicBezTo>
                  <a:pt x="250178" y="2226196"/>
                  <a:pt x="361273" y="2154981"/>
                  <a:pt x="428215" y="2065250"/>
                </a:cubicBezTo>
                <a:cubicBezTo>
                  <a:pt x="495157" y="1975519"/>
                  <a:pt x="572069" y="1924244"/>
                  <a:pt x="582039" y="1766147"/>
                </a:cubicBezTo>
                <a:cubicBezTo>
                  <a:pt x="592009" y="1608050"/>
                  <a:pt x="492308" y="1157972"/>
                  <a:pt x="488035" y="1116667"/>
                </a:cubicBezTo>
                <a:cubicBezTo>
                  <a:pt x="483762" y="1075362"/>
                  <a:pt x="580615" y="1686386"/>
                  <a:pt x="556402" y="1518319"/>
                </a:cubicBezTo>
                <a:cubicBezTo>
                  <a:pt x="532189" y="1350252"/>
                  <a:pt x="369819" y="319059"/>
                  <a:pt x="342757" y="99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BE90EDC5-E8DF-B3DC-2EFB-B80C59C7F6F6}"/>
              </a:ext>
            </a:extLst>
          </p:cNvPr>
          <p:cNvSpPr/>
          <p:nvPr/>
        </p:nvSpPr>
        <p:spPr>
          <a:xfrm>
            <a:off x="6861544" y="7517484"/>
            <a:ext cx="472175" cy="1014221"/>
          </a:xfrm>
          <a:custGeom>
            <a:avLst/>
            <a:gdLst>
              <a:gd name="connsiteX0" fmla="*/ 26366 w 472175"/>
              <a:gd name="connsiteY0" fmla="*/ 11361 h 1014221"/>
              <a:gd name="connsiteX1" fmla="*/ 299832 w 472175"/>
              <a:gd name="connsiteY1" fmla="*/ 609566 h 1014221"/>
              <a:gd name="connsiteX2" fmla="*/ 470748 w 472175"/>
              <a:gd name="connsiteY2" fmla="*/ 1011219 h 1014221"/>
              <a:gd name="connsiteX3" fmla="*/ 376744 w 472175"/>
              <a:gd name="connsiteY3" fmla="*/ 789028 h 1014221"/>
              <a:gd name="connsiteX4" fmla="*/ 291286 w 472175"/>
              <a:gd name="connsiteY4" fmla="*/ 712116 h 1014221"/>
              <a:gd name="connsiteX5" fmla="*/ 729 w 472175"/>
              <a:gd name="connsiteY5" fmla="*/ 635204 h 1014221"/>
              <a:gd name="connsiteX6" fmla="*/ 214374 w 472175"/>
              <a:gd name="connsiteY6" fmla="*/ 695024 h 1014221"/>
              <a:gd name="connsiteX7" fmla="*/ 402381 w 472175"/>
              <a:gd name="connsiteY7" fmla="*/ 806120 h 1014221"/>
              <a:gd name="connsiteX8" fmla="*/ 120370 w 472175"/>
              <a:gd name="connsiteY8" fmla="*/ 259189 h 1014221"/>
              <a:gd name="connsiteX9" fmla="*/ 26366 w 472175"/>
              <a:gd name="connsiteY9" fmla="*/ 11361 h 1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175" h="1014221">
                <a:moveTo>
                  <a:pt x="26366" y="11361"/>
                </a:moveTo>
                <a:cubicBezTo>
                  <a:pt x="56276" y="69757"/>
                  <a:pt x="225768" y="442923"/>
                  <a:pt x="299832" y="609566"/>
                </a:cubicBezTo>
                <a:cubicBezTo>
                  <a:pt x="373896" y="776209"/>
                  <a:pt x="457929" y="981309"/>
                  <a:pt x="470748" y="1011219"/>
                </a:cubicBezTo>
                <a:cubicBezTo>
                  <a:pt x="483567" y="1041129"/>
                  <a:pt x="406654" y="838879"/>
                  <a:pt x="376744" y="789028"/>
                </a:cubicBezTo>
                <a:cubicBezTo>
                  <a:pt x="346834" y="739178"/>
                  <a:pt x="353955" y="737753"/>
                  <a:pt x="291286" y="712116"/>
                </a:cubicBezTo>
                <a:cubicBezTo>
                  <a:pt x="228617" y="686479"/>
                  <a:pt x="13547" y="638053"/>
                  <a:pt x="729" y="635204"/>
                </a:cubicBezTo>
                <a:cubicBezTo>
                  <a:pt x="-12089" y="632355"/>
                  <a:pt x="147432" y="666538"/>
                  <a:pt x="214374" y="695024"/>
                </a:cubicBezTo>
                <a:cubicBezTo>
                  <a:pt x="281316" y="723510"/>
                  <a:pt x="418048" y="878759"/>
                  <a:pt x="402381" y="806120"/>
                </a:cubicBezTo>
                <a:cubicBezTo>
                  <a:pt x="386714" y="733481"/>
                  <a:pt x="185888" y="385952"/>
                  <a:pt x="120370" y="259189"/>
                </a:cubicBezTo>
                <a:cubicBezTo>
                  <a:pt x="54852" y="132426"/>
                  <a:pt x="-3544" y="-47035"/>
                  <a:pt x="26366" y="11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1F8890C-2382-D7B4-A383-744F6CD16415}"/>
              </a:ext>
            </a:extLst>
          </p:cNvPr>
          <p:cNvSpPr/>
          <p:nvPr/>
        </p:nvSpPr>
        <p:spPr>
          <a:xfrm>
            <a:off x="6775871" y="7444724"/>
            <a:ext cx="513272" cy="1212166"/>
          </a:xfrm>
          <a:custGeom>
            <a:avLst/>
            <a:gdLst>
              <a:gd name="connsiteX0" fmla="*/ 944 w 513272"/>
              <a:gd name="connsiteY0" fmla="*/ 7209 h 1212166"/>
              <a:gd name="connsiteX1" fmla="*/ 411142 w 513272"/>
              <a:gd name="connsiteY1" fmla="*/ 1152345 h 1212166"/>
              <a:gd name="connsiteX2" fmla="*/ 359867 w 513272"/>
              <a:gd name="connsiteY2" fmla="*/ 930155 h 1212166"/>
              <a:gd name="connsiteX3" fmla="*/ 479508 w 513272"/>
              <a:gd name="connsiteY3" fmla="*/ 1143799 h 1212166"/>
              <a:gd name="connsiteX4" fmla="*/ 342776 w 513272"/>
              <a:gd name="connsiteY4" fmla="*/ 1126708 h 1212166"/>
              <a:gd name="connsiteX5" fmla="*/ 77856 w 513272"/>
              <a:gd name="connsiteY5" fmla="*/ 1212166 h 1212166"/>
              <a:gd name="connsiteX6" fmla="*/ 470963 w 513272"/>
              <a:gd name="connsiteY6" fmla="*/ 1126708 h 1212166"/>
              <a:gd name="connsiteX7" fmla="*/ 496600 w 513272"/>
              <a:gd name="connsiteY7" fmla="*/ 1126708 h 1212166"/>
              <a:gd name="connsiteX8" fmla="*/ 419688 w 513272"/>
              <a:gd name="connsiteY8" fmla="*/ 981429 h 1212166"/>
              <a:gd name="connsiteX9" fmla="*/ 419688 w 513272"/>
              <a:gd name="connsiteY9" fmla="*/ 263583 h 1212166"/>
              <a:gd name="connsiteX10" fmla="*/ 359867 w 513272"/>
              <a:gd name="connsiteY10" fmla="*/ 870334 h 1212166"/>
              <a:gd name="connsiteX11" fmla="*/ 300047 w 513272"/>
              <a:gd name="connsiteY11" fmla="*/ 673781 h 1212166"/>
              <a:gd name="connsiteX12" fmla="*/ 944 w 513272"/>
              <a:gd name="connsiteY12" fmla="*/ 7209 h 121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272" h="1212166">
                <a:moveTo>
                  <a:pt x="944" y="7209"/>
                </a:moveTo>
                <a:cubicBezTo>
                  <a:pt x="19460" y="86969"/>
                  <a:pt x="351322" y="998521"/>
                  <a:pt x="411142" y="1152345"/>
                </a:cubicBezTo>
                <a:cubicBezTo>
                  <a:pt x="470963" y="1306169"/>
                  <a:pt x="348473" y="931579"/>
                  <a:pt x="359867" y="930155"/>
                </a:cubicBezTo>
                <a:cubicBezTo>
                  <a:pt x="371261" y="928731"/>
                  <a:pt x="482356" y="1111040"/>
                  <a:pt x="479508" y="1143799"/>
                </a:cubicBezTo>
                <a:cubicBezTo>
                  <a:pt x="476660" y="1176558"/>
                  <a:pt x="409718" y="1115314"/>
                  <a:pt x="342776" y="1126708"/>
                </a:cubicBezTo>
                <a:cubicBezTo>
                  <a:pt x="275834" y="1138102"/>
                  <a:pt x="56492" y="1212166"/>
                  <a:pt x="77856" y="1212166"/>
                </a:cubicBezTo>
                <a:cubicBezTo>
                  <a:pt x="99220" y="1212166"/>
                  <a:pt x="470963" y="1126708"/>
                  <a:pt x="470963" y="1126708"/>
                </a:cubicBezTo>
                <a:cubicBezTo>
                  <a:pt x="540754" y="1112465"/>
                  <a:pt x="505146" y="1150921"/>
                  <a:pt x="496600" y="1126708"/>
                </a:cubicBezTo>
                <a:cubicBezTo>
                  <a:pt x="488054" y="1102495"/>
                  <a:pt x="432507" y="1125283"/>
                  <a:pt x="419688" y="981429"/>
                </a:cubicBezTo>
                <a:cubicBezTo>
                  <a:pt x="406869" y="837575"/>
                  <a:pt x="429658" y="282099"/>
                  <a:pt x="419688" y="263583"/>
                </a:cubicBezTo>
                <a:cubicBezTo>
                  <a:pt x="409718" y="245067"/>
                  <a:pt x="379807" y="801968"/>
                  <a:pt x="359867" y="870334"/>
                </a:cubicBezTo>
                <a:cubicBezTo>
                  <a:pt x="339927" y="938700"/>
                  <a:pt x="358443" y="814787"/>
                  <a:pt x="300047" y="673781"/>
                </a:cubicBezTo>
                <a:cubicBezTo>
                  <a:pt x="241651" y="532775"/>
                  <a:pt x="-17572" y="-72551"/>
                  <a:pt x="944" y="7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E3128601-881A-F5B6-95AD-82F775F28645}"/>
              </a:ext>
            </a:extLst>
          </p:cNvPr>
          <p:cNvSpPr/>
          <p:nvPr/>
        </p:nvSpPr>
        <p:spPr>
          <a:xfrm>
            <a:off x="6870614" y="8135596"/>
            <a:ext cx="653799" cy="589660"/>
          </a:xfrm>
          <a:custGeom>
            <a:avLst/>
            <a:gdLst>
              <a:gd name="connsiteX0" fmla="*/ 649685 w 653799"/>
              <a:gd name="connsiteY0" fmla="*/ 0 h 589660"/>
              <a:gd name="connsiteX1" fmla="*/ 504407 w 653799"/>
              <a:gd name="connsiteY1" fmla="*/ 307649 h 589660"/>
              <a:gd name="connsiteX2" fmla="*/ 256579 w 653799"/>
              <a:gd name="connsiteY2" fmla="*/ 487111 h 589660"/>
              <a:gd name="connsiteX3" fmla="*/ 205 w 653799"/>
              <a:gd name="connsiteY3" fmla="*/ 589660 h 589660"/>
              <a:gd name="connsiteX4" fmla="*/ 299307 w 653799"/>
              <a:gd name="connsiteY4" fmla="*/ 487111 h 589660"/>
              <a:gd name="connsiteX5" fmla="*/ 598410 w 653799"/>
              <a:gd name="connsiteY5" fmla="*/ 427290 h 589660"/>
              <a:gd name="connsiteX6" fmla="*/ 470223 w 653799"/>
              <a:gd name="connsiteY6" fmla="*/ 444382 h 589660"/>
              <a:gd name="connsiteX7" fmla="*/ 641139 w 653799"/>
              <a:gd name="connsiteY7" fmla="*/ 179462 h 589660"/>
              <a:gd name="connsiteX8" fmla="*/ 641139 w 653799"/>
              <a:gd name="connsiteY8" fmla="*/ 59821 h 589660"/>
              <a:gd name="connsiteX9" fmla="*/ 649685 w 653799"/>
              <a:gd name="connsiteY9" fmla="*/ 0 h 58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3799" h="589660">
                <a:moveTo>
                  <a:pt x="649685" y="0"/>
                </a:moveTo>
                <a:cubicBezTo>
                  <a:pt x="609805" y="113232"/>
                  <a:pt x="569925" y="226464"/>
                  <a:pt x="504407" y="307649"/>
                </a:cubicBezTo>
                <a:cubicBezTo>
                  <a:pt x="438889" y="388834"/>
                  <a:pt x="340613" y="440109"/>
                  <a:pt x="256579" y="487111"/>
                </a:cubicBezTo>
                <a:cubicBezTo>
                  <a:pt x="172545" y="534113"/>
                  <a:pt x="-6916" y="589660"/>
                  <a:pt x="205" y="589660"/>
                </a:cubicBezTo>
                <a:cubicBezTo>
                  <a:pt x="7326" y="589660"/>
                  <a:pt x="199606" y="514173"/>
                  <a:pt x="299307" y="487111"/>
                </a:cubicBezTo>
                <a:cubicBezTo>
                  <a:pt x="399008" y="460049"/>
                  <a:pt x="569924" y="434411"/>
                  <a:pt x="598410" y="427290"/>
                </a:cubicBezTo>
                <a:cubicBezTo>
                  <a:pt x="626896" y="420169"/>
                  <a:pt x="463102" y="485687"/>
                  <a:pt x="470223" y="444382"/>
                </a:cubicBezTo>
                <a:cubicBezTo>
                  <a:pt x="477344" y="403077"/>
                  <a:pt x="612653" y="243555"/>
                  <a:pt x="641139" y="179462"/>
                </a:cubicBezTo>
                <a:cubicBezTo>
                  <a:pt x="669625" y="115369"/>
                  <a:pt x="641139" y="59821"/>
                  <a:pt x="641139" y="59821"/>
                </a:cubicBezTo>
                <a:lnTo>
                  <a:pt x="6496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85A60856-19EB-05AE-989D-946B6E0840BF}"/>
              </a:ext>
            </a:extLst>
          </p:cNvPr>
          <p:cNvSpPr/>
          <p:nvPr/>
        </p:nvSpPr>
        <p:spPr>
          <a:xfrm>
            <a:off x="7050174" y="7988719"/>
            <a:ext cx="685925" cy="1189784"/>
          </a:xfrm>
          <a:custGeom>
            <a:avLst/>
            <a:gdLst>
              <a:gd name="connsiteX0" fmla="*/ 632495 w 685925"/>
              <a:gd name="connsiteY0" fmla="*/ 61419 h 1189784"/>
              <a:gd name="connsiteX1" fmla="*/ 196660 w 685925"/>
              <a:gd name="connsiteY1" fmla="*/ 787812 h 1189784"/>
              <a:gd name="connsiteX2" fmla="*/ 106 w 685925"/>
              <a:gd name="connsiteY2" fmla="*/ 1189464 h 1189784"/>
              <a:gd name="connsiteX3" fmla="*/ 171022 w 685925"/>
              <a:gd name="connsiteY3" fmla="*/ 847632 h 1189784"/>
              <a:gd name="connsiteX4" fmla="*/ 299209 w 685925"/>
              <a:gd name="connsiteY4" fmla="*/ 428888 h 1189784"/>
              <a:gd name="connsiteX5" fmla="*/ 162476 w 685925"/>
              <a:gd name="connsiteY5" fmla="*/ 668171 h 1189784"/>
              <a:gd name="connsiteX6" fmla="*/ 623949 w 685925"/>
              <a:gd name="connsiteY6" fmla="*/ 112694 h 1189784"/>
              <a:gd name="connsiteX7" fmla="*/ 632495 w 685925"/>
              <a:gd name="connsiteY7" fmla="*/ 61419 h 1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925" h="1189784">
                <a:moveTo>
                  <a:pt x="632495" y="61419"/>
                </a:moveTo>
                <a:cubicBezTo>
                  <a:pt x="561280" y="173939"/>
                  <a:pt x="302058" y="599804"/>
                  <a:pt x="196660" y="787812"/>
                </a:cubicBezTo>
                <a:cubicBezTo>
                  <a:pt x="91262" y="975820"/>
                  <a:pt x="4379" y="1179494"/>
                  <a:pt x="106" y="1189464"/>
                </a:cubicBezTo>
                <a:cubicBezTo>
                  <a:pt x="-4167" y="1199434"/>
                  <a:pt x="121172" y="974395"/>
                  <a:pt x="171022" y="847632"/>
                </a:cubicBezTo>
                <a:cubicBezTo>
                  <a:pt x="220872" y="720869"/>
                  <a:pt x="300633" y="458798"/>
                  <a:pt x="299209" y="428888"/>
                </a:cubicBezTo>
                <a:cubicBezTo>
                  <a:pt x="297785" y="398978"/>
                  <a:pt x="108353" y="720870"/>
                  <a:pt x="162476" y="668171"/>
                </a:cubicBezTo>
                <a:cubicBezTo>
                  <a:pt x="216599" y="615472"/>
                  <a:pt x="541340" y="219516"/>
                  <a:pt x="623949" y="112694"/>
                </a:cubicBezTo>
                <a:cubicBezTo>
                  <a:pt x="706558" y="5872"/>
                  <a:pt x="703710" y="-51101"/>
                  <a:pt x="632495" y="61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EA6CB984-AB7A-3EAC-97B8-6E01D4469C11}"/>
              </a:ext>
            </a:extLst>
          </p:cNvPr>
          <p:cNvSpPr/>
          <p:nvPr/>
        </p:nvSpPr>
        <p:spPr>
          <a:xfrm>
            <a:off x="7063978" y="8286291"/>
            <a:ext cx="1245043" cy="1061901"/>
          </a:xfrm>
          <a:custGeom>
            <a:avLst/>
            <a:gdLst>
              <a:gd name="connsiteX0" fmla="*/ 1242534 w 1245043"/>
              <a:gd name="connsiteY0" fmla="*/ 3130 h 1061901"/>
              <a:gd name="connsiteX1" fmla="*/ 370863 w 1245043"/>
              <a:gd name="connsiteY1" fmla="*/ 678247 h 1061901"/>
              <a:gd name="connsiteX2" fmla="*/ 11940 w 1245043"/>
              <a:gd name="connsiteY2" fmla="*/ 1054262 h 1061901"/>
              <a:gd name="connsiteX3" fmla="*/ 165764 w 1245043"/>
              <a:gd name="connsiteY3" fmla="*/ 866255 h 1061901"/>
              <a:gd name="connsiteX4" fmla="*/ 926340 w 1245043"/>
              <a:gd name="connsiteY4" fmla="*/ 131316 h 1061901"/>
              <a:gd name="connsiteX5" fmla="*/ 644329 w 1245043"/>
              <a:gd name="connsiteY5" fmla="*/ 413328 h 1061901"/>
              <a:gd name="connsiteX6" fmla="*/ 1242534 w 1245043"/>
              <a:gd name="connsiteY6" fmla="*/ 3130 h 106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5043" h="1061901">
                <a:moveTo>
                  <a:pt x="1242534" y="3130"/>
                </a:moveTo>
                <a:cubicBezTo>
                  <a:pt x="1196956" y="47283"/>
                  <a:pt x="575962" y="503058"/>
                  <a:pt x="370863" y="678247"/>
                </a:cubicBezTo>
                <a:cubicBezTo>
                  <a:pt x="165764" y="853436"/>
                  <a:pt x="46123" y="1022927"/>
                  <a:pt x="11940" y="1054262"/>
                </a:cubicBezTo>
                <a:cubicBezTo>
                  <a:pt x="-22243" y="1085597"/>
                  <a:pt x="13364" y="1020079"/>
                  <a:pt x="165764" y="866255"/>
                </a:cubicBezTo>
                <a:cubicBezTo>
                  <a:pt x="318164" y="712431"/>
                  <a:pt x="846579" y="206804"/>
                  <a:pt x="926340" y="131316"/>
                </a:cubicBezTo>
                <a:cubicBezTo>
                  <a:pt x="1006101" y="55828"/>
                  <a:pt x="590206" y="430420"/>
                  <a:pt x="644329" y="413328"/>
                </a:cubicBezTo>
                <a:cubicBezTo>
                  <a:pt x="698452" y="396237"/>
                  <a:pt x="1288112" y="-41023"/>
                  <a:pt x="1242534" y="3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616E0982-A5E6-9A2E-AB9A-7211DDDDAF18}"/>
              </a:ext>
            </a:extLst>
          </p:cNvPr>
          <p:cNvSpPr/>
          <p:nvPr/>
        </p:nvSpPr>
        <p:spPr>
          <a:xfrm>
            <a:off x="7274830" y="8186406"/>
            <a:ext cx="1288851" cy="1164685"/>
          </a:xfrm>
          <a:custGeom>
            <a:avLst/>
            <a:gdLst>
              <a:gd name="connsiteX0" fmla="*/ 6187 w 1288851"/>
              <a:gd name="connsiteY0" fmla="*/ 1162693 h 1164685"/>
              <a:gd name="connsiteX1" fmla="*/ 373656 w 1288851"/>
              <a:gd name="connsiteY1" fmla="*/ 795224 h 1164685"/>
              <a:gd name="connsiteX2" fmla="*/ 1279510 w 1288851"/>
              <a:gd name="connsiteY2" fmla="*/ 17557 h 1164685"/>
              <a:gd name="connsiteX3" fmla="*/ 852220 w 1288851"/>
              <a:gd name="connsiteY3" fmla="*/ 248293 h 1164685"/>
              <a:gd name="connsiteX4" fmla="*/ 971862 w 1288851"/>
              <a:gd name="connsiteY4" fmla="*/ 197018 h 1164685"/>
              <a:gd name="connsiteX5" fmla="*/ 424931 w 1288851"/>
              <a:gd name="connsiteY5" fmla="*/ 940502 h 1164685"/>
              <a:gd name="connsiteX6" fmla="*/ 638576 w 1288851"/>
              <a:gd name="connsiteY6" fmla="*/ 649945 h 1164685"/>
              <a:gd name="connsiteX7" fmla="*/ 6187 w 1288851"/>
              <a:gd name="connsiteY7" fmla="*/ 1162693 h 116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8851" h="1164685">
                <a:moveTo>
                  <a:pt x="6187" y="1162693"/>
                </a:moveTo>
                <a:cubicBezTo>
                  <a:pt x="-37966" y="1186906"/>
                  <a:pt x="161435" y="986080"/>
                  <a:pt x="373656" y="795224"/>
                </a:cubicBezTo>
                <a:cubicBezTo>
                  <a:pt x="585877" y="604368"/>
                  <a:pt x="1199749" y="108712"/>
                  <a:pt x="1279510" y="17557"/>
                </a:cubicBezTo>
                <a:cubicBezTo>
                  <a:pt x="1359271" y="-73598"/>
                  <a:pt x="903495" y="218383"/>
                  <a:pt x="852220" y="248293"/>
                </a:cubicBezTo>
                <a:cubicBezTo>
                  <a:pt x="800945" y="278203"/>
                  <a:pt x="1043077" y="81650"/>
                  <a:pt x="971862" y="197018"/>
                </a:cubicBezTo>
                <a:cubicBezTo>
                  <a:pt x="900647" y="312386"/>
                  <a:pt x="424931" y="940502"/>
                  <a:pt x="424931" y="940502"/>
                </a:cubicBezTo>
                <a:cubicBezTo>
                  <a:pt x="369383" y="1015990"/>
                  <a:pt x="708367" y="607216"/>
                  <a:pt x="638576" y="649945"/>
                </a:cubicBezTo>
                <a:cubicBezTo>
                  <a:pt x="568785" y="692674"/>
                  <a:pt x="50340" y="1138480"/>
                  <a:pt x="6187" y="1162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EB9906EC-21A3-5916-3F68-A74D9BDE6A73}"/>
              </a:ext>
            </a:extLst>
          </p:cNvPr>
          <p:cNvSpPr/>
          <p:nvPr/>
        </p:nvSpPr>
        <p:spPr>
          <a:xfrm>
            <a:off x="4298391" y="6771553"/>
            <a:ext cx="129543" cy="1261931"/>
          </a:xfrm>
          <a:custGeom>
            <a:avLst/>
            <a:gdLst>
              <a:gd name="connsiteX0" fmla="*/ 129024 w 129543"/>
              <a:gd name="connsiteY0" fmla="*/ 478 h 1261931"/>
              <a:gd name="connsiteX1" fmla="*/ 117301 w 129543"/>
              <a:gd name="connsiteY1" fmla="*/ 485032 h 1261931"/>
              <a:gd name="connsiteX2" fmla="*/ 117301 w 129543"/>
              <a:gd name="connsiteY2" fmla="*/ 434232 h 1261931"/>
              <a:gd name="connsiteX3" fmla="*/ 19609 w 129543"/>
              <a:gd name="connsiteY3" fmla="*/ 797647 h 1261931"/>
              <a:gd name="connsiteX4" fmla="*/ 27424 w 129543"/>
              <a:gd name="connsiteY4" fmla="*/ 1254847 h 1261931"/>
              <a:gd name="connsiteX5" fmla="*/ 7886 w 129543"/>
              <a:gd name="connsiteY5" fmla="*/ 1047739 h 1261931"/>
              <a:gd name="connsiteX6" fmla="*/ 71 w 129543"/>
              <a:gd name="connsiteY6" fmla="*/ 672601 h 1261931"/>
              <a:gd name="connsiteX7" fmla="*/ 11794 w 129543"/>
              <a:gd name="connsiteY7" fmla="*/ 418601 h 1261931"/>
              <a:gd name="connsiteX8" fmla="*/ 11794 w 129543"/>
              <a:gd name="connsiteY8" fmla="*/ 711678 h 1261931"/>
              <a:gd name="connsiteX9" fmla="*/ 74317 w 129543"/>
              <a:gd name="connsiteY9" fmla="*/ 453770 h 1261931"/>
              <a:gd name="connsiteX10" fmla="*/ 82132 w 129543"/>
              <a:gd name="connsiteY10" fmla="*/ 320909 h 1261931"/>
              <a:gd name="connsiteX11" fmla="*/ 66501 w 129543"/>
              <a:gd name="connsiteY11" fmla="*/ 445955 h 1261931"/>
              <a:gd name="connsiteX12" fmla="*/ 97763 w 129543"/>
              <a:gd name="connsiteY12" fmla="*/ 395155 h 1261931"/>
              <a:gd name="connsiteX13" fmla="*/ 129024 w 129543"/>
              <a:gd name="connsiteY13" fmla="*/ 478 h 126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543" h="1261931">
                <a:moveTo>
                  <a:pt x="129024" y="478"/>
                </a:moveTo>
                <a:cubicBezTo>
                  <a:pt x="132280" y="15457"/>
                  <a:pt x="119255" y="412740"/>
                  <a:pt x="117301" y="485032"/>
                </a:cubicBezTo>
                <a:cubicBezTo>
                  <a:pt x="115347" y="557324"/>
                  <a:pt x="133583" y="382129"/>
                  <a:pt x="117301" y="434232"/>
                </a:cubicBezTo>
                <a:cubicBezTo>
                  <a:pt x="101019" y="486335"/>
                  <a:pt x="34588" y="660878"/>
                  <a:pt x="19609" y="797647"/>
                </a:cubicBezTo>
                <a:cubicBezTo>
                  <a:pt x="4630" y="934416"/>
                  <a:pt x="29378" y="1213165"/>
                  <a:pt x="27424" y="1254847"/>
                </a:cubicBezTo>
                <a:cubicBezTo>
                  <a:pt x="25470" y="1296529"/>
                  <a:pt x="12445" y="1144780"/>
                  <a:pt x="7886" y="1047739"/>
                </a:cubicBezTo>
                <a:cubicBezTo>
                  <a:pt x="3327" y="950698"/>
                  <a:pt x="-580" y="777457"/>
                  <a:pt x="71" y="672601"/>
                </a:cubicBezTo>
                <a:cubicBezTo>
                  <a:pt x="722" y="567745"/>
                  <a:pt x="9840" y="412088"/>
                  <a:pt x="11794" y="418601"/>
                </a:cubicBezTo>
                <a:cubicBezTo>
                  <a:pt x="13748" y="425114"/>
                  <a:pt x="1374" y="705817"/>
                  <a:pt x="11794" y="711678"/>
                </a:cubicBezTo>
                <a:cubicBezTo>
                  <a:pt x="22214" y="717539"/>
                  <a:pt x="62594" y="518898"/>
                  <a:pt x="74317" y="453770"/>
                </a:cubicBezTo>
                <a:cubicBezTo>
                  <a:pt x="86040" y="388642"/>
                  <a:pt x="83435" y="322211"/>
                  <a:pt x="82132" y="320909"/>
                </a:cubicBezTo>
                <a:cubicBezTo>
                  <a:pt x="80829" y="319607"/>
                  <a:pt x="63896" y="433581"/>
                  <a:pt x="66501" y="445955"/>
                </a:cubicBezTo>
                <a:cubicBezTo>
                  <a:pt x="69106" y="458329"/>
                  <a:pt x="88645" y="463540"/>
                  <a:pt x="97763" y="395155"/>
                </a:cubicBezTo>
                <a:cubicBezTo>
                  <a:pt x="106881" y="326770"/>
                  <a:pt x="125768" y="-14501"/>
                  <a:pt x="129024" y="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1DCCE03-B85A-C281-41B2-540F653024FC}"/>
              </a:ext>
            </a:extLst>
          </p:cNvPr>
          <p:cNvSpPr/>
          <p:nvPr/>
        </p:nvSpPr>
        <p:spPr>
          <a:xfrm>
            <a:off x="4149590" y="7020203"/>
            <a:ext cx="180257" cy="1127703"/>
          </a:xfrm>
          <a:custGeom>
            <a:avLst/>
            <a:gdLst>
              <a:gd name="connsiteX0" fmla="*/ 180133 w 180257"/>
              <a:gd name="connsiteY0" fmla="*/ 1920 h 1127703"/>
              <a:gd name="connsiteX1" fmla="*/ 55087 w 180257"/>
              <a:gd name="connsiteY1" fmla="*/ 767828 h 1127703"/>
              <a:gd name="connsiteX2" fmla="*/ 4287 w 180257"/>
              <a:gd name="connsiteY2" fmla="*/ 1115612 h 1127703"/>
              <a:gd name="connsiteX3" fmla="*/ 12102 w 180257"/>
              <a:gd name="connsiteY3" fmla="*/ 974935 h 1127703"/>
              <a:gd name="connsiteX4" fmla="*/ 86348 w 180257"/>
              <a:gd name="connsiteY4" fmla="*/ 287182 h 1127703"/>
              <a:gd name="connsiteX5" fmla="*/ 78533 w 180257"/>
              <a:gd name="connsiteY5" fmla="*/ 541182 h 1127703"/>
              <a:gd name="connsiteX6" fmla="*/ 180133 w 180257"/>
              <a:gd name="connsiteY6" fmla="*/ 1920 h 112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257" h="1127703">
                <a:moveTo>
                  <a:pt x="180133" y="1920"/>
                </a:moveTo>
                <a:cubicBezTo>
                  <a:pt x="176225" y="39694"/>
                  <a:pt x="84395" y="582213"/>
                  <a:pt x="55087" y="767828"/>
                </a:cubicBezTo>
                <a:cubicBezTo>
                  <a:pt x="25779" y="953443"/>
                  <a:pt x="11451" y="1081094"/>
                  <a:pt x="4287" y="1115612"/>
                </a:cubicBezTo>
                <a:cubicBezTo>
                  <a:pt x="-2877" y="1150130"/>
                  <a:pt x="-1575" y="1113007"/>
                  <a:pt x="12102" y="974935"/>
                </a:cubicBezTo>
                <a:cubicBezTo>
                  <a:pt x="25779" y="836863"/>
                  <a:pt x="75276" y="359474"/>
                  <a:pt x="86348" y="287182"/>
                </a:cubicBezTo>
                <a:cubicBezTo>
                  <a:pt x="97420" y="214890"/>
                  <a:pt x="62251" y="586772"/>
                  <a:pt x="78533" y="541182"/>
                </a:cubicBezTo>
                <a:cubicBezTo>
                  <a:pt x="94815" y="495592"/>
                  <a:pt x="184041" y="-35854"/>
                  <a:pt x="180133" y="1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50373350-C3E2-9881-44C5-299D727867E8}"/>
              </a:ext>
            </a:extLst>
          </p:cNvPr>
          <p:cNvSpPr/>
          <p:nvPr/>
        </p:nvSpPr>
        <p:spPr>
          <a:xfrm>
            <a:off x="6134711" y="7672929"/>
            <a:ext cx="418489" cy="1926103"/>
          </a:xfrm>
          <a:custGeom>
            <a:avLst/>
            <a:gdLst>
              <a:gd name="connsiteX0" fmla="*/ 418489 w 418489"/>
              <a:gd name="connsiteY0" fmla="*/ 1779 h 1926103"/>
              <a:gd name="connsiteX1" fmla="*/ 242643 w 418489"/>
              <a:gd name="connsiteY1" fmla="*/ 881009 h 1926103"/>
              <a:gd name="connsiteX2" fmla="*/ 121504 w 418489"/>
              <a:gd name="connsiteY2" fmla="*/ 1455440 h 1926103"/>
              <a:gd name="connsiteX3" fmla="*/ 141043 w 418489"/>
              <a:gd name="connsiteY3" fmla="*/ 1357748 h 1926103"/>
              <a:gd name="connsiteX4" fmla="*/ 366 w 418489"/>
              <a:gd name="connsiteY4" fmla="*/ 1920456 h 1926103"/>
              <a:gd name="connsiteX5" fmla="*/ 105874 w 418489"/>
              <a:gd name="connsiteY5" fmla="*/ 1572671 h 1926103"/>
              <a:gd name="connsiteX6" fmla="*/ 273904 w 418489"/>
              <a:gd name="connsiteY6" fmla="*/ 439440 h 1926103"/>
              <a:gd name="connsiteX7" fmla="*/ 242643 w 418489"/>
              <a:gd name="connsiteY7" fmla="*/ 646548 h 1926103"/>
              <a:gd name="connsiteX8" fmla="*/ 418489 w 418489"/>
              <a:gd name="connsiteY8" fmla="*/ 1779 h 192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489" h="1926103">
                <a:moveTo>
                  <a:pt x="418489" y="1779"/>
                </a:moveTo>
                <a:cubicBezTo>
                  <a:pt x="418489" y="40856"/>
                  <a:pt x="292140" y="638732"/>
                  <a:pt x="242643" y="881009"/>
                </a:cubicBezTo>
                <a:cubicBezTo>
                  <a:pt x="193146" y="1123286"/>
                  <a:pt x="138437" y="1375983"/>
                  <a:pt x="121504" y="1455440"/>
                </a:cubicBezTo>
                <a:cubicBezTo>
                  <a:pt x="104571" y="1534897"/>
                  <a:pt x="161233" y="1280245"/>
                  <a:pt x="141043" y="1357748"/>
                </a:cubicBezTo>
                <a:cubicBezTo>
                  <a:pt x="120853" y="1435251"/>
                  <a:pt x="6227" y="1884636"/>
                  <a:pt x="366" y="1920456"/>
                </a:cubicBezTo>
                <a:cubicBezTo>
                  <a:pt x="-5495" y="1956276"/>
                  <a:pt x="60284" y="1819507"/>
                  <a:pt x="105874" y="1572671"/>
                </a:cubicBezTo>
                <a:cubicBezTo>
                  <a:pt x="151464" y="1325835"/>
                  <a:pt x="251109" y="593794"/>
                  <a:pt x="273904" y="439440"/>
                </a:cubicBezTo>
                <a:cubicBezTo>
                  <a:pt x="296699" y="285086"/>
                  <a:pt x="220499" y="713630"/>
                  <a:pt x="242643" y="646548"/>
                </a:cubicBezTo>
                <a:cubicBezTo>
                  <a:pt x="264787" y="579466"/>
                  <a:pt x="418489" y="-37298"/>
                  <a:pt x="418489" y="1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5B6DD6C7-A386-6DB0-59EA-23C001AAE84B}"/>
              </a:ext>
            </a:extLst>
          </p:cNvPr>
          <p:cNvSpPr/>
          <p:nvPr/>
        </p:nvSpPr>
        <p:spPr>
          <a:xfrm>
            <a:off x="6184971" y="8804217"/>
            <a:ext cx="24911" cy="920212"/>
          </a:xfrm>
          <a:custGeom>
            <a:avLst/>
            <a:gdLst>
              <a:gd name="connsiteX0" fmla="*/ 16537 w 24911"/>
              <a:gd name="connsiteY0" fmla="*/ 31075 h 920212"/>
              <a:gd name="connsiteX1" fmla="*/ 24352 w 24911"/>
              <a:gd name="connsiteY1" fmla="*/ 882952 h 920212"/>
              <a:gd name="connsiteX2" fmla="*/ 906 w 24911"/>
              <a:gd name="connsiteY2" fmla="*/ 714921 h 920212"/>
              <a:gd name="connsiteX3" fmla="*/ 4814 w 24911"/>
              <a:gd name="connsiteY3" fmla="*/ 234275 h 920212"/>
              <a:gd name="connsiteX4" fmla="*/ 16537 w 24911"/>
              <a:gd name="connsiteY4" fmla="*/ 31075 h 92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1" h="920212">
                <a:moveTo>
                  <a:pt x="16537" y="31075"/>
                </a:moveTo>
                <a:cubicBezTo>
                  <a:pt x="19793" y="139188"/>
                  <a:pt x="26957" y="768978"/>
                  <a:pt x="24352" y="882952"/>
                </a:cubicBezTo>
                <a:cubicBezTo>
                  <a:pt x="21747" y="996926"/>
                  <a:pt x="4162" y="823034"/>
                  <a:pt x="906" y="714921"/>
                </a:cubicBezTo>
                <a:cubicBezTo>
                  <a:pt x="-2350" y="606808"/>
                  <a:pt x="4163" y="345644"/>
                  <a:pt x="4814" y="234275"/>
                </a:cubicBezTo>
                <a:cubicBezTo>
                  <a:pt x="5465" y="122906"/>
                  <a:pt x="13281" y="-77038"/>
                  <a:pt x="16537" y="31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9AC3BB6-C916-BCD1-1C14-F0A58D22667C}"/>
              </a:ext>
            </a:extLst>
          </p:cNvPr>
          <p:cNvSpPr/>
          <p:nvPr/>
        </p:nvSpPr>
        <p:spPr>
          <a:xfrm>
            <a:off x="6333864" y="7592047"/>
            <a:ext cx="289306" cy="1226693"/>
          </a:xfrm>
          <a:custGeom>
            <a:avLst/>
            <a:gdLst>
              <a:gd name="connsiteX0" fmla="*/ 277951 w 289306"/>
              <a:gd name="connsiteY0" fmla="*/ 39676 h 1226693"/>
              <a:gd name="connsiteX1" fmla="*/ 505 w 289306"/>
              <a:gd name="connsiteY1" fmla="*/ 1223707 h 1226693"/>
              <a:gd name="connsiteX2" fmla="*/ 211521 w 289306"/>
              <a:gd name="connsiteY2" fmla="*/ 367922 h 1226693"/>
              <a:gd name="connsiteX3" fmla="*/ 277951 w 289306"/>
              <a:gd name="connsiteY3" fmla="*/ 39676 h 122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306" h="1226693">
                <a:moveTo>
                  <a:pt x="277951" y="39676"/>
                </a:moveTo>
                <a:cubicBezTo>
                  <a:pt x="242782" y="182307"/>
                  <a:pt x="11577" y="1168999"/>
                  <a:pt x="505" y="1223707"/>
                </a:cubicBezTo>
                <a:cubicBezTo>
                  <a:pt x="-10567" y="1278415"/>
                  <a:pt x="163326" y="565912"/>
                  <a:pt x="211521" y="367922"/>
                </a:cubicBezTo>
                <a:cubicBezTo>
                  <a:pt x="259716" y="169932"/>
                  <a:pt x="313120" y="-102955"/>
                  <a:pt x="277951" y="39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92FCF564-5FC6-2B9B-FFB8-58D6BF3D2298}"/>
              </a:ext>
            </a:extLst>
          </p:cNvPr>
          <p:cNvSpPr/>
          <p:nvPr/>
        </p:nvSpPr>
        <p:spPr>
          <a:xfrm>
            <a:off x="6193425" y="9111653"/>
            <a:ext cx="121562" cy="688556"/>
          </a:xfrm>
          <a:custGeom>
            <a:avLst/>
            <a:gdLst>
              <a:gd name="connsiteX0" fmla="*/ 267 w 121562"/>
              <a:gd name="connsiteY0" fmla="*/ 1085 h 688556"/>
              <a:gd name="connsiteX1" fmla="*/ 117498 w 121562"/>
              <a:gd name="connsiteY1" fmla="*/ 661485 h 688556"/>
              <a:gd name="connsiteX2" fmla="*/ 86237 w 121562"/>
              <a:gd name="connsiteY2" fmla="*/ 509085 h 688556"/>
              <a:gd name="connsiteX3" fmla="*/ 267 w 121562"/>
              <a:gd name="connsiteY3" fmla="*/ 1085 h 68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62" h="688556">
                <a:moveTo>
                  <a:pt x="267" y="1085"/>
                </a:moveTo>
                <a:cubicBezTo>
                  <a:pt x="5477" y="26485"/>
                  <a:pt x="103170" y="576818"/>
                  <a:pt x="117498" y="661485"/>
                </a:cubicBezTo>
                <a:cubicBezTo>
                  <a:pt x="131826" y="746152"/>
                  <a:pt x="105124" y="614593"/>
                  <a:pt x="86237" y="509085"/>
                </a:cubicBezTo>
                <a:cubicBezTo>
                  <a:pt x="67350" y="403577"/>
                  <a:pt x="-4943" y="-24315"/>
                  <a:pt x="267" y="1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FC8C2EE-53A7-9A55-DBE6-6DBA692FC75A}"/>
              </a:ext>
            </a:extLst>
          </p:cNvPr>
          <p:cNvSpPr/>
          <p:nvPr/>
        </p:nvSpPr>
        <p:spPr>
          <a:xfrm>
            <a:off x="6380871" y="8783613"/>
            <a:ext cx="326531" cy="1126650"/>
          </a:xfrm>
          <a:custGeom>
            <a:avLst/>
            <a:gdLst>
              <a:gd name="connsiteX0" fmla="*/ 391 w 326531"/>
              <a:gd name="connsiteY0" fmla="*/ 879 h 1126650"/>
              <a:gd name="connsiteX1" fmla="*/ 117621 w 326531"/>
              <a:gd name="connsiteY1" fmla="*/ 774602 h 1126650"/>
              <a:gd name="connsiteX2" fmla="*/ 117621 w 326531"/>
              <a:gd name="connsiteY2" fmla="*/ 704264 h 1126650"/>
              <a:gd name="connsiteX3" fmla="*/ 320821 w 326531"/>
              <a:gd name="connsiteY3" fmla="*/ 1114572 h 1126650"/>
              <a:gd name="connsiteX4" fmla="*/ 250483 w 326531"/>
              <a:gd name="connsiteY4" fmla="*/ 973895 h 1126650"/>
              <a:gd name="connsiteX5" fmla="*/ 43375 w 326531"/>
              <a:gd name="connsiteY5" fmla="*/ 528418 h 1126650"/>
              <a:gd name="connsiteX6" fmla="*/ 78544 w 326531"/>
              <a:gd name="connsiteY6" fmla="*/ 618295 h 1126650"/>
              <a:gd name="connsiteX7" fmla="*/ 391 w 326531"/>
              <a:gd name="connsiteY7" fmla="*/ 879 h 112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531" h="1126650">
                <a:moveTo>
                  <a:pt x="391" y="879"/>
                </a:moveTo>
                <a:cubicBezTo>
                  <a:pt x="6904" y="26930"/>
                  <a:pt x="98083" y="657371"/>
                  <a:pt x="117621" y="774602"/>
                </a:cubicBezTo>
                <a:cubicBezTo>
                  <a:pt x="137159" y="891833"/>
                  <a:pt x="83754" y="647602"/>
                  <a:pt x="117621" y="704264"/>
                </a:cubicBezTo>
                <a:cubicBezTo>
                  <a:pt x="151488" y="760926"/>
                  <a:pt x="298677" y="1069634"/>
                  <a:pt x="320821" y="1114572"/>
                </a:cubicBezTo>
                <a:cubicBezTo>
                  <a:pt x="342965" y="1159510"/>
                  <a:pt x="296724" y="1071587"/>
                  <a:pt x="250483" y="973895"/>
                </a:cubicBezTo>
                <a:cubicBezTo>
                  <a:pt x="204242" y="876203"/>
                  <a:pt x="72032" y="587685"/>
                  <a:pt x="43375" y="528418"/>
                </a:cubicBezTo>
                <a:cubicBezTo>
                  <a:pt x="14719" y="469151"/>
                  <a:pt x="86359" y="701008"/>
                  <a:pt x="78544" y="618295"/>
                </a:cubicBezTo>
                <a:cubicBezTo>
                  <a:pt x="70729" y="535582"/>
                  <a:pt x="-6122" y="-25172"/>
                  <a:pt x="391" y="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384F76C4-1CED-81F1-AEDC-4528698DB273}"/>
              </a:ext>
            </a:extLst>
          </p:cNvPr>
          <p:cNvSpPr/>
          <p:nvPr/>
        </p:nvSpPr>
        <p:spPr>
          <a:xfrm>
            <a:off x="6329966" y="9627964"/>
            <a:ext cx="759323" cy="1164694"/>
          </a:xfrm>
          <a:custGeom>
            <a:avLst/>
            <a:gdLst>
              <a:gd name="connsiteX0" fmla="*/ 203696 w 759323"/>
              <a:gd name="connsiteY0" fmla="*/ 590 h 1164694"/>
              <a:gd name="connsiteX1" fmla="*/ 500680 w 759323"/>
              <a:gd name="connsiteY1" fmla="*/ 391359 h 1164694"/>
              <a:gd name="connsiteX2" fmla="*/ 422526 w 759323"/>
              <a:gd name="connsiteY2" fmla="*/ 336651 h 1164694"/>
              <a:gd name="connsiteX3" fmla="*/ 586649 w 759323"/>
              <a:gd name="connsiteY3" fmla="*/ 481236 h 1164694"/>
              <a:gd name="connsiteX4" fmla="*/ 637449 w 759323"/>
              <a:gd name="connsiteY4" fmla="*/ 731328 h 1164694"/>
              <a:gd name="connsiteX5" fmla="*/ 610096 w 759323"/>
              <a:gd name="connsiteY5" fmla="*/ 672713 h 1164694"/>
              <a:gd name="connsiteX6" fmla="*/ 758588 w 759323"/>
              <a:gd name="connsiteY6" fmla="*/ 1161174 h 1164694"/>
              <a:gd name="connsiteX7" fmla="*/ 664803 w 759323"/>
              <a:gd name="connsiteY7" fmla="*/ 879821 h 1164694"/>
              <a:gd name="connsiteX8" fmla="*/ 610096 w 759323"/>
              <a:gd name="connsiteY8" fmla="*/ 637544 h 1164694"/>
              <a:gd name="connsiteX9" fmla="*/ 508496 w 759323"/>
              <a:gd name="connsiteY9" fmla="*/ 438251 h 1164694"/>
              <a:gd name="connsiteX10" fmla="*/ 496 w 759323"/>
              <a:gd name="connsiteY10" fmla="*/ 110005 h 1164694"/>
              <a:gd name="connsiteX11" fmla="*/ 410803 w 759323"/>
              <a:gd name="connsiteY11" fmla="*/ 297574 h 1164694"/>
              <a:gd name="connsiteX12" fmla="*/ 203696 w 759323"/>
              <a:gd name="connsiteY12" fmla="*/ 590 h 11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9323" h="1164694">
                <a:moveTo>
                  <a:pt x="203696" y="590"/>
                </a:moveTo>
                <a:cubicBezTo>
                  <a:pt x="218675" y="16221"/>
                  <a:pt x="464208" y="335349"/>
                  <a:pt x="500680" y="391359"/>
                </a:cubicBezTo>
                <a:cubicBezTo>
                  <a:pt x="537152" y="447369"/>
                  <a:pt x="408198" y="321672"/>
                  <a:pt x="422526" y="336651"/>
                </a:cubicBezTo>
                <a:cubicBezTo>
                  <a:pt x="436854" y="351630"/>
                  <a:pt x="550829" y="415457"/>
                  <a:pt x="586649" y="481236"/>
                </a:cubicBezTo>
                <a:cubicBezTo>
                  <a:pt x="622470" y="547016"/>
                  <a:pt x="633541" y="699415"/>
                  <a:pt x="637449" y="731328"/>
                </a:cubicBezTo>
                <a:cubicBezTo>
                  <a:pt x="641357" y="763241"/>
                  <a:pt x="589906" y="601072"/>
                  <a:pt x="610096" y="672713"/>
                </a:cubicBezTo>
                <a:cubicBezTo>
                  <a:pt x="630286" y="744354"/>
                  <a:pt x="749470" y="1126656"/>
                  <a:pt x="758588" y="1161174"/>
                </a:cubicBezTo>
                <a:cubicBezTo>
                  <a:pt x="767706" y="1195692"/>
                  <a:pt x="689552" y="967093"/>
                  <a:pt x="664803" y="879821"/>
                </a:cubicBezTo>
                <a:cubicBezTo>
                  <a:pt x="640054" y="792549"/>
                  <a:pt x="636147" y="711139"/>
                  <a:pt x="610096" y="637544"/>
                </a:cubicBezTo>
                <a:cubicBezTo>
                  <a:pt x="584045" y="563949"/>
                  <a:pt x="610096" y="526174"/>
                  <a:pt x="508496" y="438251"/>
                </a:cubicBezTo>
                <a:cubicBezTo>
                  <a:pt x="406896" y="350328"/>
                  <a:pt x="16778" y="133451"/>
                  <a:pt x="496" y="110005"/>
                </a:cubicBezTo>
                <a:cubicBezTo>
                  <a:pt x="-15786" y="86559"/>
                  <a:pt x="373680" y="310600"/>
                  <a:pt x="410803" y="297574"/>
                </a:cubicBezTo>
                <a:cubicBezTo>
                  <a:pt x="447926" y="284548"/>
                  <a:pt x="188717" y="-15041"/>
                  <a:pt x="203696" y="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29F008EB-7D57-30E5-4654-59EF63AACFB9}"/>
              </a:ext>
            </a:extLst>
          </p:cNvPr>
          <p:cNvSpPr/>
          <p:nvPr/>
        </p:nvSpPr>
        <p:spPr>
          <a:xfrm>
            <a:off x="6396888" y="9900972"/>
            <a:ext cx="578382" cy="837675"/>
          </a:xfrm>
          <a:custGeom>
            <a:avLst/>
            <a:gdLst>
              <a:gd name="connsiteX0" fmla="*/ 4 w 578382"/>
              <a:gd name="connsiteY0" fmla="*/ 1120 h 837675"/>
              <a:gd name="connsiteX1" fmla="*/ 382958 w 578382"/>
              <a:gd name="connsiteY1" fmla="*/ 200413 h 837675"/>
              <a:gd name="connsiteX2" fmla="*/ 429850 w 578382"/>
              <a:gd name="connsiteY2" fmla="*/ 434874 h 837675"/>
              <a:gd name="connsiteX3" fmla="*/ 429850 w 578382"/>
              <a:gd name="connsiteY3" fmla="*/ 356720 h 837675"/>
              <a:gd name="connsiteX4" fmla="*/ 504097 w 578382"/>
              <a:gd name="connsiteY4" fmla="*/ 606813 h 837675"/>
              <a:gd name="connsiteX5" fmla="*/ 496281 w 578382"/>
              <a:gd name="connsiteY5" fmla="*/ 520843 h 837675"/>
              <a:gd name="connsiteX6" fmla="*/ 578343 w 578382"/>
              <a:gd name="connsiteY6" fmla="*/ 837366 h 837675"/>
              <a:gd name="connsiteX7" fmla="*/ 484558 w 578382"/>
              <a:gd name="connsiteY7" fmla="*/ 454413 h 837675"/>
              <a:gd name="connsiteX8" fmla="*/ 484558 w 578382"/>
              <a:gd name="connsiteY8" fmla="*/ 161336 h 837675"/>
              <a:gd name="connsiteX9" fmla="*/ 468927 w 578382"/>
              <a:gd name="connsiteY9" fmla="*/ 407520 h 837675"/>
              <a:gd name="connsiteX10" fmla="*/ 375143 w 578382"/>
              <a:gd name="connsiteY10" fmla="*/ 133982 h 837675"/>
              <a:gd name="connsiteX11" fmla="*/ 4 w 578382"/>
              <a:gd name="connsiteY11" fmla="*/ 1120 h 83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8382" h="837675">
                <a:moveTo>
                  <a:pt x="4" y="1120"/>
                </a:moveTo>
                <a:cubicBezTo>
                  <a:pt x="1306" y="12192"/>
                  <a:pt x="311317" y="128121"/>
                  <a:pt x="382958" y="200413"/>
                </a:cubicBezTo>
                <a:cubicBezTo>
                  <a:pt x="454599" y="272705"/>
                  <a:pt x="422035" y="408823"/>
                  <a:pt x="429850" y="434874"/>
                </a:cubicBezTo>
                <a:cubicBezTo>
                  <a:pt x="437665" y="460925"/>
                  <a:pt x="417476" y="328064"/>
                  <a:pt x="429850" y="356720"/>
                </a:cubicBezTo>
                <a:cubicBezTo>
                  <a:pt x="442224" y="385376"/>
                  <a:pt x="493025" y="579459"/>
                  <a:pt x="504097" y="606813"/>
                </a:cubicBezTo>
                <a:cubicBezTo>
                  <a:pt x="515169" y="634167"/>
                  <a:pt x="483907" y="482418"/>
                  <a:pt x="496281" y="520843"/>
                </a:cubicBezTo>
                <a:cubicBezTo>
                  <a:pt x="508655" y="559268"/>
                  <a:pt x="580297" y="848438"/>
                  <a:pt x="578343" y="837366"/>
                </a:cubicBezTo>
                <a:cubicBezTo>
                  <a:pt x="576389" y="826294"/>
                  <a:pt x="500189" y="567085"/>
                  <a:pt x="484558" y="454413"/>
                </a:cubicBezTo>
                <a:cubicBezTo>
                  <a:pt x="468927" y="341741"/>
                  <a:pt x="487163" y="169151"/>
                  <a:pt x="484558" y="161336"/>
                </a:cubicBezTo>
                <a:cubicBezTo>
                  <a:pt x="481953" y="153521"/>
                  <a:pt x="487163" y="412079"/>
                  <a:pt x="468927" y="407520"/>
                </a:cubicBezTo>
                <a:cubicBezTo>
                  <a:pt x="450691" y="402961"/>
                  <a:pt x="455251" y="204972"/>
                  <a:pt x="375143" y="133982"/>
                </a:cubicBezTo>
                <a:cubicBezTo>
                  <a:pt x="295035" y="62992"/>
                  <a:pt x="-1298" y="-9952"/>
                  <a:pt x="4" y="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272CC3D0-DB81-1420-47BF-07C7094DB17D}"/>
              </a:ext>
            </a:extLst>
          </p:cNvPr>
          <p:cNvSpPr/>
          <p:nvPr/>
        </p:nvSpPr>
        <p:spPr>
          <a:xfrm>
            <a:off x="6217097" y="7658822"/>
            <a:ext cx="160257" cy="795986"/>
          </a:xfrm>
          <a:custGeom>
            <a:avLst/>
            <a:gdLst>
              <a:gd name="connsiteX0" fmla="*/ 41 w 160257"/>
              <a:gd name="connsiteY0" fmla="*/ 255 h 795986"/>
              <a:gd name="connsiteX1" fmla="*/ 82103 w 160257"/>
              <a:gd name="connsiteY1" fmla="*/ 730993 h 795986"/>
              <a:gd name="connsiteX2" fmla="*/ 93826 w 160257"/>
              <a:gd name="connsiteY2" fmla="*/ 684101 h 795986"/>
              <a:gd name="connsiteX3" fmla="*/ 160257 w 160257"/>
              <a:gd name="connsiteY3" fmla="*/ 58870 h 795986"/>
              <a:gd name="connsiteX4" fmla="*/ 93826 w 160257"/>
              <a:gd name="connsiteY4" fmla="*/ 641116 h 795986"/>
              <a:gd name="connsiteX5" fmla="*/ 41 w 160257"/>
              <a:gd name="connsiteY5" fmla="*/ 255 h 79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257" h="795986">
                <a:moveTo>
                  <a:pt x="41" y="255"/>
                </a:moveTo>
                <a:cubicBezTo>
                  <a:pt x="-1913" y="15235"/>
                  <a:pt x="66472" y="617019"/>
                  <a:pt x="82103" y="730993"/>
                </a:cubicBezTo>
                <a:cubicBezTo>
                  <a:pt x="97734" y="844967"/>
                  <a:pt x="80800" y="796122"/>
                  <a:pt x="93826" y="684101"/>
                </a:cubicBezTo>
                <a:cubicBezTo>
                  <a:pt x="106852" y="572081"/>
                  <a:pt x="160257" y="66034"/>
                  <a:pt x="160257" y="58870"/>
                </a:cubicBezTo>
                <a:cubicBezTo>
                  <a:pt x="160257" y="51706"/>
                  <a:pt x="120529" y="647629"/>
                  <a:pt x="93826" y="641116"/>
                </a:cubicBezTo>
                <a:cubicBezTo>
                  <a:pt x="67123" y="634603"/>
                  <a:pt x="1995" y="-14725"/>
                  <a:pt x="41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9AE38D29-5C3C-DC87-990F-DBB67C243008}"/>
              </a:ext>
            </a:extLst>
          </p:cNvPr>
          <p:cNvSpPr/>
          <p:nvPr/>
        </p:nvSpPr>
        <p:spPr>
          <a:xfrm>
            <a:off x="4520830" y="7036560"/>
            <a:ext cx="70779" cy="1352366"/>
          </a:xfrm>
          <a:custGeom>
            <a:avLst/>
            <a:gdLst>
              <a:gd name="connsiteX0" fmla="*/ 27724 w 70779"/>
              <a:gd name="connsiteY0" fmla="*/ 12917 h 1352366"/>
              <a:gd name="connsiteX1" fmla="*/ 70708 w 70779"/>
              <a:gd name="connsiteY1" fmla="*/ 1310271 h 1352366"/>
              <a:gd name="connsiteX2" fmla="*/ 16001 w 70779"/>
              <a:gd name="connsiteY2" fmla="*/ 989840 h 1352366"/>
              <a:gd name="connsiteX3" fmla="*/ 370 w 70779"/>
              <a:gd name="connsiteY3" fmla="*/ 528732 h 1352366"/>
              <a:gd name="connsiteX4" fmla="*/ 27724 w 70779"/>
              <a:gd name="connsiteY4" fmla="*/ 1075809 h 1352366"/>
              <a:gd name="connsiteX5" fmla="*/ 31632 w 70779"/>
              <a:gd name="connsiteY5" fmla="*/ 669409 h 1352366"/>
              <a:gd name="connsiteX6" fmla="*/ 27724 w 70779"/>
              <a:gd name="connsiteY6" fmla="*/ 12917 h 135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79" h="1352366">
                <a:moveTo>
                  <a:pt x="27724" y="12917"/>
                </a:moveTo>
                <a:cubicBezTo>
                  <a:pt x="34237" y="119727"/>
                  <a:pt x="72662" y="1147451"/>
                  <a:pt x="70708" y="1310271"/>
                </a:cubicBezTo>
                <a:cubicBezTo>
                  <a:pt x="68754" y="1473091"/>
                  <a:pt x="27724" y="1120096"/>
                  <a:pt x="16001" y="989840"/>
                </a:cubicBezTo>
                <a:cubicBezTo>
                  <a:pt x="4278" y="859584"/>
                  <a:pt x="-1584" y="514404"/>
                  <a:pt x="370" y="528732"/>
                </a:cubicBezTo>
                <a:cubicBezTo>
                  <a:pt x="2324" y="543060"/>
                  <a:pt x="22514" y="1052363"/>
                  <a:pt x="27724" y="1075809"/>
                </a:cubicBezTo>
                <a:cubicBezTo>
                  <a:pt x="32934" y="1099255"/>
                  <a:pt x="32283" y="847209"/>
                  <a:pt x="31632" y="669409"/>
                </a:cubicBezTo>
                <a:cubicBezTo>
                  <a:pt x="30981" y="491609"/>
                  <a:pt x="21211" y="-93893"/>
                  <a:pt x="27724" y="12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D04D3B9E-7BAB-5D13-0983-A184DE04585E}"/>
              </a:ext>
            </a:extLst>
          </p:cNvPr>
          <p:cNvSpPr/>
          <p:nvPr/>
        </p:nvSpPr>
        <p:spPr>
          <a:xfrm>
            <a:off x="6082468" y="7698136"/>
            <a:ext cx="95711" cy="887190"/>
          </a:xfrm>
          <a:custGeom>
            <a:avLst/>
            <a:gdLst>
              <a:gd name="connsiteX0" fmla="*/ 95594 w 95711"/>
              <a:gd name="connsiteY0" fmla="*/ 18 h 887190"/>
              <a:gd name="connsiteX1" fmla="*/ 21347 w 95711"/>
              <a:gd name="connsiteY1" fmla="*/ 570541 h 887190"/>
              <a:gd name="connsiteX2" fmla="*/ 21347 w 95711"/>
              <a:gd name="connsiteY2" fmla="*/ 887064 h 887190"/>
              <a:gd name="connsiteX3" fmla="*/ 52609 w 95711"/>
              <a:gd name="connsiteY3" fmla="*/ 605710 h 887190"/>
              <a:gd name="connsiteX4" fmla="*/ 33070 w 95711"/>
              <a:gd name="connsiteY4" fmla="*/ 363433 h 887190"/>
              <a:gd name="connsiteX5" fmla="*/ 1809 w 95711"/>
              <a:gd name="connsiteY5" fmla="*/ 590079 h 887190"/>
              <a:gd name="connsiteX6" fmla="*/ 95594 w 95711"/>
              <a:gd name="connsiteY6" fmla="*/ 18 h 88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711" h="887190">
                <a:moveTo>
                  <a:pt x="95594" y="18"/>
                </a:moveTo>
                <a:cubicBezTo>
                  <a:pt x="98850" y="-3238"/>
                  <a:pt x="33721" y="422700"/>
                  <a:pt x="21347" y="570541"/>
                </a:cubicBezTo>
                <a:cubicBezTo>
                  <a:pt x="8973" y="718382"/>
                  <a:pt x="16137" y="881202"/>
                  <a:pt x="21347" y="887064"/>
                </a:cubicBezTo>
                <a:cubicBezTo>
                  <a:pt x="26557" y="892926"/>
                  <a:pt x="50655" y="692982"/>
                  <a:pt x="52609" y="605710"/>
                </a:cubicBezTo>
                <a:cubicBezTo>
                  <a:pt x="54563" y="518438"/>
                  <a:pt x="41537" y="366038"/>
                  <a:pt x="33070" y="363433"/>
                </a:cubicBezTo>
                <a:cubicBezTo>
                  <a:pt x="24603" y="360828"/>
                  <a:pt x="-7960" y="644787"/>
                  <a:pt x="1809" y="590079"/>
                </a:cubicBezTo>
                <a:cubicBezTo>
                  <a:pt x="11578" y="535371"/>
                  <a:pt x="92338" y="3274"/>
                  <a:pt x="9559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BD437F17-67BB-6A9B-0079-19B6743EE1C8}"/>
              </a:ext>
            </a:extLst>
          </p:cNvPr>
          <p:cNvSpPr/>
          <p:nvPr/>
        </p:nvSpPr>
        <p:spPr>
          <a:xfrm>
            <a:off x="5814365" y="7674514"/>
            <a:ext cx="203054" cy="1251860"/>
          </a:xfrm>
          <a:custGeom>
            <a:avLst/>
            <a:gdLst>
              <a:gd name="connsiteX0" fmla="*/ 281 w 203054"/>
              <a:gd name="connsiteY0" fmla="*/ 4101 h 1251860"/>
              <a:gd name="connsiteX1" fmla="*/ 195666 w 203054"/>
              <a:gd name="connsiteY1" fmla="*/ 1192040 h 1251860"/>
              <a:gd name="connsiteX2" fmla="*/ 164404 w 203054"/>
              <a:gd name="connsiteY2" fmla="*/ 977117 h 1251860"/>
              <a:gd name="connsiteX3" fmla="*/ 187850 w 203054"/>
              <a:gd name="connsiteY3" fmla="*/ 129148 h 1251860"/>
              <a:gd name="connsiteX4" fmla="*/ 152681 w 203054"/>
              <a:gd name="connsiteY4" fmla="*/ 777824 h 1251860"/>
              <a:gd name="connsiteX5" fmla="*/ 281 w 203054"/>
              <a:gd name="connsiteY5" fmla="*/ 4101 h 125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054" h="1251860">
                <a:moveTo>
                  <a:pt x="281" y="4101"/>
                </a:moveTo>
                <a:cubicBezTo>
                  <a:pt x="7445" y="73137"/>
                  <a:pt x="168312" y="1029871"/>
                  <a:pt x="195666" y="1192040"/>
                </a:cubicBezTo>
                <a:cubicBezTo>
                  <a:pt x="223020" y="1354209"/>
                  <a:pt x="165707" y="1154266"/>
                  <a:pt x="164404" y="977117"/>
                </a:cubicBezTo>
                <a:cubicBezTo>
                  <a:pt x="163101" y="799968"/>
                  <a:pt x="189804" y="162364"/>
                  <a:pt x="187850" y="129148"/>
                </a:cubicBezTo>
                <a:cubicBezTo>
                  <a:pt x="185896" y="95933"/>
                  <a:pt x="180686" y="795409"/>
                  <a:pt x="152681" y="777824"/>
                </a:cubicBezTo>
                <a:cubicBezTo>
                  <a:pt x="124676" y="760239"/>
                  <a:pt x="-6883" y="-64935"/>
                  <a:pt x="281" y="4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DF7D7171-0B67-0D82-CC92-358FA9422E4D}"/>
              </a:ext>
            </a:extLst>
          </p:cNvPr>
          <p:cNvSpPr/>
          <p:nvPr/>
        </p:nvSpPr>
        <p:spPr>
          <a:xfrm>
            <a:off x="5646545" y="7611221"/>
            <a:ext cx="277517" cy="1221468"/>
          </a:xfrm>
          <a:custGeom>
            <a:avLst/>
            <a:gdLst>
              <a:gd name="connsiteX0" fmla="*/ 70 w 277517"/>
              <a:gd name="connsiteY0" fmla="*/ 964 h 1221468"/>
              <a:gd name="connsiteX1" fmla="*/ 125117 w 277517"/>
              <a:gd name="connsiteY1" fmla="*/ 1142010 h 1221468"/>
              <a:gd name="connsiteX2" fmla="*/ 109486 w 277517"/>
              <a:gd name="connsiteY2" fmla="*/ 1020871 h 1221468"/>
              <a:gd name="connsiteX3" fmla="*/ 277517 w 277517"/>
              <a:gd name="connsiteY3" fmla="*/ 188533 h 1221468"/>
              <a:gd name="connsiteX4" fmla="*/ 109486 w 277517"/>
              <a:gd name="connsiteY4" fmla="*/ 930994 h 1221468"/>
              <a:gd name="connsiteX5" fmla="*/ 70 w 277517"/>
              <a:gd name="connsiteY5" fmla="*/ 964 h 12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517" h="1221468">
                <a:moveTo>
                  <a:pt x="70" y="964"/>
                </a:moveTo>
                <a:cubicBezTo>
                  <a:pt x="2675" y="36133"/>
                  <a:pt x="106881" y="972026"/>
                  <a:pt x="125117" y="1142010"/>
                </a:cubicBezTo>
                <a:cubicBezTo>
                  <a:pt x="143353" y="1311994"/>
                  <a:pt x="84086" y="1179784"/>
                  <a:pt x="109486" y="1020871"/>
                </a:cubicBezTo>
                <a:cubicBezTo>
                  <a:pt x="134886" y="861958"/>
                  <a:pt x="277517" y="203512"/>
                  <a:pt x="277517" y="188533"/>
                </a:cubicBezTo>
                <a:cubicBezTo>
                  <a:pt x="277517" y="173554"/>
                  <a:pt x="151819" y="957697"/>
                  <a:pt x="109486" y="930994"/>
                </a:cubicBezTo>
                <a:cubicBezTo>
                  <a:pt x="67153" y="904291"/>
                  <a:pt x="-2535" y="-34205"/>
                  <a:pt x="70" y="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9346F4B4-6020-BB26-B7BD-E16C031A45F3}"/>
              </a:ext>
            </a:extLst>
          </p:cNvPr>
          <p:cNvSpPr/>
          <p:nvPr/>
        </p:nvSpPr>
        <p:spPr>
          <a:xfrm>
            <a:off x="4679531" y="7736566"/>
            <a:ext cx="664183" cy="913224"/>
          </a:xfrm>
          <a:custGeom>
            <a:avLst/>
            <a:gdLst>
              <a:gd name="connsiteX0" fmla="*/ 21423 w 664183"/>
              <a:gd name="connsiteY0" fmla="*/ 4572 h 913224"/>
              <a:gd name="connsiteX1" fmla="*/ 627115 w 664183"/>
              <a:gd name="connsiteY1" fmla="*/ 864265 h 913224"/>
              <a:gd name="connsiteX2" fmla="*/ 533331 w 664183"/>
              <a:gd name="connsiteY2" fmla="*/ 743126 h 913224"/>
              <a:gd name="connsiteX3" fmla="*/ 1884 w 664183"/>
              <a:gd name="connsiteY3" fmla="*/ 207772 h 913224"/>
              <a:gd name="connsiteX4" fmla="*/ 345761 w 664183"/>
              <a:gd name="connsiteY4" fmla="*/ 508665 h 913224"/>
              <a:gd name="connsiteX5" fmla="*/ 21423 w 664183"/>
              <a:gd name="connsiteY5" fmla="*/ 4572 h 91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183" h="913224">
                <a:moveTo>
                  <a:pt x="21423" y="4572"/>
                </a:moveTo>
                <a:cubicBezTo>
                  <a:pt x="68315" y="63839"/>
                  <a:pt x="541797" y="741173"/>
                  <a:pt x="627115" y="864265"/>
                </a:cubicBezTo>
                <a:cubicBezTo>
                  <a:pt x="712433" y="987357"/>
                  <a:pt x="637536" y="852542"/>
                  <a:pt x="533331" y="743126"/>
                </a:cubicBezTo>
                <a:cubicBezTo>
                  <a:pt x="429126" y="633711"/>
                  <a:pt x="33146" y="246849"/>
                  <a:pt x="1884" y="207772"/>
                </a:cubicBezTo>
                <a:cubicBezTo>
                  <a:pt x="-29378" y="168695"/>
                  <a:pt x="338597" y="536019"/>
                  <a:pt x="345761" y="508665"/>
                </a:cubicBezTo>
                <a:cubicBezTo>
                  <a:pt x="352925" y="481311"/>
                  <a:pt x="-25469" y="-54695"/>
                  <a:pt x="21423" y="4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9794496C-9F84-6ED6-EBD2-1A0813800519}"/>
              </a:ext>
            </a:extLst>
          </p:cNvPr>
          <p:cNvSpPr/>
          <p:nvPr/>
        </p:nvSpPr>
        <p:spPr>
          <a:xfrm>
            <a:off x="5373058" y="7674391"/>
            <a:ext cx="316016" cy="1255202"/>
          </a:xfrm>
          <a:custGeom>
            <a:avLst/>
            <a:gdLst>
              <a:gd name="connsiteX0" fmla="*/ 175865 w 316016"/>
              <a:gd name="connsiteY0" fmla="*/ 317 h 1255202"/>
              <a:gd name="connsiteX1" fmla="*/ 199311 w 316016"/>
              <a:gd name="connsiteY1" fmla="*/ 547394 h 1255202"/>
              <a:gd name="connsiteX2" fmla="*/ 312634 w 316016"/>
              <a:gd name="connsiteY2" fmla="*/ 1242963 h 1255202"/>
              <a:gd name="connsiteX3" fmla="*/ 277465 w 316016"/>
              <a:gd name="connsiteY3" fmla="*/ 965517 h 1255202"/>
              <a:gd name="connsiteX4" fmla="*/ 187588 w 316016"/>
              <a:gd name="connsiteY4" fmla="*/ 637271 h 1255202"/>
              <a:gd name="connsiteX5" fmla="*/ 19 w 316016"/>
              <a:gd name="connsiteY5" fmla="*/ 195701 h 1255202"/>
              <a:gd name="connsiteX6" fmla="*/ 175865 w 316016"/>
              <a:gd name="connsiteY6" fmla="*/ 621640 h 1255202"/>
              <a:gd name="connsiteX7" fmla="*/ 175865 w 316016"/>
              <a:gd name="connsiteY7" fmla="*/ 317 h 125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016" h="1255202">
                <a:moveTo>
                  <a:pt x="175865" y="317"/>
                </a:moveTo>
                <a:cubicBezTo>
                  <a:pt x="179773" y="-12057"/>
                  <a:pt x="176516" y="340286"/>
                  <a:pt x="199311" y="547394"/>
                </a:cubicBezTo>
                <a:cubicBezTo>
                  <a:pt x="222106" y="754502"/>
                  <a:pt x="299608" y="1173276"/>
                  <a:pt x="312634" y="1242963"/>
                </a:cubicBezTo>
                <a:cubicBezTo>
                  <a:pt x="325660" y="1312650"/>
                  <a:pt x="298306" y="1066466"/>
                  <a:pt x="277465" y="965517"/>
                </a:cubicBezTo>
                <a:cubicBezTo>
                  <a:pt x="256624" y="864568"/>
                  <a:pt x="233829" y="765574"/>
                  <a:pt x="187588" y="637271"/>
                </a:cubicBezTo>
                <a:cubicBezTo>
                  <a:pt x="141347" y="508968"/>
                  <a:pt x="1973" y="198306"/>
                  <a:pt x="19" y="195701"/>
                </a:cubicBezTo>
                <a:cubicBezTo>
                  <a:pt x="-1935" y="193096"/>
                  <a:pt x="145906" y="652250"/>
                  <a:pt x="175865" y="621640"/>
                </a:cubicBezTo>
                <a:cubicBezTo>
                  <a:pt x="205824" y="591030"/>
                  <a:pt x="171957" y="12691"/>
                  <a:pt x="175865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BA2EA65D-5F3A-08FD-12E1-364913A66304}"/>
              </a:ext>
            </a:extLst>
          </p:cNvPr>
          <p:cNvSpPr/>
          <p:nvPr/>
        </p:nvSpPr>
        <p:spPr>
          <a:xfrm>
            <a:off x="6000990" y="7809227"/>
            <a:ext cx="99643" cy="1797811"/>
          </a:xfrm>
          <a:custGeom>
            <a:avLst/>
            <a:gdLst>
              <a:gd name="connsiteX0" fmla="*/ 59841 w 99643"/>
              <a:gd name="connsiteY0" fmla="*/ 17881 h 1797811"/>
              <a:gd name="connsiteX1" fmla="*/ 5133 w 99643"/>
              <a:gd name="connsiteY1" fmla="*/ 1334773 h 1797811"/>
              <a:gd name="connsiteX2" fmla="*/ 12948 w 99643"/>
              <a:gd name="connsiteY2" fmla="*/ 1186281 h 1797811"/>
              <a:gd name="connsiteX3" fmla="*/ 98918 w 99643"/>
              <a:gd name="connsiteY3" fmla="*/ 1788065 h 1797811"/>
              <a:gd name="connsiteX4" fmla="*/ 52025 w 99643"/>
              <a:gd name="connsiteY4" fmla="*/ 1491081 h 1797811"/>
              <a:gd name="connsiteX5" fmla="*/ 12948 w 99643"/>
              <a:gd name="connsiteY5" fmla="*/ 631388 h 1797811"/>
              <a:gd name="connsiteX6" fmla="*/ 59841 w 99643"/>
              <a:gd name="connsiteY6" fmla="*/ 17881 h 179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643" h="1797811">
                <a:moveTo>
                  <a:pt x="59841" y="17881"/>
                </a:moveTo>
                <a:cubicBezTo>
                  <a:pt x="58539" y="135112"/>
                  <a:pt x="12948" y="1140040"/>
                  <a:pt x="5133" y="1334773"/>
                </a:cubicBezTo>
                <a:cubicBezTo>
                  <a:pt x="-2682" y="1529506"/>
                  <a:pt x="-2683" y="1110732"/>
                  <a:pt x="12948" y="1186281"/>
                </a:cubicBezTo>
                <a:cubicBezTo>
                  <a:pt x="28579" y="1261830"/>
                  <a:pt x="92405" y="1737265"/>
                  <a:pt x="98918" y="1788065"/>
                </a:cubicBezTo>
                <a:cubicBezTo>
                  <a:pt x="105431" y="1838865"/>
                  <a:pt x="66353" y="1683861"/>
                  <a:pt x="52025" y="1491081"/>
                </a:cubicBezTo>
                <a:cubicBezTo>
                  <a:pt x="37697" y="1298302"/>
                  <a:pt x="10994" y="873665"/>
                  <a:pt x="12948" y="631388"/>
                </a:cubicBezTo>
                <a:cubicBezTo>
                  <a:pt x="14902" y="389111"/>
                  <a:pt x="61143" y="-99350"/>
                  <a:pt x="59841" y="17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D010A0D7-4176-C4CD-F0A0-3107AE00C877}"/>
              </a:ext>
            </a:extLst>
          </p:cNvPr>
          <p:cNvSpPr/>
          <p:nvPr/>
        </p:nvSpPr>
        <p:spPr>
          <a:xfrm>
            <a:off x="5096917" y="7808618"/>
            <a:ext cx="436132" cy="642388"/>
          </a:xfrm>
          <a:custGeom>
            <a:avLst/>
            <a:gdLst>
              <a:gd name="connsiteX0" fmla="*/ 2621 w 436132"/>
              <a:gd name="connsiteY0" fmla="*/ 2859 h 642388"/>
              <a:gd name="connsiteX1" fmla="*/ 428560 w 436132"/>
              <a:gd name="connsiteY1" fmla="*/ 628090 h 642388"/>
              <a:gd name="connsiteX2" fmla="*/ 256621 w 436132"/>
              <a:gd name="connsiteY2" fmla="*/ 405351 h 642388"/>
              <a:gd name="connsiteX3" fmla="*/ 2621 w 436132"/>
              <a:gd name="connsiteY3" fmla="*/ 2859 h 64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132" h="642388">
                <a:moveTo>
                  <a:pt x="2621" y="2859"/>
                </a:moveTo>
                <a:cubicBezTo>
                  <a:pt x="31277" y="39982"/>
                  <a:pt x="386227" y="561008"/>
                  <a:pt x="428560" y="628090"/>
                </a:cubicBezTo>
                <a:cubicBezTo>
                  <a:pt x="470893" y="695172"/>
                  <a:pt x="325006" y="510208"/>
                  <a:pt x="256621" y="405351"/>
                </a:cubicBezTo>
                <a:cubicBezTo>
                  <a:pt x="188236" y="300495"/>
                  <a:pt x="-26035" y="-34264"/>
                  <a:pt x="2621" y="2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376796E9-FED6-8161-87CA-5B1D906F2BA6}"/>
              </a:ext>
            </a:extLst>
          </p:cNvPr>
          <p:cNvSpPr/>
          <p:nvPr/>
        </p:nvSpPr>
        <p:spPr>
          <a:xfrm>
            <a:off x="5888880" y="8530483"/>
            <a:ext cx="113346" cy="1014154"/>
          </a:xfrm>
          <a:custGeom>
            <a:avLst/>
            <a:gdLst>
              <a:gd name="connsiteX0" fmla="*/ 12 w 113346"/>
              <a:gd name="connsiteY0" fmla="*/ 9 h 1014154"/>
              <a:gd name="connsiteX1" fmla="*/ 105520 w 113346"/>
              <a:gd name="connsiteY1" fmla="*/ 988655 h 1014154"/>
              <a:gd name="connsiteX2" fmla="*/ 19551 w 113346"/>
              <a:gd name="connsiteY2" fmla="*/ 742471 h 1014154"/>
              <a:gd name="connsiteX3" fmla="*/ 113335 w 113346"/>
              <a:gd name="connsiteY3" fmla="*/ 969117 h 1014154"/>
              <a:gd name="connsiteX4" fmla="*/ 12 w 113346"/>
              <a:gd name="connsiteY4" fmla="*/ 9 h 101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46" h="1014154">
                <a:moveTo>
                  <a:pt x="12" y="9"/>
                </a:moveTo>
                <a:cubicBezTo>
                  <a:pt x="-1290" y="3265"/>
                  <a:pt x="102264" y="864911"/>
                  <a:pt x="105520" y="988655"/>
                </a:cubicBezTo>
                <a:cubicBezTo>
                  <a:pt x="108776" y="1112399"/>
                  <a:pt x="18249" y="745727"/>
                  <a:pt x="19551" y="742471"/>
                </a:cubicBezTo>
                <a:cubicBezTo>
                  <a:pt x="20853" y="739215"/>
                  <a:pt x="112033" y="1090255"/>
                  <a:pt x="113335" y="969117"/>
                </a:cubicBezTo>
                <a:cubicBezTo>
                  <a:pt x="114637" y="847979"/>
                  <a:pt x="1314" y="-3247"/>
                  <a:pt x="1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724E2443-6857-4599-627A-545C41968136}"/>
              </a:ext>
            </a:extLst>
          </p:cNvPr>
          <p:cNvSpPr/>
          <p:nvPr/>
        </p:nvSpPr>
        <p:spPr>
          <a:xfrm>
            <a:off x="5269479" y="7377715"/>
            <a:ext cx="1269674" cy="379153"/>
          </a:xfrm>
          <a:custGeom>
            <a:avLst/>
            <a:gdLst>
              <a:gd name="connsiteX0" fmla="*/ 1998 w 1269674"/>
              <a:gd name="connsiteY0" fmla="*/ 379054 h 379153"/>
              <a:gd name="connsiteX1" fmla="*/ 904675 w 1269674"/>
              <a:gd name="connsiteY1" fmla="*/ 222747 h 379153"/>
              <a:gd name="connsiteX2" fmla="*/ 1268090 w 1269674"/>
              <a:gd name="connsiteY2" fmla="*/ 230562 h 379153"/>
              <a:gd name="connsiteX3" fmla="*/ 1010183 w 1269674"/>
              <a:gd name="connsiteY3" fmla="*/ 203208 h 379153"/>
              <a:gd name="connsiteX4" fmla="*/ 404490 w 1269674"/>
              <a:gd name="connsiteY4" fmla="*/ 8 h 379153"/>
              <a:gd name="connsiteX5" fmla="*/ 975013 w 1269674"/>
              <a:gd name="connsiteY5" fmla="*/ 195393 h 379153"/>
              <a:gd name="connsiteX6" fmla="*/ 427936 w 1269674"/>
              <a:gd name="connsiteY6" fmla="*/ 242285 h 379153"/>
              <a:gd name="connsiteX7" fmla="*/ 654583 w 1269674"/>
              <a:gd name="connsiteY7" fmla="*/ 246193 h 379153"/>
              <a:gd name="connsiteX8" fmla="*/ 1998 w 1269674"/>
              <a:gd name="connsiteY8" fmla="*/ 379054 h 37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9674" h="379153">
                <a:moveTo>
                  <a:pt x="1998" y="379054"/>
                </a:moveTo>
                <a:cubicBezTo>
                  <a:pt x="43680" y="375146"/>
                  <a:pt x="693660" y="247496"/>
                  <a:pt x="904675" y="222747"/>
                </a:cubicBezTo>
                <a:cubicBezTo>
                  <a:pt x="1115690" y="197998"/>
                  <a:pt x="1250506" y="233818"/>
                  <a:pt x="1268090" y="230562"/>
                </a:cubicBezTo>
                <a:cubicBezTo>
                  <a:pt x="1285674" y="227306"/>
                  <a:pt x="1154116" y="241634"/>
                  <a:pt x="1010183" y="203208"/>
                </a:cubicBezTo>
                <a:cubicBezTo>
                  <a:pt x="866250" y="164782"/>
                  <a:pt x="410352" y="1310"/>
                  <a:pt x="404490" y="8"/>
                </a:cubicBezTo>
                <a:cubicBezTo>
                  <a:pt x="398628" y="-1294"/>
                  <a:pt x="971105" y="155014"/>
                  <a:pt x="975013" y="195393"/>
                </a:cubicBezTo>
                <a:cubicBezTo>
                  <a:pt x="978921" y="235772"/>
                  <a:pt x="481341" y="233818"/>
                  <a:pt x="427936" y="242285"/>
                </a:cubicBezTo>
                <a:cubicBezTo>
                  <a:pt x="374531" y="250752"/>
                  <a:pt x="725573" y="221444"/>
                  <a:pt x="654583" y="246193"/>
                </a:cubicBezTo>
                <a:cubicBezTo>
                  <a:pt x="583593" y="270942"/>
                  <a:pt x="-39684" y="382962"/>
                  <a:pt x="1998" y="379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EEC3D4C5-F491-BAF0-6C9F-D62A25DD9DA1}"/>
              </a:ext>
            </a:extLst>
          </p:cNvPr>
          <p:cNvSpPr/>
          <p:nvPr/>
        </p:nvSpPr>
        <p:spPr>
          <a:xfrm>
            <a:off x="4317984" y="4752636"/>
            <a:ext cx="127282" cy="393732"/>
          </a:xfrm>
          <a:custGeom>
            <a:avLst/>
            <a:gdLst>
              <a:gd name="connsiteX0" fmla="*/ 127016 w 127282"/>
              <a:gd name="connsiteY0" fmla="*/ 339 h 393732"/>
              <a:gd name="connsiteX1" fmla="*/ 88916 w 127282"/>
              <a:gd name="connsiteY1" fmla="*/ 190839 h 393732"/>
              <a:gd name="connsiteX2" fmla="*/ 92091 w 127282"/>
              <a:gd name="connsiteY2" fmla="*/ 390864 h 393732"/>
              <a:gd name="connsiteX3" fmla="*/ 73041 w 127282"/>
              <a:gd name="connsiteY3" fmla="*/ 289264 h 393732"/>
              <a:gd name="connsiteX4" fmla="*/ 16 w 127282"/>
              <a:gd name="connsiteY4" fmla="*/ 22564 h 393732"/>
              <a:gd name="connsiteX5" fmla="*/ 66691 w 127282"/>
              <a:gd name="connsiteY5" fmla="*/ 238464 h 393732"/>
              <a:gd name="connsiteX6" fmla="*/ 127016 w 127282"/>
              <a:gd name="connsiteY6" fmla="*/ 339 h 3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282" h="393732">
                <a:moveTo>
                  <a:pt x="127016" y="339"/>
                </a:moveTo>
                <a:cubicBezTo>
                  <a:pt x="130720" y="-7598"/>
                  <a:pt x="94737" y="125752"/>
                  <a:pt x="88916" y="190839"/>
                </a:cubicBezTo>
                <a:cubicBezTo>
                  <a:pt x="83095" y="255926"/>
                  <a:pt x="94737" y="374460"/>
                  <a:pt x="92091" y="390864"/>
                </a:cubicBezTo>
                <a:cubicBezTo>
                  <a:pt x="89445" y="407268"/>
                  <a:pt x="88387" y="350647"/>
                  <a:pt x="73041" y="289264"/>
                </a:cubicBezTo>
                <a:cubicBezTo>
                  <a:pt x="57695" y="227881"/>
                  <a:pt x="1074" y="31031"/>
                  <a:pt x="16" y="22564"/>
                </a:cubicBezTo>
                <a:cubicBezTo>
                  <a:pt x="-1042" y="14097"/>
                  <a:pt x="47641" y="241110"/>
                  <a:pt x="66691" y="238464"/>
                </a:cubicBezTo>
                <a:cubicBezTo>
                  <a:pt x="85741" y="235818"/>
                  <a:pt x="123312" y="8276"/>
                  <a:pt x="127016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257E3739-4A45-184E-6DF7-BBC417E45608}"/>
              </a:ext>
            </a:extLst>
          </p:cNvPr>
          <p:cNvSpPr/>
          <p:nvPr/>
        </p:nvSpPr>
        <p:spPr>
          <a:xfrm>
            <a:off x="4258027" y="5036018"/>
            <a:ext cx="164144" cy="753872"/>
          </a:xfrm>
          <a:custGeom>
            <a:avLst/>
            <a:gdLst>
              <a:gd name="connsiteX0" fmla="*/ 5998 w 164144"/>
              <a:gd name="connsiteY0" fmla="*/ 5882 h 753872"/>
              <a:gd name="connsiteX1" fmla="*/ 12348 w 164144"/>
              <a:gd name="connsiteY1" fmla="*/ 224957 h 753872"/>
              <a:gd name="connsiteX2" fmla="*/ 82198 w 164144"/>
              <a:gd name="connsiteY2" fmla="*/ 532932 h 753872"/>
              <a:gd name="connsiteX3" fmla="*/ 88548 w 164144"/>
              <a:gd name="connsiteY3" fmla="*/ 424982 h 753872"/>
              <a:gd name="connsiteX4" fmla="*/ 161573 w 164144"/>
              <a:gd name="connsiteY4" fmla="*/ 745657 h 753872"/>
              <a:gd name="connsiteX5" fmla="*/ 145698 w 164144"/>
              <a:gd name="connsiteY5" fmla="*/ 621832 h 753872"/>
              <a:gd name="connsiteX6" fmla="*/ 126648 w 164144"/>
              <a:gd name="connsiteY6" fmla="*/ 228132 h 753872"/>
              <a:gd name="connsiteX7" fmla="*/ 126648 w 164144"/>
              <a:gd name="connsiteY7" fmla="*/ 555157 h 753872"/>
              <a:gd name="connsiteX8" fmla="*/ 75848 w 164144"/>
              <a:gd name="connsiteY8" fmla="*/ 463082 h 753872"/>
              <a:gd name="connsiteX9" fmla="*/ 5998 w 164144"/>
              <a:gd name="connsiteY9" fmla="*/ 5882 h 75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144" h="753872">
                <a:moveTo>
                  <a:pt x="5998" y="5882"/>
                </a:moveTo>
                <a:cubicBezTo>
                  <a:pt x="-4585" y="-33806"/>
                  <a:pt x="-352" y="137115"/>
                  <a:pt x="12348" y="224957"/>
                </a:cubicBezTo>
                <a:cubicBezTo>
                  <a:pt x="25048" y="312799"/>
                  <a:pt x="69498" y="499595"/>
                  <a:pt x="82198" y="532932"/>
                </a:cubicBezTo>
                <a:cubicBezTo>
                  <a:pt x="94898" y="566270"/>
                  <a:pt x="75319" y="389528"/>
                  <a:pt x="88548" y="424982"/>
                </a:cubicBezTo>
                <a:cubicBezTo>
                  <a:pt x="101777" y="460436"/>
                  <a:pt x="152048" y="712849"/>
                  <a:pt x="161573" y="745657"/>
                </a:cubicBezTo>
                <a:cubicBezTo>
                  <a:pt x="171098" y="778465"/>
                  <a:pt x="151519" y="708086"/>
                  <a:pt x="145698" y="621832"/>
                </a:cubicBezTo>
                <a:cubicBezTo>
                  <a:pt x="139877" y="535578"/>
                  <a:pt x="129823" y="239245"/>
                  <a:pt x="126648" y="228132"/>
                </a:cubicBezTo>
                <a:cubicBezTo>
                  <a:pt x="123473" y="217019"/>
                  <a:pt x="135115" y="515999"/>
                  <a:pt x="126648" y="555157"/>
                </a:cubicBezTo>
                <a:cubicBezTo>
                  <a:pt x="118181" y="594315"/>
                  <a:pt x="95427" y="553569"/>
                  <a:pt x="75848" y="463082"/>
                </a:cubicBezTo>
                <a:cubicBezTo>
                  <a:pt x="56269" y="372595"/>
                  <a:pt x="16581" y="45570"/>
                  <a:pt x="5998" y="5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5DC0133C-1213-D268-FE05-F5DE2AABB7B5}"/>
              </a:ext>
            </a:extLst>
          </p:cNvPr>
          <p:cNvSpPr/>
          <p:nvPr/>
        </p:nvSpPr>
        <p:spPr>
          <a:xfrm>
            <a:off x="4701529" y="5911510"/>
            <a:ext cx="474426" cy="303412"/>
          </a:xfrm>
          <a:custGeom>
            <a:avLst/>
            <a:gdLst>
              <a:gd name="connsiteX0" fmla="*/ 646 w 474426"/>
              <a:gd name="connsiteY0" fmla="*/ 340 h 303412"/>
              <a:gd name="connsiteX1" fmla="*/ 454671 w 474426"/>
              <a:gd name="connsiteY1" fmla="*/ 289265 h 303412"/>
              <a:gd name="connsiteX2" fmla="*/ 356246 w 474426"/>
              <a:gd name="connsiteY2" fmla="*/ 232115 h 303412"/>
              <a:gd name="connsiteX3" fmla="*/ 646 w 474426"/>
              <a:gd name="connsiteY3" fmla="*/ 340 h 3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426" h="303412">
                <a:moveTo>
                  <a:pt x="646" y="340"/>
                </a:moveTo>
                <a:cubicBezTo>
                  <a:pt x="17050" y="9865"/>
                  <a:pt x="395404" y="250636"/>
                  <a:pt x="454671" y="289265"/>
                </a:cubicBezTo>
                <a:cubicBezTo>
                  <a:pt x="513938" y="327894"/>
                  <a:pt x="427684" y="280269"/>
                  <a:pt x="356246" y="232115"/>
                </a:cubicBezTo>
                <a:cubicBezTo>
                  <a:pt x="284809" y="183961"/>
                  <a:pt x="-15758" y="-9185"/>
                  <a:pt x="646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7C6DBD61-517A-1A86-4E14-A7817F44E450}"/>
              </a:ext>
            </a:extLst>
          </p:cNvPr>
          <p:cNvSpPr/>
          <p:nvPr/>
        </p:nvSpPr>
        <p:spPr>
          <a:xfrm>
            <a:off x="4514833" y="5823967"/>
            <a:ext cx="78220" cy="402108"/>
          </a:xfrm>
          <a:custGeom>
            <a:avLst/>
            <a:gdLst>
              <a:gd name="connsiteX0" fmla="*/ 17 w 78220"/>
              <a:gd name="connsiteY0" fmla="*/ 2158 h 402108"/>
              <a:gd name="connsiteX1" fmla="*/ 63517 w 78220"/>
              <a:gd name="connsiteY1" fmla="*/ 252983 h 402108"/>
              <a:gd name="connsiteX2" fmla="*/ 76217 w 78220"/>
              <a:gd name="connsiteY2" fmla="*/ 399033 h 402108"/>
              <a:gd name="connsiteX3" fmla="*/ 76217 w 78220"/>
              <a:gd name="connsiteY3" fmla="*/ 335533 h 402108"/>
              <a:gd name="connsiteX4" fmla="*/ 57167 w 78220"/>
              <a:gd name="connsiteY4" fmla="*/ 141858 h 402108"/>
              <a:gd name="connsiteX5" fmla="*/ 17 w 78220"/>
              <a:gd name="connsiteY5" fmla="*/ 2158 h 40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20" h="402108">
                <a:moveTo>
                  <a:pt x="17" y="2158"/>
                </a:moveTo>
                <a:cubicBezTo>
                  <a:pt x="1075" y="20679"/>
                  <a:pt x="50817" y="186837"/>
                  <a:pt x="63517" y="252983"/>
                </a:cubicBezTo>
                <a:cubicBezTo>
                  <a:pt x="76217" y="319129"/>
                  <a:pt x="74100" y="385275"/>
                  <a:pt x="76217" y="399033"/>
                </a:cubicBezTo>
                <a:cubicBezTo>
                  <a:pt x="78334" y="412791"/>
                  <a:pt x="79392" y="378395"/>
                  <a:pt x="76217" y="335533"/>
                </a:cubicBezTo>
                <a:cubicBezTo>
                  <a:pt x="73042" y="292671"/>
                  <a:pt x="67750" y="194775"/>
                  <a:pt x="57167" y="141858"/>
                </a:cubicBezTo>
                <a:cubicBezTo>
                  <a:pt x="46584" y="88941"/>
                  <a:pt x="-1041" y="-16363"/>
                  <a:pt x="17" y="2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5568904-92D8-13EA-2C24-6230962FB50A}"/>
              </a:ext>
            </a:extLst>
          </p:cNvPr>
          <p:cNvSpPr/>
          <p:nvPr/>
        </p:nvSpPr>
        <p:spPr>
          <a:xfrm>
            <a:off x="5229224" y="6854754"/>
            <a:ext cx="298835" cy="340275"/>
          </a:xfrm>
          <a:custGeom>
            <a:avLst/>
            <a:gdLst>
              <a:gd name="connsiteX0" fmla="*/ 1 w 298835"/>
              <a:gd name="connsiteY0" fmla="*/ 71 h 340275"/>
              <a:gd name="connsiteX1" fmla="*/ 238126 w 298835"/>
              <a:gd name="connsiteY1" fmla="*/ 257246 h 340275"/>
              <a:gd name="connsiteX2" fmla="*/ 298451 w 298835"/>
              <a:gd name="connsiteY2" fmla="*/ 339796 h 340275"/>
              <a:gd name="connsiteX3" fmla="*/ 260351 w 298835"/>
              <a:gd name="connsiteY3" fmla="*/ 276296 h 340275"/>
              <a:gd name="connsiteX4" fmla="*/ 190501 w 298835"/>
              <a:gd name="connsiteY4" fmla="*/ 9596 h 340275"/>
              <a:gd name="connsiteX5" fmla="*/ 234951 w 298835"/>
              <a:gd name="connsiteY5" fmla="*/ 228671 h 340275"/>
              <a:gd name="connsiteX6" fmla="*/ 1 w 298835"/>
              <a:gd name="connsiteY6" fmla="*/ 71 h 3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835" h="340275">
                <a:moveTo>
                  <a:pt x="1" y="71"/>
                </a:moveTo>
                <a:cubicBezTo>
                  <a:pt x="530" y="4834"/>
                  <a:pt x="188384" y="200625"/>
                  <a:pt x="238126" y="257246"/>
                </a:cubicBezTo>
                <a:cubicBezTo>
                  <a:pt x="287868" y="313867"/>
                  <a:pt x="294747" y="336621"/>
                  <a:pt x="298451" y="339796"/>
                </a:cubicBezTo>
                <a:cubicBezTo>
                  <a:pt x="302155" y="342971"/>
                  <a:pt x="278343" y="331329"/>
                  <a:pt x="260351" y="276296"/>
                </a:cubicBezTo>
                <a:cubicBezTo>
                  <a:pt x="242359" y="221263"/>
                  <a:pt x="194734" y="17533"/>
                  <a:pt x="190501" y="9596"/>
                </a:cubicBezTo>
                <a:cubicBezTo>
                  <a:pt x="186268" y="1659"/>
                  <a:pt x="261409" y="228671"/>
                  <a:pt x="234951" y="228671"/>
                </a:cubicBezTo>
                <a:cubicBezTo>
                  <a:pt x="208493" y="228671"/>
                  <a:pt x="-528" y="-4692"/>
                  <a:pt x="1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2155DD4E-05FF-8C8C-2B36-93D978BBD074}"/>
              </a:ext>
            </a:extLst>
          </p:cNvPr>
          <p:cNvSpPr/>
          <p:nvPr/>
        </p:nvSpPr>
        <p:spPr>
          <a:xfrm>
            <a:off x="4482457" y="6087997"/>
            <a:ext cx="334739" cy="738229"/>
          </a:xfrm>
          <a:custGeom>
            <a:avLst/>
            <a:gdLst>
              <a:gd name="connsiteX0" fmla="*/ 643 w 334739"/>
              <a:gd name="connsiteY0" fmla="*/ 1653 h 738229"/>
              <a:gd name="connsiteX1" fmla="*/ 133993 w 334739"/>
              <a:gd name="connsiteY1" fmla="*/ 474728 h 738229"/>
              <a:gd name="connsiteX2" fmla="*/ 121293 w 334739"/>
              <a:gd name="connsiteY2" fmla="*/ 417578 h 738229"/>
              <a:gd name="connsiteX3" fmla="*/ 330843 w 334739"/>
              <a:gd name="connsiteY3" fmla="*/ 731903 h 738229"/>
              <a:gd name="connsiteX4" fmla="*/ 245118 w 334739"/>
              <a:gd name="connsiteY4" fmla="*/ 604903 h 738229"/>
              <a:gd name="connsiteX5" fmla="*/ 89543 w 334739"/>
              <a:gd name="connsiteY5" fmla="*/ 328678 h 738229"/>
              <a:gd name="connsiteX6" fmla="*/ 643 w 334739"/>
              <a:gd name="connsiteY6" fmla="*/ 1653 h 73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739" h="738229">
                <a:moveTo>
                  <a:pt x="643" y="1653"/>
                </a:moveTo>
                <a:cubicBezTo>
                  <a:pt x="8051" y="25995"/>
                  <a:pt x="113885" y="405407"/>
                  <a:pt x="133993" y="474728"/>
                </a:cubicBezTo>
                <a:cubicBezTo>
                  <a:pt x="154101" y="544049"/>
                  <a:pt x="88485" y="374716"/>
                  <a:pt x="121293" y="417578"/>
                </a:cubicBezTo>
                <a:cubicBezTo>
                  <a:pt x="154101" y="460441"/>
                  <a:pt x="310206" y="700682"/>
                  <a:pt x="330843" y="731903"/>
                </a:cubicBezTo>
                <a:cubicBezTo>
                  <a:pt x="351480" y="763124"/>
                  <a:pt x="285335" y="672107"/>
                  <a:pt x="245118" y="604903"/>
                </a:cubicBezTo>
                <a:cubicBezTo>
                  <a:pt x="204901" y="537699"/>
                  <a:pt x="127643" y="429220"/>
                  <a:pt x="89543" y="328678"/>
                </a:cubicBezTo>
                <a:cubicBezTo>
                  <a:pt x="51443" y="228136"/>
                  <a:pt x="-6765" y="-22689"/>
                  <a:pt x="643" y="1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763370F7-BF6C-9BB4-951B-9450CA132E7A}"/>
              </a:ext>
            </a:extLst>
          </p:cNvPr>
          <p:cNvSpPr/>
          <p:nvPr/>
        </p:nvSpPr>
        <p:spPr>
          <a:xfrm>
            <a:off x="4284172" y="4670425"/>
            <a:ext cx="34543" cy="426252"/>
          </a:xfrm>
          <a:custGeom>
            <a:avLst/>
            <a:gdLst>
              <a:gd name="connsiteX0" fmla="*/ 17372 w 34543"/>
              <a:gd name="connsiteY0" fmla="*/ 313 h 426252"/>
              <a:gd name="connsiteX1" fmla="*/ 21665 w 34543"/>
              <a:gd name="connsiteY1" fmla="*/ 137688 h 426252"/>
              <a:gd name="connsiteX2" fmla="*/ 34543 w 34543"/>
              <a:gd name="connsiteY2" fmla="*/ 416730 h 426252"/>
              <a:gd name="connsiteX3" fmla="*/ 21665 w 34543"/>
              <a:gd name="connsiteY3" fmla="*/ 343750 h 426252"/>
              <a:gd name="connsiteX4" fmla="*/ 200 w 34543"/>
              <a:gd name="connsiteY4" fmla="*/ 172031 h 426252"/>
              <a:gd name="connsiteX5" fmla="*/ 17372 w 34543"/>
              <a:gd name="connsiteY5" fmla="*/ 313 h 42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43" h="426252">
                <a:moveTo>
                  <a:pt x="17372" y="313"/>
                </a:moveTo>
                <a:cubicBezTo>
                  <a:pt x="20950" y="-5411"/>
                  <a:pt x="18803" y="68285"/>
                  <a:pt x="21665" y="137688"/>
                </a:cubicBezTo>
                <a:cubicBezTo>
                  <a:pt x="24527" y="207091"/>
                  <a:pt x="34543" y="382386"/>
                  <a:pt x="34543" y="416730"/>
                </a:cubicBezTo>
                <a:cubicBezTo>
                  <a:pt x="34543" y="451074"/>
                  <a:pt x="27389" y="384533"/>
                  <a:pt x="21665" y="343750"/>
                </a:cubicBezTo>
                <a:cubicBezTo>
                  <a:pt x="15941" y="302967"/>
                  <a:pt x="2346" y="226408"/>
                  <a:pt x="200" y="172031"/>
                </a:cubicBezTo>
                <a:cubicBezTo>
                  <a:pt x="-1946" y="117654"/>
                  <a:pt x="13794" y="6037"/>
                  <a:pt x="17372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266F0DAB-FFF7-D279-23FE-22EC80A7C47E}"/>
              </a:ext>
            </a:extLst>
          </p:cNvPr>
          <p:cNvSpPr/>
          <p:nvPr/>
        </p:nvSpPr>
        <p:spPr>
          <a:xfrm>
            <a:off x="4115142" y="4476719"/>
            <a:ext cx="186096" cy="1281961"/>
          </a:xfrm>
          <a:custGeom>
            <a:avLst/>
            <a:gdLst>
              <a:gd name="connsiteX0" fmla="*/ 147765 w 186096"/>
              <a:gd name="connsiteY0" fmla="*/ 836 h 1281961"/>
              <a:gd name="connsiteX1" fmla="*/ 96250 w 186096"/>
              <a:gd name="connsiteY1" fmla="*/ 515991 h 1281961"/>
              <a:gd name="connsiteX2" fmla="*/ 134886 w 186096"/>
              <a:gd name="connsiteY2" fmla="*/ 902357 h 1281961"/>
              <a:gd name="connsiteX3" fmla="*/ 122007 w 186096"/>
              <a:gd name="connsiteY3" fmla="*/ 777861 h 1281961"/>
              <a:gd name="connsiteX4" fmla="*/ 182109 w 186096"/>
              <a:gd name="connsiteY4" fmla="*/ 1262966 h 1281961"/>
              <a:gd name="connsiteX5" fmla="*/ 160644 w 186096"/>
              <a:gd name="connsiteY5" fmla="*/ 1086954 h 1281961"/>
              <a:gd name="connsiteX6" fmla="*/ 1804 w 186096"/>
              <a:gd name="connsiteY6" fmla="*/ 206898 h 1281961"/>
              <a:gd name="connsiteX7" fmla="*/ 74785 w 186096"/>
              <a:gd name="connsiteY7" fmla="*/ 593264 h 1281961"/>
              <a:gd name="connsiteX8" fmla="*/ 74785 w 186096"/>
              <a:gd name="connsiteY8" fmla="*/ 400081 h 1281961"/>
              <a:gd name="connsiteX9" fmla="*/ 147765 w 186096"/>
              <a:gd name="connsiteY9" fmla="*/ 836 h 128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096" h="1281961">
                <a:moveTo>
                  <a:pt x="147765" y="836"/>
                </a:moveTo>
                <a:cubicBezTo>
                  <a:pt x="151342" y="20154"/>
                  <a:pt x="98396" y="365738"/>
                  <a:pt x="96250" y="515991"/>
                </a:cubicBezTo>
                <a:cubicBezTo>
                  <a:pt x="94104" y="666244"/>
                  <a:pt x="130593" y="858712"/>
                  <a:pt x="134886" y="902357"/>
                </a:cubicBezTo>
                <a:cubicBezTo>
                  <a:pt x="139179" y="946002"/>
                  <a:pt x="114137" y="717760"/>
                  <a:pt x="122007" y="777861"/>
                </a:cubicBezTo>
                <a:cubicBezTo>
                  <a:pt x="129877" y="837962"/>
                  <a:pt x="175670" y="1211451"/>
                  <a:pt x="182109" y="1262966"/>
                </a:cubicBezTo>
                <a:cubicBezTo>
                  <a:pt x="188549" y="1314482"/>
                  <a:pt x="190695" y="1262965"/>
                  <a:pt x="160644" y="1086954"/>
                </a:cubicBezTo>
                <a:cubicBezTo>
                  <a:pt x="130593" y="910943"/>
                  <a:pt x="16114" y="289180"/>
                  <a:pt x="1804" y="206898"/>
                </a:cubicBezTo>
                <a:cubicBezTo>
                  <a:pt x="-12506" y="124616"/>
                  <a:pt x="62622" y="561067"/>
                  <a:pt x="74785" y="593264"/>
                </a:cubicBezTo>
                <a:cubicBezTo>
                  <a:pt x="86948" y="625461"/>
                  <a:pt x="64053" y="498103"/>
                  <a:pt x="74785" y="400081"/>
                </a:cubicBezTo>
                <a:cubicBezTo>
                  <a:pt x="85517" y="302059"/>
                  <a:pt x="144188" y="-18482"/>
                  <a:pt x="147765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5E2DA692-B7B1-30E1-025A-0BF09CDD091D}"/>
              </a:ext>
            </a:extLst>
          </p:cNvPr>
          <p:cNvSpPr/>
          <p:nvPr/>
        </p:nvSpPr>
        <p:spPr>
          <a:xfrm>
            <a:off x="4297251" y="5606227"/>
            <a:ext cx="442795" cy="1276674"/>
          </a:xfrm>
          <a:custGeom>
            <a:avLst/>
            <a:gdLst>
              <a:gd name="connsiteX0" fmla="*/ 0 w 442795"/>
              <a:gd name="connsiteY0" fmla="*/ 376 h 1276674"/>
              <a:gd name="connsiteX1" fmla="*/ 120203 w 442795"/>
              <a:gd name="connsiteY1" fmla="*/ 373863 h 1276674"/>
              <a:gd name="connsiteX2" fmla="*/ 141667 w 442795"/>
              <a:gd name="connsiteY2" fmla="*/ 790280 h 1276674"/>
              <a:gd name="connsiteX3" fmla="*/ 150253 w 442795"/>
              <a:gd name="connsiteY3" fmla="*/ 678663 h 1276674"/>
              <a:gd name="connsiteX4" fmla="*/ 218941 w 442795"/>
              <a:gd name="connsiteY4" fmla="*/ 936241 h 1276674"/>
              <a:gd name="connsiteX5" fmla="*/ 231819 w 442795"/>
              <a:gd name="connsiteY5" fmla="*/ 880432 h 1276674"/>
              <a:gd name="connsiteX6" fmla="*/ 442174 w 442795"/>
              <a:gd name="connsiteY6" fmla="*/ 1275384 h 1276674"/>
              <a:gd name="connsiteX7" fmla="*/ 291921 w 442795"/>
              <a:gd name="connsiteY7" fmla="*/ 992049 h 1276674"/>
              <a:gd name="connsiteX8" fmla="*/ 163132 w 442795"/>
              <a:gd name="connsiteY8" fmla="*/ 584218 h 1276674"/>
              <a:gd name="connsiteX9" fmla="*/ 154546 w 442795"/>
              <a:gd name="connsiteY9" fmla="*/ 751643 h 1276674"/>
              <a:gd name="connsiteX10" fmla="*/ 145960 w 442795"/>
              <a:gd name="connsiteY10" fmla="*/ 403914 h 1276674"/>
              <a:gd name="connsiteX11" fmla="*/ 120203 w 442795"/>
              <a:gd name="connsiteY11" fmla="*/ 305176 h 1276674"/>
              <a:gd name="connsiteX12" fmla="*/ 0 w 442795"/>
              <a:gd name="connsiteY12" fmla="*/ 376 h 127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795" h="1276674">
                <a:moveTo>
                  <a:pt x="0" y="376"/>
                </a:moveTo>
                <a:cubicBezTo>
                  <a:pt x="0" y="11824"/>
                  <a:pt x="96592" y="242212"/>
                  <a:pt x="120203" y="373863"/>
                </a:cubicBezTo>
                <a:cubicBezTo>
                  <a:pt x="143814" y="505514"/>
                  <a:pt x="136659" y="739480"/>
                  <a:pt x="141667" y="790280"/>
                </a:cubicBezTo>
                <a:cubicBezTo>
                  <a:pt x="146675" y="841080"/>
                  <a:pt x="137374" y="654336"/>
                  <a:pt x="150253" y="678663"/>
                </a:cubicBezTo>
                <a:cubicBezTo>
                  <a:pt x="163132" y="702990"/>
                  <a:pt x="205347" y="902613"/>
                  <a:pt x="218941" y="936241"/>
                </a:cubicBezTo>
                <a:cubicBezTo>
                  <a:pt x="232535" y="969869"/>
                  <a:pt x="194614" y="823908"/>
                  <a:pt x="231819" y="880432"/>
                </a:cubicBezTo>
                <a:cubicBezTo>
                  <a:pt x="269024" y="936956"/>
                  <a:pt x="432157" y="1256781"/>
                  <a:pt x="442174" y="1275384"/>
                </a:cubicBezTo>
                <a:cubicBezTo>
                  <a:pt x="452191" y="1293987"/>
                  <a:pt x="338428" y="1107243"/>
                  <a:pt x="291921" y="992049"/>
                </a:cubicBezTo>
                <a:cubicBezTo>
                  <a:pt x="245414" y="876855"/>
                  <a:pt x="186028" y="624286"/>
                  <a:pt x="163132" y="584218"/>
                </a:cubicBezTo>
                <a:cubicBezTo>
                  <a:pt x="140236" y="544150"/>
                  <a:pt x="157408" y="781694"/>
                  <a:pt x="154546" y="751643"/>
                </a:cubicBezTo>
                <a:cubicBezTo>
                  <a:pt x="151684" y="721592"/>
                  <a:pt x="151684" y="478325"/>
                  <a:pt x="145960" y="403914"/>
                </a:cubicBezTo>
                <a:cubicBezTo>
                  <a:pt x="140236" y="329503"/>
                  <a:pt x="145961" y="368139"/>
                  <a:pt x="120203" y="305176"/>
                </a:cubicBezTo>
                <a:cubicBezTo>
                  <a:pt x="94445" y="242213"/>
                  <a:pt x="0" y="-11072"/>
                  <a:pt x="0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9A49B7B5-40EE-ECAE-9E3D-6B6B7C724105}"/>
              </a:ext>
            </a:extLst>
          </p:cNvPr>
          <p:cNvSpPr/>
          <p:nvPr/>
        </p:nvSpPr>
        <p:spPr>
          <a:xfrm>
            <a:off x="4760890" y="6816702"/>
            <a:ext cx="970877" cy="613470"/>
          </a:xfrm>
          <a:custGeom>
            <a:avLst/>
            <a:gdLst>
              <a:gd name="connsiteX0" fmla="*/ 0 w 970877"/>
              <a:gd name="connsiteY0" fmla="*/ 515 h 613470"/>
              <a:gd name="connsiteX1" fmla="*/ 287628 w 970877"/>
              <a:gd name="connsiteY1" fmla="*/ 21980 h 613470"/>
              <a:gd name="connsiteX2" fmla="*/ 382073 w 970877"/>
              <a:gd name="connsiteY2" fmla="*/ 137890 h 613470"/>
              <a:gd name="connsiteX3" fmla="*/ 377780 w 970877"/>
              <a:gd name="connsiteY3" fmla="*/ 73495 h 613470"/>
              <a:gd name="connsiteX4" fmla="*/ 592428 w 970877"/>
              <a:gd name="connsiteY4" fmla="*/ 240921 h 613470"/>
              <a:gd name="connsiteX5" fmla="*/ 536620 w 970877"/>
              <a:gd name="connsiteY5" fmla="*/ 163647 h 613470"/>
              <a:gd name="connsiteX6" fmla="*/ 953037 w 970877"/>
              <a:gd name="connsiteY6" fmla="*/ 592943 h 613470"/>
              <a:gd name="connsiteX7" fmla="*/ 884349 w 970877"/>
              <a:gd name="connsiteY7" fmla="*/ 515670 h 613470"/>
              <a:gd name="connsiteX8" fmla="*/ 789904 w 970877"/>
              <a:gd name="connsiteY8" fmla="*/ 258092 h 613470"/>
              <a:gd name="connsiteX9" fmla="*/ 807076 w 970877"/>
              <a:gd name="connsiteY9" fmla="*/ 438397 h 613470"/>
              <a:gd name="connsiteX10" fmla="*/ 429296 w 970877"/>
              <a:gd name="connsiteY10" fmla="*/ 69202 h 613470"/>
              <a:gd name="connsiteX11" fmla="*/ 253285 w 970877"/>
              <a:gd name="connsiteY11" fmla="*/ 30566 h 613470"/>
              <a:gd name="connsiteX12" fmla="*/ 0 w 970877"/>
              <a:gd name="connsiteY12" fmla="*/ 515 h 61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0877" h="613470">
                <a:moveTo>
                  <a:pt x="0" y="515"/>
                </a:moveTo>
                <a:cubicBezTo>
                  <a:pt x="5724" y="-916"/>
                  <a:pt x="223949" y="-916"/>
                  <a:pt x="287628" y="21980"/>
                </a:cubicBezTo>
                <a:cubicBezTo>
                  <a:pt x="351307" y="44876"/>
                  <a:pt x="367048" y="129304"/>
                  <a:pt x="382073" y="137890"/>
                </a:cubicBezTo>
                <a:cubicBezTo>
                  <a:pt x="397098" y="146476"/>
                  <a:pt x="342721" y="56323"/>
                  <a:pt x="377780" y="73495"/>
                </a:cubicBezTo>
                <a:cubicBezTo>
                  <a:pt x="412839" y="90667"/>
                  <a:pt x="565955" y="225896"/>
                  <a:pt x="592428" y="240921"/>
                </a:cubicBezTo>
                <a:cubicBezTo>
                  <a:pt x="618901" y="255946"/>
                  <a:pt x="476519" y="104977"/>
                  <a:pt x="536620" y="163647"/>
                </a:cubicBezTo>
                <a:cubicBezTo>
                  <a:pt x="596721" y="222317"/>
                  <a:pt x="895082" y="534273"/>
                  <a:pt x="953037" y="592943"/>
                </a:cubicBezTo>
                <a:cubicBezTo>
                  <a:pt x="1010992" y="651613"/>
                  <a:pt x="911538" y="571478"/>
                  <a:pt x="884349" y="515670"/>
                </a:cubicBezTo>
                <a:cubicBezTo>
                  <a:pt x="857160" y="459862"/>
                  <a:pt x="802783" y="270971"/>
                  <a:pt x="789904" y="258092"/>
                </a:cubicBezTo>
                <a:cubicBezTo>
                  <a:pt x="777025" y="245213"/>
                  <a:pt x="867177" y="469879"/>
                  <a:pt x="807076" y="438397"/>
                </a:cubicBezTo>
                <a:cubicBezTo>
                  <a:pt x="746975" y="406915"/>
                  <a:pt x="521595" y="137174"/>
                  <a:pt x="429296" y="69202"/>
                </a:cubicBezTo>
                <a:cubicBezTo>
                  <a:pt x="336997" y="1230"/>
                  <a:pt x="321972" y="38436"/>
                  <a:pt x="253285" y="30566"/>
                </a:cubicBezTo>
                <a:lnTo>
                  <a:pt x="0" y="5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6052287B-D888-2E64-FC51-316248538244}"/>
              </a:ext>
            </a:extLst>
          </p:cNvPr>
          <p:cNvSpPr/>
          <p:nvPr/>
        </p:nvSpPr>
        <p:spPr>
          <a:xfrm>
            <a:off x="7353826" y="5011543"/>
            <a:ext cx="47554" cy="479709"/>
          </a:xfrm>
          <a:custGeom>
            <a:avLst/>
            <a:gdLst>
              <a:gd name="connsiteX0" fmla="*/ 11 w 47554"/>
              <a:gd name="connsiteY0" fmla="*/ 2632 h 479709"/>
              <a:gd name="connsiteX1" fmla="*/ 38647 w 47554"/>
              <a:gd name="connsiteY1" fmla="*/ 290260 h 479709"/>
              <a:gd name="connsiteX2" fmla="*/ 47233 w 47554"/>
              <a:gd name="connsiteY2" fmla="*/ 479150 h 479709"/>
              <a:gd name="connsiteX3" fmla="*/ 42940 w 47554"/>
              <a:gd name="connsiteY3" fmla="*/ 341775 h 479709"/>
              <a:gd name="connsiteX4" fmla="*/ 42940 w 47554"/>
              <a:gd name="connsiteY4" fmla="*/ 157178 h 479709"/>
              <a:gd name="connsiteX5" fmla="*/ 11 w 47554"/>
              <a:gd name="connsiteY5" fmla="*/ 2632 h 47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54" h="479709">
                <a:moveTo>
                  <a:pt x="11" y="2632"/>
                </a:moveTo>
                <a:cubicBezTo>
                  <a:pt x="-704" y="24812"/>
                  <a:pt x="30777" y="210840"/>
                  <a:pt x="38647" y="290260"/>
                </a:cubicBezTo>
                <a:cubicBezTo>
                  <a:pt x="46517" y="369680"/>
                  <a:pt x="46518" y="470564"/>
                  <a:pt x="47233" y="479150"/>
                </a:cubicBezTo>
                <a:cubicBezTo>
                  <a:pt x="47949" y="487736"/>
                  <a:pt x="43656" y="395437"/>
                  <a:pt x="42940" y="341775"/>
                </a:cubicBezTo>
                <a:cubicBezTo>
                  <a:pt x="42225" y="288113"/>
                  <a:pt x="53672" y="210124"/>
                  <a:pt x="42940" y="157178"/>
                </a:cubicBezTo>
                <a:cubicBezTo>
                  <a:pt x="32208" y="104232"/>
                  <a:pt x="726" y="-19548"/>
                  <a:pt x="11" y="2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097153B1-DFBB-4117-3443-7FB3219A17A0}"/>
              </a:ext>
            </a:extLst>
          </p:cNvPr>
          <p:cNvSpPr/>
          <p:nvPr/>
        </p:nvSpPr>
        <p:spPr>
          <a:xfrm>
            <a:off x="7456396" y="4587698"/>
            <a:ext cx="100572" cy="1159543"/>
          </a:xfrm>
          <a:custGeom>
            <a:avLst/>
            <a:gdLst>
              <a:gd name="connsiteX0" fmla="*/ 472 w 100572"/>
              <a:gd name="connsiteY0" fmla="*/ 10060 h 1159543"/>
              <a:gd name="connsiteX1" fmla="*/ 90624 w 100572"/>
              <a:gd name="connsiteY1" fmla="*/ 933046 h 1159543"/>
              <a:gd name="connsiteX2" fmla="*/ 94917 w 100572"/>
              <a:gd name="connsiteY2" fmla="*/ 812843 h 1159543"/>
              <a:gd name="connsiteX3" fmla="*/ 60573 w 100572"/>
              <a:gd name="connsiteY3" fmla="*/ 1156279 h 1159543"/>
              <a:gd name="connsiteX4" fmla="*/ 64866 w 100572"/>
              <a:gd name="connsiteY4" fmla="*/ 941632 h 1159543"/>
              <a:gd name="connsiteX5" fmla="*/ 77745 w 100572"/>
              <a:gd name="connsiteY5" fmla="*/ 254758 h 1159543"/>
              <a:gd name="connsiteX6" fmla="*/ 56280 w 100572"/>
              <a:gd name="connsiteY6" fmla="*/ 430770 h 1159543"/>
              <a:gd name="connsiteX7" fmla="*/ 472 w 100572"/>
              <a:gd name="connsiteY7" fmla="*/ 10060 h 11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72" h="1159543">
                <a:moveTo>
                  <a:pt x="472" y="10060"/>
                </a:moveTo>
                <a:cubicBezTo>
                  <a:pt x="6196" y="93773"/>
                  <a:pt x="74883" y="799249"/>
                  <a:pt x="90624" y="933046"/>
                </a:cubicBezTo>
                <a:cubicBezTo>
                  <a:pt x="106365" y="1066843"/>
                  <a:pt x="99926" y="775638"/>
                  <a:pt x="94917" y="812843"/>
                </a:cubicBezTo>
                <a:cubicBezTo>
                  <a:pt x="89909" y="850049"/>
                  <a:pt x="65581" y="1134814"/>
                  <a:pt x="60573" y="1156279"/>
                </a:cubicBezTo>
                <a:cubicBezTo>
                  <a:pt x="55565" y="1177744"/>
                  <a:pt x="62004" y="1091885"/>
                  <a:pt x="64866" y="941632"/>
                </a:cubicBezTo>
                <a:cubicBezTo>
                  <a:pt x="67728" y="791379"/>
                  <a:pt x="79176" y="339902"/>
                  <a:pt x="77745" y="254758"/>
                </a:cubicBezTo>
                <a:cubicBezTo>
                  <a:pt x="76314" y="169614"/>
                  <a:pt x="69874" y="470122"/>
                  <a:pt x="56280" y="430770"/>
                </a:cubicBezTo>
                <a:cubicBezTo>
                  <a:pt x="42686" y="391418"/>
                  <a:pt x="-5252" y="-73653"/>
                  <a:pt x="472" y="10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EBB8D27A-2C02-BCEC-4826-F9864A93F431}"/>
              </a:ext>
            </a:extLst>
          </p:cNvPr>
          <p:cNvSpPr/>
          <p:nvPr/>
        </p:nvSpPr>
        <p:spPr>
          <a:xfrm>
            <a:off x="7567008" y="3859649"/>
            <a:ext cx="44833" cy="622815"/>
          </a:xfrm>
          <a:custGeom>
            <a:avLst/>
            <a:gdLst>
              <a:gd name="connsiteX0" fmla="*/ 40113 w 44833"/>
              <a:gd name="connsiteY0" fmla="*/ 8306 h 622815"/>
              <a:gd name="connsiteX1" fmla="*/ 27234 w 44833"/>
              <a:gd name="connsiteY1" fmla="*/ 609320 h 622815"/>
              <a:gd name="connsiteX2" fmla="*/ 44406 w 44833"/>
              <a:gd name="connsiteY2" fmla="*/ 407551 h 622815"/>
              <a:gd name="connsiteX3" fmla="*/ 5769 w 44833"/>
              <a:gd name="connsiteY3" fmla="*/ 184317 h 622815"/>
              <a:gd name="connsiteX4" fmla="*/ 1477 w 44833"/>
              <a:gd name="connsiteY4" fmla="*/ 253005 h 622815"/>
              <a:gd name="connsiteX5" fmla="*/ 40113 w 44833"/>
              <a:gd name="connsiteY5" fmla="*/ 8306 h 62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33" h="622815">
                <a:moveTo>
                  <a:pt x="40113" y="8306"/>
                </a:moveTo>
                <a:cubicBezTo>
                  <a:pt x="44406" y="67692"/>
                  <a:pt x="26519" y="542779"/>
                  <a:pt x="27234" y="609320"/>
                </a:cubicBezTo>
                <a:cubicBezTo>
                  <a:pt x="27949" y="675861"/>
                  <a:pt x="47984" y="478385"/>
                  <a:pt x="44406" y="407551"/>
                </a:cubicBezTo>
                <a:cubicBezTo>
                  <a:pt x="40829" y="336717"/>
                  <a:pt x="12924" y="210075"/>
                  <a:pt x="5769" y="184317"/>
                </a:cubicBezTo>
                <a:cubicBezTo>
                  <a:pt x="-1386" y="158559"/>
                  <a:pt x="-670" y="279478"/>
                  <a:pt x="1477" y="253005"/>
                </a:cubicBezTo>
                <a:cubicBezTo>
                  <a:pt x="3623" y="226532"/>
                  <a:pt x="35820" y="-51080"/>
                  <a:pt x="40113" y="8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45AEB332-00FB-4022-5848-2339D02F9A25}"/>
              </a:ext>
            </a:extLst>
          </p:cNvPr>
          <p:cNvSpPr/>
          <p:nvPr/>
        </p:nvSpPr>
        <p:spPr>
          <a:xfrm>
            <a:off x="7645740" y="4580467"/>
            <a:ext cx="100149" cy="695879"/>
          </a:xfrm>
          <a:custGeom>
            <a:avLst/>
            <a:gdLst>
              <a:gd name="connsiteX0" fmla="*/ 18 w 100149"/>
              <a:gd name="connsiteY0" fmla="*/ 119 h 695879"/>
              <a:gd name="connsiteX1" fmla="*/ 98756 w 100149"/>
              <a:gd name="connsiteY1" fmla="*/ 425122 h 695879"/>
              <a:gd name="connsiteX2" fmla="*/ 60119 w 100149"/>
              <a:gd name="connsiteY2" fmla="*/ 695578 h 695879"/>
              <a:gd name="connsiteX3" fmla="*/ 90170 w 100149"/>
              <a:gd name="connsiteY3" fmla="*/ 468051 h 695879"/>
              <a:gd name="connsiteX4" fmla="*/ 18 w 100149"/>
              <a:gd name="connsiteY4" fmla="*/ 119 h 69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49" h="695879">
                <a:moveTo>
                  <a:pt x="18" y="119"/>
                </a:moveTo>
                <a:cubicBezTo>
                  <a:pt x="1449" y="-7036"/>
                  <a:pt x="88739" y="309212"/>
                  <a:pt x="98756" y="425122"/>
                </a:cubicBezTo>
                <a:cubicBezTo>
                  <a:pt x="108773" y="541032"/>
                  <a:pt x="61550" y="688423"/>
                  <a:pt x="60119" y="695578"/>
                </a:cubicBezTo>
                <a:cubicBezTo>
                  <a:pt x="58688" y="702733"/>
                  <a:pt x="100902" y="581099"/>
                  <a:pt x="90170" y="468051"/>
                </a:cubicBezTo>
                <a:cubicBezTo>
                  <a:pt x="79438" y="355003"/>
                  <a:pt x="-1413" y="7274"/>
                  <a:pt x="18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3B823B98-E129-A670-8E59-57AEB7B17150}"/>
              </a:ext>
            </a:extLst>
          </p:cNvPr>
          <p:cNvSpPr/>
          <p:nvPr/>
        </p:nvSpPr>
        <p:spPr>
          <a:xfrm>
            <a:off x="3792494" y="703947"/>
            <a:ext cx="1523550" cy="2480455"/>
          </a:xfrm>
          <a:custGeom>
            <a:avLst/>
            <a:gdLst>
              <a:gd name="connsiteX0" fmla="*/ 1483513 w 1523550"/>
              <a:gd name="connsiteY0" fmla="*/ 8152 h 2480455"/>
              <a:gd name="connsiteX1" fmla="*/ 51223 w 1523550"/>
              <a:gd name="connsiteY1" fmla="*/ 930644 h 2480455"/>
              <a:gd name="connsiteX2" fmla="*/ 334444 w 1523550"/>
              <a:gd name="connsiteY2" fmla="*/ 639331 h 2480455"/>
              <a:gd name="connsiteX3" fmla="*/ 488193 w 1523550"/>
              <a:gd name="connsiteY3" fmla="*/ 663607 h 2480455"/>
              <a:gd name="connsiteX4" fmla="*/ 43131 w 1523550"/>
              <a:gd name="connsiteY4" fmla="*/ 1505179 h 2480455"/>
              <a:gd name="connsiteX5" fmla="*/ 374904 w 1523550"/>
              <a:gd name="connsiteY5" fmla="*/ 898276 h 2480455"/>
              <a:gd name="connsiteX6" fmla="*/ 755230 w 1523550"/>
              <a:gd name="connsiteY6" fmla="*/ 526042 h 2480455"/>
              <a:gd name="connsiteX7" fmla="*/ 358720 w 1523550"/>
              <a:gd name="connsiteY7" fmla="*/ 1213865 h 2480455"/>
              <a:gd name="connsiteX8" fmla="*/ 285892 w 1523550"/>
              <a:gd name="connsiteY8" fmla="*/ 1780308 h 2480455"/>
              <a:gd name="connsiteX9" fmla="*/ 342536 w 1523550"/>
              <a:gd name="connsiteY9" fmla="*/ 1464718 h 2480455"/>
              <a:gd name="connsiteX10" fmla="*/ 544837 w 1523550"/>
              <a:gd name="connsiteY10" fmla="*/ 979196 h 2480455"/>
              <a:gd name="connsiteX11" fmla="*/ 431548 w 1523550"/>
              <a:gd name="connsiteY11" fmla="*/ 1545639 h 2480455"/>
              <a:gd name="connsiteX12" fmla="*/ 431548 w 1523550"/>
              <a:gd name="connsiteY12" fmla="*/ 1966425 h 2480455"/>
              <a:gd name="connsiteX13" fmla="*/ 625757 w 1523550"/>
              <a:gd name="connsiteY13" fmla="*/ 1319062 h 2480455"/>
              <a:gd name="connsiteX14" fmla="*/ 722862 w 1523550"/>
              <a:gd name="connsiteY14" fmla="*/ 1699388 h 2480455"/>
              <a:gd name="connsiteX15" fmla="*/ 747138 w 1523550"/>
              <a:gd name="connsiteY15" fmla="*/ 1399982 h 2480455"/>
              <a:gd name="connsiteX16" fmla="*/ 965623 w 1523550"/>
              <a:gd name="connsiteY16" fmla="*/ 1747940 h 2480455"/>
              <a:gd name="connsiteX17" fmla="*/ 1006083 w 1523550"/>
              <a:gd name="connsiteY17" fmla="*/ 1545639 h 2480455"/>
              <a:gd name="connsiteX18" fmla="*/ 1054635 w 1523550"/>
              <a:gd name="connsiteY18" fmla="*/ 2476223 h 2480455"/>
              <a:gd name="connsiteX19" fmla="*/ 1103187 w 1523550"/>
              <a:gd name="connsiteY19" fmla="*/ 1828860 h 2480455"/>
              <a:gd name="connsiteX20" fmla="*/ 1451145 w 1523550"/>
              <a:gd name="connsiteY20" fmla="*/ 445122 h 2480455"/>
              <a:gd name="connsiteX21" fmla="*/ 1345948 w 1523550"/>
              <a:gd name="connsiteY21" fmla="*/ 704067 h 2480455"/>
              <a:gd name="connsiteX22" fmla="*/ 1402593 w 1523550"/>
              <a:gd name="connsiteY22" fmla="*/ 323741 h 2480455"/>
              <a:gd name="connsiteX23" fmla="*/ 1151740 w 1523550"/>
              <a:gd name="connsiteY23" fmla="*/ 469398 h 2480455"/>
              <a:gd name="connsiteX24" fmla="*/ 1483513 w 1523550"/>
              <a:gd name="connsiteY24" fmla="*/ 8152 h 248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23550" h="2480455">
                <a:moveTo>
                  <a:pt x="1483513" y="8152"/>
                </a:moveTo>
                <a:cubicBezTo>
                  <a:pt x="1300093" y="85026"/>
                  <a:pt x="242735" y="825447"/>
                  <a:pt x="51223" y="930644"/>
                </a:cubicBezTo>
                <a:cubicBezTo>
                  <a:pt x="-140289" y="1035841"/>
                  <a:pt x="261616" y="683837"/>
                  <a:pt x="334444" y="639331"/>
                </a:cubicBezTo>
                <a:cubicBezTo>
                  <a:pt x="407272" y="594825"/>
                  <a:pt x="536745" y="519299"/>
                  <a:pt x="488193" y="663607"/>
                </a:cubicBezTo>
                <a:cubicBezTo>
                  <a:pt x="439641" y="807915"/>
                  <a:pt x="62012" y="1466068"/>
                  <a:pt x="43131" y="1505179"/>
                </a:cubicBezTo>
                <a:cubicBezTo>
                  <a:pt x="24249" y="1544291"/>
                  <a:pt x="256221" y="1061465"/>
                  <a:pt x="374904" y="898276"/>
                </a:cubicBezTo>
                <a:cubicBezTo>
                  <a:pt x="493587" y="735087"/>
                  <a:pt x="757927" y="473444"/>
                  <a:pt x="755230" y="526042"/>
                </a:cubicBezTo>
                <a:cubicBezTo>
                  <a:pt x="752533" y="578640"/>
                  <a:pt x="436943" y="1004821"/>
                  <a:pt x="358720" y="1213865"/>
                </a:cubicBezTo>
                <a:cubicBezTo>
                  <a:pt x="280497" y="1422909"/>
                  <a:pt x="288589" y="1738499"/>
                  <a:pt x="285892" y="1780308"/>
                </a:cubicBezTo>
                <a:cubicBezTo>
                  <a:pt x="283195" y="1822117"/>
                  <a:pt x="299379" y="1598237"/>
                  <a:pt x="342536" y="1464718"/>
                </a:cubicBezTo>
                <a:cubicBezTo>
                  <a:pt x="385693" y="1331199"/>
                  <a:pt x="530002" y="965709"/>
                  <a:pt x="544837" y="979196"/>
                </a:cubicBezTo>
                <a:cubicBezTo>
                  <a:pt x="559672" y="992683"/>
                  <a:pt x="450429" y="1381101"/>
                  <a:pt x="431548" y="1545639"/>
                </a:cubicBezTo>
                <a:cubicBezTo>
                  <a:pt x="412667" y="1710177"/>
                  <a:pt x="399180" y="2004188"/>
                  <a:pt x="431548" y="1966425"/>
                </a:cubicBezTo>
                <a:cubicBezTo>
                  <a:pt x="463916" y="1928662"/>
                  <a:pt x="577205" y="1363568"/>
                  <a:pt x="625757" y="1319062"/>
                </a:cubicBezTo>
                <a:cubicBezTo>
                  <a:pt x="674309" y="1274556"/>
                  <a:pt x="702632" y="1685901"/>
                  <a:pt x="722862" y="1699388"/>
                </a:cubicBezTo>
                <a:cubicBezTo>
                  <a:pt x="743092" y="1712875"/>
                  <a:pt x="706678" y="1391890"/>
                  <a:pt x="747138" y="1399982"/>
                </a:cubicBezTo>
                <a:cubicBezTo>
                  <a:pt x="787598" y="1408074"/>
                  <a:pt x="922466" y="1723664"/>
                  <a:pt x="965623" y="1747940"/>
                </a:cubicBezTo>
                <a:cubicBezTo>
                  <a:pt x="1008780" y="1772216"/>
                  <a:pt x="991248" y="1424259"/>
                  <a:pt x="1006083" y="1545639"/>
                </a:cubicBezTo>
                <a:cubicBezTo>
                  <a:pt x="1020918" y="1667019"/>
                  <a:pt x="1038451" y="2429020"/>
                  <a:pt x="1054635" y="2476223"/>
                </a:cubicBezTo>
                <a:cubicBezTo>
                  <a:pt x="1070819" y="2523427"/>
                  <a:pt x="1037102" y="2167377"/>
                  <a:pt x="1103187" y="1828860"/>
                </a:cubicBezTo>
                <a:cubicBezTo>
                  <a:pt x="1169272" y="1490343"/>
                  <a:pt x="1410685" y="632587"/>
                  <a:pt x="1451145" y="445122"/>
                </a:cubicBezTo>
                <a:cubicBezTo>
                  <a:pt x="1491605" y="257657"/>
                  <a:pt x="1354040" y="724297"/>
                  <a:pt x="1345948" y="704067"/>
                </a:cubicBezTo>
                <a:cubicBezTo>
                  <a:pt x="1337856" y="683837"/>
                  <a:pt x="1434961" y="362852"/>
                  <a:pt x="1402593" y="323741"/>
                </a:cubicBezTo>
                <a:cubicBezTo>
                  <a:pt x="1370225" y="284630"/>
                  <a:pt x="1142299" y="516602"/>
                  <a:pt x="1151740" y="469398"/>
                </a:cubicBezTo>
                <a:cubicBezTo>
                  <a:pt x="1161181" y="422195"/>
                  <a:pt x="1666933" y="-68722"/>
                  <a:pt x="1483513" y="8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CC1D651A-D29D-99D4-D25E-A4981A3C2275}"/>
              </a:ext>
            </a:extLst>
          </p:cNvPr>
          <p:cNvSpPr/>
          <p:nvPr/>
        </p:nvSpPr>
        <p:spPr>
          <a:xfrm>
            <a:off x="4980115" y="792928"/>
            <a:ext cx="2029570" cy="2493123"/>
          </a:xfrm>
          <a:custGeom>
            <a:avLst/>
            <a:gdLst>
              <a:gd name="connsiteX0" fmla="*/ 190696 w 2029570"/>
              <a:gd name="connsiteY0" fmla="*/ 161932 h 2493123"/>
              <a:gd name="connsiteX1" fmla="*/ 797598 w 2029570"/>
              <a:gd name="connsiteY1" fmla="*/ 91 h 2493123"/>
              <a:gd name="connsiteX2" fmla="*/ 1299304 w 2029570"/>
              <a:gd name="connsiteY2" fmla="*/ 137656 h 2493123"/>
              <a:gd name="connsiteX3" fmla="*/ 1234568 w 2029570"/>
              <a:gd name="connsiteY3" fmla="*/ 64828 h 2493123"/>
              <a:gd name="connsiteX4" fmla="*/ 2011404 w 2029570"/>
              <a:gd name="connsiteY4" fmla="*/ 615086 h 2493123"/>
              <a:gd name="connsiteX5" fmla="*/ 1760550 w 2029570"/>
              <a:gd name="connsiteY5" fmla="*/ 461337 h 2493123"/>
              <a:gd name="connsiteX6" fmla="*/ 1501605 w 2029570"/>
              <a:gd name="connsiteY6" fmla="*/ 372325 h 2493123"/>
              <a:gd name="connsiteX7" fmla="*/ 1776735 w 2029570"/>
              <a:gd name="connsiteY7" fmla="*/ 898307 h 2493123"/>
              <a:gd name="connsiteX8" fmla="*/ 1987127 w 2029570"/>
              <a:gd name="connsiteY8" fmla="*/ 1205805 h 2493123"/>
              <a:gd name="connsiteX9" fmla="*/ 1744366 w 2029570"/>
              <a:gd name="connsiteY9" fmla="*/ 833571 h 2493123"/>
              <a:gd name="connsiteX10" fmla="*/ 1315489 w 2029570"/>
              <a:gd name="connsiteY10" fmla="*/ 501798 h 2493123"/>
              <a:gd name="connsiteX11" fmla="*/ 1501605 w 2029570"/>
              <a:gd name="connsiteY11" fmla="*/ 857847 h 2493123"/>
              <a:gd name="connsiteX12" fmla="*/ 1954759 w 2029570"/>
              <a:gd name="connsiteY12" fmla="*/ 1747971 h 2493123"/>
              <a:gd name="connsiteX13" fmla="*/ 1461145 w 2029570"/>
              <a:gd name="connsiteY13" fmla="*/ 1011596 h 2493123"/>
              <a:gd name="connsiteX14" fmla="*/ 2003312 w 2029570"/>
              <a:gd name="connsiteY14" fmla="*/ 2152573 h 2493123"/>
              <a:gd name="connsiteX15" fmla="*/ 1574434 w 2029570"/>
              <a:gd name="connsiteY15" fmla="*/ 1489026 h 2493123"/>
              <a:gd name="connsiteX16" fmla="*/ 1226476 w 2029570"/>
              <a:gd name="connsiteY16" fmla="*/ 1424290 h 2493123"/>
              <a:gd name="connsiteX17" fmla="*/ 1315489 w 2029570"/>
              <a:gd name="connsiteY17" fmla="*/ 1820799 h 2493123"/>
              <a:gd name="connsiteX18" fmla="*/ 1080820 w 2029570"/>
              <a:gd name="connsiteY18" fmla="*/ 1359553 h 2493123"/>
              <a:gd name="connsiteX19" fmla="*/ 1218384 w 2029570"/>
              <a:gd name="connsiteY19" fmla="*/ 1747971 h 2493123"/>
              <a:gd name="connsiteX20" fmla="*/ 878519 w 2029570"/>
              <a:gd name="connsiteY20" fmla="*/ 1424290 h 2493123"/>
              <a:gd name="connsiteX21" fmla="*/ 821874 w 2029570"/>
              <a:gd name="connsiteY21" fmla="*/ 1820799 h 2493123"/>
              <a:gd name="connsiteX22" fmla="*/ 757138 w 2029570"/>
              <a:gd name="connsiteY22" fmla="*/ 1569946 h 2493123"/>
              <a:gd name="connsiteX23" fmla="*/ 773322 w 2029570"/>
              <a:gd name="connsiteY23" fmla="*/ 1909812 h 2493123"/>
              <a:gd name="connsiteX24" fmla="*/ 692402 w 2029570"/>
              <a:gd name="connsiteY24" fmla="*/ 1359553 h 2493123"/>
              <a:gd name="connsiteX25" fmla="*/ 708586 w 2029570"/>
              <a:gd name="connsiteY25" fmla="*/ 1537578 h 2493123"/>
              <a:gd name="connsiteX26" fmla="*/ 635758 w 2029570"/>
              <a:gd name="connsiteY26" fmla="*/ 1861260 h 2493123"/>
              <a:gd name="connsiteX27" fmla="*/ 821874 w 2029570"/>
              <a:gd name="connsiteY27" fmla="*/ 2492438 h 2493123"/>
              <a:gd name="connsiteX28" fmla="*/ 554837 w 2029570"/>
              <a:gd name="connsiteY28" fmla="*/ 1731787 h 2493123"/>
              <a:gd name="connsiteX29" fmla="*/ 303984 w 2029570"/>
              <a:gd name="connsiteY29" fmla="*/ 1319093 h 2493123"/>
              <a:gd name="connsiteX30" fmla="*/ 198788 w 2029570"/>
              <a:gd name="connsiteY30" fmla="*/ 1699419 h 2493123"/>
              <a:gd name="connsiteX31" fmla="*/ 20763 w 2029570"/>
              <a:gd name="connsiteY31" fmla="*/ 704099 h 2493123"/>
              <a:gd name="connsiteX32" fmla="*/ 20763 w 2029570"/>
              <a:gd name="connsiteY32" fmla="*/ 1011596 h 2493123"/>
              <a:gd name="connsiteX33" fmla="*/ 190696 w 2029570"/>
              <a:gd name="connsiteY33" fmla="*/ 161932 h 249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29570" h="2493123">
                <a:moveTo>
                  <a:pt x="190696" y="161932"/>
                </a:moveTo>
                <a:cubicBezTo>
                  <a:pt x="320169" y="-6652"/>
                  <a:pt x="612830" y="4137"/>
                  <a:pt x="797598" y="91"/>
                </a:cubicBezTo>
                <a:cubicBezTo>
                  <a:pt x="982366" y="-3955"/>
                  <a:pt x="1226476" y="126867"/>
                  <a:pt x="1299304" y="137656"/>
                </a:cubicBezTo>
                <a:cubicBezTo>
                  <a:pt x="1372132" y="148445"/>
                  <a:pt x="1115885" y="-14744"/>
                  <a:pt x="1234568" y="64828"/>
                </a:cubicBezTo>
                <a:cubicBezTo>
                  <a:pt x="1353251" y="144400"/>
                  <a:pt x="1923740" y="549001"/>
                  <a:pt x="2011404" y="615086"/>
                </a:cubicBezTo>
                <a:cubicBezTo>
                  <a:pt x="2099068" y="681171"/>
                  <a:pt x="1845517" y="501797"/>
                  <a:pt x="1760550" y="461337"/>
                </a:cubicBezTo>
                <a:cubicBezTo>
                  <a:pt x="1675584" y="420877"/>
                  <a:pt x="1498908" y="299497"/>
                  <a:pt x="1501605" y="372325"/>
                </a:cubicBezTo>
                <a:cubicBezTo>
                  <a:pt x="1504302" y="445153"/>
                  <a:pt x="1695815" y="759394"/>
                  <a:pt x="1776735" y="898307"/>
                </a:cubicBezTo>
                <a:cubicBezTo>
                  <a:pt x="1857655" y="1037220"/>
                  <a:pt x="1992522" y="1216594"/>
                  <a:pt x="1987127" y="1205805"/>
                </a:cubicBezTo>
                <a:cubicBezTo>
                  <a:pt x="1981732" y="1195016"/>
                  <a:pt x="1856306" y="950906"/>
                  <a:pt x="1744366" y="833571"/>
                </a:cubicBezTo>
                <a:cubicBezTo>
                  <a:pt x="1632426" y="716236"/>
                  <a:pt x="1355949" y="497752"/>
                  <a:pt x="1315489" y="501798"/>
                </a:cubicBezTo>
                <a:cubicBezTo>
                  <a:pt x="1275029" y="505844"/>
                  <a:pt x="1395060" y="650152"/>
                  <a:pt x="1501605" y="857847"/>
                </a:cubicBezTo>
                <a:cubicBezTo>
                  <a:pt x="1608150" y="1065543"/>
                  <a:pt x="1961502" y="1722346"/>
                  <a:pt x="1954759" y="1747971"/>
                </a:cubicBezTo>
                <a:cubicBezTo>
                  <a:pt x="1948016" y="1773596"/>
                  <a:pt x="1453053" y="944162"/>
                  <a:pt x="1461145" y="1011596"/>
                </a:cubicBezTo>
                <a:cubicBezTo>
                  <a:pt x="1469237" y="1079030"/>
                  <a:pt x="1984431" y="2073001"/>
                  <a:pt x="2003312" y="2152573"/>
                </a:cubicBezTo>
                <a:cubicBezTo>
                  <a:pt x="2022193" y="2232145"/>
                  <a:pt x="1703907" y="1610406"/>
                  <a:pt x="1574434" y="1489026"/>
                </a:cubicBezTo>
                <a:cubicBezTo>
                  <a:pt x="1444961" y="1367646"/>
                  <a:pt x="1269634" y="1368995"/>
                  <a:pt x="1226476" y="1424290"/>
                </a:cubicBezTo>
                <a:cubicBezTo>
                  <a:pt x="1183319" y="1479586"/>
                  <a:pt x="1339765" y="1831588"/>
                  <a:pt x="1315489" y="1820799"/>
                </a:cubicBezTo>
                <a:cubicBezTo>
                  <a:pt x="1291213" y="1810010"/>
                  <a:pt x="1097004" y="1371691"/>
                  <a:pt x="1080820" y="1359553"/>
                </a:cubicBezTo>
                <a:cubicBezTo>
                  <a:pt x="1064636" y="1347415"/>
                  <a:pt x="1252101" y="1737182"/>
                  <a:pt x="1218384" y="1747971"/>
                </a:cubicBezTo>
                <a:cubicBezTo>
                  <a:pt x="1184667" y="1758760"/>
                  <a:pt x="944604" y="1412152"/>
                  <a:pt x="878519" y="1424290"/>
                </a:cubicBezTo>
                <a:cubicBezTo>
                  <a:pt x="812434" y="1436428"/>
                  <a:pt x="842104" y="1796523"/>
                  <a:pt x="821874" y="1820799"/>
                </a:cubicBezTo>
                <a:cubicBezTo>
                  <a:pt x="801644" y="1845075"/>
                  <a:pt x="765230" y="1555111"/>
                  <a:pt x="757138" y="1569946"/>
                </a:cubicBezTo>
                <a:cubicBezTo>
                  <a:pt x="749046" y="1584781"/>
                  <a:pt x="784111" y="1944877"/>
                  <a:pt x="773322" y="1909812"/>
                </a:cubicBezTo>
                <a:cubicBezTo>
                  <a:pt x="762533" y="1874747"/>
                  <a:pt x="703191" y="1421592"/>
                  <a:pt x="692402" y="1359553"/>
                </a:cubicBezTo>
                <a:cubicBezTo>
                  <a:pt x="681613" y="1297514"/>
                  <a:pt x="718027" y="1453960"/>
                  <a:pt x="708586" y="1537578"/>
                </a:cubicBezTo>
                <a:cubicBezTo>
                  <a:pt x="699145" y="1621196"/>
                  <a:pt x="616877" y="1702117"/>
                  <a:pt x="635758" y="1861260"/>
                </a:cubicBezTo>
                <a:cubicBezTo>
                  <a:pt x="654639" y="2020403"/>
                  <a:pt x="835361" y="2514017"/>
                  <a:pt x="821874" y="2492438"/>
                </a:cubicBezTo>
                <a:cubicBezTo>
                  <a:pt x="808387" y="2470859"/>
                  <a:pt x="641152" y="1927344"/>
                  <a:pt x="554837" y="1731787"/>
                </a:cubicBezTo>
                <a:cubicBezTo>
                  <a:pt x="468522" y="1536230"/>
                  <a:pt x="363325" y="1324488"/>
                  <a:pt x="303984" y="1319093"/>
                </a:cubicBezTo>
                <a:cubicBezTo>
                  <a:pt x="244643" y="1313698"/>
                  <a:pt x="245991" y="1801918"/>
                  <a:pt x="198788" y="1699419"/>
                </a:cubicBezTo>
                <a:cubicBezTo>
                  <a:pt x="151585" y="1596920"/>
                  <a:pt x="50434" y="818736"/>
                  <a:pt x="20763" y="704099"/>
                </a:cubicBezTo>
                <a:cubicBezTo>
                  <a:pt x="-8908" y="589462"/>
                  <a:pt x="-4862" y="1100609"/>
                  <a:pt x="20763" y="1011596"/>
                </a:cubicBezTo>
                <a:cubicBezTo>
                  <a:pt x="46388" y="922584"/>
                  <a:pt x="61223" y="330516"/>
                  <a:pt x="190696" y="161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43DD3C4F-A9A6-8DD4-AEF1-54E06116C439}"/>
              </a:ext>
            </a:extLst>
          </p:cNvPr>
          <p:cNvSpPr/>
          <p:nvPr/>
        </p:nvSpPr>
        <p:spPr>
          <a:xfrm>
            <a:off x="3127305" y="2280792"/>
            <a:ext cx="549442" cy="2887104"/>
          </a:xfrm>
          <a:custGeom>
            <a:avLst/>
            <a:gdLst>
              <a:gd name="connsiteX0" fmla="*/ 538387 w 549442"/>
              <a:gd name="connsiteY0" fmla="*/ 25438 h 2887104"/>
              <a:gd name="connsiteX1" fmla="*/ 376546 w 549442"/>
              <a:gd name="connsiteY1" fmla="*/ 867010 h 2887104"/>
              <a:gd name="connsiteX2" fmla="*/ 344178 w 549442"/>
              <a:gd name="connsiteY2" fmla="*/ 1692397 h 2887104"/>
              <a:gd name="connsiteX3" fmla="*/ 400822 w 549442"/>
              <a:gd name="connsiteY3" fmla="*/ 1603385 h 2887104"/>
              <a:gd name="connsiteX4" fmla="*/ 125693 w 549442"/>
              <a:gd name="connsiteY4" fmla="*/ 2477325 h 2887104"/>
              <a:gd name="connsiteX5" fmla="*/ 52865 w 549442"/>
              <a:gd name="connsiteY5" fmla="*/ 2881927 h 2887104"/>
              <a:gd name="connsiteX6" fmla="*/ 238982 w 549442"/>
              <a:gd name="connsiteY6" fmla="*/ 2218380 h 2887104"/>
              <a:gd name="connsiteX7" fmla="*/ 166153 w 549442"/>
              <a:gd name="connsiteY7" fmla="*/ 1651937 h 2887104"/>
              <a:gd name="connsiteX8" fmla="*/ 133785 w 549442"/>
              <a:gd name="connsiteY8" fmla="*/ 365304 h 2887104"/>
              <a:gd name="connsiteX9" fmla="*/ 4313 w 549442"/>
              <a:gd name="connsiteY9" fmla="*/ 883194 h 2887104"/>
              <a:gd name="connsiteX10" fmla="*/ 311810 w 549442"/>
              <a:gd name="connsiteY10" fmla="*/ 1162 h 2887104"/>
              <a:gd name="connsiteX11" fmla="*/ 28589 w 549442"/>
              <a:gd name="connsiteY11" fmla="*/ 680893 h 2887104"/>
              <a:gd name="connsiteX12" fmla="*/ 538387 w 549442"/>
              <a:gd name="connsiteY12" fmla="*/ 25438 h 288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9442" h="2887104">
                <a:moveTo>
                  <a:pt x="538387" y="25438"/>
                </a:moveTo>
                <a:cubicBezTo>
                  <a:pt x="596380" y="56457"/>
                  <a:pt x="408914" y="589184"/>
                  <a:pt x="376546" y="867010"/>
                </a:cubicBezTo>
                <a:cubicBezTo>
                  <a:pt x="344178" y="1144836"/>
                  <a:pt x="340132" y="1569668"/>
                  <a:pt x="344178" y="1692397"/>
                </a:cubicBezTo>
                <a:cubicBezTo>
                  <a:pt x="348224" y="1815126"/>
                  <a:pt x="437236" y="1472564"/>
                  <a:pt x="400822" y="1603385"/>
                </a:cubicBezTo>
                <a:cubicBezTo>
                  <a:pt x="364408" y="1734206"/>
                  <a:pt x="183686" y="2264235"/>
                  <a:pt x="125693" y="2477325"/>
                </a:cubicBezTo>
                <a:cubicBezTo>
                  <a:pt x="67700" y="2690415"/>
                  <a:pt x="33984" y="2925084"/>
                  <a:pt x="52865" y="2881927"/>
                </a:cubicBezTo>
                <a:cubicBezTo>
                  <a:pt x="71746" y="2838770"/>
                  <a:pt x="220101" y="2423378"/>
                  <a:pt x="238982" y="2218380"/>
                </a:cubicBezTo>
                <a:cubicBezTo>
                  <a:pt x="257863" y="2013382"/>
                  <a:pt x="183686" y="1960783"/>
                  <a:pt x="166153" y="1651937"/>
                </a:cubicBezTo>
                <a:cubicBezTo>
                  <a:pt x="148620" y="1343091"/>
                  <a:pt x="160758" y="493428"/>
                  <a:pt x="133785" y="365304"/>
                </a:cubicBezTo>
                <a:cubicBezTo>
                  <a:pt x="106812" y="237180"/>
                  <a:pt x="-25358" y="943884"/>
                  <a:pt x="4313" y="883194"/>
                </a:cubicBezTo>
                <a:cubicBezTo>
                  <a:pt x="33984" y="822504"/>
                  <a:pt x="307764" y="34879"/>
                  <a:pt x="311810" y="1162"/>
                </a:cubicBezTo>
                <a:cubicBezTo>
                  <a:pt x="315856" y="-32555"/>
                  <a:pt x="-2431" y="678196"/>
                  <a:pt x="28589" y="680893"/>
                </a:cubicBezTo>
                <a:cubicBezTo>
                  <a:pt x="59608" y="683590"/>
                  <a:pt x="480394" y="-5581"/>
                  <a:pt x="538387" y="25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DEF35A01-55FB-2618-E4CE-40B3DBD76EEC}"/>
              </a:ext>
            </a:extLst>
          </p:cNvPr>
          <p:cNvSpPr/>
          <p:nvPr/>
        </p:nvSpPr>
        <p:spPr>
          <a:xfrm>
            <a:off x="3761911" y="1508274"/>
            <a:ext cx="886523" cy="3281478"/>
          </a:xfrm>
          <a:custGeom>
            <a:avLst/>
            <a:gdLst>
              <a:gd name="connsiteX0" fmla="*/ 502592 w 886523"/>
              <a:gd name="connsiteY0" fmla="*/ 231514 h 3281478"/>
              <a:gd name="connsiteX1" fmla="*/ 73714 w 886523"/>
              <a:gd name="connsiteY1" fmla="*/ 2432547 h 3281478"/>
              <a:gd name="connsiteX2" fmla="*/ 114174 w 886523"/>
              <a:gd name="connsiteY2" fmla="*/ 2189786 h 3281478"/>
              <a:gd name="connsiteX3" fmla="*/ 421671 w 886523"/>
              <a:gd name="connsiteY3" fmla="*/ 1348214 h 3281478"/>
              <a:gd name="connsiteX4" fmla="*/ 178910 w 886523"/>
              <a:gd name="connsiteY4" fmla="*/ 2731953 h 3281478"/>
              <a:gd name="connsiteX5" fmla="*/ 526868 w 886523"/>
              <a:gd name="connsiteY5" fmla="*/ 1922749 h 3281478"/>
              <a:gd name="connsiteX6" fmla="*/ 348843 w 886523"/>
              <a:gd name="connsiteY6" fmla="*/ 2634848 h 3281478"/>
              <a:gd name="connsiteX7" fmla="*/ 761537 w 886523"/>
              <a:gd name="connsiteY7" fmla="*/ 1582884 h 3281478"/>
              <a:gd name="connsiteX8" fmla="*/ 648248 w 886523"/>
              <a:gd name="connsiteY8" fmla="*/ 2303075 h 3281478"/>
              <a:gd name="connsiteX9" fmla="*/ 882917 w 886523"/>
              <a:gd name="connsiteY9" fmla="*/ 2011761 h 3281478"/>
              <a:gd name="connsiteX10" fmla="*/ 429763 w 886523"/>
              <a:gd name="connsiteY10" fmla="*/ 2780505 h 3281478"/>
              <a:gd name="connsiteX11" fmla="*/ 25162 w 886523"/>
              <a:gd name="connsiteY11" fmla="*/ 3266027 h 3281478"/>
              <a:gd name="connsiteX12" fmla="*/ 65622 w 886523"/>
              <a:gd name="connsiteY12" fmla="*/ 2205970 h 3281478"/>
              <a:gd name="connsiteX13" fmla="*/ 251739 w 886523"/>
              <a:gd name="connsiteY13" fmla="*/ 1170190 h 3281478"/>
              <a:gd name="connsiteX14" fmla="*/ 178910 w 886523"/>
              <a:gd name="connsiteY14" fmla="*/ 1380583 h 3281478"/>
              <a:gd name="connsiteX15" fmla="*/ 534960 w 886523"/>
              <a:gd name="connsiteY15" fmla="*/ 191053 h 3281478"/>
              <a:gd name="connsiteX16" fmla="*/ 502592 w 886523"/>
              <a:gd name="connsiteY16" fmla="*/ 231514 h 328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6523" h="3281478">
                <a:moveTo>
                  <a:pt x="502592" y="231514"/>
                </a:moveTo>
                <a:cubicBezTo>
                  <a:pt x="425718" y="605096"/>
                  <a:pt x="138450" y="2106168"/>
                  <a:pt x="73714" y="2432547"/>
                </a:cubicBezTo>
                <a:cubicBezTo>
                  <a:pt x="8978" y="2758926"/>
                  <a:pt x="56181" y="2370508"/>
                  <a:pt x="114174" y="2189786"/>
                </a:cubicBezTo>
                <a:cubicBezTo>
                  <a:pt x="172167" y="2009064"/>
                  <a:pt x="410882" y="1257853"/>
                  <a:pt x="421671" y="1348214"/>
                </a:cubicBezTo>
                <a:cubicBezTo>
                  <a:pt x="432460" y="1438575"/>
                  <a:pt x="161377" y="2636197"/>
                  <a:pt x="178910" y="2731953"/>
                </a:cubicBezTo>
                <a:cubicBezTo>
                  <a:pt x="196443" y="2827709"/>
                  <a:pt x="498546" y="1938933"/>
                  <a:pt x="526868" y="1922749"/>
                </a:cubicBezTo>
                <a:cubicBezTo>
                  <a:pt x="555190" y="1906565"/>
                  <a:pt x="309732" y="2691492"/>
                  <a:pt x="348843" y="2634848"/>
                </a:cubicBezTo>
                <a:cubicBezTo>
                  <a:pt x="387954" y="2578204"/>
                  <a:pt x="711636" y="1638179"/>
                  <a:pt x="761537" y="1582884"/>
                </a:cubicBezTo>
                <a:cubicBezTo>
                  <a:pt x="811438" y="1527589"/>
                  <a:pt x="628018" y="2231596"/>
                  <a:pt x="648248" y="2303075"/>
                </a:cubicBezTo>
                <a:cubicBezTo>
                  <a:pt x="668478" y="2374554"/>
                  <a:pt x="919331" y="1932189"/>
                  <a:pt x="882917" y="2011761"/>
                </a:cubicBezTo>
                <a:cubicBezTo>
                  <a:pt x="846503" y="2091333"/>
                  <a:pt x="572722" y="2571461"/>
                  <a:pt x="429763" y="2780505"/>
                </a:cubicBezTo>
                <a:cubicBezTo>
                  <a:pt x="286804" y="2989549"/>
                  <a:pt x="85852" y="3361783"/>
                  <a:pt x="25162" y="3266027"/>
                </a:cubicBezTo>
                <a:cubicBezTo>
                  <a:pt x="-35528" y="3170271"/>
                  <a:pt x="27859" y="2555276"/>
                  <a:pt x="65622" y="2205970"/>
                </a:cubicBezTo>
                <a:cubicBezTo>
                  <a:pt x="103385" y="1856664"/>
                  <a:pt x="232858" y="1307755"/>
                  <a:pt x="251739" y="1170190"/>
                </a:cubicBezTo>
                <a:cubicBezTo>
                  <a:pt x="270620" y="1032626"/>
                  <a:pt x="131706" y="1543773"/>
                  <a:pt x="178910" y="1380583"/>
                </a:cubicBezTo>
                <a:cubicBezTo>
                  <a:pt x="226114" y="1217393"/>
                  <a:pt x="476967" y="375821"/>
                  <a:pt x="534960" y="191053"/>
                </a:cubicBezTo>
                <a:cubicBezTo>
                  <a:pt x="592953" y="6285"/>
                  <a:pt x="579466" y="-142068"/>
                  <a:pt x="502592" y="231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ECD98254-CC67-CAE4-702D-F4CFF9BBF945}"/>
              </a:ext>
            </a:extLst>
          </p:cNvPr>
          <p:cNvSpPr/>
          <p:nvPr/>
        </p:nvSpPr>
        <p:spPr>
          <a:xfrm>
            <a:off x="3648738" y="2917718"/>
            <a:ext cx="1056071" cy="2888839"/>
          </a:xfrm>
          <a:custGeom>
            <a:avLst/>
            <a:gdLst>
              <a:gd name="connsiteX0" fmla="*/ 842342 w 1056071"/>
              <a:gd name="connsiteY0" fmla="*/ 3507 h 2888839"/>
              <a:gd name="connsiteX1" fmla="*/ 1052735 w 1056071"/>
              <a:gd name="connsiteY1" fmla="*/ 845078 h 2888839"/>
              <a:gd name="connsiteX2" fmla="*/ 648133 w 1056071"/>
              <a:gd name="connsiteY2" fmla="*/ 1492441 h 2888839"/>
              <a:gd name="connsiteX3" fmla="*/ 373004 w 1056071"/>
              <a:gd name="connsiteY3" fmla="*/ 2034608 h 2888839"/>
              <a:gd name="connsiteX4" fmla="*/ 478200 w 1056071"/>
              <a:gd name="connsiteY4" fmla="*/ 2884271 h 2888839"/>
              <a:gd name="connsiteX5" fmla="*/ 259715 w 1056071"/>
              <a:gd name="connsiteY5" fmla="*/ 2390657 h 2888839"/>
              <a:gd name="connsiteX6" fmla="*/ 332543 w 1056071"/>
              <a:gd name="connsiteY6" fmla="*/ 2795259 h 2888839"/>
              <a:gd name="connsiteX7" fmla="*/ 25046 w 1056071"/>
              <a:gd name="connsiteY7" fmla="*/ 1362969 h 2888839"/>
              <a:gd name="connsiteX8" fmla="*/ 89782 w 1056071"/>
              <a:gd name="connsiteY8" fmla="*/ 1848491 h 2888839"/>
              <a:gd name="connsiteX9" fmla="*/ 656225 w 1056071"/>
              <a:gd name="connsiteY9" fmla="*/ 982643 h 2888839"/>
              <a:gd name="connsiteX10" fmla="*/ 737145 w 1056071"/>
              <a:gd name="connsiteY10" fmla="*/ 917907 h 2888839"/>
              <a:gd name="connsiteX11" fmla="*/ 858526 w 1056071"/>
              <a:gd name="connsiteY11" fmla="*/ 796526 h 2888839"/>
              <a:gd name="connsiteX12" fmla="*/ 874710 w 1056071"/>
              <a:gd name="connsiteY12" fmla="*/ 553765 h 2888839"/>
              <a:gd name="connsiteX13" fmla="*/ 842342 w 1056071"/>
              <a:gd name="connsiteY13" fmla="*/ 3507 h 288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6071" h="2888839">
                <a:moveTo>
                  <a:pt x="842342" y="3507"/>
                </a:moveTo>
                <a:cubicBezTo>
                  <a:pt x="872013" y="52059"/>
                  <a:pt x="1085103" y="596922"/>
                  <a:pt x="1052735" y="845078"/>
                </a:cubicBezTo>
                <a:cubicBezTo>
                  <a:pt x="1020367" y="1093234"/>
                  <a:pt x="761421" y="1294186"/>
                  <a:pt x="648133" y="1492441"/>
                </a:cubicBezTo>
                <a:cubicBezTo>
                  <a:pt x="534845" y="1690696"/>
                  <a:pt x="401326" y="1802636"/>
                  <a:pt x="373004" y="2034608"/>
                </a:cubicBezTo>
                <a:cubicBezTo>
                  <a:pt x="344682" y="2266580"/>
                  <a:pt x="497081" y="2824930"/>
                  <a:pt x="478200" y="2884271"/>
                </a:cubicBezTo>
                <a:cubicBezTo>
                  <a:pt x="459319" y="2943612"/>
                  <a:pt x="283991" y="2405492"/>
                  <a:pt x="259715" y="2390657"/>
                </a:cubicBezTo>
                <a:cubicBezTo>
                  <a:pt x="235439" y="2375822"/>
                  <a:pt x="371654" y="2966540"/>
                  <a:pt x="332543" y="2795259"/>
                </a:cubicBezTo>
                <a:cubicBezTo>
                  <a:pt x="293432" y="2623978"/>
                  <a:pt x="65506" y="1520764"/>
                  <a:pt x="25046" y="1362969"/>
                </a:cubicBezTo>
                <a:cubicBezTo>
                  <a:pt x="-15414" y="1205174"/>
                  <a:pt x="-15415" y="1911879"/>
                  <a:pt x="89782" y="1848491"/>
                </a:cubicBezTo>
                <a:cubicBezTo>
                  <a:pt x="194978" y="1785103"/>
                  <a:pt x="548331" y="1137740"/>
                  <a:pt x="656225" y="982643"/>
                </a:cubicBezTo>
                <a:cubicBezTo>
                  <a:pt x="764119" y="827546"/>
                  <a:pt x="703428" y="948927"/>
                  <a:pt x="737145" y="917907"/>
                </a:cubicBezTo>
                <a:cubicBezTo>
                  <a:pt x="770862" y="886887"/>
                  <a:pt x="835598" y="857216"/>
                  <a:pt x="858526" y="796526"/>
                </a:cubicBezTo>
                <a:cubicBezTo>
                  <a:pt x="881454" y="735836"/>
                  <a:pt x="880105" y="683237"/>
                  <a:pt x="874710" y="553765"/>
                </a:cubicBezTo>
                <a:cubicBezTo>
                  <a:pt x="869315" y="424293"/>
                  <a:pt x="812671" y="-45045"/>
                  <a:pt x="842342" y="3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C32B2E16-A332-FD28-9BD3-C96794969BF5}"/>
              </a:ext>
            </a:extLst>
          </p:cNvPr>
          <p:cNvSpPr/>
          <p:nvPr/>
        </p:nvSpPr>
        <p:spPr>
          <a:xfrm>
            <a:off x="2399285" y="1919482"/>
            <a:ext cx="862010" cy="3585635"/>
          </a:xfrm>
          <a:custGeom>
            <a:avLst/>
            <a:gdLst>
              <a:gd name="connsiteX0" fmla="*/ 861805 w 862010"/>
              <a:gd name="connsiteY0" fmla="*/ 6422 h 3585635"/>
              <a:gd name="connsiteX1" fmla="*/ 343915 w 862010"/>
              <a:gd name="connsiteY1" fmla="*/ 1988971 h 3585635"/>
              <a:gd name="connsiteX2" fmla="*/ 190166 w 862010"/>
              <a:gd name="connsiteY2" fmla="*/ 3259421 h 3585635"/>
              <a:gd name="connsiteX3" fmla="*/ 424835 w 862010"/>
              <a:gd name="connsiteY3" fmla="*/ 2806267 h 3585635"/>
              <a:gd name="connsiteX4" fmla="*/ 586676 w 862010"/>
              <a:gd name="connsiteY4" fmla="*/ 2118444 h 3585635"/>
              <a:gd name="connsiteX5" fmla="*/ 708057 w 862010"/>
              <a:gd name="connsiteY5" fmla="*/ 1341608 h 3585635"/>
              <a:gd name="connsiteX6" fmla="*/ 708057 w 862010"/>
              <a:gd name="connsiteY6" fmla="*/ 1592461 h 3585635"/>
              <a:gd name="connsiteX7" fmla="*/ 845621 w 862010"/>
              <a:gd name="connsiteY7" fmla="*/ 2102260 h 3585635"/>
              <a:gd name="connsiteX8" fmla="*/ 384375 w 862010"/>
              <a:gd name="connsiteY8" fmla="*/ 3008568 h 3585635"/>
              <a:gd name="connsiteX9" fmla="*/ 4050 w 862010"/>
              <a:gd name="connsiteY9" fmla="*/ 3583102 h 3585635"/>
              <a:gd name="connsiteX10" fmla="*/ 198258 w 862010"/>
              <a:gd name="connsiteY10" fmla="*/ 2790083 h 3585635"/>
              <a:gd name="connsiteX11" fmla="*/ 424835 w 862010"/>
              <a:gd name="connsiteY11" fmla="*/ 726614 h 3585635"/>
              <a:gd name="connsiteX12" fmla="*/ 279179 w 862010"/>
              <a:gd name="connsiteY12" fmla="*/ 1333516 h 3585635"/>
              <a:gd name="connsiteX13" fmla="*/ 861805 w 862010"/>
              <a:gd name="connsiteY13" fmla="*/ 6422 h 358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2010" h="3585635">
                <a:moveTo>
                  <a:pt x="861805" y="6422"/>
                </a:moveTo>
                <a:cubicBezTo>
                  <a:pt x="872594" y="115664"/>
                  <a:pt x="455855" y="1446804"/>
                  <a:pt x="343915" y="1988971"/>
                </a:cubicBezTo>
                <a:cubicBezTo>
                  <a:pt x="231975" y="2531138"/>
                  <a:pt x="176679" y="3123205"/>
                  <a:pt x="190166" y="3259421"/>
                </a:cubicBezTo>
                <a:cubicBezTo>
                  <a:pt x="203653" y="3395637"/>
                  <a:pt x="358750" y="2996430"/>
                  <a:pt x="424835" y="2806267"/>
                </a:cubicBezTo>
                <a:cubicBezTo>
                  <a:pt x="490920" y="2616104"/>
                  <a:pt x="539472" y="2362554"/>
                  <a:pt x="586676" y="2118444"/>
                </a:cubicBezTo>
                <a:cubicBezTo>
                  <a:pt x="633880" y="1874334"/>
                  <a:pt x="687827" y="1429272"/>
                  <a:pt x="708057" y="1341608"/>
                </a:cubicBezTo>
                <a:cubicBezTo>
                  <a:pt x="728287" y="1253944"/>
                  <a:pt x="685130" y="1465686"/>
                  <a:pt x="708057" y="1592461"/>
                </a:cubicBezTo>
                <a:cubicBezTo>
                  <a:pt x="730984" y="1719236"/>
                  <a:pt x="899568" y="1866242"/>
                  <a:pt x="845621" y="2102260"/>
                </a:cubicBezTo>
                <a:cubicBezTo>
                  <a:pt x="791674" y="2338278"/>
                  <a:pt x="524637" y="2761761"/>
                  <a:pt x="384375" y="3008568"/>
                </a:cubicBezTo>
                <a:cubicBezTo>
                  <a:pt x="244113" y="3255375"/>
                  <a:pt x="35069" y="3619516"/>
                  <a:pt x="4050" y="3583102"/>
                </a:cubicBezTo>
                <a:cubicBezTo>
                  <a:pt x="-26969" y="3546688"/>
                  <a:pt x="128127" y="3266164"/>
                  <a:pt x="198258" y="2790083"/>
                </a:cubicBezTo>
                <a:cubicBezTo>
                  <a:pt x="268389" y="2314002"/>
                  <a:pt x="411348" y="969375"/>
                  <a:pt x="424835" y="726614"/>
                </a:cubicBezTo>
                <a:cubicBezTo>
                  <a:pt x="438322" y="483853"/>
                  <a:pt x="202305" y="1450851"/>
                  <a:pt x="279179" y="1333516"/>
                </a:cubicBezTo>
                <a:cubicBezTo>
                  <a:pt x="356053" y="1216181"/>
                  <a:pt x="851016" y="-102820"/>
                  <a:pt x="861805" y="6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F695595F-8D8E-A190-DC82-848D536922CB}"/>
              </a:ext>
            </a:extLst>
          </p:cNvPr>
          <p:cNvSpPr/>
          <p:nvPr/>
        </p:nvSpPr>
        <p:spPr>
          <a:xfrm>
            <a:off x="2820975" y="5810081"/>
            <a:ext cx="1441728" cy="2290595"/>
          </a:xfrm>
          <a:custGeom>
            <a:avLst/>
            <a:gdLst>
              <a:gd name="connsiteX0" fmla="*/ 488667 w 1441728"/>
              <a:gd name="connsiteY0" fmla="*/ 113289 h 2290595"/>
              <a:gd name="connsiteX1" fmla="*/ 1168398 w 1441728"/>
              <a:gd name="connsiteY1" fmla="*/ 396510 h 2290595"/>
              <a:gd name="connsiteX2" fmla="*/ 1403067 w 1441728"/>
              <a:gd name="connsiteY2" fmla="*/ 1343278 h 2290595"/>
              <a:gd name="connsiteX3" fmla="*/ 1427344 w 1441728"/>
              <a:gd name="connsiteY3" fmla="*/ 1213806 h 2290595"/>
              <a:gd name="connsiteX4" fmla="*/ 1257411 w 1441728"/>
              <a:gd name="connsiteY4" fmla="*/ 1836892 h 2290595"/>
              <a:gd name="connsiteX5" fmla="*/ 1071294 w 1441728"/>
              <a:gd name="connsiteY5" fmla="*/ 2249586 h 2290595"/>
              <a:gd name="connsiteX6" fmla="*/ 1103662 w 1441728"/>
              <a:gd name="connsiteY6" fmla="*/ 1966365 h 2290595"/>
              <a:gd name="connsiteX7" fmla="*/ 868993 w 1441728"/>
              <a:gd name="connsiteY7" fmla="*/ 1788340 h 2290595"/>
              <a:gd name="connsiteX8" fmla="*/ 925637 w 1441728"/>
              <a:gd name="connsiteY8" fmla="*/ 1537487 h 2290595"/>
              <a:gd name="connsiteX9" fmla="*/ 860901 w 1441728"/>
              <a:gd name="connsiteY9" fmla="*/ 1229990 h 2290595"/>
              <a:gd name="connsiteX10" fmla="*/ 399655 w 1441728"/>
              <a:gd name="connsiteY10" fmla="*/ 1731696 h 2290595"/>
              <a:gd name="connsiteX11" fmla="*/ 278275 w 1441728"/>
              <a:gd name="connsiteY11" fmla="*/ 1853077 h 2290595"/>
              <a:gd name="connsiteX12" fmla="*/ 294459 w 1441728"/>
              <a:gd name="connsiteY12" fmla="*/ 1942089 h 2290595"/>
              <a:gd name="connsiteX13" fmla="*/ 3145 w 1441728"/>
              <a:gd name="connsiteY13" fmla="*/ 2290046 h 2290595"/>
              <a:gd name="connsiteX14" fmla="*/ 148802 w 1441728"/>
              <a:gd name="connsiteY14" fmla="*/ 1853077 h 2290595"/>
              <a:gd name="connsiteX15" fmla="*/ 286367 w 1441728"/>
              <a:gd name="connsiteY15" fmla="*/ 809204 h 2290595"/>
              <a:gd name="connsiteX16" fmla="*/ 367287 w 1441728"/>
              <a:gd name="connsiteY16" fmla="*/ 679731 h 2290595"/>
              <a:gd name="connsiteX17" fmla="*/ 318735 w 1441728"/>
              <a:gd name="connsiteY17" fmla="*/ 0 h 2290595"/>
              <a:gd name="connsiteX18" fmla="*/ 343011 w 1441728"/>
              <a:gd name="connsiteY18" fmla="*/ 679731 h 2290595"/>
              <a:gd name="connsiteX19" fmla="*/ 488667 w 1441728"/>
              <a:gd name="connsiteY19" fmla="*/ 113289 h 229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1728" h="2290595">
                <a:moveTo>
                  <a:pt x="488667" y="113289"/>
                </a:moveTo>
                <a:cubicBezTo>
                  <a:pt x="626232" y="66085"/>
                  <a:pt x="1015998" y="191512"/>
                  <a:pt x="1168398" y="396510"/>
                </a:cubicBezTo>
                <a:cubicBezTo>
                  <a:pt x="1320798" y="601508"/>
                  <a:pt x="1359909" y="1207062"/>
                  <a:pt x="1403067" y="1343278"/>
                </a:cubicBezTo>
                <a:cubicBezTo>
                  <a:pt x="1446225" y="1479494"/>
                  <a:pt x="1451620" y="1131537"/>
                  <a:pt x="1427344" y="1213806"/>
                </a:cubicBezTo>
                <a:cubicBezTo>
                  <a:pt x="1403068" y="1296075"/>
                  <a:pt x="1316753" y="1664262"/>
                  <a:pt x="1257411" y="1836892"/>
                </a:cubicBezTo>
                <a:cubicBezTo>
                  <a:pt x="1198069" y="2009522"/>
                  <a:pt x="1096919" y="2228007"/>
                  <a:pt x="1071294" y="2249586"/>
                </a:cubicBezTo>
                <a:cubicBezTo>
                  <a:pt x="1045669" y="2271165"/>
                  <a:pt x="1137379" y="2043239"/>
                  <a:pt x="1103662" y="1966365"/>
                </a:cubicBezTo>
                <a:cubicBezTo>
                  <a:pt x="1069945" y="1889491"/>
                  <a:pt x="898664" y="1859820"/>
                  <a:pt x="868993" y="1788340"/>
                </a:cubicBezTo>
                <a:cubicBezTo>
                  <a:pt x="839322" y="1716860"/>
                  <a:pt x="926986" y="1630545"/>
                  <a:pt x="925637" y="1537487"/>
                </a:cubicBezTo>
                <a:cubicBezTo>
                  <a:pt x="924288" y="1444429"/>
                  <a:pt x="948565" y="1197622"/>
                  <a:pt x="860901" y="1229990"/>
                </a:cubicBezTo>
                <a:cubicBezTo>
                  <a:pt x="773237" y="1262358"/>
                  <a:pt x="496759" y="1627848"/>
                  <a:pt x="399655" y="1731696"/>
                </a:cubicBezTo>
                <a:cubicBezTo>
                  <a:pt x="302551" y="1835544"/>
                  <a:pt x="295808" y="1818012"/>
                  <a:pt x="278275" y="1853077"/>
                </a:cubicBezTo>
                <a:cubicBezTo>
                  <a:pt x="260742" y="1888142"/>
                  <a:pt x="340314" y="1869261"/>
                  <a:pt x="294459" y="1942089"/>
                </a:cubicBezTo>
                <a:cubicBezTo>
                  <a:pt x="248604" y="2014917"/>
                  <a:pt x="27421" y="2304881"/>
                  <a:pt x="3145" y="2290046"/>
                </a:cubicBezTo>
                <a:cubicBezTo>
                  <a:pt x="-21131" y="2275211"/>
                  <a:pt x="101598" y="2099884"/>
                  <a:pt x="148802" y="1853077"/>
                </a:cubicBezTo>
                <a:cubicBezTo>
                  <a:pt x="196006" y="1606270"/>
                  <a:pt x="249953" y="1004762"/>
                  <a:pt x="286367" y="809204"/>
                </a:cubicBezTo>
                <a:cubicBezTo>
                  <a:pt x="322781" y="613646"/>
                  <a:pt x="361892" y="814598"/>
                  <a:pt x="367287" y="679731"/>
                </a:cubicBezTo>
                <a:cubicBezTo>
                  <a:pt x="372682" y="544864"/>
                  <a:pt x="322781" y="0"/>
                  <a:pt x="318735" y="0"/>
                </a:cubicBezTo>
                <a:cubicBezTo>
                  <a:pt x="314689" y="0"/>
                  <a:pt x="313340" y="654106"/>
                  <a:pt x="343011" y="679731"/>
                </a:cubicBezTo>
                <a:cubicBezTo>
                  <a:pt x="372682" y="705356"/>
                  <a:pt x="351102" y="160493"/>
                  <a:pt x="488667" y="113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A10C551E-E704-CA43-12F9-6B62139CE3AD}"/>
              </a:ext>
            </a:extLst>
          </p:cNvPr>
          <p:cNvSpPr/>
          <p:nvPr/>
        </p:nvSpPr>
        <p:spPr>
          <a:xfrm>
            <a:off x="2127708" y="5590504"/>
            <a:ext cx="1073537" cy="3258376"/>
          </a:xfrm>
          <a:custGeom>
            <a:avLst/>
            <a:gdLst>
              <a:gd name="connsiteX0" fmla="*/ 939173 w 1073537"/>
              <a:gd name="connsiteY0" fmla="*/ 114381 h 3258376"/>
              <a:gd name="connsiteX1" fmla="*/ 170430 w 1073537"/>
              <a:gd name="connsiteY1" fmla="*/ 2606728 h 3258376"/>
              <a:gd name="connsiteX2" fmla="*/ 497 w 1073537"/>
              <a:gd name="connsiteY2" fmla="*/ 3245999 h 3258376"/>
              <a:gd name="connsiteX3" fmla="*/ 194706 w 1073537"/>
              <a:gd name="connsiteY3" fmla="*/ 2946593 h 3258376"/>
              <a:gd name="connsiteX4" fmla="*/ 1012002 w 1073537"/>
              <a:gd name="connsiteY4" fmla="*/ 1975549 h 3258376"/>
              <a:gd name="connsiteX5" fmla="*/ 534572 w 1073537"/>
              <a:gd name="connsiteY5" fmla="*/ 2485347 h 3258376"/>
              <a:gd name="connsiteX6" fmla="*/ 1068646 w 1073537"/>
              <a:gd name="connsiteY6" fmla="*/ 1109701 h 3258376"/>
              <a:gd name="connsiteX7" fmla="*/ 809701 w 1073537"/>
              <a:gd name="connsiteY7" fmla="*/ 1433383 h 3258376"/>
              <a:gd name="connsiteX8" fmla="*/ 987726 w 1073537"/>
              <a:gd name="connsiteY8" fmla="*/ 518983 h 3258376"/>
              <a:gd name="connsiteX9" fmla="*/ 939173 w 1073537"/>
              <a:gd name="connsiteY9" fmla="*/ 114381 h 325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3537" h="3258376">
                <a:moveTo>
                  <a:pt x="939173" y="114381"/>
                </a:moveTo>
                <a:cubicBezTo>
                  <a:pt x="802957" y="462338"/>
                  <a:pt x="326876" y="2084792"/>
                  <a:pt x="170430" y="2606728"/>
                </a:cubicBezTo>
                <a:cubicBezTo>
                  <a:pt x="13984" y="3128664"/>
                  <a:pt x="-3549" y="3189355"/>
                  <a:pt x="497" y="3245999"/>
                </a:cubicBezTo>
                <a:cubicBezTo>
                  <a:pt x="4543" y="3302643"/>
                  <a:pt x="26122" y="3158335"/>
                  <a:pt x="194706" y="2946593"/>
                </a:cubicBezTo>
                <a:cubicBezTo>
                  <a:pt x="363290" y="2734851"/>
                  <a:pt x="955358" y="2052423"/>
                  <a:pt x="1012002" y="1975549"/>
                </a:cubicBezTo>
                <a:cubicBezTo>
                  <a:pt x="1068646" y="1898675"/>
                  <a:pt x="525131" y="2629655"/>
                  <a:pt x="534572" y="2485347"/>
                </a:cubicBezTo>
                <a:cubicBezTo>
                  <a:pt x="544013" y="2341039"/>
                  <a:pt x="1022791" y="1285028"/>
                  <a:pt x="1068646" y="1109701"/>
                </a:cubicBezTo>
                <a:cubicBezTo>
                  <a:pt x="1114501" y="934374"/>
                  <a:pt x="823188" y="1531836"/>
                  <a:pt x="809701" y="1433383"/>
                </a:cubicBezTo>
                <a:cubicBezTo>
                  <a:pt x="796214" y="1334930"/>
                  <a:pt x="960753" y="734770"/>
                  <a:pt x="987726" y="518983"/>
                </a:cubicBezTo>
                <a:cubicBezTo>
                  <a:pt x="1014699" y="303196"/>
                  <a:pt x="1075389" y="-233576"/>
                  <a:pt x="939173" y="114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6B2670C2-39A8-C070-C3D9-BF40DE2E349D}"/>
              </a:ext>
            </a:extLst>
          </p:cNvPr>
          <p:cNvSpPr/>
          <p:nvPr/>
        </p:nvSpPr>
        <p:spPr>
          <a:xfrm>
            <a:off x="2217345" y="5815349"/>
            <a:ext cx="543853" cy="2741533"/>
          </a:xfrm>
          <a:custGeom>
            <a:avLst/>
            <a:gdLst>
              <a:gd name="connsiteX0" fmla="*/ 509671 w 543853"/>
              <a:gd name="connsiteY0" fmla="*/ 164665 h 2741533"/>
              <a:gd name="connsiteX1" fmla="*/ 40333 w 543853"/>
              <a:gd name="connsiteY1" fmla="*/ 2106754 h 2741533"/>
              <a:gd name="connsiteX2" fmla="*/ 24149 w 543853"/>
              <a:gd name="connsiteY2" fmla="*/ 2713656 h 2741533"/>
              <a:gd name="connsiteX3" fmla="*/ 32241 w 543853"/>
              <a:gd name="connsiteY3" fmla="*/ 2430435 h 2741533"/>
              <a:gd name="connsiteX4" fmla="*/ 234542 w 543853"/>
              <a:gd name="connsiteY4" fmla="*/ 642095 h 2741533"/>
              <a:gd name="connsiteX5" fmla="*/ 161713 w 543853"/>
              <a:gd name="connsiteY5" fmla="*/ 1143801 h 2741533"/>
              <a:gd name="connsiteX6" fmla="*/ 469211 w 543853"/>
              <a:gd name="connsiteY6" fmla="*/ 221309 h 2741533"/>
              <a:gd name="connsiteX7" fmla="*/ 509671 w 543853"/>
              <a:gd name="connsiteY7" fmla="*/ 164665 h 274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853" h="2741533">
                <a:moveTo>
                  <a:pt x="509671" y="164665"/>
                </a:moveTo>
                <a:cubicBezTo>
                  <a:pt x="438191" y="478906"/>
                  <a:pt x="121253" y="1681922"/>
                  <a:pt x="40333" y="2106754"/>
                </a:cubicBezTo>
                <a:cubicBezTo>
                  <a:pt x="-40587" y="2531586"/>
                  <a:pt x="25498" y="2659709"/>
                  <a:pt x="24149" y="2713656"/>
                </a:cubicBezTo>
                <a:cubicBezTo>
                  <a:pt x="22800" y="2767603"/>
                  <a:pt x="-2824" y="2775695"/>
                  <a:pt x="32241" y="2430435"/>
                </a:cubicBezTo>
                <a:cubicBezTo>
                  <a:pt x="67306" y="2085175"/>
                  <a:pt x="212963" y="856534"/>
                  <a:pt x="234542" y="642095"/>
                </a:cubicBezTo>
                <a:cubicBezTo>
                  <a:pt x="256121" y="427656"/>
                  <a:pt x="122601" y="1213932"/>
                  <a:pt x="161713" y="1143801"/>
                </a:cubicBezTo>
                <a:cubicBezTo>
                  <a:pt x="200824" y="1073670"/>
                  <a:pt x="411218" y="389893"/>
                  <a:pt x="469211" y="221309"/>
                </a:cubicBezTo>
                <a:cubicBezTo>
                  <a:pt x="527204" y="52725"/>
                  <a:pt x="581151" y="-149576"/>
                  <a:pt x="509671" y="164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12DDE9AF-01B8-54C5-FDDB-8BCE368AA209}"/>
              </a:ext>
            </a:extLst>
          </p:cNvPr>
          <p:cNvSpPr/>
          <p:nvPr/>
        </p:nvSpPr>
        <p:spPr>
          <a:xfrm>
            <a:off x="1933930" y="7436581"/>
            <a:ext cx="348556" cy="1208836"/>
          </a:xfrm>
          <a:custGeom>
            <a:avLst/>
            <a:gdLst>
              <a:gd name="connsiteX0" fmla="*/ 348024 w 348556"/>
              <a:gd name="connsiteY0" fmla="*/ 0 h 1208836"/>
              <a:gd name="connsiteX1" fmla="*/ 89079 w 348556"/>
              <a:gd name="connsiteY1" fmla="*/ 865847 h 1208836"/>
              <a:gd name="connsiteX2" fmla="*/ 194275 w 348556"/>
              <a:gd name="connsiteY2" fmla="*/ 1205713 h 1208836"/>
              <a:gd name="connsiteX3" fmla="*/ 105263 w 348556"/>
              <a:gd name="connsiteY3" fmla="*/ 1043872 h 1208836"/>
              <a:gd name="connsiteX4" fmla="*/ 8158 w 348556"/>
              <a:gd name="connsiteY4" fmla="*/ 865847 h 1208836"/>
              <a:gd name="connsiteX5" fmla="*/ 348024 w 348556"/>
              <a:gd name="connsiteY5" fmla="*/ 0 h 12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556" h="1208836">
                <a:moveTo>
                  <a:pt x="348024" y="0"/>
                </a:moveTo>
                <a:cubicBezTo>
                  <a:pt x="361511" y="0"/>
                  <a:pt x="114704" y="664895"/>
                  <a:pt x="89079" y="865847"/>
                </a:cubicBezTo>
                <a:cubicBezTo>
                  <a:pt x="63454" y="1066799"/>
                  <a:pt x="191578" y="1176042"/>
                  <a:pt x="194275" y="1205713"/>
                </a:cubicBezTo>
                <a:cubicBezTo>
                  <a:pt x="196972" y="1235384"/>
                  <a:pt x="105263" y="1043872"/>
                  <a:pt x="105263" y="1043872"/>
                </a:cubicBezTo>
                <a:cubicBezTo>
                  <a:pt x="74243" y="987228"/>
                  <a:pt x="-29605" y="1034431"/>
                  <a:pt x="8158" y="865847"/>
                </a:cubicBezTo>
                <a:cubicBezTo>
                  <a:pt x="45921" y="697263"/>
                  <a:pt x="334537" y="0"/>
                  <a:pt x="3480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45FBA459-8443-723F-ED71-35EBB8E1A98D}"/>
              </a:ext>
            </a:extLst>
          </p:cNvPr>
          <p:cNvSpPr/>
          <p:nvPr/>
        </p:nvSpPr>
        <p:spPr>
          <a:xfrm>
            <a:off x="5199873" y="2993903"/>
            <a:ext cx="363189" cy="1116857"/>
          </a:xfrm>
          <a:custGeom>
            <a:avLst/>
            <a:gdLst>
              <a:gd name="connsiteX0" fmla="*/ 181331 w 363189"/>
              <a:gd name="connsiteY0" fmla="*/ 150 h 1116857"/>
              <a:gd name="connsiteX1" fmla="*/ 3306 w 363189"/>
              <a:gd name="connsiteY1" fmla="*/ 631329 h 1116857"/>
              <a:gd name="connsiteX2" fmla="*/ 68042 w 363189"/>
              <a:gd name="connsiteY2" fmla="*/ 930734 h 1116857"/>
              <a:gd name="connsiteX3" fmla="*/ 100410 w 363189"/>
              <a:gd name="connsiteY3" fmla="*/ 882182 h 1116857"/>
              <a:gd name="connsiteX4" fmla="*/ 148962 w 363189"/>
              <a:gd name="connsiteY4" fmla="*/ 1116851 h 1116857"/>
              <a:gd name="connsiteX5" fmla="*/ 246067 w 363189"/>
              <a:gd name="connsiteY5" fmla="*/ 874090 h 1116857"/>
              <a:gd name="connsiteX6" fmla="*/ 310803 w 363189"/>
              <a:gd name="connsiteY6" fmla="*/ 631329 h 1116857"/>
              <a:gd name="connsiteX7" fmla="*/ 359355 w 363189"/>
              <a:gd name="connsiteY7" fmla="*/ 32518 h 1116857"/>
              <a:gd name="connsiteX8" fmla="*/ 205607 w 363189"/>
              <a:gd name="connsiteY8" fmla="*/ 566593 h 1116857"/>
              <a:gd name="connsiteX9" fmla="*/ 181331 w 363189"/>
              <a:gd name="connsiteY9" fmla="*/ 150 h 111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189" h="1116857">
                <a:moveTo>
                  <a:pt x="181331" y="150"/>
                </a:moveTo>
                <a:cubicBezTo>
                  <a:pt x="147614" y="10939"/>
                  <a:pt x="22187" y="476232"/>
                  <a:pt x="3306" y="631329"/>
                </a:cubicBezTo>
                <a:cubicBezTo>
                  <a:pt x="-15576" y="786426"/>
                  <a:pt x="51858" y="888925"/>
                  <a:pt x="68042" y="930734"/>
                </a:cubicBezTo>
                <a:cubicBezTo>
                  <a:pt x="84226" y="972543"/>
                  <a:pt x="86923" y="851163"/>
                  <a:pt x="100410" y="882182"/>
                </a:cubicBezTo>
                <a:cubicBezTo>
                  <a:pt x="113897" y="913201"/>
                  <a:pt x="124686" y="1118200"/>
                  <a:pt x="148962" y="1116851"/>
                </a:cubicBezTo>
                <a:cubicBezTo>
                  <a:pt x="173238" y="1115502"/>
                  <a:pt x="219094" y="955010"/>
                  <a:pt x="246067" y="874090"/>
                </a:cubicBezTo>
                <a:cubicBezTo>
                  <a:pt x="273040" y="793170"/>
                  <a:pt x="291922" y="771591"/>
                  <a:pt x="310803" y="631329"/>
                </a:cubicBezTo>
                <a:cubicBezTo>
                  <a:pt x="329684" y="491067"/>
                  <a:pt x="376888" y="43307"/>
                  <a:pt x="359355" y="32518"/>
                </a:cubicBezTo>
                <a:cubicBezTo>
                  <a:pt x="341822" y="21729"/>
                  <a:pt x="235278" y="569290"/>
                  <a:pt x="205607" y="566593"/>
                </a:cubicBezTo>
                <a:cubicBezTo>
                  <a:pt x="175936" y="563896"/>
                  <a:pt x="215048" y="-10639"/>
                  <a:pt x="181331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FC36EE2F-C924-53D0-F50E-F774E29C781C}"/>
              </a:ext>
            </a:extLst>
          </p:cNvPr>
          <p:cNvSpPr/>
          <p:nvPr/>
        </p:nvSpPr>
        <p:spPr>
          <a:xfrm>
            <a:off x="5810004" y="3023775"/>
            <a:ext cx="1837016" cy="934095"/>
          </a:xfrm>
          <a:custGeom>
            <a:avLst/>
            <a:gdLst>
              <a:gd name="connsiteX0" fmla="*/ 77 w 1837016"/>
              <a:gd name="connsiteY0" fmla="*/ 334420 h 934095"/>
              <a:gd name="connsiteX1" fmla="*/ 323759 w 1837016"/>
              <a:gd name="connsiteY1" fmla="*/ 819942 h 934095"/>
              <a:gd name="connsiteX2" fmla="*/ 315667 w 1837016"/>
              <a:gd name="connsiteY2" fmla="*/ 714745 h 934095"/>
              <a:gd name="connsiteX3" fmla="*/ 671716 w 1837016"/>
              <a:gd name="connsiteY3" fmla="*/ 933230 h 934095"/>
              <a:gd name="connsiteX4" fmla="*/ 639348 w 1837016"/>
              <a:gd name="connsiteY4" fmla="*/ 617641 h 934095"/>
              <a:gd name="connsiteX5" fmla="*/ 874017 w 1837016"/>
              <a:gd name="connsiteY5" fmla="*/ 771390 h 934095"/>
              <a:gd name="connsiteX6" fmla="*/ 1027766 w 1837016"/>
              <a:gd name="connsiteY6" fmla="*/ 536721 h 934095"/>
              <a:gd name="connsiteX7" fmla="*/ 1286711 w 1837016"/>
              <a:gd name="connsiteY7" fmla="*/ 739021 h 934095"/>
              <a:gd name="connsiteX8" fmla="*/ 1294803 w 1837016"/>
              <a:gd name="connsiteY8" fmla="*/ 463892 h 934095"/>
              <a:gd name="connsiteX9" fmla="*/ 1836969 w 1837016"/>
              <a:gd name="connsiteY9" fmla="*/ 763298 h 934095"/>
              <a:gd name="connsiteX10" fmla="*/ 1327171 w 1837016"/>
              <a:gd name="connsiteY10" fmla="*/ 2646 h 934095"/>
              <a:gd name="connsiteX11" fmla="*/ 1480920 w 1837016"/>
              <a:gd name="connsiteY11" fmla="*/ 496260 h 934095"/>
              <a:gd name="connsiteX12" fmla="*/ 817373 w 1837016"/>
              <a:gd name="connsiteY12" fmla="*/ 43106 h 934095"/>
              <a:gd name="connsiteX13" fmla="*/ 1043950 w 1837016"/>
              <a:gd name="connsiteY13" fmla="*/ 366788 h 934095"/>
              <a:gd name="connsiteX14" fmla="*/ 566520 w 1837016"/>
              <a:gd name="connsiteY14" fmla="*/ 221131 h 934095"/>
              <a:gd name="connsiteX15" fmla="*/ 793097 w 1837016"/>
              <a:gd name="connsiteY15" fmla="*/ 569089 h 934095"/>
              <a:gd name="connsiteX16" fmla="*/ 356127 w 1837016"/>
              <a:gd name="connsiteY16" fmla="*/ 399156 h 934095"/>
              <a:gd name="connsiteX17" fmla="*/ 77 w 1837016"/>
              <a:gd name="connsiteY17" fmla="*/ 334420 h 93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37016" h="934095">
                <a:moveTo>
                  <a:pt x="77" y="334420"/>
                </a:moveTo>
                <a:cubicBezTo>
                  <a:pt x="-5318" y="404551"/>
                  <a:pt x="271161" y="756555"/>
                  <a:pt x="323759" y="819942"/>
                </a:cubicBezTo>
                <a:cubicBezTo>
                  <a:pt x="376357" y="883329"/>
                  <a:pt x="257674" y="695864"/>
                  <a:pt x="315667" y="714745"/>
                </a:cubicBezTo>
                <a:cubicBezTo>
                  <a:pt x="373660" y="733626"/>
                  <a:pt x="617769" y="949414"/>
                  <a:pt x="671716" y="933230"/>
                </a:cubicBezTo>
                <a:cubicBezTo>
                  <a:pt x="725663" y="917046"/>
                  <a:pt x="605631" y="644614"/>
                  <a:pt x="639348" y="617641"/>
                </a:cubicBezTo>
                <a:cubicBezTo>
                  <a:pt x="673065" y="590668"/>
                  <a:pt x="809281" y="784877"/>
                  <a:pt x="874017" y="771390"/>
                </a:cubicBezTo>
                <a:cubicBezTo>
                  <a:pt x="938753" y="757903"/>
                  <a:pt x="958984" y="542116"/>
                  <a:pt x="1027766" y="536721"/>
                </a:cubicBezTo>
                <a:cubicBezTo>
                  <a:pt x="1096548" y="531326"/>
                  <a:pt x="1242205" y="751159"/>
                  <a:pt x="1286711" y="739021"/>
                </a:cubicBezTo>
                <a:cubicBezTo>
                  <a:pt x="1331217" y="726883"/>
                  <a:pt x="1203093" y="459846"/>
                  <a:pt x="1294803" y="463892"/>
                </a:cubicBezTo>
                <a:cubicBezTo>
                  <a:pt x="1386513" y="467938"/>
                  <a:pt x="1831574" y="840172"/>
                  <a:pt x="1836969" y="763298"/>
                </a:cubicBezTo>
                <a:cubicBezTo>
                  <a:pt x="1842364" y="686424"/>
                  <a:pt x="1386513" y="47152"/>
                  <a:pt x="1327171" y="2646"/>
                </a:cubicBezTo>
                <a:cubicBezTo>
                  <a:pt x="1267830" y="-41860"/>
                  <a:pt x="1565886" y="489517"/>
                  <a:pt x="1480920" y="496260"/>
                </a:cubicBezTo>
                <a:cubicBezTo>
                  <a:pt x="1395954" y="503003"/>
                  <a:pt x="890201" y="64685"/>
                  <a:pt x="817373" y="43106"/>
                </a:cubicBezTo>
                <a:cubicBezTo>
                  <a:pt x="744545" y="21527"/>
                  <a:pt x="1085759" y="337117"/>
                  <a:pt x="1043950" y="366788"/>
                </a:cubicBezTo>
                <a:cubicBezTo>
                  <a:pt x="1002141" y="396459"/>
                  <a:pt x="608329" y="187414"/>
                  <a:pt x="566520" y="221131"/>
                </a:cubicBezTo>
                <a:cubicBezTo>
                  <a:pt x="524711" y="254848"/>
                  <a:pt x="828162" y="539418"/>
                  <a:pt x="793097" y="569089"/>
                </a:cubicBezTo>
                <a:cubicBezTo>
                  <a:pt x="758032" y="598760"/>
                  <a:pt x="488297" y="431524"/>
                  <a:pt x="356127" y="399156"/>
                </a:cubicBezTo>
                <a:cubicBezTo>
                  <a:pt x="223957" y="366788"/>
                  <a:pt x="5472" y="264289"/>
                  <a:pt x="77" y="334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D78629E4-A3E2-A2D7-8D0F-8B1813A5B462}"/>
              </a:ext>
            </a:extLst>
          </p:cNvPr>
          <p:cNvSpPr/>
          <p:nvPr/>
        </p:nvSpPr>
        <p:spPr>
          <a:xfrm>
            <a:off x="6972958" y="1865100"/>
            <a:ext cx="1409310" cy="6861492"/>
          </a:xfrm>
          <a:custGeom>
            <a:avLst/>
            <a:gdLst>
              <a:gd name="connsiteX0" fmla="*/ 19513 w 1409310"/>
              <a:gd name="connsiteY0" fmla="*/ 142994 h 6861492"/>
              <a:gd name="connsiteX1" fmla="*/ 198807 w 1409310"/>
              <a:gd name="connsiteY1" fmla="*/ 394006 h 6861492"/>
              <a:gd name="connsiteX2" fmla="*/ 1184924 w 1409310"/>
              <a:gd name="connsiteY2" fmla="*/ 3334429 h 6861492"/>
              <a:gd name="connsiteX3" fmla="*/ 1220783 w 1409310"/>
              <a:gd name="connsiteY3" fmla="*/ 5127371 h 6861492"/>
              <a:gd name="connsiteX4" fmla="*/ 1400077 w 1409310"/>
              <a:gd name="connsiteY4" fmla="*/ 4195041 h 6861492"/>
              <a:gd name="connsiteX5" fmla="*/ 898054 w 1409310"/>
              <a:gd name="connsiteY5" fmla="*/ 5539747 h 6861492"/>
              <a:gd name="connsiteX6" fmla="*/ 485677 w 1409310"/>
              <a:gd name="connsiteY6" fmla="*/ 6812735 h 6861492"/>
              <a:gd name="connsiteX7" fmla="*/ 467748 w 1409310"/>
              <a:gd name="connsiteY7" fmla="*/ 6507935 h 6861492"/>
              <a:gd name="connsiteX8" fmla="*/ 162948 w 1409310"/>
              <a:gd name="connsiteY8" fmla="*/ 5665253 h 6861492"/>
              <a:gd name="connsiteX9" fmla="*/ 700830 w 1409310"/>
              <a:gd name="connsiteY9" fmla="*/ 4714994 h 6861492"/>
              <a:gd name="connsiteX10" fmla="*/ 700830 w 1409310"/>
              <a:gd name="connsiteY10" fmla="*/ 3370288 h 6861492"/>
              <a:gd name="connsiteX11" fmla="*/ 736689 w 1409310"/>
              <a:gd name="connsiteY11" fmla="*/ 3406147 h 6861492"/>
              <a:gd name="connsiteX12" fmla="*/ 485677 w 1409310"/>
              <a:gd name="connsiteY12" fmla="*/ 1451841 h 6861492"/>
              <a:gd name="connsiteX13" fmla="*/ 19513 w 1409310"/>
              <a:gd name="connsiteY13" fmla="*/ 142994 h 686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9310" h="6861492">
                <a:moveTo>
                  <a:pt x="19513" y="142994"/>
                </a:moveTo>
                <a:cubicBezTo>
                  <a:pt x="-28299" y="-33312"/>
                  <a:pt x="4572" y="-137900"/>
                  <a:pt x="198807" y="394006"/>
                </a:cubicBezTo>
                <a:cubicBezTo>
                  <a:pt x="393042" y="925912"/>
                  <a:pt x="1014595" y="2545535"/>
                  <a:pt x="1184924" y="3334429"/>
                </a:cubicBezTo>
                <a:cubicBezTo>
                  <a:pt x="1355253" y="4123323"/>
                  <a:pt x="1184924" y="4983936"/>
                  <a:pt x="1220783" y="5127371"/>
                </a:cubicBezTo>
                <a:cubicBezTo>
                  <a:pt x="1256642" y="5270806"/>
                  <a:pt x="1453865" y="4126312"/>
                  <a:pt x="1400077" y="4195041"/>
                </a:cubicBezTo>
                <a:cubicBezTo>
                  <a:pt x="1346289" y="4263770"/>
                  <a:pt x="1050454" y="5103465"/>
                  <a:pt x="898054" y="5539747"/>
                </a:cubicBezTo>
                <a:cubicBezTo>
                  <a:pt x="745654" y="5976029"/>
                  <a:pt x="557395" y="6651370"/>
                  <a:pt x="485677" y="6812735"/>
                </a:cubicBezTo>
                <a:cubicBezTo>
                  <a:pt x="413959" y="6974100"/>
                  <a:pt x="521536" y="6699182"/>
                  <a:pt x="467748" y="6507935"/>
                </a:cubicBezTo>
                <a:cubicBezTo>
                  <a:pt x="413960" y="6316688"/>
                  <a:pt x="124101" y="5964076"/>
                  <a:pt x="162948" y="5665253"/>
                </a:cubicBezTo>
                <a:cubicBezTo>
                  <a:pt x="201795" y="5366430"/>
                  <a:pt x="611183" y="5097488"/>
                  <a:pt x="700830" y="4714994"/>
                </a:cubicBezTo>
                <a:cubicBezTo>
                  <a:pt x="790477" y="4332500"/>
                  <a:pt x="694854" y="3588429"/>
                  <a:pt x="700830" y="3370288"/>
                </a:cubicBezTo>
                <a:cubicBezTo>
                  <a:pt x="706806" y="3152147"/>
                  <a:pt x="772548" y="3725888"/>
                  <a:pt x="736689" y="3406147"/>
                </a:cubicBezTo>
                <a:cubicBezTo>
                  <a:pt x="700830" y="3086406"/>
                  <a:pt x="599230" y="1998688"/>
                  <a:pt x="485677" y="1451841"/>
                </a:cubicBezTo>
                <a:cubicBezTo>
                  <a:pt x="372124" y="904994"/>
                  <a:pt x="67325" y="319300"/>
                  <a:pt x="19513" y="142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A25A694B-F241-A9AF-80D8-4008A965951B}"/>
              </a:ext>
            </a:extLst>
          </p:cNvPr>
          <p:cNvSpPr/>
          <p:nvPr/>
        </p:nvSpPr>
        <p:spPr>
          <a:xfrm>
            <a:off x="4440705" y="6563637"/>
            <a:ext cx="1564205" cy="939054"/>
          </a:xfrm>
          <a:custGeom>
            <a:avLst/>
            <a:gdLst>
              <a:gd name="connsiteX0" fmla="*/ 5171 w 1564205"/>
              <a:gd name="connsiteY0" fmla="*/ 1825 h 939054"/>
              <a:gd name="connsiteX1" fmla="*/ 831985 w 1564205"/>
              <a:gd name="connsiteY1" fmla="*/ 607922 h 939054"/>
              <a:gd name="connsiteX2" fmla="*/ 810964 w 1564205"/>
              <a:gd name="connsiteY2" fmla="*/ 611425 h 939054"/>
              <a:gd name="connsiteX3" fmla="*/ 1283929 w 1564205"/>
              <a:gd name="connsiteY3" fmla="*/ 860170 h 939054"/>
              <a:gd name="connsiteX4" fmla="*/ 1564205 w 1564205"/>
              <a:gd name="connsiteY4" fmla="*/ 937246 h 939054"/>
              <a:gd name="connsiteX5" fmla="*/ 1283929 w 1564205"/>
              <a:gd name="connsiteY5" fmla="*/ 863673 h 939054"/>
              <a:gd name="connsiteX6" fmla="*/ 730385 w 1564205"/>
              <a:gd name="connsiteY6" fmla="*/ 383701 h 939054"/>
              <a:gd name="connsiteX7" fmla="*/ 1070219 w 1564205"/>
              <a:gd name="connsiteY7" fmla="*/ 737549 h 939054"/>
              <a:gd name="connsiteX8" fmla="*/ 604261 w 1564205"/>
              <a:gd name="connsiteY8" fmla="*/ 485301 h 939054"/>
              <a:gd name="connsiteX9" fmla="*/ 260923 w 1564205"/>
              <a:gd name="connsiteY9" fmla="*/ 376694 h 939054"/>
              <a:gd name="connsiteX10" fmla="*/ 471129 w 1564205"/>
              <a:gd name="connsiteY10" fmla="*/ 418735 h 939054"/>
              <a:gd name="connsiteX11" fmla="*/ 5171 w 1564205"/>
              <a:gd name="connsiteY11" fmla="*/ 1825 h 9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4205" h="939054">
                <a:moveTo>
                  <a:pt x="5171" y="1825"/>
                </a:moveTo>
                <a:cubicBezTo>
                  <a:pt x="65314" y="33356"/>
                  <a:pt x="697686" y="506322"/>
                  <a:pt x="831985" y="607922"/>
                </a:cubicBezTo>
                <a:cubicBezTo>
                  <a:pt x="966284" y="709522"/>
                  <a:pt x="735640" y="569384"/>
                  <a:pt x="810964" y="611425"/>
                </a:cubicBezTo>
                <a:cubicBezTo>
                  <a:pt x="886288" y="653466"/>
                  <a:pt x="1158389" y="805866"/>
                  <a:pt x="1283929" y="860170"/>
                </a:cubicBezTo>
                <a:cubicBezTo>
                  <a:pt x="1409469" y="914474"/>
                  <a:pt x="1564205" y="936662"/>
                  <a:pt x="1564205" y="937246"/>
                </a:cubicBezTo>
                <a:cubicBezTo>
                  <a:pt x="1564205" y="937830"/>
                  <a:pt x="1422899" y="955931"/>
                  <a:pt x="1283929" y="863673"/>
                </a:cubicBezTo>
                <a:cubicBezTo>
                  <a:pt x="1144959" y="771416"/>
                  <a:pt x="766003" y="404722"/>
                  <a:pt x="730385" y="383701"/>
                </a:cubicBezTo>
                <a:cubicBezTo>
                  <a:pt x="694767" y="362680"/>
                  <a:pt x="1091240" y="720616"/>
                  <a:pt x="1070219" y="737549"/>
                </a:cubicBezTo>
                <a:cubicBezTo>
                  <a:pt x="1049198" y="754482"/>
                  <a:pt x="739144" y="545444"/>
                  <a:pt x="604261" y="485301"/>
                </a:cubicBezTo>
                <a:cubicBezTo>
                  <a:pt x="469378" y="425159"/>
                  <a:pt x="283112" y="387788"/>
                  <a:pt x="260923" y="376694"/>
                </a:cubicBezTo>
                <a:cubicBezTo>
                  <a:pt x="238734" y="365600"/>
                  <a:pt x="513754" y="480629"/>
                  <a:pt x="471129" y="418735"/>
                </a:cubicBezTo>
                <a:cubicBezTo>
                  <a:pt x="428504" y="356841"/>
                  <a:pt x="-54972" y="-29706"/>
                  <a:pt x="5171" y="1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A75A5146-DFBF-7F41-BD5F-7F75B8410AB2}"/>
              </a:ext>
            </a:extLst>
          </p:cNvPr>
          <p:cNvSpPr/>
          <p:nvPr/>
        </p:nvSpPr>
        <p:spPr>
          <a:xfrm>
            <a:off x="7439338" y="5871022"/>
            <a:ext cx="247894" cy="890199"/>
          </a:xfrm>
          <a:custGeom>
            <a:avLst/>
            <a:gdLst>
              <a:gd name="connsiteX0" fmla="*/ 139387 w 247894"/>
              <a:gd name="connsiteY0" fmla="*/ 5903 h 890199"/>
              <a:gd name="connsiteX1" fmla="*/ 12387 w 247894"/>
              <a:gd name="connsiteY1" fmla="*/ 850453 h 890199"/>
              <a:gd name="connsiteX2" fmla="*/ 31437 w 247894"/>
              <a:gd name="connsiteY2" fmla="*/ 688528 h 890199"/>
              <a:gd name="connsiteX3" fmla="*/ 247337 w 247894"/>
              <a:gd name="connsiteY3" fmla="*/ 123378 h 890199"/>
              <a:gd name="connsiteX4" fmla="*/ 94937 w 247894"/>
              <a:gd name="connsiteY4" fmla="*/ 456753 h 890199"/>
              <a:gd name="connsiteX5" fmla="*/ 139387 w 247894"/>
              <a:gd name="connsiteY5" fmla="*/ 5903 h 89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94" h="890199">
                <a:moveTo>
                  <a:pt x="139387" y="5903"/>
                </a:moveTo>
                <a:cubicBezTo>
                  <a:pt x="125629" y="71520"/>
                  <a:pt x="30379" y="736682"/>
                  <a:pt x="12387" y="850453"/>
                </a:cubicBezTo>
                <a:cubicBezTo>
                  <a:pt x="-5605" y="964224"/>
                  <a:pt x="-7721" y="809707"/>
                  <a:pt x="31437" y="688528"/>
                </a:cubicBezTo>
                <a:cubicBezTo>
                  <a:pt x="70595" y="567349"/>
                  <a:pt x="236754" y="162007"/>
                  <a:pt x="247337" y="123378"/>
                </a:cubicBezTo>
                <a:cubicBezTo>
                  <a:pt x="257920" y="84749"/>
                  <a:pt x="114516" y="470511"/>
                  <a:pt x="94937" y="456753"/>
                </a:cubicBezTo>
                <a:cubicBezTo>
                  <a:pt x="75358" y="442995"/>
                  <a:pt x="153145" y="-59714"/>
                  <a:pt x="139387" y="5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439A2A04-6906-54D7-E081-A0B2F990A105}"/>
              </a:ext>
            </a:extLst>
          </p:cNvPr>
          <p:cNvSpPr/>
          <p:nvPr/>
        </p:nvSpPr>
        <p:spPr>
          <a:xfrm>
            <a:off x="6711068" y="6224180"/>
            <a:ext cx="780046" cy="1296988"/>
          </a:xfrm>
          <a:custGeom>
            <a:avLst/>
            <a:gdLst>
              <a:gd name="connsiteX0" fmla="*/ 762882 w 780046"/>
              <a:gd name="connsiteY0" fmla="*/ 1995 h 1296988"/>
              <a:gd name="connsiteX1" fmla="*/ 518407 w 780046"/>
              <a:gd name="connsiteY1" fmla="*/ 786220 h 1296988"/>
              <a:gd name="connsiteX2" fmla="*/ 585082 w 780046"/>
              <a:gd name="connsiteY2" fmla="*/ 649695 h 1296988"/>
              <a:gd name="connsiteX3" fmla="*/ 388232 w 780046"/>
              <a:gd name="connsiteY3" fmla="*/ 989420 h 1296988"/>
              <a:gd name="connsiteX4" fmla="*/ 286632 w 780046"/>
              <a:gd name="connsiteY4" fmla="*/ 1062445 h 1296988"/>
              <a:gd name="connsiteX5" fmla="*/ 324732 w 780046"/>
              <a:gd name="connsiteY5" fmla="*/ 1002120 h 1296988"/>
              <a:gd name="connsiteX6" fmla="*/ 882 w 780046"/>
              <a:gd name="connsiteY6" fmla="*/ 1294220 h 1296988"/>
              <a:gd name="connsiteX7" fmla="*/ 439032 w 780046"/>
              <a:gd name="connsiteY7" fmla="*/ 798920 h 1296988"/>
              <a:gd name="connsiteX8" fmla="*/ 778757 w 780046"/>
              <a:gd name="connsiteY8" fmla="*/ 275045 h 1296988"/>
              <a:gd name="connsiteX9" fmla="*/ 562857 w 780046"/>
              <a:gd name="connsiteY9" fmla="*/ 551270 h 1296988"/>
              <a:gd name="connsiteX10" fmla="*/ 762882 w 780046"/>
              <a:gd name="connsiteY10" fmla="*/ 1995 h 129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0046" h="1296988">
                <a:moveTo>
                  <a:pt x="762882" y="1995"/>
                </a:moveTo>
                <a:cubicBezTo>
                  <a:pt x="755474" y="41153"/>
                  <a:pt x="548040" y="678270"/>
                  <a:pt x="518407" y="786220"/>
                </a:cubicBezTo>
                <a:cubicBezTo>
                  <a:pt x="488774" y="894170"/>
                  <a:pt x="606778" y="615828"/>
                  <a:pt x="585082" y="649695"/>
                </a:cubicBezTo>
                <a:cubicBezTo>
                  <a:pt x="563386" y="683562"/>
                  <a:pt x="437974" y="920628"/>
                  <a:pt x="388232" y="989420"/>
                </a:cubicBezTo>
                <a:cubicBezTo>
                  <a:pt x="338490" y="1058212"/>
                  <a:pt x="297215" y="1060328"/>
                  <a:pt x="286632" y="1062445"/>
                </a:cubicBezTo>
                <a:cubicBezTo>
                  <a:pt x="276049" y="1064562"/>
                  <a:pt x="372357" y="963491"/>
                  <a:pt x="324732" y="1002120"/>
                </a:cubicBezTo>
                <a:cubicBezTo>
                  <a:pt x="277107" y="1040749"/>
                  <a:pt x="-18168" y="1328087"/>
                  <a:pt x="882" y="1294220"/>
                </a:cubicBezTo>
                <a:cubicBezTo>
                  <a:pt x="19932" y="1260353"/>
                  <a:pt x="309386" y="968783"/>
                  <a:pt x="439032" y="798920"/>
                </a:cubicBezTo>
                <a:cubicBezTo>
                  <a:pt x="568678" y="629058"/>
                  <a:pt x="758119" y="316320"/>
                  <a:pt x="778757" y="275045"/>
                </a:cubicBezTo>
                <a:cubicBezTo>
                  <a:pt x="799395" y="233770"/>
                  <a:pt x="565503" y="589899"/>
                  <a:pt x="562857" y="551270"/>
                </a:cubicBezTo>
                <a:cubicBezTo>
                  <a:pt x="560211" y="512641"/>
                  <a:pt x="770290" y="-37163"/>
                  <a:pt x="762882" y="1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E96EE610-EDF7-F72A-6072-19D218F8CE8B}"/>
              </a:ext>
            </a:extLst>
          </p:cNvPr>
          <p:cNvSpPr/>
          <p:nvPr/>
        </p:nvSpPr>
        <p:spPr>
          <a:xfrm>
            <a:off x="3860880" y="4165333"/>
            <a:ext cx="2059417" cy="3439642"/>
          </a:xfrm>
          <a:custGeom>
            <a:avLst/>
            <a:gdLst>
              <a:gd name="connsiteX0" fmla="*/ 241993 w 2059417"/>
              <a:gd name="connsiteY0" fmla="*/ 1150 h 3439642"/>
              <a:gd name="connsiteX1" fmla="*/ 297652 w 2059417"/>
              <a:gd name="connsiteY1" fmla="*/ 1154090 h 3439642"/>
              <a:gd name="connsiteX2" fmla="*/ 369214 w 2059417"/>
              <a:gd name="connsiteY2" fmla="*/ 955307 h 3439642"/>
              <a:gd name="connsiteX3" fmla="*/ 488483 w 2059417"/>
              <a:gd name="connsiteY3" fmla="*/ 1440337 h 3439642"/>
              <a:gd name="connsiteX4" fmla="*/ 512337 w 2059417"/>
              <a:gd name="connsiteY4" fmla="*/ 1257457 h 3439642"/>
              <a:gd name="connsiteX5" fmla="*/ 528240 w 2059417"/>
              <a:gd name="connsiteY5" fmla="*/ 2060538 h 3439642"/>
              <a:gd name="connsiteX6" fmla="*/ 742925 w 2059417"/>
              <a:gd name="connsiteY6" fmla="*/ 2648935 h 3439642"/>
              <a:gd name="connsiteX7" fmla="*/ 750877 w 2059417"/>
              <a:gd name="connsiteY7" fmla="*/ 2426298 h 3439642"/>
              <a:gd name="connsiteX8" fmla="*/ 1371078 w 2059417"/>
              <a:gd name="connsiteY8" fmla="*/ 3030597 h 3439642"/>
              <a:gd name="connsiteX9" fmla="*/ 1307468 w 2059417"/>
              <a:gd name="connsiteY9" fmla="*/ 2911328 h 3439642"/>
              <a:gd name="connsiteX10" fmla="*/ 2054890 w 2059417"/>
              <a:gd name="connsiteY10" fmla="*/ 3428163 h 3439642"/>
              <a:gd name="connsiteX11" fmla="*/ 1577812 w 2059417"/>
              <a:gd name="connsiteY11" fmla="*/ 3237331 h 3439642"/>
              <a:gd name="connsiteX12" fmla="*/ 727023 w 2059417"/>
              <a:gd name="connsiteY12" fmla="*/ 2863620 h 3439642"/>
              <a:gd name="connsiteX13" fmla="*/ 599802 w 2059417"/>
              <a:gd name="connsiteY13" fmla="*/ 2760253 h 3439642"/>
              <a:gd name="connsiteX14" fmla="*/ 186334 w 2059417"/>
              <a:gd name="connsiteY14" fmla="*/ 2354737 h 3439642"/>
              <a:gd name="connsiteX15" fmla="*/ 305603 w 2059417"/>
              <a:gd name="connsiteY15" fmla="*/ 2481957 h 3439642"/>
              <a:gd name="connsiteX16" fmla="*/ 234042 w 2059417"/>
              <a:gd name="connsiteY16" fmla="*/ 1766340 h 3439642"/>
              <a:gd name="connsiteX17" fmla="*/ 3454 w 2059417"/>
              <a:gd name="connsiteY17" fmla="*/ 1185895 h 3439642"/>
              <a:gd name="connsiteX18" fmla="*/ 90918 w 2059417"/>
              <a:gd name="connsiteY18" fmla="*/ 1495996 h 3439642"/>
              <a:gd name="connsiteX19" fmla="*/ 27308 w 2059417"/>
              <a:gd name="connsiteY19" fmla="*/ 573644 h 3439642"/>
              <a:gd name="connsiteX20" fmla="*/ 82967 w 2059417"/>
              <a:gd name="connsiteY20" fmla="*/ 931453 h 3439642"/>
              <a:gd name="connsiteX21" fmla="*/ 241993 w 2059417"/>
              <a:gd name="connsiteY21" fmla="*/ 1150 h 343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59417" h="3439642">
                <a:moveTo>
                  <a:pt x="241993" y="1150"/>
                </a:moveTo>
                <a:cubicBezTo>
                  <a:pt x="277774" y="38256"/>
                  <a:pt x="276449" y="995064"/>
                  <a:pt x="297652" y="1154090"/>
                </a:cubicBezTo>
                <a:cubicBezTo>
                  <a:pt x="318855" y="1313116"/>
                  <a:pt x="337409" y="907599"/>
                  <a:pt x="369214" y="955307"/>
                </a:cubicBezTo>
                <a:cubicBezTo>
                  <a:pt x="401019" y="1003015"/>
                  <a:pt x="464629" y="1389979"/>
                  <a:pt x="488483" y="1440337"/>
                </a:cubicBezTo>
                <a:cubicBezTo>
                  <a:pt x="512337" y="1490695"/>
                  <a:pt x="505711" y="1154090"/>
                  <a:pt x="512337" y="1257457"/>
                </a:cubicBezTo>
                <a:cubicBezTo>
                  <a:pt x="518963" y="1360824"/>
                  <a:pt x="489809" y="1828625"/>
                  <a:pt x="528240" y="2060538"/>
                </a:cubicBezTo>
                <a:cubicBezTo>
                  <a:pt x="566671" y="2292451"/>
                  <a:pt x="705819" y="2587975"/>
                  <a:pt x="742925" y="2648935"/>
                </a:cubicBezTo>
                <a:cubicBezTo>
                  <a:pt x="780031" y="2709895"/>
                  <a:pt x="646185" y="2362688"/>
                  <a:pt x="750877" y="2426298"/>
                </a:cubicBezTo>
                <a:cubicBezTo>
                  <a:pt x="855569" y="2489908"/>
                  <a:pt x="1278313" y="2949759"/>
                  <a:pt x="1371078" y="3030597"/>
                </a:cubicBezTo>
                <a:cubicBezTo>
                  <a:pt x="1463843" y="3111435"/>
                  <a:pt x="1193499" y="2845067"/>
                  <a:pt x="1307468" y="2911328"/>
                </a:cubicBezTo>
                <a:cubicBezTo>
                  <a:pt x="1421437" y="2977589"/>
                  <a:pt x="2009833" y="3373829"/>
                  <a:pt x="2054890" y="3428163"/>
                </a:cubicBezTo>
                <a:cubicBezTo>
                  <a:pt x="2099947" y="3482497"/>
                  <a:pt x="1799123" y="3331422"/>
                  <a:pt x="1577812" y="3237331"/>
                </a:cubicBezTo>
                <a:cubicBezTo>
                  <a:pt x="1356501" y="3143241"/>
                  <a:pt x="890025" y="2943133"/>
                  <a:pt x="727023" y="2863620"/>
                </a:cubicBezTo>
                <a:cubicBezTo>
                  <a:pt x="564021" y="2784107"/>
                  <a:pt x="689917" y="2845067"/>
                  <a:pt x="599802" y="2760253"/>
                </a:cubicBezTo>
                <a:cubicBezTo>
                  <a:pt x="509687" y="2675439"/>
                  <a:pt x="235367" y="2401120"/>
                  <a:pt x="186334" y="2354737"/>
                </a:cubicBezTo>
                <a:cubicBezTo>
                  <a:pt x="137301" y="2308354"/>
                  <a:pt x="297652" y="2580023"/>
                  <a:pt x="305603" y="2481957"/>
                </a:cubicBezTo>
                <a:cubicBezTo>
                  <a:pt x="313554" y="2383891"/>
                  <a:pt x="284400" y="1982350"/>
                  <a:pt x="234042" y="1766340"/>
                </a:cubicBezTo>
                <a:cubicBezTo>
                  <a:pt x="183684" y="1550330"/>
                  <a:pt x="27308" y="1230952"/>
                  <a:pt x="3454" y="1185895"/>
                </a:cubicBezTo>
                <a:cubicBezTo>
                  <a:pt x="-20400" y="1140838"/>
                  <a:pt x="86942" y="1598038"/>
                  <a:pt x="90918" y="1495996"/>
                </a:cubicBezTo>
                <a:cubicBezTo>
                  <a:pt x="94894" y="1393954"/>
                  <a:pt x="28633" y="667734"/>
                  <a:pt x="27308" y="573644"/>
                </a:cubicBezTo>
                <a:cubicBezTo>
                  <a:pt x="25983" y="479554"/>
                  <a:pt x="48511" y="1026869"/>
                  <a:pt x="82967" y="931453"/>
                </a:cubicBezTo>
                <a:cubicBezTo>
                  <a:pt x="117423" y="836037"/>
                  <a:pt x="206212" y="-35956"/>
                  <a:pt x="241993" y="1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AA9B4E37-BC78-D2EE-B5A2-91E956350175}"/>
              </a:ext>
            </a:extLst>
          </p:cNvPr>
          <p:cNvSpPr/>
          <p:nvPr/>
        </p:nvSpPr>
        <p:spPr>
          <a:xfrm>
            <a:off x="3598758" y="4658266"/>
            <a:ext cx="281143" cy="1066910"/>
          </a:xfrm>
          <a:custGeom>
            <a:avLst/>
            <a:gdLst>
              <a:gd name="connsiteX0" fmla="*/ 249673 w 281143"/>
              <a:gd name="connsiteY0" fmla="*/ 1198 h 1066910"/>
              <a:gd name="connsiteX1" fmla="*/ 3183 w 281143"/>
              <a:gd name="connsiteY1" fmla="*/ 637303 h 1066910"/>
              <a:gd name="connsiteX2" fmla="*/ 114501 w 281143"/>
              <a:gd name="connsiteY2" fmla="*/ 565741 h 1066910"/>
              <a:gd name="connsiteX3" fmla="*/ 186063 w 281143"/>
              <a:gd name="connsiteY3" fmla="*/ 1066673 h 1066910"/>
              <a:gd name="connsiteX4" fmla="*/ 273527 w 281143"/>
              <a:gd name="connsiteY4" fmla="*/ 494179 h 1066910"/>
              <a:gd name="connsiteX5" fmla="*/ 249673 w 281143"/>
              <a:gd name="connsiteY5" fmla="*/ 1198 h 106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143" h="1066910">
                <a:moveTo>
                  <a:pt x="249673" y="1198"/>
                </a:moveTo>
                <a:cubicBezTo>
                  <a:pt x="204616" y="25052"/>
                  <a:pt x="25712" y="543213"/>
                  <a:pt x="3183" y="637303"/>
                </a:cubicBezTo>
                <a:cubicBezTo>
                  <a:pt x="-19346" y="731393"/>
                  <a:pt x="84021" y="494179"/>
                  <a:pt x="114501" y="565741"/>
                </a:cubicBezTo>
                <a:cubicBezTo>
                  <a:pt x="144981" y="637303"/>
                  <a:pt x="159559" y="1078600"/>
                  <a:pt x="186063" y="1066673"/>
                </a:cubicBezTo>
                <a:cubicBezTo>
                  <a:pt x="212567" y="1054746"/>
                  <a:pt x="266901" y="673083"/>
                  <a:pt x="273527" y="494179"/>
                </a:cubicBezTo>
                <a:cubicBezTo>
                  <a:pt x="280153" y="315275"/>
                  <a:pt x="294730" y="-22656"/>
                  <a:pt x="249673" y="1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EF016BB-9FD8-A817-A987-E1AF4FB5FD64}"/>
              </a:ext>
            </a:extLst>
          </p:cNvPr>
          <p:cNvSpPr/>
          <p:nvPr/>
        </p:nvSpPr>
        <p:spPr>
          <a:xfrm>
            <a:off x="3873866" y="5983056"/>
            <a:ext cx="2498026" cy="2074017"/>
          </a:xfrm>
          <a:custGeom>
            <a:avLst/>
            <a:gdLst>
              <a:gd name="connsiteX0" fmla="*/ 435741 w 2498026"/>
              <a:gd name="connsiteY0" fmla="*/ 783504 h 2074017"/>
              <a:gd name="connsiteX1" fmla="*/ 578864 w 2498026"/>
              <a:gd name="connsiteY1" fmla="*/ 823261 h 2074017"/>
              <a:gd name="connsiteX2" fmla="*/ 2312249 w 2498026"/>
              <a:gd name="connsiteY2" fmla="*/ 1594537 h 2074017"/>
              <a:gd name="connsiteX3" fmla="*/ 2256590 w 2498026"/>
              <a:gd name="connsiteY3" fmla="*/ 1586586 h 2074017"/>
              <a:gd name="connsiteX4" fmla="*/ 2495129 w 2498026"/>
              <a:gd name="connsiteY4" fmla="*/ 1602488 h 2074017"/>
              <a:gd name="connsiteX5" fmla="*/ 2065758 w 2498026"/>
              <a:gd name="connsiteY5" fmla="*/ 1666099 h 2074017"/>
              <a:gd name="connsiteX6" fmla="*/ 1604583 w 2498026"/>
              <a:gd name="connsiteY6" fmla="*/ 1896687 h 2074017"/>
              <a:gd name="connsiteX7" fmla="*/ 634524 w 2498026"/>
              <a:gd name="connsiteY7" fmla="*/ 1499121 h 2074017"/>
              <a:gd name="connsiteX8" fmla="*/ 364179 w 2498026"/>
              <a:gd name="connsiteY8" fmla="*/ 1817174 h 2074017"/>
              <a:gd name="connsiteX9" fmla="*/ 483449 w 2498026"/>
              <a:gd name="connsiteY9" fmla="*/ 1689953 h 2074017"/>
              <a:gd name="connsiteX10" fmla="*/ 626572 w 2498026"/>
              <a:gd name="connsiteY10" fmla="*/ 2071615 h 2074017"/>
              <a:gd name="connsiteX11" fmla="*/ 435741 w 2498026"/>
              <a:gd name="connsiteY11" fmla="*/ 1475267 h 2074017"/>
              <a:gd name="connsiteX12" fmla="*/ 213104 w 2498026"/>
              <a:gd name="connsiteY12" fmla="*/ 1984151 h 2074017"/>
              <a:gd name="connsiteX13" fmla="*/ 300569 w 2498026"/>
              <a:gd name="connsiteY13" fmla="*/ 1371901 h 2074017"/>
              <a:gd name="connsiteX14" fmla="*/ 38176 w 2498026"/>
              <a:gd name="connsiteY14" fmla="*/ 218961 h 2074017"/>
              <a:gd name="connsiteX15" fmla="*/ 22273 w 2498026"/>
              <a:gd name="connsiteY15" fmla="*/ 735796 h 2074017"/>
              <a:gd name="connsiteX16" fmla="*/ 236958 w 2498026"/>
              <a:gd name="connsiteY16" fmla="*/ 4276 h 2074017"/>
              <a:gd name="connsiteX17" fmla="*/ 197202 w 2498026"/>
              <a:gd name="connsiteY17" fmla="*/ 449549 h 2074017"/>
              <a:gd name="connsiteX18" fmla="*/ 435741 w 2498026"/>
              <a:gd name="connsiteY18" fmla="*/ 783504 h 207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98026" h="2074017">
                <a:moveTo>
                  <a:pt x="435741" y="783504"/>
                </a:moveTo>
                <a:cubicBezTo>
                  <a:pt x="499351" y="845789"/>
                  <a:pt x="266113" y="688089"/>
                  <a:pt x="578864" y="823261"/>
                </a:cubicBezTo>
                <a:cubicBezTo>
                  <a:pt x="891615" y="958433"/>
                  <a:pt x="2032628" y="1467316"/>
                  <a:pt x="2312249" y="1594537"/>
                </a:cubicBezTo>
                <a:cubicBezTo>
                  <a:pt x="2591870" y="1721758"/>
                  <a:pt x="2226110" y="1585261"/>
                  <a:pt x="2256590" y="1586586"/>
                </a:cubicBezTo>
                <a:cubicBezTo>
                  <a:pt x="2287070" y="1587911"/>
                  <a:pt x="2526934" y="1589236"/>
                  <a:pt x="2495129" y="1602488"/>
                </a:cubicBezTo>
                <a:cubicBezTo>
                  <a:pt x="2463324" y="1615740"/>
                  <a:pt x="2214182" y="1617066"/>
                  <a:pt x="2065758" y="1666099"/>
                </a:cubicBezTo>
                <a:cubicBezTo>
                  <a:pt x="1917334" y="1715132"/>
                  <a:pt x="1843122" y="1924517"/>
                  <a:pt x="1604583" y="1896687"/>
                </a:cubicBezTo>
                <a:cubicBezTo>
                  <a:pt x="1366044" y="1868857"/>
                  <a:pt x="841258" y="1512373"/>
                  <a:pt x="634524" y="1499121"/>
                </a:cubicBezTo>
                <a:cubicBezTo>
                  <a:pt x="427790" y="1485869"/>
                  <a:pt x="389358" y="1785369"/>
                  <a:pt x="364179" y="1817174"/>
                </a:cubicBezTo>
                <a:cubicBezTo>
                  <a:pt x="339000" y="1848979"/>
                  <a:pt x="439717" y="1647546"/>
                  <a:pt x="483449" y="1689953"/>
                </a:cubicBezTo>
                <a:cubicBezTo>
                  <a:pt x="527181" y="1732360"/>
                  <a:pt x="634523" y="2107396"/>
                  <a:pt x="626572" y="2071615"/>
                </a:cubicBezTo>
                <a:cubicBezTo>
                  <a:pt x="618621" y="2035834"/>
                  <a:pt x="504652" y="1489844"/>
                  <a:pt x="435741" y="1475267"/>
                </a:cubicBezTo>
                <a:cubicBezTo>
                  <a:pt x="366830" y="1460690"/>
                  <a:pt x="235633" y="2001379"/>
                  <a:pt x="213104" y="1984151"/>
                </a:cubicBezTo>
                <a:cubicBezTo>
                  <a:pt x="190575" y="1966923"/>
                  <a:pt x="329724" y="1666099"/>
                  <a:pt x="300569" y="1371901"/>
                </a:cubicBezTo>
                <a:cubicBezTo>
                  <a:pt x="271414" y="1077703"/>
                  <a:pt x="84559" y="324978"/>
                  <a:pt x="38176" y="218961"/>
                </a:cubicBezTo>
                <a:cubicBezTo>
                  <a:pt x="-8207" y="112944"/>
                  <a:pt x="-10857" y="771577"/>
                  <a:pt x="22273" y="735796"/>
                </a:cubicBezTo>
                <a:cubicBezTo>
                  <a:pt x="55403" y="700015"/>
                  <a:pt x="207803" y="51984"/>
                  <a:pt x="236958" y="4276"/>
                </a:cubicBezTo>
                <a:cubicBezTo>
                  <a:pt x="266113" y="-43432"/>
                  <a:pt x="165397" y="321003"/>
                  <a:pt x="197202" y="449549"/>
                </a:cubicBezTo>
                <a:cubicBezTo>
                  <a:pt x="229007" y="578095"/>
                  <a:pt x="372131" y="721219"/>
                  <a:pt x="435741" y="783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77C5673F-3FF4-7F35-233D-A68759DC9BDD}"/>
              </a:ext>
            </a:extLst>
          </p:cNvPr>
          <p:cNvSpPr/>
          <p:nvPr/>
        </p:nvSpPr>
        <p:spPr>
          <a:xfrm>
            <a:off x="7217884" y="6576607"/>
            <a:ext cx="848858" cy="2639071"/>
          </a:xfrm>
          <a:custGeom>
            <a:avLst/>
            <a:gdLst>
              <a:gd name="connsiteX0" fmla="*/ 790043 w 848858"/>
              <a:gd name="connsiteY0" fmla="*/ 4302 h 2639071"/>
              <a:gd name="connsiteX1" fmla="*/ 845461 w 848858"/>
              <a:gd name="connsiteY1" fmla="*/ 1071102 h 2639071"/>
              <a:gd name="connsiteX2" fmla="*/ 679207 w 848858"/>
              <a:gd name="connsiteY2" fmla="*/ 1611429 h 2639071"/>
              <a:gd name="connsiteX3" fmla="*/ 762334 w 848858"/>
              <a:gd name="connsiteY3" fmla="*/ 1528302 h 2639071"/>
              <a:gd name="connsiteX4" fmla="*/ 222007 w 848858"/>
              <a:gd name="connsiteY4" fmla="*/ 2262593 h 2639071"/>
              <a:gd name="connsiteX5" fmla="*/ 334 w 848858"/>
              <a:gd name="connsiteY5" fmla="*/ 2636666 h 2639071"/>
              <a:gd name="connsiteX6" fmla="*/ 263571 w 848858"/>
              <a:gd name="connsiteY6" fmla="*/ 2096338 h 2639071"/>
              <a:gd name="connsiteX7" fmla="*/ 554516 w 848858"/>
              <a:gd name="connsiteY7" fmla="*/ 683175 h 2639071"/>
              <a:gd name="connsiteX8" fmla="*/ 471389 w 848858"/>
              <a:gd name="connsiteY8" fmla="*/ 1459029 h 2639071"/>
              <a:gd name="connsiteX9" fmla="*/ 776189 w 848858"/>
              <a:gd name="connsiteY9" fmla="*/ 724738 h 2639071"/>
              <a:gd name="connsiteX10" fmla="*/ 790043 w 848858"/>
              <a:gd name="connsiteY10" fmla="*/ 4302 h 26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8858" h="2639071">
                <a:moveTo>
                  <a:pt x="790043" y="4302"/>
                </a:moveTo>
                <a:cubicBezTo>
                  <a:pt x="801588" y="62029"/>
                  <a:pt x="863934" y="803248"/>
                  <a:pt x="845461" y="1071102"/>
                </a:cubicBezTo>
                <a:cubicBezTo>
                  <a:pt x="826988" y="1338957"/>
                  <a:pt x="693061" y="1535229"/>
                  <a:pt x="679207" y="1611429"/>
                </a:cubicBezTo>
                <a:cubicBezTo>
                  <a:pt x="665353" y="1687629"/>
                  <a:pt x="838534" y="1419775"/>
                  <a:pt x="762334" y="1528302"/>
                </a:cubicBezTo>
                <a:cubicBezTo>
                  <a:pt x="686134" y="1636829"/>
                  <a:pt x="349007" y="2077866"/>
                  <a:pt x="222007" y="2262593"/>
                </a:cubicBezTo>
                <a:cubicBezTo>
                  <a:pt x="95007" y="2447320"/>
                  <a:pt x="-6593" y="2664375"/>
                  <a:pt x="334" y="2636666"/>
                </a:cubicBezTo>
                <a:cubicBezTo>
                  <a:pt x="7261" y="2608957"/>
                  <a:pt x="171207" y="2421920"/>
                  <a:pt x="263571" y="2096338"/>
                </a:cubicBezTo>
                <a:cubicBezTo>
                  <a:pt x="355935" y="1770756"/>
                  <a:pt x="519880" y="789393"/>
                  <a:pt x="554516" y="683175"/>
                </a:cubicBezTo>
                <a:cubicBezTo>
                  <a:pt x="589152" y="576957"/>
                  <a:pt x="434444" y="1452102"/>
                  <a:pt x="471389" y="1459029"/>
                </a:cubicBezTo>
                <a:cubicBezTo>
                  <a:pt x="508334" y="1465956"/>
                  <a:pt x="727698" y="964883"/>
                  <a:pt x="776189" y="724738"/>
                </a:cubicBezTo>
                <a:cubicBezTo>
                  <a:pt x="824680" y="484593"/>
                  <a:pt x="778498" y="-53425"/>
                  <a:pt x="790043" y="4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4FCDE093-E6B1-0AFA-495A-0BB2CDA745DC}"/>
              </a:ext>
            </a:extLst>
          </p:cNvPr>
          <p:cNvSpPr/>
          <p:nvPr/>
        </p:nvSpPr>
        <p:spPr>
          <a:xfrm>
            <a:off x="2248239" y="3141964"/>
            <a:ext cx="384883" cy="3417325"/>
          </a:xfrm>
          <a:custGeom>
            <a:avLst/>
            <a:gdLst>
              <a:gd name="connsiteX0" fmla="*/ 384125 w 384883"/>
              <a:gd name="connsiteY0" fmla="*/ 30727 h 3417325"/>
              <a:gd name="connsiteX1" fmla="*/ 10052 w 384883"/>
              <a:gd name="connsiteY1" fmla="*/ 3314254 h 3417325"/>
              <a:gd name="connsiteX2" fmla="*/ 107034 w 384883"/>
              <a:gd name="connsiteY2" fmla="*/ 2455272 h 3417325"/>
              <a:gd name="connsiteX3" fmla="*/ 107034 w 384883"/>
              <a:gd name="connsiteY3" fmla="*/ 1069818 h 3417325"/>
              <a:gd name="connsiteX4" fmla="*/ 107034 w 384883"/>
              <a:gd name="connsiteY4" fmla="*/ 1637854 h 3417325"/>
              <a:gd name="connsiteX5" fmla="*/ 384125 w 384883"/>
              <a:gd name="connsiteY5" fmla="*/ 30727 h 341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883" h="3417325">
                <a:moveTo>
                  <a:pt x="384125" y="30727"/>
                </a:moveTo>
                <a:cubicBezTo>
                  <a:pt x="367961" y="310127"/>
                  <a:pt x="56234" y="2910163"/>
                  <a:pt x="10052" y="3314254"/>
                </a:cubicBezTo>
                <a:cubicBezTo>
                  <a:pt x="-36130" y="3718345"/>
                  <a:pt x="90870" y="2829345"/>
                  <a:pt x="107034" y="2455272"/>
                </a:cubicBezTo>
                <a:cubicBezTo>
                  <a:pt x="123198" y="2081199"/>
                  <a:pt x="107034" y="1069818"/>
                  <a:pt x="107034" y="1069818"/>
                </a:cubicBezTo>
                <a:cubicBezTo>
                  <a:pt x="107034" y="933582"/>
                  <a:pt x="60852" y="1811036"/>
                  <a:pt x="107034" y="1637854"/>
                </a:cubicBezTo>
                <a:cubicBezTo>
                  <a:pt x="153216" y="1464672"/>
                  <a:pt x="400289" y="-248673"/>
                  <a:pt x="384125" y="30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A681FEAC-8603-8905-BDB5-AE86873A47AE}"/>
              </a:ext>
            </a:extLst>
          </p:cNvPr>
          <p:cNvSpPr/>
          <p:nvPr/>
        </p:nvSpPr>
        <p:spPr>
          <a:xfrm>
            <a:off x="7262827" y="2216477"/>
            <a:ext cx="1438005" cy="4191047"/>
          </a:xfrm>
          <a:custGeom>
            <a:avLst/>
            <a:gdLst>
              <a:gd name="connsiteX0" fmla="*/ 52373 w 1438005"/>
              <a:gd name="connsiteY0" fmla="*/ 194214 h 4191047"/>
              <a:gd name="connsiteX1" fmla="*/ 93937 w 1438005"/>
              <a:gd name="connsiteY1" fmla="*/ 388178 h 4191047"/>
              <a:gd name="connsiteX2" fmla="*/ 1188446 w 1438005"/>
              <a:gd name="connsiteY2" fmla="*/ 3283778 h 4191047"/>
              <a:gd name="connsiteX3" fmla="*/ 1160737 w 1438005"/>
              <a:gd name="connsiteY3" fmla="*/ 3131378 h 4191047"/>
              <a:gd name="connsiteX4" fmla="*/ 1437828 w 1438005"/>
              <a:gd name="connsiteY4" fmla="*/ 4184323 h 4191047"/>
              <a:gd name="connsiteX5" fmla="*/ 1188446 w 1438005"/>
              <a:gd name="connsiteY5" fmla="*/ 3491596 h 4191047"/>
              <a:gd name="connsiteX6" fmla="*/ 426446 w 1438005"/>
              <a:gd name="connsiteY6" fmla="*/ 1773632 h 4191047"/>
              <a:gd name="connsiteX7" fmla="*/ 481864 w 1438005"/>
              <a:gd name="connsiteY7" fmla="*/ 2119996 h 4191047"/>
              <a:gd name="connsiteX8" fmla="*/ 38518 w 1438005"/>
              <a:gd name="connsiteY8" fmla="*/ 138796 h 4191047"/>
              <a:gd name="connsiteX9" fmla="*/ 52373 w 1438005"/>
              <a:gd name="connsiteY9" fmla="*/ 194214 h 419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8005" h="4191047">
                <a:moveTo>
                  <a:pt x="52373" y="194214"/>
                </a:moveTo>
                <a:cubicBezTo>
                  <a:pt x="61609" y="235778"/>
                  <a:pt x="-95408" y="-126749"/>
                  <a:pt x="93937" y="388178"/>
                </a:cubicBezTo>
                <a:cubicBezTo>
                  <a:pt x="283282" y="903105"/>
                  <a:pt x="1010646" y="2826578"/>
                  <a:pt x="1188446" y="3283778"/>
                </a:cubicBezTo>
                <a:cubicBezTo>
                  <a:pt x="1366246" y="3740978"/>
                  <a:pt x="1119173" y="2981287"/>
                  <a:pt x="1160737" y="3131378"/>
                </a:cubicBezTo>
                <a:cubicBezTo>
                  <a:pt x="1202301" y="3281469"/>
                  <a:pt x="1433210" y="4124287"/>
                  <a:pt x="1437828" y="4184323"/>
                </a:cubicBezTo>
                <a:cubicBezTo>
                  <a:pt x="1442446" y="4244359"/>
                  <a:pt x="1357010" y="3893378"/>
                  <a:pt x="1188446" y="3491596"/>
                </a:cubicBezTo>
                <a:cubicBezTo>
                  <a:pt x="1019882" y="3089814"/>
                  <a:pt x="544210" y="2002232"/>
                  <a:pt x="426446" y="1773632"/>
                </a:cubicBezTo>
                <a:cubicBezTo>
                  <a:pt x="308682" y="1545032"/>
                  <a:pt x="546519" y="2392469"/>
                  <a:pt x="481864" y="2119996"/>
                </a:cubicBezTo>
                <a:cubicBezTo>
                  <a:pt x="417209" y="1847523"/>
                  <a:pt x="107791" y="462069"/>
                  <a:pt x="38518" y="138796"/>
                </a:cubicBezTo>
                <a:cubicBezTo>
                  <a:pt x="-30755" y="-184477"/>
                  <a:pt x="43137" y="152650"/>
                  <a:pt x="52373" y="194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51F0C17E-6197-745A-0718-F160D63671A2}"/>
              </a:ext>
            </a:extLst>
          </p:cNvPr>
          <p:cNvSpPr/>
          <p:nvPr/>
        </p:nvSpPr>
        <p:spPr>
          <a:xfrm>
            <a:off x="3241901" y="770754"/>
            <a:ext cx="1870441" cy="2306539"/>
          </a:xfrm>
          <a:custGeom>
            <a:avLst/>
            <a:gdLst>
              <a:gd name="connsiteX0" fmla="*/ 1870426 w 1870441"/>
              <a:gd name="connsiteY0" fmla="*/ 5101 h 2306539"/>
              <a:gd name="connsiteX1" fmla="*/ 665081 w 1870441"/>
              <a:gd name="connsiteY1" fmla="*/ 891791 h 2306539"/>
              <a:gd name="connsiteX2" fmla="*/ 332572 w 1870441"/>
              <a:gd name="connsiteY2" fmla="*/ 1639937 h 2306539"/>
              <a:gd name="connsiteX3" fmla="*/ 609663 w 1870441"/>
              <a:gd name="connsiteY3" fmla="*/ 1058046 h 2306539"/>
              <a:gd name="connsiteX4" fmla="*/ 63 w 1870441"/>
              <a:gd name="connsiteY4" fmla="*/ 2304955 h 2306539"/>
              <a:gd name="connsiteX5" fmla="*/ 651226 w 1870441"/>
              <a:gd name="connsiteY5" fmla="*/ 753246 h 2306539"/>
              <a:gd name="connsiteX6" fmla="*/ 1080717 w 1870441"/>
              <a:gd name="connsiteY6" fmla="*/ 296046 h 2306539"/>
              <a:gd name="connsiteX7" fmla="*/ 692790 w 1870441"/>
              <a:gd name="connsiteY7" fmla="*/ 517719 h 2306539"/>
              <a:gd name="connsiteX8" fmla="*/ 1870426 w 1870441"/>
              <a:gd name="connsiteY8" fmla="*/ 5101 h 230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441" h="2306539">
                <a:moveTo>
                  <a:pt x="1870426" y="5101"/>
                </a:moveTo>
                <a:cubicBezTo>
                  <a:pt x="1865808" y="67446"/>
                  <a:pt x="921390" y="619318"/>
                  <a:pt x="665081" y="891791"/>
                </a:cubicBezTo>
                <a:cubicBezTo>
                  <a:pt x="408772" y="1164264"/>
                  <a:pt x="341808" y="1612228"/>
                  <a:pt x="332572" y="1639937"/>
                </a:cubicBezTo>
                <a:cubicBezTo>
                  <a:pt x="323336" y="1667646"/>
                  <a:pt x="665081" y="947210"/>
                  <a:pt x="609663" y="1058046"/>
                </a:cubicBezTo>
                <a:cubicBezTo>
                  <a:pt x="554245" y="1168882"/>
                  <a:pt x="-6864" y="2355755"/>
                  <a:pt x="63" y="2304955"/>
                </a:cubicBezTo>
                <a:cubicBezTo>
                  <a:pt x="6990" y="2254155"/>
                  <a:pt x="471117" y="1088064"/>
                  <a:pt x="651226" y="753246"/>
                </a:cubicBezTo>
                <a:cubicBezTo>
                  <a:pt x="831335" y="418428"/>
                  <a:pt x="1073790" y="335300"/>
                  <a:pt x="1080717" y="296046"/>
                </a:cubicBezTo>
                <a:cubicBezTo>
                  <a:pt x="1087644" y="256792"/>
                  <a:pt x="558863" y="563901"/>
                  <a:pt x="692790" y="517719"/>
                </a:cubicBezTo>
                <a:cubicBezTo>
                  <a:pt x="826717" y="471537"/>
                  <a:pt x="1875044" y="-57244"/>
                  <a:pt x="1870426" y="5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F83FFB28-7F59-DB3C-DE1C-83701661BFBB}"/>
              </a:ext>
            </a:extLst>
          </p:cNvPr>
          <p:cNvSpPr/>
          <p:nvPr/>
        </p:nvSpPr>
        <p:spPr>
          <a:xfrm>
            <a:off x="5491562" y="2920538"/>
            <a:ext cx="383405" cy="1211394"/>
          </a:xfrm>
          <a:custGeom>
            <a:avLst/>
            <a:gdLst>
              <a:gd name="connsiteX0" fmla="*/ 382765 w 383405"/>
              <a:gd name="connsiteY0" fmla="*/ 2771 h 1211394"/>
              <a:gd name="connsiteX1" fmla="*/ 119529 w 383405"/>
              <a:gd name="connsiteY1" fmla="*/ 570807 h 1211394"/>
              <a:gd name="connsiteX2" fmla="*/ 8693 w 383405"/>
              <a:gd name="connsiteY2" fmla="*/ 1166553 h 1211394"/>
              <a:gd name="connsiteX3" fmla="*/ 64111 w 383405"/>
              <a:gd name="connsiteY3" fmla="*/ 695498 h 1211394"/>
              <a:gd name="connsiteX4" fmla="*/ 8693 w 383405"/>
              <a:gd name="connsiteY4" fmla="*/ 1208117 h 1211394"/>
              <a:gd name="connsiteX5" fmla="*/ 36402 w 383405"/>
              <a:gd name="connsiteY5" fmla="*/ 390698 h 1211394"/>
              <a:gd name="connsiteX6" fmla="*/ 382765 w 383405"/>
              <a:gd name="connsiteY6" fmla="*/ 2771 h 121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405" h="1211394">
                <a:moveTo>
                  <a:pt x="382765" y="2771"/>
                </a:moveTo>
                <a:cubicBezTo>
                  <a:pt x="396619" y="32789"/>
                  <a:pt x="181874" y="376843"/>
                  <a:pt x="119529" y="570807"/>
                </a:cubicBezTo>
                <a:cubicBezTo>
                  <a:pt x="57184" y="764771"/>
                  <a:pt x="17929" y="1145771"/>
                  <a:pt x="8693" y="1166553"/>
                </a:cubicBezTo>
                <a:cubicBezTo>
                  <a:pt x="-543" y="1187335"/>
                  <a:pt x="64111" y="688571"/>
                  <a:pt x="64111" y="695498"/>
                </a:cubicBezTo>
                <a:cubicBezTo>
                  <a:pt x="64111" y="702425"/>
                  <a:pt x="13311" y="1258917"/>
                  <a:pt x="8693" y="1208117"/>
                </a:cubicBezTo>
                <a:cubicBezTo>
                  <a:pt x="4075" y="1157317"/>
                  <a:pt x="-19016" y="589280"/>
                  <a:pt x="36402" y="390698"/>
                </a:cubicBezTo>
                <a:cubicBezTo>
                  <a:pt x="91820" y="192116"/>
                  <a:pt x="368911" y="-27247"/>
                  <a:pt x="382765" y="2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B669C2C1-11B5-A41D-EB8F-8346EBD55154}"/>
              </a:ext>
            </a:extLst>
          </p:cNvPr>
          <p:cNvSpPr/>
          <p:nvPr/>
        </p:nvSpPr>
        <p:spPr>
          <a:xfrm>
            <a:off x="6724518" y="1817118"/>
            <a:ext cx="1311118" cy="2391506"/>
          </a:xfrm>
          <a:custGeom>
            <a:avLst/>
            <a:gdLst>
              <a:gd name="connsiteX0" fmla="*/ 78064 w 1311118"/>
              <a:gd name="connsiteY0" fmla="*/ 150227 h 2391506"/>
              <a:gd name="connsiteX1" fmla="*/ 161191 w 1311118"/>
              <a:gd name="connsiteY1" fmla="*/ 233355 h 2391506"/>
              <a:gd name="connsiteX2" fmla="*/ 1283409 w 1311118"/>
              <a:gd name="connsiteY2" fmla="*/ 2325391 h 2391506"/>
              <a:gd name="connsiteX3" fmla="*/ 978609 w 1311118"/>
              <a:gd name="connsiteY3" fmla="*/ 1882046 h 2391506"/>
              <a:gd name="connsiteX4" fmla="*/ 1089446 w 1311118"/>
              <a:gd name="connsiteY4" fmla="*/ 2020591 h 2391506"/>
              <a:gd name="connsiteX5" fmla="*/ 840064 w 1311118"/>
              <a:gd name="connsiteY5" fmla="*/ 1120046 h 2391506"/>
              <a:gd name="connsiteX6" fmla="*/ 78064 w 1311118"/>
              <a:gd name="connsiteY6" fmla="*/ 150227 h 239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118" h="2391506">
                <a:moveTo>
                  <a:pt x="78064" y="150227"/>
                </a:moveTo>
                <a:cubicBezTo>
                  <a:pt x="-35081" y="2445"/>
                  <a:pt x="-39700" y="-129172"/>
                  <a:pt x="161191" y="233355"/>
                </a:cubicBezTo>
                <a:cubicBezTo>
                  <a:pt x="362082" y="595882"/>
                  <a:pt x="1147173" y="2050609"/>
                  <a:pt x="1283409" y="2325391"/>
                </a:cubicBezTo>
                <a:cubicBezTo>
                  <a:pt x="1419645" y="2600173"/>
                  <a:pt x="1010936" y="1932846"/>
                  <a:pt x="978609" y="1882046"/>
                </a:cubicBezTo>
                <a:cubicBezTo>
                  <a:pt x="946282" y="1831246"/>
                  <a:pt x="1112537" y="2147591"/>
                  <a:pt x="1089446" y="2020591"/>
                </a:cubicBezTo>
                <a:cubicBezTo>
                  <a:pt x="1066355" y="1893591"/>
                  <a:pt x="1015555" y="1429464"/>
                  <a:pt x="840064" y="1120046"/>
                </a:cubicBezTo>
                <a:cubicBezTo>
                  <a:pt x="664573" y="810628"/>
                  <a:pt x="191209" y="298009"/>
                  <a:pt x="78064" y="150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5EB0C3F6-B97C-0AA5-E17C-2A6B258D78D3}"/>
              </a:ext>
            </a:extLst>
          </p:cNvPr>
          <p:cNvSpPr/>
          <p:nvPr/>
        </p:nvSpPr>
        <p:spPr>
          <a:xfrm>
            <a:off x="7980146" y="3987004"/>
            <a:ext cx="775927" cy="1964997"/>
          </a:xfrm>
          <a:custGeom>
            <a:avLst/>
            <a:gdLst>
              <a:gd name="connsiteX0" fmla="*/ 13927 w 775927"/>
              <a:gd name="connsiteY0" fmla="*/ 72378 h 1964997"/>
              <a:gd name="connsiteX1" fmla="*/ 97054 w 775927"/>
              <a:gd name="connsiteY1" fmla="*/ 197069 h 1964997"/>
              <a:gd name="connsiteX2" fmla="*/ 637381 w 775927"/>
              <a:gd name="connsiteY2" fmla="*/ 1346996 h 1964997"/>
              <a:gd name="connsiteX3" fmla="*/ 775927 w 775927"/>
              <a:gd name="connsiteY3" fmla="*/ 1956596 h 1964997"/>
              <a:gd name="connsiteX4" fmla="*/ 637381 w 775927"/>
              <a:gd name="connsiteY4" fmla="*/ 1651796 h 1964997"/>
              <a:gd name="connsiteX5" fmla="*/ 263309 w 775927"/>
              <a:gd name="connsiteY5" fmla="*/ 959069 h 1964997"/>
              <a:gd name="connsiteX6" fmla="*/ 13927 w 775927"/>
              <a:gd name="connsiteY6" fmla="*/ 72378 h 196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927" h="1964997">
                <a:moveTo>
                  <a:pt x="13927" y="72378"/>
                </a:moveTo>
                <a:cubicBezTo>
                  <a:pt x="-13782" y="-54622"/>
                  <a:pt x="-6855" y="-15367"/>
                  <a:pt x="97054" y="197069"/>
                </a:cubicBezTo>
                <a:cubicBezTo>
                  <a:pt x="200963" y="409505"/>
                  <a:pt x="524236" y="1053742"/>
                  <a:pt x="637381" y="1346996"/>
                </a:cubicBezTo>
                <a:cubicBezTo>
                  <a:pt x="750527" y="1640251"/>
                  <a:pt x="775927" y="1905796"/>
                  <a:pt x="775927" y="1956596"/>
                </a:cubicBezTo>
                <a:cubicBezTo>
                  <a:pt x="775927" y="2007396"/>
                  <a:pt x="722817" y="1818050"/>
                  <a:pt x="637381" y="1651796"/>
                </a:cubicBezTo>
                <a:cubicBezTo>
                  <a:pt x="551945" y="1485542"/>
                  <a:pt x="364909" y="1229233"/>
                  <a:pt x="263309" y="959069"/>
                </a:cubicBezTo>
                <a:cubicBezTo>
                  <a:pt x="161709" y="688905"/>
                  <a:pt x="41636" y="199378"/>
                  <a:pt x="13927" y="72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5774402A-F4CD-5DA2-CCB6-DCAE10406C4C}"/>
              </a:ext>
            </a:extLst>
          </p:cNvPr>
          <p:cNvSpPr/>
          <p:nvPr/>
        </p:nvSpPr>
        <p:spPr>
          <a:xfrm>
            <a:off x="6950081" y="6403653"/>
            <a:ext cx="1558474" cy="2960083"/>
          </a:xfrm>
          <a:custGeom>
            <a:avLst/>
            <a:gdLst>
              <a:gd name="connsiteX0" fmla="*/ 1556610 w 1558474"/>
              <a:gd name="connsiteY0" fmla="*/ 11002 h 2960083"/>
              <a:gd name="connsiteX1" fmla="*/ 1196392 w 1558474"/>
              <a:gd name="connsiteY1" fmla="*/ 482056 h 2960083"/>
              <a:gd name="connsiteX2" fmla="*/ 1265664 w 1558474"/>
              <a:gd name="connsiteY2" fmla="*/ 1271765 h 2960083"/>
              <a:gd name="connsiteX3" fmla="*/ 905446 w 1558474"/>
              <a:gd name="connsiteY3" fmla="*/ 1825947 h 2960083"/>
              <a:gd name="connsiteX4" fmla="*/ 1210246 w 1558474"/>
              <a:gd name="connsiteY4" fmla="*/ 1493438 h 2960083"/>
              <a:gd name="connsiteX5" fmla="*/ 268137 w 1558474"/>
              <a:gd name="connsiteY5" fmla="*/ 2684929 h 2960083"/>
              <a:gd name="connsiteX6" fmla="*/ 4901 w 1558474"/>
              <a:gd name="connsiteY6" fmla="*/ 2948165 h 2960083"/>
              <a:gd name="connsiteX7" fmla="*/ 434392 w 1558474"/>
              <a:gd name="connsiteY7" fmla="*/ 2435547 h 2960083"/>
              <a:gd name="connsiteX8" fmla="*/ 1182537 w 1558474"/>
              <a:gd name="connsiteY8" fmla="*/ 1798238 h 2960083"/>
              <a:gd name="connsiteX9" fmla="*/ 1016283 w 1558474"/>
              <a:gd name="connsiteY9" fmla="*/ 939256 h 2960083"/>
              <a:gd name="connsiteX10" fmla="*/ 1556610 w 1558474"/>
              <a:gd name="connsiteY10" fmla="*/ 11002 h 296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8474" h="2960083">
                <a:moveTo>
                  <a:pt x="1556610" y="11002"/>
                </a:moveTo>
                <a:cubicBezTo>
                  <a:pt x="1586628" y="-65198"/>
                  <a:pt x="1244883" y="271929"/>
                  <a:pt x="1196392" y="482056"/>
                </a:cubicBezTo>
                <a:cubicBezTo>
                  <a:pt x="1147901" y="692183"/>
                  <a:pt x="1314155" y="1047783"/>
                  <a:pt x="1265664" y="1271765"/>
                </a:cubicBezTo>
                <a:cubicBezTo>
                  <a:pt x="1217173" y="1495747"/>
                  <a:pt x="914682" y="1789002"/>
                  <a:pt x="905446" y="1825947"/>
                </a:cubicBezTo>
                <a:cubicBezTo>
                  <a:pt x="896210" y="1862892"/>
                  <a:pt x="1316464" y="1350274"/>
                  <a:pt x="1210246" y="1493438"/>
                </a:cubicBezTo>
                <a:cubicBezTo>
                  <a:pt x="1104028" y="1636602"/>
                  <a:pt x="469028" y="2442475"/>
                  <a:pt x="268137" y="2684929"/>
                </a:cubicBezTo>
                <a:cubicBezTo>
                  <a:pt x="67246" y="2927383"/>
                  <a:pt x="-22808" y="2989729"/>
                  <a:pt x="4901" y="2948165"/>
                </a:cubicBezTo>
                <a:cubicBezTo>
                  <a:pt x="32610" y="2906601"/>
                  <a:pt x="238119" y="2627201"/>
                  <a:pt x="434392" y="2435547"/>
                </a:cubicBezTo>
                <a:cubicBezTo>
                  <a:pt x="630665" y="2243893"/>
                  <a:pt x="1085555" y="2047620"/>
                  <a:pt x="1182537" y="1798238"/>
                </a:cubicBezTo>
                <a:cubicBezTo>
                  <a:pt x="1279519" y="1548856"/>
                  <a:pt x="956247" y="1230201"/>
                  <a:pt x="1016283" y="939256"/>
                </a:cubicBezTo>
                <a:cubicBezTo>
                  <a:pt x="1076319" y="648311"/>
                  <a:pt x="1526592" y="87202"/>
                  <a:pt x="1556610" y="11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CE63E005-226F-4D92-0AC4-D6AA826E797D}"/>
              </a:ext>
            </a:extLst>
          </p:cNvPr>
          <p:cNvSpPr/>
          <p:nvPr/>
        </p:nvSpPr>
        <p:spPr>
          <a:xfrm>
            <a:off x="2358747" y="1959399"/>
            <a:ext cx="1049471" cy="5435736"/>
          </a:xfrm>
          <a:custGeom>
            <a:avLst/>
            <a:gdLst>
              <a:gd name="connsiteX0" fmla="*/ 1049471 w 1049471"/>
              <a:gd name="connsiteY0" fmla="*/ 7946 h 5435736"/>
              <a:gd name="connsiteX1" fmla="*/ 342889 w 1049471"/>
              <a:gd name="connsiteY1" fmla="*/ 2695728 h 5435736"/>
              <a:gd name="connsiteX2" fmla="*/ 453726 w 1049471"/>
              <a:gd name="connsiteY2" fmla="*/ 2612601 h 5435736"/>
              <a:gd name="connsiteX3" fmla="*/ 259762 w 1049471"/>
              <a:gd name="connsiteY3" fmla="*/ 3485437 h 5435736"/>
              <a:gd name="connsiteX4" fmla="*/ 744671 w 1049471"/>
              <a:gd name="connsiteY4" fmla="*/ 2765001 h 5435736"/>
              <a:gd name="connsiteX5" fmla="*/ 453726 w 1049471"/>
              <a:gd name="connsiteY5" fmla="*/ 3499292 h 5435736"/>
              <a:gd name="connsiteX6" fmla="*/ 24235 w 1049471"/>
              <a:gd name="connsiteY6" fmla="*/ 5411219 h 5435736"/>
              <a:gd name="connsiteX7" fmla="*/ 93508 w 1049471"/>
              <a:gd name="connsiteY7" fmla="*/ 4358274 h 5435736"/>
              <a:gd name="connsiteX8" fmla="*/ 426017 w 1049471"/>
              <a:gd name="connsiteY8" fmla="*/ 1241001 h 5435736"/>
              <a:gd name="connsiteX9" fmla="*/ 342889 w 1049471"/>
              <a:gd name="connsiteY9" fmla="*/ 1850601 h 5435736"/>
              <a:gd name="connsiteX10" fmla="*/ 1049471 w 1049471"/>
              <a:gd name="connsiteY10" fmla="*/ 7946 h 543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9471" h="5435736">
                <a:moveTo>
                  <a:pt x="1049471" y="7946"/>
                </a:moveTo>
                <a:cubicBezTo>
                  <a:pt x="1049471" y="148800"/>
                  <a:pt x="442180" y="2261619"/>
                  <a:pt x="342889" y="2695728"/>
                </a:cubicBezTo>
                <a:cubicBezTo>
                  <a:pt x="243598" y="3129837"/>
                  <a:pt x="467580" y="2480983"/>
                  <a:pt x="453726" y="2612601"/>
                </a:cubicBezTo>
                <a:cubicBezTo>
                  <a:pt x="439872" y="2744219"/>
                  <a:pt x="211271" y="3460037"/>
                  <a:pt x="259762" y="3485437"/>
                </a:cubicBezTo>
                <a:cubicBezTo>
                  <a:pt x="308253" y="3510837"/>
                  <a:pt x="712344" y="2762692"/>
                  <a:pt x="744671" y="2765001"/>
                </a:cubicBezTo>
                <a:cubicBezTo>
                  <a:pt x="776998" y="2767310"/>
                  <a:pt x="573799" y="3058256"/>
                  <a:pt x="453726" y="3499292"/>
                </a:cubicBezTo>
                <a:cubicBezTo>
                  <a:pt x="333653" y="3940328"/>
                  <a:pt x="84271" y="5268055"/>
                  <a:pt x="24235" y="5411219"/>
                </a:cubicBezTo>
                <a:cubicBezTo>
                  <a:pt x="-35801" y="5554383"/>
                  <a:pt x="26544" y="5053310"/>
                  <a:pt x="93508" y="4358274"/>
                </a:cubicBezTo>
                <a:cubicBezTo>
                  <a:pt x="160472" y="3663238"/>
                  <a:pt x="384454" y="1658946"/>
                  <a:pt x="426017" y="1241001"/>
                </a:cubicBezTo>
                <a:cubicBezTo>
                  <a:pt x="467580" y="823056"/>
                  <a:pt x="236671" y="2058419"/>
                  <a:pt x="342889" y="1850601"/>
                </a:cubicBezTo>
                <a:cubicBezTo>
                  <a:pt x="449107" y="1642783"/>
                  <a:pt x="1049471" y="-132908"/>
                  <a:pt x="1049471" y="7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C37CEE95-C2FE-E8C6-8D14-9D8E81F21864}"/>
              </a:ext>
            </a:extLst>
          </p:cNvPr>
          <p:cNvSpPr/>
          <p:nvPr/>
        </p:nvSpPr>
        <p:spPr>
          <a:xfrm>
            <a:off x="6963130" y="5843271"/>
            <a:ext cx="913159" cy="2208105"/>
          </a:xfrm>
          <a:custGeom>
            <a:avLst/>
            <a:gdLst>
              <a:gd name="connsiteX0" fmla="*/ 906252 w 913159"/>
              <a:gd name="connsiteY0" fmla="*/ 3347 h 2208105"/>
              <a:gd name="connsiteX1" fmla="*/ 310506 w 913159"/>
              <a:gd name="connsiteY1" fmla="*/ 1111711 h 2208105"/>
              <a:gd name="connsiteX2" fmla="*/ 670725 w 913159"/>
              <a:gd name="connsiteY2" fmla="*/ 848474 h 2208105"/>
              <a:gd name="connsiteX3" fmla="*/ 74979 w 913159"/>
              <a:gd name="connsiteY3" fmla="*/ 1471929 h 2208105"/>
              <a:gd name="connsiteX4" fmla="*/ 5706 w 913159"/>
              <a:gd name="connsiteY4" fmla="*/ 1665893 h 2208105"/>
              <a:gd name="connsiteX5" fmla="*/ 47270 w 913159"/>
              <a:gd name="connsiteY5" fmla="*/ 2206220 h 2208105"/>
              <a:gd name="connsiteX6" fmla="*/ 158106 w 913159"/>
              <a:gd name="connsiteY6" fmla="*/ 1458074 h 2208105"/>
              <a:gd name="connsiteX7" fmla="*/ 781561 w 913159"/>
              <a:gd name="connsiteY7" fmla="*/ 640656 h 2208105"/>
              <a:gd name="connsiteX8" fmla="*/ 643015 w 913159"/>
              <a:gd name="connsiteY8" fmla="*/ 765347 h 2208105"/>
              <a:gd name="connsiteX9" fmla="*/ 906252 w 913159"/>
              <a:gd name="connsiteY9" fmla="*/ 3347 h 22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3159" h="2208105">
                <a:moveTo>
                  <a:pt x="906252" y="3347"/>
                </a:moveTo>
                <a:cubicBezTo>
                  <a:pt x="850834" y="61074"/>
                  <a:pt x="349760" y="970857"/>
                  <a:pt x="310506" y="1111711"/>
                </a:cubicBezTo>
                <a:cubicBezTo>
                  <a:pt x="271252" y="1252565"/>
                  <a:pt x="709979" y="788438"/>
                  <a:pt x="670725" y="848474"/>
                </a:cubicBezTo>
                <a:cubicBezTo>
                  <a:pt x="631471" y="908510"/>
                  <a:pt x="185815" y="1335693"/>
                  <a:pt x="74979" y="1471929"/>
                </a:cubicBezTo>
                <a:cubicBezTo>
                  <a:pt x="-35858" y="1608166"/>
                  <a:pt x="10324" y="1543511"/>
                  <a:pt x="5706" y="1665893"/>
                </a:cubicBezTo>
                <a:cubicBezTo>
                  <a:pt x="1088" y="1788275"/>
                  <a:pt x="21870" y="2240856"/>
                  <a:pt x="47270" y="2206220"/>
                </a:cubicBezTo>
                <a:cubicBezTo>
                  <a:pt x="72670" y="2171584"/>
                  <a:pt x="35724" y="1719001"/>
                  <a:pt x="158106" y="1458074"/>
                </a:cubicBezTo>
                <a:cubicBezTo>
                  <a:pt x="280488" y="1197147"/>
                  <a:pt x="700743" y="756111"/>
                  <a:pt x="781561" y="640656"/>
                </a:cubicBezTo>
                <a:cubicBezTo>
                  <a:pt x="862379" y="525201"/>
                  <a:pt x="619924" y="878492"/>
                  <a:pt x="643015" y="765347"/>
                </a:cubicBezTo>
                <a:cubicBezTo>
                  <a:pt x="666106" y="652202"/>
                  <a:pt x="961670" y="-54380"/>
                  <a:pt x="906252" y="3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31CFDC08-48BD-49FA-8C49-C66F1C95FC3C}"/>
              </a:ext>
            </a:extLst>
          </p:cNvPr>
          <p:cNvSpPr/>
          <p:nvPr/>
        </p:nvSpPr>
        <p:spPr>
          <a:xfrm>
            <a:off x="6726989" y="6203927"/>
            <a:ext cx="1109111" cy="2527680"/>
          </a:xfrm>
          <a:custGeom>
            <a:avLst/>
            <a:gdLst>
              <a:gd name="connsiteX0" fmla="*/ 1059266 w 1109111"/>
              <a:gd name="connsiteY0" fmla="*/ 72182 h 2527680"/>
              <a:gd name="connsiteX1" fmla="*/ 1031556 w 1109111"/>
              <a:gd name="connsiteY1" fmla="*/ 127600 h 2527680"/>
              <a:gd name="connsiteX2" fmla="*/ 241847 w 1109111"/>
              <a:gd name="connsiteY2" fmla="*/ 1291382 h 2527680"/>
              <a:gd name="connsiteX3" fmla="*/ 408102 w 1109111"/>
              <a:gd name="connsiteY3" fmla="*/ 1942546 h 2527680"/>
              <a:gd name="connsiteX4" fmla="*/ 366538 w 1109111"/>
              <a:gd name="connsiteY4" fmla="*/ 1845564 h 2527680"/>
              <a:gd name="connsiteX5" fmla="*/ 421956 w 1109111"/>
              <a:gd name="connsiteY5" fmla="*/ 2330473 h 2527680"/>
              <a:gd name="connsiteX6" fmla="*/ 6320 w 1109111"/>
              <a:gd name="connsiteY6" fmla="*/ 2524437 h 2527680"/>
              <a:gd name="connsiteX7" fmla="*/ 796029 w 1109111"/>
              <a:gd name="connsiteY7" fmla="*/ 2191928 h 2527680"/>
              <a:gd name="connsiteX8" fmla="*/ 394247 w 1109111"/>
              <a:gd name="connsiteY8" fmla="*/ 1651600 h 2527680"/>
              <a:gd name="connsiteX9" fmla="*/ 47884 w 1109111"/>
              <a:gd name="connsiteY9" fmla="*/ 1402218 h 2527680"/>
              <a:gd name="connsiteX10" fmla="*/ 657484 w 1109111"/>
              <a:gd name="connsiteY10" fmla="*/ 1055855 h 2527680"/>
              <a:gd name="connsiteX11" fmla="*/ 851447 w 1109111"/>
              <a:gd name="connsiteY11" fmla="*/ 501673 h 2527680"/>
              <a:gd name="connsiteX12" fmla="*/ 1059266 w 1109111"/>
              <a:gd name="connsiteY12" fmla="*/ 72182 h 252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09111" h="2527680">
                <a:moveTo>
                  <a:pt x="1059266" y="72182"/>
                </a:moveTo>
                <a:cubicBezTo>
                  <a:pt x="1089284" y="9836"/>
                  <a:pt x="1167792" y="-75600"/>
                  <a:pt x="1031556" y="127600"/>
                </a:cubicBezTo>
                <a:cubicBezTo>
                  <a:pt x="895320" y="330800"/>
                  <a:pt x="345756" y="988891"/>
                  <a:pt x="241847" y="1291382"/>
                </a:cubicBezTo>
                <a:cubicBezTo>
                  <a:pt x="137938" y="1593873"/>
                  <a:pt x="387320" y="1850183"/>
                  <a:pt x="408102" y="1942546"/>
                </a:cubicBezTo>
                <a:cubicBezTo>
                  <a:pt x="428884" y="2034909"/>
                  <a:pt x="364229" y="1780910"/>
                  <a:pt x="366538" y="1845564"/>
                </a:cubicBezTo>
                <a:cubicBezTo>
                  <a:pt x="368847" y="1910218"/>
                  <a:pt x="481992" y="2217328"/>
                  <a:pt x="421956" y="2330473"/>
                </a:cubicBezTo>
                <a:cubicBezTo>
                  <a:pt x="361920" y="2443618"/>
                  <a:pt x="-56025" y="2547528"/>
                  <a:pt x="6320" y="2524437"/>
                </a:cubicBezTo>
                <a:cubicBezTo>
                  <a:pt x="68665" y="2501346"/>
                  <a:pt x="731375" y="2337401"/>
                  <a:pt x="796029" y="2191928"/>
                </a:cubicBezTo>
                <a:cubicBezTo>
                  <a:pt x="860683" y="2046455"/>
                  <a:pt x="518938" y="1783218"/>
                  <a:pt x="394247" y="1651600"/>
                </a:cubicBezTo>
                <a:cubicBezTo>
                  <a:pt x="269556" y="1519982"/>
                  <a:pt x="4011" y="1501509"/>
                  <a:pt x="47884" y="1402218"/>
                </a:cubicBezTo>
                <a:cubicBezTo>
                  <a:pt x="91757" y="1302927"/>
                  <a:pt x="523557" y="1205946"/>
                  <a:pt x="657484" y="1055855"/>
                </a:cubicBezTo>
                <a:cubicBezTo>
                  <a:pt x="791411" y="905764"/>
                  <a:pt x="782174" y="665619"/>
                  <a:pt x="851447" y="501673"/>
                </a:cubicBezTo>
                <a:cubicBezTo>
                  <a:pt x="920720" y="337728"/>
                  <a:pt x="1029248" y="134528"/>
                  <a:pt x="1059266" y="72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966C6D25-8976-D290-ECF2-C38B2C1932D6}"/>
              </a:ext>
            </a:extLst>
          </p:cNvPr>
          <p:cNvSpPr/>
          <p:nvPr/>
        </p:nvSpPr>
        <p:spPr>
          <a:xfrm>
            <a:off x="5440497" y="2964249"/>
            <a:ext cx="877280" cy="1178562"/>
          </a:xfrm>
          <a:custGeom>
            <a:avLst/>
            <a:gdLst>
              <a:gd name="connsiteX0" fmla="*/ 433830 w 877280"/>
              <a:gd name="connsiteY0" fmla="*/ 624 h 1178562"/>
              <a:gd name="connsiteX1" fmla="*/ 4339 w 877280"/>
              <a:gd name="connsiteY1" fmla="*/ 984296 h 1178562"/>
              <a:gd name="connsiteX2" fmla="*/ 212158 w 877280"/>
              <a:gd name="connsiteY2" fmla="*/ 845751 h 1178562"/>
              <a:gd name="connsiteX3" fmla="*/ 212158 w 877280"/>
              <a:gd name="connsiteY3" fmla="*/ 984296 h 1178562"/>
              <a:gd name="connsiteX4" fmla="*/ 433830 w 877280"/>
              <a:gd name="connsiteY4" fmla="*/ 693351 h 1178562"/>
              <a:gd name="connsiteX5" fmla="*/ 877176 w 877280"/>
              <a:gd name="connsiteY5" fmla="*/ 1178260 h 1178562"/>
              <a:gd name="connsiteX6" fmla="*/ 392267 w 877280"/>
              <a:gd name="connsiteY6" fmla="*/ 610224 h 1178562"/>
              <a:gd name="connsiteX7" fmla="*/ 253721 w 877280"/>
              <a:gd name="connsiteY7" fmla="*/ 831896 h 1178562"/>
              <a:gd name="connsiteX8" fmla="*/ 433830 w 877280"/>
              <a:gd name="connsiteY8" fmla="*/ 624 h 117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280" h="1178562">
                <a:moveTo>
                  <a:pt x="433830" y="624"/>
                </a:moveTo>
                <a:cubicBezTo>
                  <a:pt x="392266" y="26024"/>
                  <a:pt x="41284" y="843441"/>
                  <a:pt x="4339" y="984296"/>
                </a:cubicBezTo>
                <a:cubicBezTo>
                  <a:pt x="-32606" y="1125151"/>
                  <a:pt x="177522" y="845751"/>
                  <a:pt x="212158" y="845751"/>
                </a:cubicBezTo>
                <a:cubicBezTo>
                  <a:pt x="246794" y="845751"/>
                  <a:pt x="175213" y="1009696"/>
                  <a:pt x="212158" y="984296"/>
                </a:cubicBezTo>
                <a:cubicBezTo>
                  <a:pt x="249103" y="958896"/>
                  <a:pt x="322994" y="661024"/>
                  <a:pt x="433830" y="693351"/>
                </a:cubicBezTo>
                <a:cubicBezTo>
                  <a:pt x="544666" y="725678"/>
                  <a:pt x="884103" y="1192115"/>
                  <a:pt x="877176" y="1178260"/>
                </a:cubicBezTo>
                <a:cubicBezTo>
                  <a:pt x="870249" y="1164406"/>
                  <a:pt x="496176" y="667951"/>
                  <a:pt x="392267" y="610224"/>
                </a:cubicBezTo>
                <a:cubicBezTo>
                  <a:pt x="288358" y="552497"/>
                  <a:pt x="244485" y="931187"/>
                  <a:pt x="253721" y="831896"/>
                </a:cubicBezTo>
                <a:cubicBezTo>
                  <a:pt x="262957" y="732605"/>
                  <a:pt x="475394" y="-24776"/>
                  <a:pt x="433830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68B0C65E-1882-0823-364F-2965CA19DD79}"/>
              </a:ext>
            </a:extLst>
          </p:cNvPr>
          <p:cNvSpPr/>
          <p:nvPr/>
        </p:nvSpPr>
        <p:spPr>
          <a:xfrm>
            <a:off x="6672342" y="3295071"/>
            <a:ext cx="879815" cy="626194"/>
          </a:xfrm>
          <a:custGeom>
            <a:avLst/>
            <a:gdLst>
              <a:gd name="connsiteX0" fmla="*/ 435040 w 879815"/>
              <a:gd name="connsiteY0" fmla="*/ 2311 h 626194"/>
              <a:gd name="connsiteX1" fmla="*/ 878385 w 879815"/>
              <a:gd name="connsiteY1" fmla="*/ 542638 h 626194"/>
              <a:gd name="connsiteX2" fmla="*/ 573585 w 879815"/>
              <a:gd name="connsiteY2" fmla="*/ 362529 h 626194"/>
              <a:gd name="connsiteX3" fmla="*/ 490458 w 879815"/>
              <a:gd name="connsiteY3" fmla="*/ 473365 h 626194"/>
              <a:gd name="connsiteX4" fmla="*/ 518167 w 879815"/>
              <a:gd name="connsiteY4" fmla="*/ 528784 h 626194"/>
              <a:gd name="connsiteX5" fmla="*/ 241076 w 879815"/>
              <a:gd name="connsiteY5" fmla="*/ 473365 h 626194"/>
              <a:gd name="connsiteX6" fmla="*/ 130240 w 879815"/>
              <a:gd name="connsiteY6" fmla="*/ 625765 h 626194"/>
              <a:gd name="connsiteX7" fmla="*/ 5549 w 879815"/>
              <a:gd name="connsiteY7" fmla="*/ 514929 h 626194"/>
              <a:gd name="connsiteX8" fmla="*/ 324203 w 879815"/>
              <a:gd name="connsiteY8" fmla="*/ 390238 h 626194"/>
              <a:gd name="connsiteX9" fmla="*/ 379622 w 879815"/>
              <a:gd name="connsiteY9" fmla="*/ 348674 h 626194"/>
              <a:gd name="connsiteX10" fmla="*/ 435040 w 879815"/>
              <a:gd name="connsiteY10" fmla="*/ 2311 h 6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9815" h="626194">
                <a:moveTo>
                  <a:pt x="435040" y="2311"/>
                </a:moveTo>
                <a:cubicBezTo>
                  <a:pt x="518167" y="34638"/>
                  <a:pt x="855294" y="482602"/>
                  <a:pt x="878385" y="542638"/>
                </a:cubicBezTo>
                <a:cubicBezTo>
                  <a:pt x="901476" y="602674"/>
                  <a:pt x="638239" y="374074"/>
                  <a:pt x="573585" y="362529"/>
                </a:cubicBezTo>
                <a:cubicBezTo>
                  <a:pt x="508931" y="350984"/>
                  <a:pt x="499694" y="445656"/>
                  <a:pt x="490458" y="473365"/>
                </a:cubicBezTo>
                <a:cubicBezTo>
                  <a:pt x="481222" y="501074"/>
                  <a:pt x="559731" y="528784"/>
                  <a:pt x="518167" y="528784"/>
                </a:cubicBezTo>
                <a:cubicBezTo>
                  <a:pt x="476603" y="528784"/>
                  <a:pt x="305730" y="457202"/>
                  <a:pt x="241076" y="473365"/>
                </a:cubicBezTo>
                <a:cubicBezTo>
                  <a:pt x="176422" y="489528"/>
                  <a:pt x="169494" y="618838"/>
                  <a:pt x="130240" y="625765"/>
                </a:cubicBezTo>
                <a:cubicBezTo>
                  <a:pt x="90986" y="632692"/>
                  <a:pt x="-26778" y="554183"/>
                  <a:pt x="5549" y="514929"/>
                </a:cubicBezTo>
                <a:cubicBezTo>
                  <a:pt x="37876" y="475675"/>
                  <a:pt x="261857" y="417947"/>
                  <a:pt x="324203" y="390238"/>
                </a:cubicBezTo>
                <a:cubicBezTo>
                  <a:pt x="386549" y="362529"/>
                  <a:pt x="358840" y="411020"/>
                  <a:pt x="379622" y="348674"/>
                </a:cubicBezTo>
                <a:cubicBezTo>
                  <a:pt x="400404" y="286328"/>
                  <a:pt x="351913" y="-30016"/>
                  <a:pt x="435040" y="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63A5758E-97C1-C21E-F408-D0B3A051C770}"/>
              </a:ext>
            </a:extLst>
          </p:cNvPr>
          <p:cNvSpPr/>
          <p:nvPr/>
        </p:nvSpPr>
        <p:spPr>
          <a:xfrm>
            <a:off x="4527157" y="3357282"/>
            <a:ext cx="818376" cy="898243"/>
          </a:xfrm>
          <a:custGeom>
            <a:avLst/>
            <a:gdLst>
              <a:gd name="connsiteX0" fmla="*/ 377352 w 818376"/>
              <a:gd name="connsiteY0" fmla="*/ 9373 h 898243"/>
              <a:gd name="connsiteX1" fmla="*/ 3279 w 818376"/>
              <a:gd name="connsiteY1" fmla="*/ 882209 h 898243"/>
              <a:gd name="connsiteX2" fmla="*/ 211098 w 818376"/>
              <a:gd name="connsiteY2" fmla="*/ 591263 h 898243"/>
              <a:gd name="connsiteX3" fmla="*/ 488188 w 818376"/>
              <a:gd name="connsiteY3" fmla="*/ 799082 h 898243"/>
              <a:gd name="connsiteX4" fmla="*/ 723716 w 818376"/>
              <a:gd name="connsiteY4" fmla="*/ 702100 h 898243"/>
              <a:gd name="connsiteX5" fmla="*/ 806843 w 818376"/>
              <a:gd name="connsiteY5" fmla="*/ 757518 h 898243"/>
              <a:gd name="connsiteX6" fmla="*/ 488188 w 818376"/>
              <a:gd name="connsiteY6" fmla="*/ 480427 h 898243"/>
              <a:gd name="connsiteX7" fmla="*/ 266516 w 818376"/>
              <a:gd name="connsiteY7" fmla="*/ 425009 h 898243"/>
              <a:gd name="connsiteX8" fmla="*/ 377352 w 818376"/>
              <a:gd name="connsiteY8" fmla="*/ 9373 h 89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376" h="898243">
                <a:moveTo>
                  <a:pt x="377352" y="9373"/>
                </a:moveTo>
                <a:cubicBezTo>
                  <a:pt x="333479" y="85573"/>
                  <a:pt x="30988" y="785227"/>
                  <a:pt x="3279" y="882209"/>
                </a:cubicBezTo>
                <a:cubicBezTo>
                  <a:pt x="-24430" y="979191"/>
                  <a:pt x="130280" y="605117"/>
                  <a:pt x="211098" y="591263"/>
                </a:cubicBezTo>
                <a:cubicBezTo>
                  <a:pt x="291916" y="577409"/>
                  <a:pt x="402752" y="780609"/>
                  <a:pt x="488188" y="799082"/>
                </a:cubicBezTo>
                <a:cubicBezTo>
                  <a:pt x="573624" y="817555"/>
                  <a:pt x="670607" y="709027"/>
                  <a:pt x="723716" y="702100"/>
                </a:cubicBezTo>
                <a:cubicBezTo>
                  <a:pt x="776825" y="695173"/>
                  <a:pt x="846098" y="794464"/>
                  <a:pt x="806843" y="757518"/>
                </a:cubicBezTo>
                <a:cubicBezTo>
                  <a:pt x="767588" y="720573"/>
                  <a:pt x="578243" y="535845"/>
                  <a:pt x="488188" y="480427"/>
                </a:cubicBezTo>
                <a:cubicBezTo>
                  <a:pt x="398133" y="425009"/>
                  <a:pt x="287298" y="505827"/>
                  <a:pt x="266516" y="425009"/>
                </a:cubicBezTo>
                <a:cubicBezTo>
                  <a:pt x="245734" y="344191"/>
                  <a:pt x="421225" y="-66827"/>
                  <a:pt x="377352" y="9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00F956FA-139F-CE03-9AAD-3D71D19ED1EB}"/>
              </a:ext>
            </a:extLst>
          </p:cNvPr>
          <p:cNvSpPr/>
          <p:nvPr/>
        </p:nvSpPr>
        <p:spPr>
          <a:xfrm>
            <a:off x="4457630" y="3523223"/>
            <a:ext cx="1753805" cy="479820"/>
          </a:xfrm>
          <a:custGeom>
            <a:avLst/>
            <a:gdLst>
              <a:gd name="connsiteX0" fmla="*/ 72806 w 1753805"/>
              <a:gd name="connsiteY0" fmla="*/ 37395 h 479820"/>
              <a:gd name="connsiteX1" fmla="*/ 169788 w 1753805"/>
              <a:gd name="connsiteY1" fmla="*/ 65104 h 479820"/>
              <a:gd name="connsiteX2" fmla="*/ 1028770 w 1753805"/>
              <a:gd name="connsiteY2" fmla="*/ 466886 h 479820"/>
              <a:gd name="connsiteX3" fmla="*/ 917934 w 1753805"/>
              <a:gd name="connsiteY3" fmla="*/ 383759 h 479820"/>
              <a:gd name="connsiteX4" fmla="*/ 1388988 w 1753805"/>
              <a:gd name="connsiteY4" fmla="*/ 411468 h 479820"/>
              <a:gd name="connsiteX5" fmla="*/ 1749206 w 1753805"/>
              <a:gd name="connsiteY5" fmla="*/ 439177 h 479820"/>
              <a:gd name="connsiteX6" fmla="*/ 1555243 w 1753805"/>
              <a:gd name="connsiteY6" fmla="*/ 245213 h 479820"/>
              <a:gd name="connsiteX7" fmla="*/ 1028770 w 1753805"/>
              <a:gd name="connsiteY7" fmla="*/ 411468 h 479820"/>
              <a:gd name="connsiteX8" fmla="*/ 405315 w 1753805"/>
              <a:gd name="connsiteY8" fmla="*/ 217504 h 479820"/>
              <a:gd name="connsiteX9" fmla="*/ 17388 w 1753805"/>
              <a:gd name="connsiteY9" fmla="*/ 9686 h 479820"/>
              <a:gd name="connsiteX10" fmla="*/ 72806 w 1753805"/>
              <a:gd name="connsiteY10" fmla="*/ 37395 h 47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3805" h="479820">
                <a:moveTo>
                  <a:pt x="72806" y="37395"/>
                </a:moveTo>
                <a:cubicBezTo>
                  <a:pt x="98206" y="46631"/>
                  <a:pt x="10461" y="-6478"/>
                  <a:pt x="169788" y="65104"/>
                </a:cubicBezTo>
                <a:cubicBezTo>
                  <a:pt x="329115" y="136686"/>
                  <a:pt x="904079" y="413777"/>
                  <a:pt x="1028770" y="466886"/>
                </a:cubicBezTo>
                <a:cubicBezTo>
                  <a:pt x="1153461" y="519995"/>
                  <a:pt x="857898" y="392995"/>
                  <a:pt x="917934" y="383759"/>
                </a:cubicBezTo>
                <a:cubicBezTo>
                  <a:pt x="977970" y="374523"/>
                  <a:pt x="1250443" y="402232"/>
                  <a:pt x="1388988" y="411468"/>
                </a:cubicBezTo>
                <a:cubicBezTo>
                  <a:pt x="1527533" y="420704"/>
                  <a:pt x="1721497" y="466886"/>
                  <a:pt x="1749206" y="439177"/>
                </a:cubicBezTo>
                <a:cubicBezTo>
                  <a:pt x="1776915" y="411468"/>
                  <a:pt x="1675315" y="249831"/>
                  <a:pt x="1555243" y="245213"/>
                </a:cubicBezTo>
                <a:cubicBezTo>
                  <a:pt x="1435171" y="240595"/>
                  <a:pt x="1220425" y="416086"/>
                  <a:pt x="1028770" y="411468"/>
                </a:cubicBezTo>
                <a:cubicBezTo>
                  <a:pt x="837115" y="406850"/>
                  <a:pt x="573879" y="284468"/>
                  <a:pt x="405315" y="217504"/>
                </a:cubicBezTo>
                <a:cubicBezTo>
                  <a:pt x="236751" y="150540"/>
                  <a:pt x="70497" y="39704"/>
                  <a:pt x="17388" y="9686"/>
                </a:cubicBezTo>
                <a:cubicBezTo>
                  <a:pt x="-35721" y="-20332"/>
                  <a:pt x="47406" y="28159"/>
                  <a:pt x="72806" y="37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E6ED690D-97E7-ACB9-16D1-604A3EE6AEAE}"/>
              </a:ext>
            </a:extLst>
          </p:cNvPr>
          <p:cNvSpPr/>
          <p:nvPr/>
        </p:nvSpPr>
        <p:spPr>
          <a:xfrm>
            <a:off x="2594820" y="1598381"/>
            <a:ext cx="1645207" cy="5573087"/>
          </a:xfrm>
          <a:custGeom>
            <a:avLst/>
            <a:gdLst>
              <a:gd name="connsiteX0" fmla="*/ 1644671 w 1645207"/>
              <a:gd name="connsiteY0" fmla="*/ 8746 h 5573087"/>
              <a:gd name="connsiteX1" fmla="*/ 1048925 w 1645207"/>
              <a:gd name="connsiteY1" fmla="*/ 2308601 h 5573087"/>
              <a:gd name="connsiteX2" fmla="*/ 744125 w 1645207"/>
              <a:gd name="connsiteY2" fmla="*/ 3707910 h 5573087"/>
              <a:gd name="connsiteX3" fmla="*/ 757980 w 1645207"/>
              <a:gd name="connsiteY3" fmla="*/ 3070601 h 5573087"/>
              <a:gd name="connsiteX4" fmla="*/ 9835 w 1645207"/>
              <a:gd name="connsiteY4" fmla="*/ 5536710 h 5573087"/>
              <a:gd name="connsiteX5" fmla="*/ 383907 w 1645207"/>
              <a:gd name="connsiteY5" fmla="*/ 4275946 h 5573087"/>
              <a:gd name="connsiteX6" fmla="*/ 1145907 w 1645207"/>
              <a:gd name="connsiteY6" fmla="*/ 729183 h 5573087"/>
              <a:gd name="connsiteX7" fmla="*/ 938089 w 1645207"/>
              <a:gd name="connsiteY7" fmla="*/ 1491183 h 5573087"/>
              <a:gd name="connsiteX8" fmla="*/ 1644671 w 1645207"/>
              <a:gd name="connsiteY8" fmla="*/ 8746 h 55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5207" h="5573087">
                <a:moveTo>
                  <a:pt x="1644671" y="8746"/>
                </a:moveTo>
                <a:cubicBezTo>
                  <a:pt x="1663144" y="144982"/>
                  <a:pt x="1199016" y="1692074"/>
                  <a:pt x="1048925" y="2308601"/>
                </a:cubicBezTo>
                <a:cubicBezTo>
                  <a:pt x="898834" y="2925128"/>
                  <a:pt x="792616" y="3580910"/>
                  <a:pt x="744125" y="3707910"/>
                </a:cubicBezTo>
                <a:cubicBezTo>
                  <a:pt x="695634" y="3834910"/>
                  <a:pt x="880362" y="2765801"/>
                  <a:pt x="757980" y="3070601"/>
                </a:cubicBezTo>
                <a:cubicBezTo>
                  <a:pt x="635598" y="3375401"/>
                  <a:pt x="72180" y="5335819"/>
                  <a:pt x="9835" y="5536710"/>
                </a:cubicBezTo>
                <a:cubicBezTo>
                  <a:pt x="-52511" y="5737601"/>
                  <a:pt x="194562" y="5077200"/>
                  <a:pt x="383907" y="4275946"/>
                </a:cubicBezTo>
                <a:cubicBezTo>
                  <a:pt x="573252" y="3474692"/>
                  <a:pt x="1053543" y="1193310"/>
                  <a:pt x="1145907" y="729183"/>
                </a:cubicBezTo>
                <a:cubicBezTo>
                  <a:pt x="1238271" y="265056"/>
                  <a:pt x="852653" y="1611256"/>
                  <a:pt x="938089" y="1491183"/>
                </a:cubicBezTo>
                <a:cubicBezTo>
                  <a:pt x="1023525" y="1371110"/>
                  <a:pt x="1626198" y="-127490"/>
                  <a:pt x="1644671" y="8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9EE514CB-2004-1D2B-32B8-FD3D88C9D326}"/>
              </a:ext>
            </a:extLst>
          </p:cNvPr>
          <p:cNvSpPr/>
          <p:nvPr/>
        </p:nvSpPr>
        <p:spPr>
          <a:xfrm>
            <a:off x="4578179" y="4292559"/>
            <a:ext cx="395496" cy="280560"/>
          </a:xfrm>
          <a:custGeom>
            <a:avLst/>
            <a:gdLst>
              <a:gd name="connsiteX0" fmla="*/ 41446 w 395496"/>
              <a:gd name="connsiteY0" fmla="*/ 41 h 280560"/>
              <a:gd name="connsiteX1" fmla="*/ 16046 w 395496"/>
              <a:gd name="connsiteY1" fmla="*/ 168316 h 280560"/>
              <a:gd name="connsiteX2" fmla="*/ 92246 w 395496"/>
              <a:gd name="connsiteY2" fmla="*/ 222291 h 280560"/>
              <a:gd name="connsiteX3" fmla="*/ 47796 w 395496"/>
              <a:gd name="connsiteY3" fmla="*/ 279441 h 280560"/>
              <a:gd name="connsiteX4" fmla="*/ 184321 w 395496"/>
              <a:gd name="connsiteY4" fmla="*/ 168316 h 280560"/>
              <a:gd name="connsiteX5" fmla="*/ 393871 w 395496"/>
              <a:gd name="connsiteY5" fmla="*/ 69891 h 280560"/>
              <a:gd name="connsiteX6" fmla="*/ 63671 w 395496"/>
              <a:gd name="connsiteY6" fmla="*/ 254041 h 280560"/>
              <a:gd name="connsiteX7" fmla="*/ 44621 w 395496"/>
              <a:gd name="connsiteY7" fmla="*/ 200066 h 280560"/>
              <a:gd name="connsiteX8" fmla="*/ 171 w 395496"/>
              <a:gd name="connsiteY8" fmla="*/ 152441 h 280560"/>
              <a:gd name="connsiteX9" fmla="*/ 41446 w 395496"/>
              <a:gd name="connsiteY9" fmla="*/ 41 h 28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496" h="280560">
                <a:moveTo>
                  <a:pt x="41446" y="41"/>
                </a:moveTo>
                <a:cubicBezTo>
                  <a:pt x="44092" y="2687"/>
                  <a:pt x="7579" y="131274"/>
                  <a:pt x="16046" y="168316"/>
                </a:cubicBezTo>
                <a:cubicBezTo>
                  <a:pt x="24513" y="205358"/>
                  <a:pt x="86954" y="203770"/>
                  <a:pt x="92246" y="222291"/>
                </a:cubicBezTo>
                <a:cubicBezTo>
                  <a:pt x="97538" y="240812"/>
                  <a:pt x="32450" y="288437"/>
                  <a:pt x="47796" y="279441"/>
                </a:cubicBezTo>
                <a:cubicBezTo>
                  <a:pt x="63142" y="270445"/>
                  <a:pt x="126642" y="203241"/>
                  <a:pt x="184321" y="168316"/>
                </a:cubicBezTo>
                <a:cubicBezTo>
                  <a:pt x="242000" y="133391"/>
                  <a:pt x="413979" y="55604"/>
                  <a:pt x="393871" y="69891"/>
                </a:cubicBezTo>
                <a:cubicBezTo>
                  <a:pt x="373763" y="84178"/>
                  <a:pt x="121879" y="232345"/>
                  <a:pt x="63671" y="254041"/>
                </a:cubicBezTo>
                <a:cubicBezTo>
                  <a:pt x="5463" y="275737"/>
                  <a:pt x="55204" y="216999"/>
                  <a:pt x="44621" y="200066"/>
                </a:cubicBezTo>
                <a:cubicBezTo>
                  <a:pt x="34038" y="183133"/>
                  <a:pt x="3346" y="182074"/>
                  <a:pt x="171" y="152441"/>
                </a:cubicBezTo>
                <a:cubicBezTo>
                  <a:pt x="-3004" y="122808"/>
                  <a:pt x="38800" y="-2605"/>
                  <a:pt x="41446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F1857B56-3A71-D070-11D3-E9FA78F2170C}"/>
              </a:ext>
            </a:extLst>
          </p:cNvPr>
          <p:cNvSpPr/>
          <p:nvPr/>
        </p:nvSpPr>
        <p:spPr>
          <a:xfrm>
            <a:off x="4888127" y="4860925"/>
            <a:ext cx="583524" cy="95427"/>
          </a:xfrm>
          <a:custGeom>
            <a:avLst/>
            <a:gdLst>
              <a:gd name="connsiteX0" fmla="*/ 1373 w 583524"/>
              <a:gd name="connsiteY0" fmla="*/ 0 h 95427"/>
              <a:gd name="connsiteX1" fmla="*/ 395073 w 583524"/>
              <a:gd name="connsiteY1" fmla="*/ 63500 h 95427"/>
              <a:gd name="connsiteX2" fmla="*/ 201398 w 583524"/>
              <a:gd name="connsiteY2" fmla="*/ 73025 h 95427"/>
              <a:gd name="connsiteX3" fmla="*/ 579223 w 583524"/>
              <a:gd name="connsiteY3" fmla="*/ 73025 h 95427"/>
              <a:gd name="connsiteX4" fmla="*/ 385548 w 583524"/>
              <a:gd name="connsiteY4" fmla="*/ 76200 h 95427"/>
              <a:gd name="connsiteX5" fmla="*/ 77573 w 583524"/>
              <a:gd name="connsiteY5" fmla="*/ 95250 h 95427"/>
              <a:gd name="connsiteX6" fmla="*/ 258548 w 583524"/>
              <a:gd name="connsiteY6" fmla="*/ 63500 h 95427"/>
              <a:gd name="connsiteX7" fmla="*/ 1373 w 583524"/>
              <a:gd name="connsiteY7" fmla="*/ 0 h 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524" h="95427">
                <a:moveTo>
                  <a:pt x="1373" y="0"/>
                </a:moveTo>
                <a:cubicBezTo>
                  <a:pt x="24127" y="0"/>
                  <a:pt x="361736" y="51329"/>
                  <a:pt x="395073" y="63500"/>
                </a:cubicBezTo>
                <a:cubicBezTo>
                  <a:pt x="428410" y="75671"/>
                  <a:pt x="170706" y="71438"/>
                  <a:pt x="201398" y="73025"/>
                </a:cubicBezTo>
                <a:cubicBezTo>
                  <a:pt x="232090" y="74613"/>
                  <a:pt x="579223" y="73025"/>
                  <a:pt x="579223" y="73025"/>
                </a:cubicBezTo>
                <a:cubicBezTo>
                  <a:pt x="609915" y="73554"/>
                  <a:pt x="469156" y="72496"/>
                  <a:pt x="385548" y="76200"/>
                </a:cubicBezTo>
                <a:cubicBezTo>
                  <a:pt x="301940" y="79904"/>
                  <a:pt x="98740" y="97367"/>
                  <a:pt x="77573" y="95250"/>
                </a:cubicBezTo>
                <a:cubicBezTo>
                  <a:pt x="56406" y="93133"/>
                  <a:pt x="271248" y="80963"/>
                  <a:pt x="258548" y="63500"/>
                </a:cubicBezTo>
                <a:cubicBezTo>
                  <a:pt x="245848" y="46038"/>
                  <a:pt x="-21381" y="0"/>
                  <a:pt x="13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13968B44-7647-A555-070F-9264397B1800}"/>
              </a:ext>
            </a:extLst>
          </p:cNvPr>
          <p:cNvSpPr/>
          <p:nvPr/>
        </p:nvSpPr>
        <p:spPr>
          <a:xfrm>
            <a:off x="5479245" y="4713864"/>
            <a:ext cx="303410" cy="264548"/>
          </a:xfrm>
          <a:custGeom>
            <a:avLst/>
            <a:gdLst>
              <a:gd name="connsiteX0" fmla="*/ 296080 w 303410"/>
              <a:gd name="connsiteY0" fmla="*/ 4186 h 264548"/>
              <a:gd name="connsiteX1" fmla="*/ 805 w 303410"/>
              <a:gd name="connsiteY1" fmla="*/ 207386 h 264548"/>
              <a:gd name="connsiteX2" fmla="*/ 204005 w 303410"/>
              <a:gd name="connsiteY2" fmla="*/ 105786 h 264548"/>
              <a:gd name="connsiteX3" fmla="*/ 57955 w 303410"/>
              <a:gd name="connsiteY3" fmla="*/ 264536 h 264548"/>
              <a:gd name="connsiteX4" fmla="*/ 150030 w 303410"/>
              <a:gd name="connsiteY4" fmla="*/ 115311 h 264548"/>
              <a:gd name="connsiteX5" fmla="*/ 83355 w 303410"/>
              <a:gd name="connsiteY5" fmla="*/ 239136 h 264548"/>
              <a:gd name="connsiteX6" fmla="*/ 204005 w 303410"/>
              <a:gd name="connsiteY6" fmla="*/ 83561 h 264548"/>
              <a:gd name="connsiteX7" fmla="*/ 296080 w 303410"/>
              <a:gd name="connsiteY7" fmla="*/ 4186 h 26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410" h="264548">
                <a:moveTo>
                  <a:pt x="296080" y="4186"/>
                </a:moveTo>
                <a:cubicBezTo>
                  <a:pt x="262213" y="24824"/>
                  <a:pt x="16151" y="190453"/>
                  <a:pt x="805" y="207386"/>
                </a:cubicBezTo>
                <a:cubicBezTo>
                  <a:pt x="-14541" y="224319"/>
                  <a:pt x="194480" y="96261"/>
                  <a:pt x="204005" y="105786"/>
                </a:cubicBezTo>
                <a:cubicBezTo>
                  <a:pt x="213530" y="115311"/>
                  <a:pt x="66951" y="262949"/>
                  <a:pt x="57955" y="264536"/>
                </a:cubicBezTo>
                <a:cubicBezTo>
                  <a:pt x="48959" y="266123"/>
                  <a:pt x="145797" y="119544"/>
                  <a:pt x="150030" y="115311"/>
                </a:cubicBezTo>
                <a:cubicBezTo>
                  <a:pt x="154263" y="111078"/>
                  <a:pt x="74359" y="244428"/>
                  <a:pt x="83355" y="239136"/>
                </a:cubicBezTo>
                <a:cubicBezTo>
                  <a:pt x="92351" y="233844"/>
                  <a:pt x="170668" y="123248"/>
                  <a:pt x="204005" y="83561"/>
                </a:cubicBezTo>
                <a:cubicBezTo>
                  <a:pt x="237342" y="43874"/>
                  <a:pt x="329947" y="-16452"/>
                  <a:pt x="296080" y="4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4AD89E19-8816-B976-DAFA-423FE828C495}"/>
              </a:ext>
            </a:extLst>
          </p:cNvPr>
          <p:cNvSpPr/>
          <p:nvPr/>
        </p:nvSpPr>
        <p:spPr>
          <a:xfrm>
            <a:off x="6705600" y="4524365"/>
            <a:ext cx="720799" cy="130240"/>
          </a:xfrm>
          <a:custGeom>
            <a:avLst/>
            <a:gdLst>
              <a:gd name="connsiteX0" fmla="*/ 0 w 720799"/>
              <a:gd name="connsiteY0" fmla="*/ 130185 h 130240"/>
              <a:gd name="connsiteX1" fmla="*/ 317500 w 720799"/>
              <a:gd name="connsiteY1" fmla="*/ 73035 h 130240"/>
              <a:gd name="connsiteX2" fmla="*/ 314325 w 720799"/>
              <a:gd name="connsiteY2" fmla="*/ 95260 h 130240"/>
              <a:gd name="connsiteX3" fmla="*/ 600075 w 720799"/>
              <a:gd name="connsiteY3" fmla="*/ 34935 h 130240"/>
              <a:gd name="connsiteX4" fmla="*/ 720725 w 720799"/>
              <a:gd name="connsiteY4" fmla="*/ 10 h 130240"/>
              <a:gd name="connsiteX5" fmla="*/ 612775 w 720799"/>
              <a:gd name="connsiteY5" fmla="*/ 38110 h 130240"/>
              <a:gd name="connsiteX6" fmla="*/ 320675 w 720799"/>
              <a:gd name="connsiteY6" fmla="*/ 82560 h 130240"/>
              <a:gd name="connsiteX7" fmla="*/ 0 w 720799"/>
              <a:gd name="connsiteY7" fmla="*/ 130185 h 13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799" h="130240">
                <a:moveTo>
                  <a:pt x="0" y="130185"/>
                </a:moveTo>
                <a:cubicBezTo>
                  <a:pt x="-529" y="128598"/>
                  <a:pt x="265113" y="78856"/>
                  <a:pt x="317500" y="73035"/>
                </a:cubicBezTo>
                <a:cubicBezTo>
                  <a:pt x="369887" y="67214"/>
                  <a:pt x="267229" y="101610"/>
                  <a:pt x="314325" y="95260"/>
                </a:cubicBezTo>
                <a:cubicBezTo>
                  <a:pt x="361421" y="88910"/>
                  <a:pt x="532342" y="50810"/>
                  <a:pt x="600075" y="34935"/>
                </a:cubicBezTo>
                <a:cubicBezTo>
                  <a:pt x="667808" y="19060"/>
                  <a:pt x="718608" y="-519"/>
                  <a:pt x="720725" y="10"/>
                </a:cubicBezTo>
                <a:cubicBezTo>
                  <a:pt x="722842" y="539"/>
                  <a:pt x="679450" y="24352"/>
                  <a:pt x="612775" y="38110"/>
                </a:cubicBezTo>
                <a:cubicBezTo>
                  <a:pt x="546100" y="51868"/>
                  <a:pt x="420158" y="66156"/>
                  <a:pt x="320675" y="82560"/>
                </a:cubicBezTo>
                <a:cubicBezTo>
                  <a:pt x="221192" y="98964"/>
                  <a:pt x="529" y="131772"/>
                  <a:pt x="0" y="130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53D5048E-59CC-25CF-4C42-B276CDA3FEFA}"/>
              </a:ext>
            </a:extLst>
          </p:cNvPr>
          <p:cNvSpPr/>
          <p:nvPr/>
        </p:nvSpPr>
        <p:spPr>
          <a:xfrm>
            <a:off x="7406975" y="4258468"/>
            <a:ext cx="149572" cy="324169"/>
          </a:xfrm>
          <a:custGeom>
            <a:avLst/>
            <a:gdLst>
              <a:gd name="connsiteX0" fmla="*/ 149525 w 149572"/>
              <a:gd name="connsiteY0" fmla="*/ 126207 h 324169"/>
              <a:gd name="connsiteX1" fmla="*/ 95550 w 149572"/>
              <a:gd name="connsiteY1" fmla="*/ 88107 h 324169"/>
              <a:gd name="connsiteX2" fmla="*/ 51100 w 149572"/>
              <a:gd name="connsiteY2" fmla="*/ 157957 h 324169"/>
              <a:gd name="connsiteX3" fmla="*/ 76500 w 149572"/>
              <a:gd name="connsiteY3" fmla="*/ 151607 h 324169"/>
              <a:gd name="connsiteX4" fmla="*/ 25700 w 149572"/>
              <a:gd name="connsiteY4" fmla="*/ 250032 h 324169"/>
              <a:gd name="connsiteX5" fmla="*/ 300 w 149572"/>
              <a:gd name="connsiteY5" fmla="*/ 323057 h 324169"/>
              <a:gd name="connsiteX6" fmla="*/ 41575 w 149572"/>
              <a:gd name="connsiteY6" fmla="*/ 192882 h 324169"/>
              <a:gd name="connsiteX7" fmla="*/ 89200 w 149572"/>
              <a:gd name="connsiteY7" fmla="*/ 2382 h 324169"/>
              <a:gd name="connsiteX8" fmla="*/ 105075 w 149572"/>
              <a:gd name="connsiteY8" fmla="*/ 88107 h 324169"/>
              <a:gd name="connsiteX9" fmla="*/ 149525 w 149572"/>
              <a:gd name="connsiteY9" fmla="*/ 126207 h 3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572" h="324169">
                <a:moveTo>
                  <a:pt x="149525" y="126207"/>
                </a:moveTo>
                <a:cubicBezTo>
                  <a:pt x="147938" y="126207"/>
                  <a:pt x="111954" y="82815"/>
                  <a:pt x="95550" y="88107"/>
                </a:cubicBezTo>
                <a:cubicBezTo>
                  <a:pt x="79146" y="93399"/>
                  <a:pt x="54275" y="147374"/>
                  <a:pt x="51100" y="157957"/>
                </a:cubicBezTo>
                <a:cubicBezTo>
                  <a:pt x="47925" y="168540"/>
                  <a:pt x="80733" y="136261"/>
                  <a:pt x="76500" y="151607"/>
                </a:cubicBezTo>
                <a:cubicBezTo>
                  <a:pt x="72267" y="166953"/>
                  <a:pt x="38400" y="221457"/>
                  <a:pt x="25700" y="250032"/>
                </a:cubicBezTo>
                <a:cubicBezTo>
                  <a:pt x="13000" y="278607"/>
                  <a:pt x="-2346" y="332582"/>
                  <a:pt x="300" y="323057"/>
                </a:cubicBezTo>
                <a:cubicBezTo>
                  <a:pt x="2946" y="313532"/>
                  <a:pt x="26758" y="246328"/>
                  <a:pt x="41575" y="192882"/>
                </a:cubicBezTo>
                <a:cubicBezTo>
                  <a:pt x="56392" y="139436"/>
                  <a:pt x="78617" y="19844"/>
                  <a:pt x="89200" y="2382"/>
                </a:cubicBezTo>
                <a:cubicBezTo>
                  <a:pt x="99783" y="-15081"/>
                  <a:pt x="97667" y="68528"/>
                  <a:pt x="105075" y="88107"/>
                </a:cubicBezTo>
                <a:cubicBezTo>
                  <a:pt x="112483" y="107686"/>
                  <a:pt x="151112" y="126207"/>
                  <a:pt x="149525" y="126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1A92D521-AECC-1529-B651-EDDEE08EC02F}"/>
              </a:ext>
            </a:extLst>
          </p:cNvPr>
          <p:cNvSpPr/>
          <p:nvPr/>
        </p:nvSpPr>
        <p:spPr>
          <a:xfrm>
            <a:off x="6552665" y="4097903"/>
            <a:ext cx="181993" cy="578562"/>
          </a:xfrm>
          <a:custGeom>
            <a:avLst/>
            <a:gdLst>
              <a:gd name="connsiteX0" fmla="*/ 181510 w 181993"/>
              <a:gd name="connsiteY0" fmla="*/ 1022 h 578562"/>
              <a:gd name="connsiteX1" fmla="*/ 86260 w 181993"/>
              <a:gd name="connsiteY1" fmla="*/ 220097 h 578562"/>
              <a:gd name="connsiteX2" fmla="*/ 44985 w 181993"/>
              <a:gd name="connsiteY2" fmla="*/ 569347 h 578562"/>
              <a:gd name="connsiteX3" fmla="*/ 48160 w 181993"/>
              <a:gd name="connsiteY3" fmla="*/ 435997 h 578562"/>
              <a:gd name="connsiteX4" fmla="*/ 38635 w 181993"/>
              <a:gd name="connsiteY4" fmla="*/ 1022 h 578562"/>
              <a:gd name="connsiteX5" fmla="*/ 535 w 181993"/>
              <a:gd name="connsiteY5" fmla="*/ 543947 h 578562"/>
              <a:gd name="connsiteX6" fmla="*/ 70385 w 181993"/>
              <a:gd name="connsiteY6" fmla="*/ 207397 h 578562"/>
              <a:gd name="connsiteX7" fmla="*/ 41810 w 181993"/>
              <a:gd name="connsiteY7" fmla="*/ 305822 h 578562"/>
              <a:gd name="connsiteX8" fmla="*/ 181510 w 181993"/>
              <a:gd name="connsiteY8" fmla="*/ 1022 h 57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993" h="578562">
                <a:moveTo>
                  <a:pt x="181510" y="1022"/>
                </a:moveTo>
                <a:cubicBezTo>
                  <a:pt x="188918" y="-13265"/>
                  <a:pt x="109014" y="125376"/>
                  <a:pt x="86260" y="220097"/>
                </a:cubicBezTo>
                <a:cubicBezTo>
                  <a:pt x="63506" y="314818"/>
                  <a:pt x="51335" y="533364"/>
                  <a:pt x="44985" y="569347"/>
                </a:cubicBezTo>
                <a:cubicBezTo>
                  <a:pt x="38635" y="605330"/>
                  <a:pt x="49218" y="530718"/>
                  <a:pt x="48160" y="435997"/>
                </a:cubicBezTo>
                <a:cubicBezTo>
                  <a:pt x="47102" y="341276"/>
                  <a:pt x="46572" y="-16970"/>
                  <a:pt x="38635" y="1022"/>
                </a:cubicBezTo>
                <a:cubicBezTo>
                  <a:pt x="30697" y="19014"/>
                  <a:pt x="-4757" y="509551"/>
                  <a:pt x="535" y="543947"/>
                </a:cubicBezTo>
                <a:cubicBezTo>
                  <a:pt x="5827" y="578343"/>
                  <a:pt x="63506" y="247084"/>
                  <a:pt x="70385" y="207397"/>
                </a:cubicBezTo>
                <a:cubicBezTo>
                  <a:pt x="77264" y="167710"/>
                  <a:pt x="25406" y="343922"/>
                  <a:pt x="41810" y="305822"/>
                </a:cubicBezTo>
                <a:cubicBezTo>
                  <a:pt x="58214" y="267722"/>
                  <a:pt x="174102" y="15309"/>
                  <a:pt x="181510" y="1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46F85C4A-2F32-AFF9-DEFC-09E452098168}"/>
              </a:ext>
            </a:extLst>
          </p:cNvPr>
          <p:cNvSpPr/>
          <p:nvPr/>
        </p:nvSpPr>
        <p:spPr>
          <a:xfrm>
            <a:off x="6937190" y="4034060"/>
            <a:ext cx="546433" cy="140447"/>
          </a:xfrm>
          <a:custGeom>
            <a:avLst/>
            <a:gdLst>
              <a:gd name="connsiteX0" fmla="*/ 185 w 546433"/>
              <a:gd name="connsiteY0" fmla="*/ 36290 h 140447"/>
              <a:gd name="connsiteX1" fmla="*/ 260535 w 546433"/>
              <a:gd name="connsiteY1" fmla="*/ 7715 h 140447"/>
              <a:gd name="connsiteX2" fmla="*/ 539935 w 546433"/>
              <a:gd name="connsiteY2" fmla="*/ 137890 h 140447"/>
              <a:gd name="connsiteX3" fmla="*/ 438335 w 546433"/>
              <a:gd name="connsiteY3" fmla="*/ 87090 h 140447"/>
              <a:gd name="connsiteX4" fmla="*/ 222435 w 546433"/>
              <a:gd name="connsiteY4" fmla="*/ 1365 h 140447"/>
              <a:gd name="connsiteX5" fmla="*/ 185 w 546433"/>
              <a:gd name="connsiteY5" fmla="*/ 36290 h 14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433" h="140447">
                <a:moveTo>
                  <a:pt x="185" y="36290"/>
                </a:moveTo>
                <a:cubicBezTo>
                  <a:pt x="6535" y="37348"/>
                  <a:pt x="170577" y="-9218"/>
                  <a:pt x="260535" y="7715"/>
                </a:cubicBezTo>
                <a:cubicBezTo>
                  <a:pt x="350493" y="24648"/>
                  <a:pt x="510302" y="124661"/>
                  <a:pt x="539935" y="137890"/>
                </a:cubicBezTo>
                <a:cubicBezTo>
                  <a:pt x="569568" y="151119"/>
                  <a:pt x="491252" y="109844"/>
                  <a:pt x="438335" y="87090"/>
                </a:cubicBezTo>
                <a:cubicBezTo>
                  <a:pt x="385418" y="64336"/>
                  <a:pt x="292814" y="10890"/>
                  <a:pt x="222435" y="1365"/>
                </a:cubicBezTo>
                <a:cubicBezTo>
                  <a:pt x="152056" y="-8160"/>
                  <a:pt x="-6165" y="35232"/>
                  <a:pt x="185" y="36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3681D5E6-26DA-0B59-6FA0-1572602BBCB7}"/>
              </a:ext>
            </a:extLst>
          </p:cNvPr>
          <p:cNvSpPr/>
          <p:nvPr/>
        </p:nvSpPr>
        <p:spPr>
          <a:xfrm>
            <a:off x="5917829" y="4549712"/>
            <a:ext cx="137069" cy="822782"/>
          </a:xfrm>
          <a:custGeom>
            <a:avLst/>
            <a:gdLst>
              <a:gd name="connsiteX0" fmla="*/ 136896 w 137069"/>
              <a:gd name="connsiteY0" fmla="*/ 28638 h 822782"/>
              <a:gd name="connsiteX1" fmla="*/ 89271 w 137069"/>
              <a:gd name="connsiteY1" fmla="*/ 565213 h 822782"/>
              <a:gd name="connsiteX2" fmla="*/ 79746 w 137069"/>
              <a:gd name="connsiteY2" fmla="*/ 816038 h 822782"/>
              <a:gd name="connsiteX3" fmla="*/ 51171 w 137069"/>
              <a:gd name="connsiteY3" fmla="*/ 682688 h 822782"/>
              <a:gd name="connsiteX4" fmla="*/ 371 w 137069"/>
              <a:gd name="connsiteY4" fmla="*/ 63 h 822782"/>
              <a:gd name="connsiteX5" fmla="*/ 79746 w 137069"/>
              <a:gd name="connsiteY5" fmla="*/ 723963 h 822782"/>
              <a:gd name="connsiteX6" fmla="*/ 54346 w 137069"/>
              <a:gd name="connsiteY6" fmla="*/ 92138 h 822782"/>
              <a:gd name="connsiteX7" fmla="*/ 70221 w 137069"/>
              <a:gd name="connsiteY7" fmla="*/ 666813 h 822782"/>
              <a:gd name="connsiteX8" fmla="*/ 136896 w 137069"/>
              <a:gd name="connsiteY8" fmla="*/ 28638 h 82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069" h="822782">
                <a:moveTo>
                  <a:pt x="136896" y="28638"/>
                </a:moveTo>
                <a:cubicBezTo>
                  <a:pt x="140071" y="11705"/>
                  <a:pt x="98796" y="433980"/>
                  <a:pt x="89271" y="565213"/>
                </a:cubicBezTo>
                <a:cubicBezTo>
                  <a:pt x="79746" y="696446"/>
                  <a:pt x="86096" y="796459"/>
                  <a:pt x="79746" y="816038"/>
                </a:cubicBezTo>
                <a:cubicBezTo>
                  <a:pt x="73396" y="835617"/>
                  <a:pt x="64400" y="818684"/>
                  <a:pt x="51171" y="682688"/>
                </a:cubicBezTo>
                <a:cubicBezTo>
                  <a:pt x="37942" y="546692"/>
                  <a:pt x="-4391" y="-6816"/>
                  <a:pt x="371" y="63"/>
                </a:cubicBezTo>
                <a:cubicBezTo>
                  <a:pt x="5133" y="6942"/>
                  <a:pt x="70750" y="708617"/>
                  <a:pt x="79746" y="723963"/>
                </a:cubicBezTo>
                <a:cubicBezTo>
                  <a:pt x="88742" y="739309"/>
                  <a:pt x="55933" y="101663"/>
                  <a:pt x="54346" y="92138"/>
                </a:cubicBezTo>
                <a:cubicBezTo>
                  <a:pt x="52758" y="82613"/>
                  <a:pt x="56463" y="674221"/>
                  <a:pt x="70221" y="666813"/>
                </a:cubicBezTo>
                <a:cubicBezTo>
                  <a:pt x="83979" y="659405"/>
                  <a:pt x="133721" y="45571"/>
                  <a:pt x="136896" y="28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EC13DDD3-3E81-F96C-2285-256758689815}"/>
              </a:ext>
            </a:extLst>
          </p:cNvPr>
          <p:cNvSpPr/>
          <p:nvPr/>
        </p:nvSpPr>
        <p:spPr>
          <a:xfrm>
            <a:off x="6391119" y="4390575"/>
            <a:ext cx="79670" cy="599113"/>
          </a:xfrm>
          <a:custGeom>
            <a:avLst/>
            <a:gdLst>
              <a:gd name="connsiteX0" fmla="*/ 79531 w 79670"/>
              <a:gd name="connsiteY0" fmla="*/ 29025 h 599113"/>
              <a:gd name="connsiteX1" fmla="*/ 22381 w 79670"/>
              <a:gd name="connsiteY1" fmla="*/ 571950 h 599113"/>
              <a:gd name="connsiteX2" fmla="*/ 28731 w 79670"/>
              <a:gd name="connsiteY2" fmla="*/ 464000 h 599113"/>
              <a:gd name="connsiteX3" fmla="*/ 31906 w 79670"/>
              <a:gd name="connsiteY3" fmla="*/ 450 h 599113"/>
              <a:gd name="connsiteX4" fmla="*/ 3331 w 79670"/>
              <a:gd name="connsiteY4" fmla="*/ 371925 h 599113"/>
              <a:gd name="connsiteX5" fmla="*/ 79531 w 79670"/>
              <a:gd name="connsiteY5" fmla="*/ 29025 h 59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70" h="599113">
                <a:moveTo>
                  <a:pt x="79531" y="29025"/>
                </a:moveTo>
                <a:cubicBezTo>
                  <a:pt x="82706" y="62362"/>
                  <a:pt x="30848" y="499454"/>
                  <a:pt x="22381" y="571950"/>
                </a:cubicBezTo>
                <a:cubicBezTo>
                  <a:pt x="13914" y="644446"/>
                  <a:pt x="27144" y="559250"/>
                  <a:pt x="28731" y="464000"/>
                </a:cubicBezTo>
                <a:cubicBezTo>
                  <a:pt x="30318" y="368750"/>
                  <a:pt x="36139" y="15796"/>
                  <a:pt x="31906" y="450"/>
                </a:cubicBezTo>
                <a:cubicBezTo>
                  <a:pt x="27673" y="-14896"/>
                  <a:pt x="-11486" y="367162"/>
                  <a:pt x="3331" y="371925"/>
                </a:cubicBezTo>
                <a:cubicBezTo>
                  <a:pt x="18148" y="376688"/>
                  <a:pt x="76356" y="-4312"/>
                  <a:pt x="79531" y="29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18BF3DDC-C88E-FBFC-02F3-BFF28F7E6640}"/>
              </a:ext>
            </a:extLst>
          </p:cNvPr>
          <p:cNvSpPr/>
          <p:nvPr/>
        </p:nvSpPr>
        <p:spPr>
          <a:xfrm>
            <a:off x="6822808" y="5889380"/>
            <a:ext cx="236769" cy="222802"/>
          </a:xfrm>
          <a:custGeom>
            <a:avLst/>
            <a:gdLst>
              <a:gd name="connsiteX0" fmla="*/ 267 w 236769"/>
              <a:gd name="connsiteY0" fmla="*/ 124070 h 222802"/>
              <a:gd name="connsiteX1" fmla="*/ 228867 w 236769"/>
              <a:gd name="connsiteY1" fmla="*/ 222495 h 222802"/>
              <a:gd name="connsiteX2" fmla="*/ 178067 w 236769"/>
              <a:gd name="connsiteY2" fmla="*/ 149470 h 222802"/>
              <a:gd name="connsiteX3" fmla="*/ 117742 w 236769"/>
              <a:gd name="connsiteY3" fmla="*/ 245 h 222802"/>
              <a:gd name="connsiteX4" fmla="*/ 181242 w 236769"/>
              <a:gd name="connsiteY4" fmla="*/ 187570 h 222802"/>
              <a:gd name="connsiteX5" fmla="*/ 267 w 236769"/>
              <a:gd name="connsiteY5" fmla="*/ 124070 h 22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769" h="222802">
                <a:moveTo>
                  <a:pt x="267" y="124070"/>
                </a:moveTo>
                <a:cubicBezTo>
                  <a:pt x="8204" y="129891"/>
                  <a:pt x="199234" y="218262"/>
                  <a:pt x="228867" y="222495"/>
                </a:cubicBezTo>
                <a:cubicBezTo>
                  <a:pt x="258500" y="226728"/>
                  <a:pt x="196588" y="186512"/>
                  <a:pt x="178067" y="149470"/>
                </a:cubicBezTo>
                <a:cubicBezTo>
                  <a:pt x="159546" y="112428"/>
                  <a:pt x="117213" y="-6105"/>
                  <a:pt x="117742" y="245"/>
                </a:cubicBezTo>
                <a:cubicBezTo>
                  <a:pt x="118271" y="6595"/>
                  <a:pt x="198704" y="165345"/>
                  <a:pt x="181242" y="187570"/>
                </a:cubicBezTo>
                <a:cubicBezTo>
                  <a:pt x="163780" y="209795"/>
                  <a:pt x="-7670" y="118249"/>
                  <a:pt x="267" y="124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BC63A856-7FCC-BBA5-D416-A9DE80FCA737}"/>
              </a:ext>
            </a:extLst>
          </p:cNvPr>
          <p:cNvSpPr/>
          <p:nvPr/>
        </p:nvSpPr>
        <p:spPr>
          <a:xfrm>
            <a:off x="5929485" y="6019640"/>
            <a:ext cx="480851" cy="187488"/>
          </a:xfrm>
          <a:custGeom>
            <a:avLst/>
            <a:gdLst>
              <a:gd name="connsiteX0" fmla="*/ 210965 w 480851"/>
              <a:gd name="connsiteY0" fmla="*/ 3335 h 187488"/>
              <a:gd name="connsiteX1" fmla="*/ 163340 w 480851"/>
              <a:gd name="connsiteY1" fmla="*/ 130335 h 187488"/>
              <a:gd name="connsiteX2" fmla="*/ 29990 w 480851"/>
              <a:gd name="connsiteY2" fmla="*/ 158910 h 187488"/>
              <a:gd name="connsiteX3" fmla="*/ 17290 w 480851"/>
              <a:gd name="connsiteY3" fmla="*/ 174785 h 187488"/>
              <a:gd name="connsiteX4" fmla="*/ 233190 w 480851"/>
              <a:gd name="connsiteY4" fmla="*/ 181135 h 187488"/>
              <a:gd name="connsiteX5" fmla="*/ 388765 w 480851"/>
              <a:gd name="connsiteY5" fmla="*/ 127160 h 187488"/>
              <a:gd name="connsiteX6" fmla="*/ 480840 w 480851"/>
              <a:gd name="connsiteY6" fmla="*/ 149385 h 187488"/>
              <a:gd name="connsiteX7" fmla="*/ 395115 w 480851"/>
              <a:gd name="connsiteY7" fmla="*/ 108110 h 187488"/>
              <a:gd name="connsiteX8" fmla="*/ 404640 w 480851"/>
              <a:gd name="connsiteY8" fmla="*/ 16035 h 187488"/>
              <a:gd name="connsiteX9" fmla="*/ 372890 w 480851"/>
              <a:gd name="connsiteY9" fmla="*/ 123985 h 187488"/>
              <a:gd name="connsiteX10" fmla="*/ 134765 w 480851"/>
              <a:gd name="connsiteY10" fmla="*/ 184310 h 187488"/>
              <a:gd name="connsiteX11" fmla="*/ 64915 w 480851"/>
              <a:gd name="connsiteY11" fmla="*/ 171610 h 187488"/>
              <a:gd name="connsiteX12" fmla="*/ 163340 w 480851"/>
              <a:gd name="connsiteY12" fmla="*/ 108110 h 187488"/>
              <a:gd name="connsiteX13" fmla="*/ 112540 w 480851"/>
              <a:gd name="connsiteY13" fmla="*/ 160 h 187488"/>
              <a:gd name="connsiteX14" fmla="*/ 153815 w 480851"/>
              <a:gd name="connsiteY14" fmla="*/ 82710 h 187488"/>
              <a:gd name="connsiteX15" fmla="*/ 210965 w 480851"/>
              <a:gd name="connsiteY15" fmla="*/ 3335 h 18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0851" h="187488">
                <a:moveTo>
                  <a:pt x="210965" y="3335"/>
                </a:moveTo>
                <a:cubicBezTo>
                  <a:pt x="212553" y="11273"/>
                  <a:pt x="193502" y="104406"/>
                  <a:pt x="163340" y="130335"/>
                </a:cubicBezTo>
                <a:cubicBezTo>
                  <a:pt x="133178" y="156264"/>
                  <a:pt x="54332" y="151502"/>
                  <a:pt x="29990" y="158910"/>
                </a:cubicBezTo>
                <a:cubicBezTo>
                  <a:pt x="5648" y="166318"/>
                  <a:pt x="-16577" y="171081"/>
                  <a:pt x="17290" y="174785"/>
                </a:cubicBezTo>
                <a:cubicBezTo>
                  <a:pt x="51157" y="178489"/>
                  <a:pt x="171278" y="189072"/>
                  <a:pt x="233190" y="181135"/>
                </a:cubicBezTo>
                <a:cubicBezTo>
                  <a:pt x="295102" y="173198"/>
                  <a:pt x="347490" y="132452"/>
                  <a:pt x="388765" y="127160"/>
                </a:cubicBezTo>
                <a:cubicBezTo>
                  <a:pt x="430040" y="121868"/>
                  <a:pt x="479782" y="152560"/>
                  <a:pt x="480840" y="149385"/>
                </a:cubicBezTo>
                <a:cubicBezTo>
                  <a:pt x="481898" y="146210"/>
                  <a:pt x="407815" y="130335"/>
                  <a:pt x="395115" y="108110"/>
                </a:cubicBezTo>
                <a:cubicBezTo>
                  <a:pt x="382415" y="85885"/>
                  <a:pt x="408344" y="13389"/>
                  <a:pt x="404640" y="16035"/>
                </a:cubicBezTo>
                <a:cubicBezTo>
                  <a:pt x="400936" y="18681"/>
                  <a:pt x="417869" y="95939"/>
                  <a:pt x="372890" y="123985"/>
                </a:cubicBezTo>
                <a:cubicBezTo>
                  <a:pt x="327911" y="152031"/>
                  <a:pt x="186094" y="176373"/>
                  <a:pt x="134765" y="184310"/>
                </a:cubicBezTo>
                <a:cubicBezTo>
                  <a:pt x="83436" y="192248"/>
                  <a:pt x="60152" y="184310"/>
                  <a:pt x="64915" y="171610"/>
                </a:cubicBezTo>
                <a:cubicBezTo>
                  <a:pt x="69678" y="158910"/>
                  <a:pt x="155402" y="136685"/>
                  <a:pt x="163340" y="108110"/>
                </a:cubicBezTo>
                <a:cubicBezTo>
                  <a:pt x="171278" y="79535"/>
                  <a:pt x="114127" y="4393"/>
                  <a:pt x="112540" y="160"/>
                </a:cubicBezTo>
                <a:cubicBezTo>
                  <a:pt x="110953" y="-4073"/>
                  <a:pt x="140057" y="76889"/>
                  <a:pt x="153815" y="82710"/>
                </a:cubicBezTo>
                <a:cubicBezTo>
                  <a:pt x="167573" y="88531"/>
                  <a:pt x="209377" y="-4603"/>
                  <a:pt x="210965" y="3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5E0C021B-1E4F-9C1F-99EF-E76F894DB0C8}"/>
              </a:ext>
            </a:extLst>
          </p:cNvPr>
          <p:cNvSpPr/>
          <p:nvPr/>
        </p:nvSpPr>
        <p:spPr>
          <a:xfrm>
            <a:off x="5222817" y="5416060"/>
            <a:ext cx="127169" cy="359448"/>
          </a:xfrm>
          <a:custGeom>
            <a:avLst/>
            <a:gdLst>
              <a:gd name="connsiteX0" fmla="*/ 58 w 127169"/>
              <a:gd name="connsiteY0" fmla="*/ 232265 h 359448"/>
              <a:gd name="connsiteX1" fmla="*/ 101658 w 127169"/>
              <a:gd name="connsiteY1" fmla="*/ 330690 h 359448"/>
              <a:gd name="connsiteX2" fmla="*/ 101658 w 127169"/>
              <a:gd name="connsiteY2" fmla="*/ 352915 h 359448"/>
              <a:gd name="connsiteX3" fmla="*/ 127058 w 127169"/>
              <a:gd name="connsiteY3" fmla="*/ 229090 h 359448"/>
              <a:gd name="connsiteX4" fmla="*/ 111183 w 127169"/>
              <a:gd name="connsiteY4" fmla="*/ 490 h 359448"/>
              <a:gd name="connsiteX5" fmla="*/ 117533 w 127169"/>
              <a:gd name="connsiteY5" fmla="*/ 295765 h 359448"/>
              <a:gd name="connsiteX6" fmla="*/ 58 w 127169"/>
              <a:gd name="connsiteY6" fmla="*/ 232265 h 35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69" h="359448">
                <a:moveTo>
                  <a:pt x="58" y="232265"/>
                </a:moveTo>
                <a:cubicBezTo>
                  <a:pt x="-2588" y="238086"/>
                  <a:pt x="84725" y="310582"/>
                  <a:pt x="101658" y="330690"/>
                </a:cubicBezTo>
                <a:cubicBezTo>
                  <a:pt x="118591" y="350798"/>
                  <a:pt x="97425" y="369848"/>
                  <a:pt x="101658" y="352915"/>
                </a:cubicBezTo>
                <a:cubicBezTo>
                  <a:pt x="105891" y="335982"/>
                  <a:pt x="125471" y="287827"/>
                  <a:pt x="127058" y="229090"/>
                </a:cubicBezTo>
                <a:cubicBezTo>
                  <a:pt x="128645" y="170353"/>
                  <a:pt x="112770" y="-10622"/>
                  <a:pt x="111183" y="490"/>
                </a:cubicBezTo>
                <a:cubicBezTo>
                  <a:pt x="109596" y="11602"/>
                  <a:pt x="139758" y="253961"/>
                  <a:pt x="117533" y="295765"/>
                </a:cubicBezTo>
                <a:cubicBezTo>
                  <a:pt x="95308" y="337569"/>
                  <a:pt x="2704" y="226444"/>
                  <a:pt x="58" y="232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B77602B9-25C4-0363-8541-CAF53C929635}"/>
              </a:ext>
            </a:extLst>
          </p:cNvPr>
          <p:cNvSpPr/>
          <p:nvPr/>
        </p:nvSpPr>
        <p:spPr>
          <a:xfrm>
            <a:off x="7003440" y="4895463"/>
            <a:ext cx="262961" cy="642735"/>
          </a:xfrm>
          <a:custGeom>
            <a:avLst/>
            <a:gdLst>
              <a:gd name="connsiteX0" fmla="*/ 45060 w 262961"/>
              <a:gd name="connsiteY0" fmla="*/ 298837 h 642735"/>
              <a:gd name="connsiteX1" fmla="*/ 83160 w 262961"/>
              <a:gd name="connsiteY1" fmla="*/ 533787 h 642735"/>
              <a:gd name="connsiteX2" fmla="*/ 64110 w 262961"/>
              <a:gd name="connsiteY2" fmla="*/ 641737 h 642735"/>
              <a:gd name="connsiteX3" fmla="*/ 99035 w 262961"/>
              <a:gd name="connsiteY3" fmla="*/ 476637 h 642735"/>
              <a:gd name="connsiteX4" fmla="*/ 178410 w 262961"/>
              <a:gd name="connsiteY4" fmla="*/ 187712 h 642735"/>
              <a:gd name="connsiteX5" fmla="*/ 610 w 262961"/>
              <a:gd name="connsiteY5" fmla="*/ 387 h 642735"/>
              <a:gd name="connsiteX6" fmla="*/ 251435 w 262961"/>
              <a:gd name="connsiteY6" fmla="*/ 235337 h 642735"/>
              <a:gd name="connsiteX7" fmla="*/ 210160 w 262961"/>
              <a:gd name="connsiteY7" fmla="*/ 235337 h 642735"/>
              <a:gd name="connsiteX8" fmla="*/ 114910 w 262961"/>
              <a:gd name="connsiteY8" fmla="*/ 495687 h 642735"/>
              <a:gd name="connsiteX9" fmla="*/ 45060 w 262961"/>
              <a:gd name="connsiteY9" fmla="*/ 298837 h 64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961" h="642735">
                <a:moveTo>
                  <a:pt x="45060" y="298837"/>
                </a:moveTo>
                <a:cubicBezTo>
                  <a:pt x="39768" y="305187"/>
                  <a:pt x="79985" y="476637"/>
                  <a:pt x="83160" y="533787"/>
                </a:cubicBezTo>
                <a:cubicBezTo>
                  <a:pt x="86335" y="590937"/>
                  <a:pt x="61464" y="651262"/>
                  <a:pt x="64110" y="641737"/>
                </a:cubicBezTo>
                <a:cubicBezTo>
                  <a:pt x="66756" y="632212"/>
                  <a:pt x="79985" y="552308"/>
                  <a:pt x="99035" y="476637"/>
                </a:cubicBezTo>
                <a:cubicBezTo>
                  <a:pt x="118085" y="400966"/>
                  <a:pt x="194814" y="267087"/>
                  <a:pt x="178410" y="187712"/>
                </a:cubicBezTo>
                <a:cubicBezTo>
                  <a:pt x="162006" y="108337"/>
                  <a:pt x="-11561" y="-7550"/>
                  <a:pt x="610" y="387"/>
                </a:cubicBezTo>
                <a:cubicBezTo>
                  <a:pt x="12781" y="8324"/>
                  <a:pt x="216510" y="196179"/>
                  <a:pt x="251435" y="235337"/>
                </a:cubicBezTo>
                <a:cubicBezTo>
                  <a:pt x="286360" y="274495"/>
                  <a:pt x="232914" y="191945"/>
                  <a:pt x="210160" y="235337"/>
                </a:cubicBezTo>
                <a:cubicBezTo>
                  <a:pt x="187406" y="278729"/>
                  <a:pt x="140839" y="478225"/>
                  <a:pt x="114910" y="495687"/>
                </a:cubicBezTo>
                <a:cubicBezTo>
                  <a:pt x="88981" y="513149"/>
                  <a:pt x="50352" y="292487"/>
                  <a:pt x="45060" y="298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C8578661-0800-E9F1-D744-01E28056077C}"/>
              </a:ext>
            </a:extLst>
          </p:cNvPr>
          <p:cNvSpPr/>
          <p:nvPr/>
        </p:nvSpPr>
        <p:spPr>
          <a:xfrm>
            <a:off x="6115049" y="6981701"/>
            <a:ext cx="213052" cy="371686"/>
          </a:xfrm>
          <a:custGeom>
            <a:avLst/>
            <a:gdLst>
              <a:gd name="connsiteX0" fmla="*/ 177801 w 213052"/>
              <a:gd name="connsiteY0" fmla="*/ 104899 h 371686"/>
              <a:gd name="connsiteX1" fmla="*/ 149226 w 213052"/>
              <a:gd name="connsiteY1" fmla="*/ 228724 h 371686"/>
              <a:gd name="connsiteX2" fmla="*/ 168276 w 213052"/>
              <a:gd name="connsiteY2" fmla="*/ 266824 h 371686"/>
              <a:gd name="connsiteX3" fmla="*/ 212726 w 213052"/>
              <a:gd name="connsiteY3" fmla="*/ 371599 h 371686"/>
              <a:gd name="connsiteX4" fmla="*/ 142876 w 213052"/>
              <a:gd name="connsiteY4" fmla="*/ 247774 h 371686"/>
              <a:gd name="connsiteX5" fmla="*/ 1 w 213052"/>
              <a:gd name="connsiteY5" fmla="*/ 124 h 371686"/>
              <a:gd name="connsiteX6" fmla="*/ 146051 w 213052"/>
              <a:gd name="connsiteY6" fmla="*/ 212849 h 371686"/>
              <a:gd name="connsiteX7" fmla="*/ 177801 w 213052"/>
              <a:gd name="connsiteY7" fmla="*/ 104899 h 37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052" h="371686">
                <a:moveTo>
                  <a:pt x="177801" y="104899"/>
                </a:moveTo>
                <a:cubicBezTo>
                  <a:pt x="178330" y="107545"/>
                  <a:pt x="150813" y="201737"/>
                  <a:pt x="149226" y="228724"/>
                </a:cubicBezTo>
                <a:cubicBezTo>
                  <a:pt x="147639" y="255711"/>
                  <a:pt x="157693" y="243012"/>
                  <a:pt x="168276" y="266824"/>
                </a:cubicBezTo>
                <a:cubicBezTo>
                  <a:pt x="178859" y="290636"/>
                  <a:pt x="216959" y="374774"/>
                  <a:pt x="212726" y="371599"/>
                </a:cubicBezTo>
                <a:cubicBezTo>
                  <a:pt x="208493" y="368424"/>
                  <a:pt x="178330" y="309687"/>
                  <a:pt x="142876" y="247774"/>
                </a:cubicBezTo>
                <a:cubicBezTo>
                  <a:pt x="107422" y="185862"/>
                  <a:pt x="-528" y="5945"/>
                  <a:pt x="1" y="124"/>
                </a:cubicBezTo>
                <a:cubicBezTo>
                  <a:pt x="530" y="-5697"/>
                  <a:pt x="116418" y="194328"/>
                  <a:pt x="146051" y="212849"/>
                </a:cubicBezTo>
                <a:cubicBezTo>
                  <a:pt x="175684" y="231370"/>
                  <a:pt x="177272" y="102253"/>
                  <a:pt x="177801" y="104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AD40E6D7-4D92-675C-1D50-642A480E30D4}"/>
              </a:ext>
            </a:extLst>
          </p:cNvPr>
          <p:cNvSpPr/>
          <p:nvPr/>
        </p:nvSpPr>
        <p:spPr>
          <a:xfrm>
            <a:off x="7201668" y="6103365"/>
            <a:ext cx="170682" cy="505561"/>
          </a:xfrm>
          <a:custGeom>
            <a:avLst/>
            <a:gdLst>
              <a:gd name="connsiteX0" fmla="*/ 170682 w 170682"/>
              <a:gd name="connsiteY0" fmla="*/ 78360 h 505561"/>
              <a:gd name="connsiteX1" fmla="*/ 50032 w 170682"/>
              <a:gd name="connsiteY1" fmla="*/ 281560 h 505561"/>
              <a:gd name="connsiteX2" fmla="*/ 2407 w 170682"/>
              <a:gd name="connsiteY2" fmla="*/ 497460 h 505561"/>
              <a:gd name="connsiteX3" fmla="*/ 18282 w 170682"/>
              <a:gd name="connsiteY3" fmla="*/ 414910 h 505561"/>
              <a:gd name="connsiteX4" fmla="*/ 113532 w 170682"/>
              <a:gd name="connsiteY4" fmla="*/ 2160 h 505561"/>
              <a:gd name="connsiteX5" fmla="*/ 50032 w 170682"/>
              <a:gd name="connsiteY5" fmla="*/ 246635 h 505561"/>
              <a:gd name="connsiteX6" fmla="*/ 170682 w 170682"/>
              <a:gd name="connsiteY6" fmla="*/ 78360 h 50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682" h="505561">
                <a:moveTo>
                  <a:pt x="170682" y="78360"/>
                </a:moveTo>
                <a:cubicBezTo>
                  <a:pt x="170682" y="84181"/>
                  <a:pt x="78078" y="211710"/>
                  <a:pt x="50032" y="281560"/>
                </a:cubicBezTo>
                <a:cubicBezTo>
                  <a:pt x="21986" y="351410"/>
                  <a:pt x="7699" y="475235"/>
                  <a:pt x="2407" y="497460"/>
                </a:cubicBezTo>
                <a:cubicBezTo>
                  <a:pt x="-2885" y="519685"/>
                  <a:pt x="-239" y="497460"/>
                  <a:pt x="18282" y="414910"/>
                </a:cubicBezTo>
                <a:cubicBezTo>
                  <a:pt x="36803" y="332360"/>
                  <a:pt x="108240" y="30206"/>
                  <a:pt x="113532" y="2160"/>
                </a:cubicBezTo>
                <a:cubicBezTo>
                  <a:pt x="118824" y="-25886"/>
                  <a:pt x="41565" y="228114"/>
                  <a:pt x="50032" y="246635"/>
                </a:cubicBezTo>
                <a:cubicBezTo>
                  <a:pt x="58499" y="265156"/>
                  <a:pt x="170682" y="72539"/>
                  <a:pt x="170682" y="78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9EC6EF9F-82B3-03DA-DE81-6FC6E3058E15}"/>
              </a:ext>
            </a:extLst>
          </p:cNvPr>
          <p:cNvSpPr/>
          <p:nvPr/>
        </p:nvSpPr>
        <p:spPr>
          <a:xfrm>
            <a:off x="5349849" y="6423024"/>
            <a:ext cx="98441" cy="273380"/>
          </a:xfrm>
          <a:custGeom>
            <a:avLst/>
            <a:gdLst>
              <a:gd name="connsiteX0" fmla="*/ 26 w 98441"/>
              <a:gd name="connsiteY0" fmla="*/ 1 h 273380"/>
              <a:gd name="connsiteX1" fmla="*/ 82576 w 98441"/>
              <a:gd name="connsiteY1" fmla="*/ 187326 h 273380"/>
              <a:gd name="connsiteX2" fmla="*/ 85751 w 98441"/>
              <a:gd name="connsiteY2" fmla="*/ 273051 h 273380"/>
              <a:gd name="connsiteX3" fmla="*/ 85751 w 98441"/>
              <a:gd name="connsiteY3" fmla="*/ 215901 h 273380"/>
              <a:gd name="connsiteX4" fmla="*/ 92101 w 98441"/>
              <a:gd name="connsiteY4" fmla="*/ 190501 h 273380"/>
              <a:gd name="connsiteX5" fmla="*/ 26 w 98441"/>
              <a:gd name="connsiteY5" fmla="*/ 1 h 2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41" h="273380">
                <a:moveTo>
                  <a:pt x="26" y="1"/>
                </a:moveTo>
                <a:cubicBezTo>
                  <a:pt x="-1561" y="-528"/>
                  <a:pt x="68289" y="141818"/>
                  <a:pt x="82576" y="187326"/>
                </a:cubicBezTo>
                <a:cubicBezTo>
                  <a:pt x="96864" y="232834"/>
                  <a:pt x="85222" y="268289"/>
                  <a:pt x="85751" y="273051"/>
                </a:cubicBezTo>
                <a:cubicBezTo>
                  <a:pt x="86280" y="277814"/>
                  <a:pt x="84693" y="229659"/>
                  <a:pt x="85751" y="215901"/>
                </a:cubicBezTo>
                <a:cubicBezTo>
                  <a:pt x="86809" y="202143"/>
                  <a:pt x="109034" y="226484"/>
                  <a:pt x="92101" y="190501"/>
                </a:cubicBezTo>
                <a:cubicBezTo>
                  <a:pt x="75168" y="154518"/>
                  <a:pt x="1613" y="530"/>
                  <a:pt x="2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84457CE6-24EE-5387-59C1-43721734B1F0}"/>
              </a:ext>
            </a:extLst>
          </p:cNvPr>
          <p:cNvSpPr/>
          <p:nvPr/>
        </p:nvSpPr>
        <p:spPr>
          <a:xfrm>
            <a:off x="5568938" y="6054357"/>
            <a:ext cx="88902" cy="102565"/>
          </a:xfrm>
          <a:custGeom>
            <a:avLst/>
            <a:gdLst>
              <a:gd name="connsiteX0" fmla="*/ 12 w 88902"/>
              <a:gd name="connsiteY0" fmla="*/ 368 h 102565"/>
              <a:gd name="connsiteX1" fmla="*/ 76212 w 88902"/>
              <a:gd name="connsiteY1" fmla="*/ 70218 h 102565"/>
              <a:gd name="connsiteX2" fmla="*/ 76212 w 88902"/>
              <a:gd name="connsiteY2" fmla="*/ 101968 h 102565"/>
              <a:gd name="connsiteX3" fmla="*/ 82562 w 88902"/>
              <a:gd name="connsiteY3" fmla="*/ 44818 h 102565"/>
              <a:gd name="connsiteX4" fmla="*/ 12 w 88902"/>
              <a:gd name="connsiteY4" fmla="*/ 368 h 10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2" h="102565">
                <a:moveTo>
                  <a:pt x="12" y="368"/>
                </a:moveTo>
                <a:cubicBezTo>
                  <a:pt x="-1046" y="4601"/>
                  <a:pt x="63512" y="53285"/>
                  <a:pt x="76212" y="70218"/>
                </a:cubicBezTo>
                <a:cubicBezTo>
                  <a:pt x="88912" y="87151"/>
                  <a:pt x="75154" y="106201"/>
                  <a:pt x="76212" y="101968"/>
                </a:cubicBezTo>
                <a:cubicBezTo>
                  <a:pt x="77270" y="97735"/>
                  <a:pt x="99495" y="60164"/>
                  <a:pt x="82562" y="44818"/>
                </a:cubicBezTo>
                <a:cubicBezTo>
                  <a:pt x="65629" y="29472"/>
                  <a:pt x="1070" y="-3865"/>
                  <a:pt x="12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388B4CDE-1BB8-F577-8E8B-C05EBCA0292C}"/>
              </a:ext>
            </a:extLst>
          </p:cNvPr>
          <p:cNvSpPr/>
          <p:nvPr/>
        </p:nvSpPr>
        <p:spPr>
          <a:xfrm>
            <a:off x="5098410" y="5222744"/>
            <a:ext cx="176208" cy="89657"/>
          </a:xfrm>
          <a:custGeom>
            <a:avLst/>
            <a:gdLst>
              <a:gd name="connsiteX0" fmla="*/ 640 w 176208"/>
              <a:gd name="connsiteY0" fmla="*/ 131 h 89657"/>
              <a:gd name="connsiteX1" fmla="*/ 172090 w 176208"/>
              <a:gd name="connsiteY1" fmla="*/ 85856 h 89657"/>
              <a:gd name="connsiteX2" fmla="*/ 114940 w 176208"/>
              <a:gd name="connsiteY2" fmla="*/ 66806 h 89657"/>
              <a:gd name="connsiteX3" fmla="*/ 640 w 176208"/>
              <a:gd name="connsiteY3" fmla="*/ 131 h 8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08" h="89657">
                <a:moveTo>
                  <a:pt x="640" y="131"/>
                </a:moveTo>
                <a:cubicBezTo>
                  <a:pt x="10165" y="3306"/>
                  <a:pt x="153040" y="74744"/>
                  <a:pt x="172090" y="85856"/>
                </a:cubicBezTo>
                <a:cubicBezTo>
                  <a:pt x="191140" y="96968"/>
                  <a:pt x="139282" y="81623"/>
                  <a:pt x="114940" y="66806"/>
                </a:cubicBezTo>
                <a:cubicBezTo>
                  <a:pt x="90598" y="51989"/>
                  <a:pt x="-8885" y="-3044"/>
                  <a:pt x="640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480FC2A8-521C-4A25-3739-4C01BBFB65C7}"/>
              </a:ext>
            </a:extLst>
          </p:cNvPr>
          <p:cNvSpPr/>
          <p:nvPr/>
        </p:nvSpPr>
        <p:spPr>
          <a:xfrm>
            <a:off x="5430416" y="5008495"/>
            <a:ext cx="196646" cy="206631"/>
          </a:xfrm>
          <a:custGeom>
            <a:avLst/>
            <a:gdLst>
              <a:gd name="connsiteX0" fmla="*/ 2009 w 196646"/>
              <a:gd name="connsiteY0" fmla="*/ 204855 h 206631"/>
              <a:gd name="connsiteX1" fmla="*/ 195684 w 196646"/>
              <a:gd name="connsiteY1" fmla="*/ 1655 h 206631"/>
              <a:gd name="connsiteX2" fmla="*/ 81384 w 196646"/>
              <a:gd name="connsiteY2" fmla="*/ 103255 h 206631"/>
              <a:gd name="connsiteX3" fmla="*/ 94084 w 196646"/>
              <a:gd name="connsiteY3" fmla="*/ 100080 h 206631"/>
              <a:gd name="connsiteX4" fmla="*/ 2009 w 196646"/>
              <a:gd name="connsiteY4" fmla="*/ 204855 h 20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646" h="206631">
                <a:moveTo>
                  <a:pt x="2009" y="204855"/>
                </a:moveTo>
                <a:cubicBezTo>
                  <a:pt x="18942" y="188451"/>
                  <a:pt x="182455" y="18588"/>
                  <a:pt x="195684" y="1655"/>
                </a:cubicBezTo>
                <a:cubicBezTo>
                  <a:pt x="208913" y="-15278"/>
                  <a:pt x="81384" y="103255"/>
                  <a:pt x="81384" y="103255"/>
                </a:cubicBezTo>
                <a:cubicBezTo>
                  <a:pt x="64451" y="119659"/>
                  <a:pt x="107842" y="81030"/>
                  <a:pt x="94084" y="100080"/>
                </a:cubicBezTo>
                <a:cubicBezTo>
                  <a:pt x="80326" y="119130"/>
                  <a:pt x="-14924" y="221259"/>
                  <a:pt x="2009" y="204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7A6474D1-FD8B-49FB-0127-D609182AF655}"/>
              </a:ext>
            </a:extLst>
          </p:cNvPr>
          <p:cNvSpPr/>
          <p:nvPr/>
        </p:nvSpPr>
        <p:spPr>
          <a:xfrm>
            <a:off x="6940516" y="4973316"/>
            <a:ext cx="85860" cy="447502"/>
          </a:xfrm>
          <a:custGeom>
            <a:avLst/>
            <a:gdLst>
              <a:gd name="connsiteX0" fmla="*/ 85759 w 85860"/>
              <a:gd name="connsiteY0" fmla="*/ 81284 h 447502"/>
              <a:gd name="connsiteX1" fmla="*/ 47659 w 85860"/>
              <a:gd name="connsiteY1" fmla="*/ 233684 h 447502"/>
              <a:gd name="connsiteX2" fmla="*/ 34959 w 85860"/>
              <a:gd name="connsiteY2" fmla="*/ 443234 h 447502"/>
              <a:gd name="connsiteX3" fmla="*/ 41309 w 85860"/>
              <a:gd name="connsiteY3" fmla="*/ 344809 h 447502"/>
              <a:gd name="connsiteX4" fmla="*/ 34 w 85860"/>
              <a:gd name="connsiteY4" fmla="*/ 1909 h 447502"/>
              <a:gd name="connsiteX5" fmla="*/ 34959 w 85860"/>
              <a:gd name="connsiteY5" fmla="*/ 201934 h 447502"/>
              <a:gd name="connsiteX6" fmla="*/ 85759 w 85860"/>
              <a:gd name="connsiteY6" fmla="*/ 81284 h 44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60" h="447502">
                <a:moveTo>
                  <a:pt x="85759" y="81284"/>
                </a:moveTo>
                <a:cubicBezTo>
                  <a:pt x="87876" y="86576"/>
                  <a:pt x="56126" y="173359"/>
                  <a:pt x="47659" y="233684"/>
                </a:cubicBezTo>
                <a:cubicBezTo>
                  <a:pt x="39192" y="294009"/>
                  <a:pt x="36017" y="424713"/>
                  <a:pt x="34959" y="443234"/>
                </a:cubicBezTo>
                <a:cubicBezTo>
                  <a:pt x="33901" y="461755"/>
                  <a:pt x="47130" y="418363"/>
                  <a:pt x="41309" y="344809"/>
                </a:cubicBezTo>
                <a:cubicBezTo>
                  <a:pt x="35488" y="271255"/>
                  <a:pt x="1092" y="25721"/>
                  <a:pt x="34" y="1909"/>
                </a:cubicBezTo>
                <a:cubicBezTo>
                  <a:pt x="-1024" y="-21903"/>
                  <a:pt x="22788" y="184472"/>
                  <a:pt x="34959" y="201934"/>
                </a:cubicBezTo>
                <a:cubicBezTo>
                  <a:pt x="47130" y="219396"/>
                  <a:pt x="83642" y="75992"/>
                  <a:pt x="85759" y="81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202EA880-2D55-C54A-6487-929EE85F9C3B}"/>
              </a:ext>
            </a:extLst>
          </p:cNvPr>
          <p:cNvSpPr/>
          <p:nvPr/>
        </p:nvSpPr>
        <p:spPr>
          <a:xfrm>
            <a:off x="6734142" y="4812933"/>
            <a:ext cx="174777" cy="357707"/>
          </a:xfrm>
          <a:custGeom>
            <a:avLst/>
            <a:gdLst>
              <a:gd name="connsiteX0" fmla="*/ 174658 w 174777"/>
              <a:gd name="connsiteY0" fmla="*/ 57517 h 357707"/>
              <a:gd name="connsiteX1" fmla="*/ 104808 w 174777"/>
              <a:gd name="connsiteY1" fmla="*/ 238492 h 357707"/>
              <a:gd name="connsiteX2" fmla="*/ 101633 w 174777"/>
              <a:gd name="connsiteY2" fmla="*/ 355967 h 357707"/>
              <a:gd name="connsiteX3" fmla="*/ 95283 w 174777"/>
              <a:gd name="connsiteY3" fmla="*/ 286117 h 357707"/>
              <a:gd name="connsiteX4" fmla="*/ 33 w 174777"/>
              <a:gd name="connsiteY4" fmla="*/ 367 h 357707"/>
              <a:gd name="connsiteX5" fmla="*/ 85758 w 174777"/>
              <a:gd name="connsiteY5" fmla="*/ 222617 h 357707"/>
              <a:gd name="connsiteX6" fmla="*/ 174658 w 174777"/>
              <a:gd name="connsiteY6" fmla="*/ 57517 h 35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777" h="357707">
                <a:moveTo>
                  <a:pt x="174658" y="57517"/>
                </a:moveTo>
                <a:cubicBezTo>
                  <a:pt x="177833" y="60163"/>
                  <a:pt x="116979" y="188750"/>
                  <a:pt x="104808" y="238492"/>
                </a:cubicBezTo>
                <a:cubicBezTo>
                  <a:pt x="92637" y="288234"/>
                  <a:pt x="103221" y="348029"/>
                  <a:pt x="101633" y="355967"/>
                </a:cubicBezTo>
                <a:cubicBezTo>
                  <a:pt x="100045" y="363905"/>
                  <a:pt x="112216" y="345384"/>
                  <a:pt x="95283" y="286117"/>
                </a:cubicBezTo>
                <a:cubicBezTo>
                  <a:pt x="78350" y="226850"/>
                  <a:pt x="1620" y="10950"/>
                  <a:pt x="33" y="367"/>
                </a:cubicBezTo>
                <a:cubicBezTo>
                  <a:pt x="-1555" y="-10216"/>
                  <a:pt x="54537" y="210975"/>
                  <a:pt x="85758" y="222617"/>
                </a:cubicBezTo>
                <a:cubicBezTo>
                  <a:pt x="116979" y="234259"/>
                  <a:pt x="171483" y="54871"/>
                  <a:pt x="174658" y="57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91D7187C-7903-50B3-A9D6-4817AFC16EB4}"/>
              </a:ext>
            </a:extLst>
          </p:cNvPr>
          <p:cNvSpPr/>
          <p:nvPr/>
        </p:nvSpPr>
        <p:spPr>
          <a:xfrm>
            <a:off x="7260547" y="5524490"/>
            <a:ext cx="78277" cy="235050"/>
          </a:xfrm>
          <a:custGeom>
            <a:avLst/>
            <a:gdLst>
              <a:gd name="connsiteX0" fmla="*/ 26078 w 78277"/>
              <a:gd name="connsiteY0" fmla="*/ 10 h 235050"/>
              <a:gd name="connsiteX1" fmla="*/ 38778 w 78277"/>
              <a:gd name="connsiteY1" fmla="*/ 117485 h 235050"/>
              <a:gd name="connsiteX2" fmla="*/ 678 w 78277"/>
              <a:gd name="connsiteY2" fmla="*/ 234960 h 235050"/>
              <a:gd name="connsiteX3" fmla="*/ 76878 w 78277"/>
              <a:gd name="connsiteY3" fmla="*/ 98435 h 235050"/>
              <a:gd name="connsiteX4" fmla="*/ 48303 w 78277"/>
              <a:gd name="connsiteY4" fmla="*/ 123835 h 235050"/>
              <a:gd name="connsiteX5" fmla="*/ 26078 w 78277"/>
              <a:gd name="connsiteY5" fmla="*/ 10 h 2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77" h="235050">
                <a:moveTo>
                  <a:pt x="26078" y="10"/>
                </a:moveTo>
                <a:cubicBezTo>
                  <a:pt x="24490" y="-1048"/>
                  <a:pt x="43011" y="78327"/>
                  <a:pt x="38778" y="117485"/>
                </a:cubicBezTo>
                <a:cubicBezTo>
                  <a:pt x="34545" y="156643"/>
                  <a:pt x="-5672" y="238135"/>
                  <a:pt x="678" y="234960"/>
                </a:cubicBezTo>
                <a:cubicBezTo>
                  <a:pt x="7028" y="231785"/>
                  <a:pt x="68941" y="116956"/>
                  <a:pt x="76878" y="98435"/>
                </a:cubicBezTo>
                <a:cubicBezTo>
                  <a:pt x="84815" y="79914"/>
                  <a:pt x="56770" y="135477"/>
                  <a:pt x="48303" y="123835"/>
                </a:cubicBezTo>
                <a:cubicBezTo>
                  <a:pt x="39836" y="112193"/>
                  <a:pt x="27666" y="1068"/>
                  <a:pt x="2607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3F423455-2A0F-615B-877E-77EC6A08D417}"/>
              </a:ext>
            </a:extLst>
          </p:cNvPr>
          <p:cNvSpPr/>
          <p:nvPr/>
        </p:nvSpPr>
        <p:spPr>
          <a:xfrm>
            <a:off x="7105641" y="5479879"/>
            <a:ext cx="130758" cy="389353"/>
          </a:xfrm>
          <a:custGeom>
            <a:avLst/>
            <a:gdLst>
              <a:gd name="connsiteX0" fmla="*/ 92084 w 130758"/>
              <a:gd name="connsiteY0" fmla="*/ 171 h 389353"/>
              <a:gd name="connsiteX1" fmla="*/ 82559 w 130758"/>
              <a:gd name="connsiteY1" fmla="*/ 187496 h 389353"/>
              <a:gd name="connsiteX2" fmla="*/ 130184 w 130758"/>
              <a:gd name="connsiteY2" fmla="*/ 384346 h 389353"/>
              <a:gd name="connsiteX3" fmla="*/ 101609 w 130758"/>
              <a:gd name="connsiteY3" fmla="*/ 314496 h 389353"/>
              <a:gd name="connsiteX4" fmla="*/ 9 w 130758"/>
              <a:gd name="connsiteY4" fmla="*/ 139871 h 389353"/>
              <a:gd name="connsiteX5" fmla="*/ 95259 w 130758"/>
              <a:gd name="connsiteY5" fmla="*/ 257346 h 389353"/>
              <a:gd name="connsiteX6" fmla="*/ 60334 w 130758"/>
              <a:gd name="connsiteY6" fmla="*/ 155746 h 389353"/>
              <a:gd name="connsiteX7" fmla="*/ 92084 w 130758"/>
              <a:gd name="connsiteY7" fmla="*/ 171 h 38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758" h="389353">
                <a:moveTo>
                  <a:pt x="92084" y="171"/>
                </a:moveTo>
                <a:cubicBezTo>
                  <a:pt x="95788" y="5463"/>
                  <a:pt x="76209" y="123467"/>
                  <a:pt x="82559" y="187496"/>
                </a:cubicBezTo>
                <a:cubicBezTo>
                  <a:pt x="88909" y="251525"/>
                  <a:pt x="127009" y="363179"/>
                  <a:pt x="130184" y="384346"/>
                </a:cubicBezTo>
                <a:cubicBezTo>
                  <a:pt x="133359" y="405513"/>
                  <a:pt x="123305" y="355242"/>
                  <a:pt x="101609" y="314496"/>
                </a:cubicBezTo>
                <a:cubicBezTo>
                  <a:pt x="79913" y="273750"/>
                  <a:pt x="1067" y="149396"/>
                  <a:pt x="9" y="139871"/>
                </a:cubicBezTo>
                <a:cubicBezTo>
                  <a:pt x="-1049" y="130346"/>
                  <a:pt x="85205" y="254700"/>
                  <a:pt x="95259" y="257346"/>
                </a:cubicBezTo>
                <a:cubicBezTo>
                  <a:pt x="105313" y="259992"/>
                  <a:pt x="62451" y="198079"/>
                  <a:pt x="60334" y="155746"/>
                </a:cubicBezTo>
                <a:cubicBezTo>
                  <a:pt x="58217" y="113413"/>
                  <a:pt x="88380" y="-5121"/>
                  <a:pt x="92084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FE6EE1F8-5B89-17DA-699F-DF519CF530BF}"/>
              </a:ext>
            </a:extLst>
          </p:cNvPr>
          <p:cNvSpPr/>
          <p:nvPr/>
        </p:nvSpPr>
        <p:spPr>
          <a:xfrm>
            <a:off x="6477000" y="6875134"/>
            <a:ext cx="448840" cy="286053"/>
          </a:xfrm>
          <a:custGeom>
            <a:avLst/>
            <a:gdLst>
              <a:gd name="connsiteX0" fmla="*/ 73025 w 448840"/>
              <a:gd name="connsiteY0" fmla="*/ 211466 h 286053"/>
              <a:gd name="connsiteX1" fmla="*/ 241300 w 448840"/>
              <a:gd name="connsiteY1" fmla="*/ 186066 h 286053"/>
              <a:gd name="connsiteX2" fmla="*/ 206375 w 448840"/>
              <a:gd name="connsiteY2" fmla="*/ 208291 h 286053"/>
              <a:gd name="connsiteX3" fmla="*/ 447675 w 448840"/>
              <a:gd name="connsiteY3" fmla="*/ 1916 h 286053"/>
              <a:gd name="connsiteX4" fmla="*/ 301625 w 448840"/>
              <a:gd name="connsiteY4" fmla="*/ 113041 h 286053"/>
              <a:gd name="connsiteX5" fmla="*/ 384175 w 448840"/>
              <a:gd name="connsiteY5" fmla="*/ 243216 h 286053"/>
              <a:gd name="connsiteX6" fmla="*/ 317500 w 448840"/>
              <a:gd name="connsiteY6" fmla="*/ 182891 h 286053"/>
              <a:gd name="connsiteX7" fmla="*/ 415925 w 448840"/>
              <a:gd name="connsiteY7" fmla="*/ 284491 h 286053"/>
              <a:gd name="connsiteX8" fmla="*/ 0 w 448840"/>
              <a:gd name="connsiteY8" fmla="*/ 246391 h 286053"/>
              <a:gd name="connsiteX9" fmla="*/ 419100 w 448840"/>
              <a:gd name="connsiteY9" fmla="*/ 271791 h 286053"/>
              <a:gd name="connsiteX10" fmla="*/ 304800 w 448840"/>
              <a:gd name="connsiteY10" fmla="*/ 182891 h 286053"/>
              <a:gd name="connsiteX11" fmla="*/ 73025 w 448840"/>
              <a:gd name="connsiteY11" fmla="*/ 211466 h 28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8840" h="286053">
                <a:moveTo>
                  <a:pt x="73025" y="211466"/>
                </a:moveTo>
                <a:cubicBezTo>
                  <a:pt x="62442" y="211995"/>
                  <a:pt x="219075" y="186595"/>
                  <a:pt x="241300" y="186066"/>
                </a:cubicBezTo>
                <a:cubicBezTo>
                  <a:pt x="263525" y="185537"/>
                  <a:pt x="171979" y="238983"/>
                  <a:pt x="206375" y="208291"/>
                </a:cubicBezTo>
                <a:cubicBezTo>
                  <a:pt x="240771" y="177599"/>
                  <a:pt x="431800" y="17791"/>
                  <a:pt x="447675" y="1916"/>
                </a:cubicBezTo>
                <a:cubicBezTo>
                  <a:pt x="463550" y="-13959"/>
                  <a:pt x="312208" y="72824"/>
                  <a:pt x="301625" y="113041"/>
                </a:cubicBezTo>
                <a:cubicBezTo>
                  <a:pt x="291042" y="153258"/>
                  <a:pt x="381529" y="231574"/>
                  <a:pt x="384175" y="243216"/>
                </a:cubicBezTo>
                <a:cubicBezTo>
                  <a:pt x="386821" y="254858"/>
                  <a:pt x="312208" y="176012"/>
                  <a:pt x="317500" y="182891"/>
                </a:cubicBezTo>
                <a:cubicBezTo>
                  <a:pt x="322792" y="189770"/>
                  <a:pt x="468842" y="273908"/>
                  <a:pt x="415925" y="284491"/>
                </a:cubicBezTo>
                <a:cubicBezTo>
                  <a:pt x="363008" y="295074"/>
                  <a:pt x="-529" y="248508"/>
                  <a:pt x="0" y="246391"/>
                </a:cubicBezTo>
                <a:cubicBezTo>
                  <a:pt x="529" y="244274"/>
                  <a:pt x="368300" y="282374"/>
                  <a:pt x="419100" y="271791"/>
                </a:cubicBezTo>
                <a:cubicBezTo>
                  <a:pt x="469900" y="261208"/>
                  <a:pt x="357188" y="196120"/>
                  <a:pt x="304800" y="182891"/>
                </a:cubicBezTo>
                <a:cubicBezTo>
                  <a:pt x="252413" y="169662"/>
                  <a:pt x="83608" y="210937"/>
                  <a:pt x="73025" y="211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5A12E5B1-9402-7B8D-4452-99361B4FE07D}"/>
              </a:ext>
            </a:extLst>
          </p:cNvPr>
          <p:cNvSpPr/>
          <p:nvPr/>
        </p:nvSpPr>
        <p:spPr>
          <a:xfrm>
            <a:off x="6650981" y="6546686"/>
            <a:ext cx="441971" cy="334169"/>
          </a:xfrm>
          <a:custGeom>
            <a:avLst/>
            <a:gdLst>
              <a:gd name="connsiteX0" fmla="*/ 441969 w 441971"/>
              <a:gd name="connsiteY0" fmla="*/ 164 h 334169"/>
              <a:gd name="connsiteX1" fmla="*/ 6994 w 441971"/>
              <a:gd name="connsiteY1" fmla="*/ 333539 h 334169"/>
              <a:gd name="connsiteX2" fmla="*/ 327669 w 441971"/>
              <a:gd name="connsiteY2" fmla="*/ 89064 h 334169"/>
              <a:gd name="connsiteX3" fmla="*/ 644 w 441971"/>
              <a:gd name="connsiteY3" fmla="*/ 285914 h 334169"/>
              <a:gd name="connsiteX4" fmla="*/ 441969 w 441971"/>
              <a:gd name="connsiteY4" fmla="*/ 164 h 33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71" h="334169">
                <a:moveTo>
                  <a:pt x="441969" y="164"/>
                </a:moveTo>
                <a:cubicBezTo>
                  <a:pt x="443027" y="8101"/>
                  <a:pt x="26044" y="318722"/>
                  <a:pt x="6994" y="333539"/>
                </a:cubicBezTo>
                <a:cubicBezTo>
                  <a:pt x="-12056" y="348356"/>
                  <a:pt x="328727" y="97001"/>
                  <a:pt x="327669" y="89064"/>
                </a:cubicBezTo>
                <a:cubicBezTo>
                  <a:pt x="326611" y="81127"/>
                  <a:pt x="-16818" y="298085"/>
                  <a:pt x="644" y="285914"/>
                </a:cubicBezTo>
                <a:cubicBezTo>
                  <a:pt x="18106" y="273743"/>
                  <a:pt x="440911" y="-7773"/>
                  <a:pt x="441969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11C65021-25F8-6AD3-0BCE-53B621EA55C8}"/>
              </a:ext>
            </a:extLst>
          </p:cNvPr>
          <p:cNvSpPr/>
          <p:nvPr/>
        </p:nvSpPr>
        <p:spPr>
          <a:xfrm>
            <a:off x="5702296" y="6676760"/>
            <a:ext cx="68344" cy="159180"/>
          </a:xfrm>
          <a:custGeom>
            <a:avLst/>
            <a:gdLst>
              <a:gd name="connsiteX0" fmla="*/ 4 w 68344"/>
              <a:gd name="connsiteY0" fmla="*/ 265 h 159180"/>
              <a:gd name="connsiteX1" fmla="*/ 63504 w 68344"/>
              <a:gd name="connsiteY1" fmla="*/ 82815 h 159180"/>
              <a:gd name="connsiteX2" fmla="*/ 9529 w 68344"/>
              <a:gd name="connsiteY2" fmla="*/ 159015 h 159180"/>
              <a:gd name="connsiteX3" fmla="*/ 60329 w 68344"/>
              <a:gd name="connsiteY3" fmla="*/ 101865 h 159180"/>
              <a:gd name="connsiteX4" fmla="*/ 60329 w 68344"/>
              <a:gd name="connsiteY4" fmla="*/ 57415 h 159180"/>
              <a:gd name="connsiteX5" fmla="*/ 4 w 68344"/>
              <a:gd name="connsiteY5" fmla="*/ 265 h 1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44" h="159180">
                <a:moveTo>
                  <a:pt x="4" y="265"/>
                </a:moveTo>
                <a:cubicBezTo>
                  <a:pt x="533" y="4498"/>
                  <a:pt x="61917" y="56357"/>
                  <a:pt x="63504" y="82815"/>
                </a:cubicBezTo>
                <a:cubicBezTo>
                  <a:pt x="65092" y="109273"/>
                  <a:pt x="10058" y="155840"/>
                  <a:pt x="9529" y="159015"/>
                </a:cubicBezTo>
                <a:cubicBezTo>
                  <a:pt x="9000" y="162190"/>
                  <a:pt x="51862" y="118798"/>
                  <a:pt x="60329" y="101865"/>
                </a:cubicBezTo>
                <a:cubicBezTo>
                  <a:pt x="68796" y="84932"/>
                  <a:pt x="73029" y="71173"/>
                  <a:pt x="60329" y="57415"/>
                </a:cubicBezTo>
                <a:cubicBezTo>
                  <a:pt x="47629" y="43657"/>
                  <a:pt x="-525" y="-3968"/>
                  <a:pt x="4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5350B534-B1BD-8FF7-4ED9-D9447C694F80}"/>
              </a:ext>
            </a:extLst>
          </p:cNvPr>
          <p:cNvSpPr/>
          <p:nvPr/>
        </p:nvSpPr>
        <p:spPr>
          <a:xfrm>
            <a:off x="5735746" y="6527323"/>
            <a:ext cx="558343" cy="327435"/>
          </a:xfrm>
          <a:custGeom>
            <a:avLst/>
            <a:gdLst>
              <a:gd name="connsiteX0" fmla="*/ 7829 w 558343"/>
              <a:gd name="connsiteY0" fmla="*/ 3652 h 327435"/>
              <a:gd name="connsiteX1" fmla="*/ 553929 w 558343"/>
              <a:gd name="connsiteY1" fmla="*/ 324327 h 327435"/>
              <a:gd name="connsiteX2" fmla="*/ 252304 w 558343"/>
              <a:gd name="connsiteY2" fmla="*/ 159227 h 327435"/>
              <a:gd name="connsiteX3" fmla="*/ 7829 w 558343"/>
              <a:gd name="connsiteY3" fmla="*/ 3652 h 32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343" h="327435">
                <a:moveTo>
                  <a:pt x="7829" y="3652"/>
                </a:moveTo>
                <a:cubicBezTo>
                  <a:pt x="58100" y="31169"/>
                  <a:pt x="513183" y="298398"/>
                  <a:pt x="553929" y="324327"/>
                </a:cubicBezTo>
                <a:cubicBezTo>
                  <a:pt x="594675" y="350256"/>
                  <a:pt x="342262" y="206852"/>
                  <a:pt x="252304" y="159227"/>
                </a:cubicBezTo>
                <a:cubicBezTo>
                  <a:pt x="162346" y="111602"/>
                  <a:pt x="-42442" y="-23865"/>
                  <a:pt x="7829" y="3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BBDE685E-A69D-1201-0054-79A549B2E61F}"/>
              </a:ext>
            </a:extLst>
          </p:cNvPr>
          <p:cNvSpPr/>
          <p:nvPr/>
        </p:nvSpPr>
        <p:spPr>
          <a:xfrm>
            <a:off x="5777444" y="4006796"/>
            <a:ext cx="112479" cy="436981"/>
          </a:xfrm>
          <a:custGeom>
            <a:avLst/>
            <a:gdLst>
              <a:gd name="connsiteX0" fmla="*/ 77256 w 112479"/>
              <a:gd name="connsiteY0" fmla="*/ 54 h 436981"/>
              <a:gd name="connsiteX1" fmla="*/ 55031 w 112479"/>
              <a:gd name="connsiteY1" fmla="*/ 203254 h 436981"/>
              <a:gd name="connsiteX2" fmla="*/ 112181 w 112479"/>
              <a:gd name="connsiteY2" fmla="*/ 435029 h 436981"/>
              <a:gd name="connsiteX3" fmla="*/ 74081 w 112479"/>
              <a:gd name="connsiteY3" fmla="*/ 298504 h 436981"/>
              <a:gd name="connsiteX4" fmla="*/ 1056 w 112479"/>
              <a:gd name="connsiteY4" fmla="*/ 25454 h 436981"/>
              <a:gd name="connsiteX5" fmla="*/ 32806 w 112479"/>
              <a:gd name="connsiteY5" fmla="*/ 181029 h 436981"/>
              <a:gd name="connsiteX6" fmla="*/ 77256 w 112479"/>
              <a:gd name="connsiteY6" fmla="*/ 54 h 43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479" h="436981">
                <a:moveTo>
                  <a:pt x="77256" y="54"/>
                </a:moveTo>
                <a:cubicBezTo>
                  <a:pt x="80960" y="3758"/>
                  <a:pt x="49210" y="130758"/>
                  <a:pt x="55031" y="203254"/>
                </a:cubicBezTo>
                <a:cubicBezTo>
                  <a:pt x="60852" y="275750"/>
                  <a:pt x="109006" y="419154"/>
                  <a:pt x="112181" y="435029"/>
                </a:cubicBezTo>
                <a:cubicBezTo>
                  <a:pt x="115356" y="450904"/>
                  <a:pt x="92602" y="366766"/>
                  <a:pt x="74081" y="298504"/>
                </a:cubicBezTo>
                <a:cubicBezTo>
                  <a:pt x="55560" y="230242"/>
                  <a:pt x="7935" y="45033"/>
                  <a:pt x="1056" y="25454"/>
                </a:cubicBezTo>
                <a:cubicBezTo>
                  <a:pt x="-5823" y="5875"/>
                  <a:pt x="22752" y="179442"/>
                  <a:pt x="32806" y="181029"/>
                </a:cubicBezTo>
                <a:cubicBezTo>
                  <a:pt x="42860" y="182616"/>
                  <a:pt x="73552" y="-3650"/>
                  <a:pt x="77256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E7136C05-B1E5-0612-9FDE-4D487DEC5944}"/>
              </a:ext>
            </a:extLst>
          </p:cNvPr>
          <p:cNvSpPr/>
          <p:nvPr/>
        </p:nvSpPr>
        <p:spPr>
          <a:xfrm>
            <a:off x="5421178" y="4225379"/>
            <a:ext cx="300229" cy="241946"/>
          </a:xfrm>
          <a:custGeom>
            <a:avLst/>
            <a:gdLst>
              <a:gd name="connsiteX0" fmla="*/ 8072 w 300229"/>
              <a:gd name="connsiteY0" fmla="*/ 13246 h 241946"/>
              <a:gd name="connsiteX1" fmla="*/ 58872 w 300229"/>
              <a:gd name="connsiteY1" fmla="*/ 51346 h 241946"/>
              <a:gd name="connsiteX2" fmla="*/ 239847 w 300229"/>
              <a:gd name="connsiteY2" fmla="*/ 159296 h 241946"/>
              <a:gd name="connsiteX3" fmla="*/ 300172 w 300229"/>
              <a:gd name="connsiteY3" fmla="*/ 241846 h 241946"/>
              <a:gd name="connsiteX4" fmla="*/ 249372 w 300229"/>
              <a:gd name="connsiteY4" fmla="*/ 171996 h 241946"/>
              <a:gd name="connsiteX5" fmla="*/ 176347 w 300229"/>
              <a:gd name="connsiteY5" fmla="*/ 546 h 241946"/>
              <a:gd name="connsiteX6" fmla="*/ 208097 w 300229"/>
              <a:gd name="connsiteY6" fmla="*/ 114846 h 241946"/>
              <a:gd name="connsiteX7" fmla="*/ 8072 w 300229"/>
              <a:gd name="connsiteY7" fmla="*/ 13246 h 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229" h="241946">
                <a:moveTo>
                  <a:pt x="8072" y="13246"/>
                </a:moveTo>
                <a:cubicBezTo>
                  <a:pt x="-16799" y="2663"/>
                  <a:pt x="20243" y="27004"/>
                  <a:pt x="58872" y="51346"/>
                </a:cubicBezTo>
                <a:cubicBezTo>
                  <a:pt x="97501" y="75688"/>
                  <a:pt x="199630" y="127546"/>
                  <a:pt x="239847" y="159296"/>
                </a:cubicBezTo>
                <a:cubicBezTo>
                  <a:pt x="280064" y="191046"/>
                  <a:pt x="298584" y="239729"/>
                  <a:pt x="300172" y="241846"/>
                </a:cubicBezTo>
                <a:cubicBezTo>
                  <a:pt x="301760" y="243963"/>
                  <a:pt x="270009" y="212212"/>
                  <a:pt x="249372" y="171996"/>
                </a:cubicBezTo>
                <a:cubicBezTo>
                  <a:pt x="228735" y="131780"/>
                  <a:pt x="183226" y="10071"/>
                  <a:pt x="176347" y="546"/>
                </a:cubicBezTo>
                <a:cubicBezTo>
                  <a:pt x="169468" y="-8979"/>
                  <a:pt x="233497" y="109025"/>
                  <a:pt x="208097" y="114846"/>
                </a:cubicBezTo>
                <a:cubicBezTo>
                  <a:pt x="182697" y="120667"/>
                  <a:pt x="32943" y="23829"/>
                  <a:pt x="8072" y="13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FF3DC44B-8EC5-7088-DD12-7CB856D45C38}"/>
              </a:ext>
            </a:extLst>
          </p:cNvPr>
          <p:cNvSpPr/>
          <p:nvPr/>
        </p:nvSpPr>
        <p:spPr>
          <a:xfrm>
            <a:off x="5723801" y="4073494"/>
            <a:ext cx="83568" cy="388439"/>
          </a:xfrm>
          <a:custGeom>
            <a:avLst/>
            <a:gdLst>
              <a:gd name="connsiteX0" fmla="*/ 724 w 83568"/>
              <a:gd name="connsiteY0" fmla="*/ 31 h 388439"/>
              <a:gd name="connsiteX1" fmla="*/ 19774 w 83568"/>
              <a:gd name="connsiteY1" fmla="*/ 222281 h 388439"/>
              <a:gd name="connsiteX2" fmla="*/ 83274 w 83568"/>
              <a:gd name="connsiteY2" fmla="*/ 387381 h 388439"/>
              <a:gd name="connsiteX3" fmla="*/ 41999 w 83568"/>
              <a:gd name="connsiteY3" fmla="*/ 288956 h 388439"/>
              <a:gd name="connsiteX4" fmla="*/ 7074 w 83568"/>
              <a:gd name="connsiteY4" fmla="*/ 206406 h 388439"/>
              <a:gd name="connsiteX5" fmla="*/ 724 w 83568"/>
              <a:gd name="connsiteY5" fmla="*/ 31 h 38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68" h="388439">
                <a:moveTo>
                  <a:pt x="724" y="31"/>
                </a:moveTo>
                <a:cubicBezTo>
                  <a:pt x="2841" y="2677"/>
                  <a:pt x="6016" y="157723"/>
                  <a:pt x="19774" y="222281"/>
                </a:cubicBezTo>
                <a:cubicBezTo>
                  <a:pt x="33532" y="286839"/>
                  <a:pt x="79570" y="376269"/>
                  <a:pt x="83274" y="387381"/>
                </a:cubicBezTo>
                <a:cubicBezTo>
                  <a:pt x="86978" y="398493"/>
                  <a:pt x="54699" y="319119"/>
                  <a:pt x="41999" y="288956"/>
                </a:cubicBezTo>
                <a:cubicBezTo>
                  <a:pt x="29299" y="258794"/>
                  <a:pt x="12895" y="250856"/>
                  <a:pt x="7074" y="206406"/>
                </a:cubicBezTo>
                <a:cubicBezTo>
                  <a:pt x="1253" y="161956"/>
                  <a:pt x="-1393" y="-2615"/>
                  <a:pt x="724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F33E4748-5119-B5F4-0570-E9E3EF783C5F}"/>
              </a:ext>
            </a:extLst>
          </p:cNvPr>
          <p:cNvSpPr/>
          <p:nvPr/>
        </p:nvSpPr>
        <p:spPr>
          <a:xfrm>
            <a:off x="6376796" y="4013199"/>
            <a:ext cx="62427" cy="422277"/>
          </a:xfrm>
          <a:custGeom>
            <a:avLst/>
            <a:gdLst>
              <a:gd name="connsiteX0" fmla="*/ 62104 w 62427"/>
              <a:gd name="connsiteY0" fmla="*/ 1 h 422277"/>
              <a:gd name="connsiteX1" fmla="*/ 27179 w 62427"/>
              <a:gd name="connsiteY1" fmla="*/ 234951 h 422277"/>
              <a:gd name="connsiteX2" fmla="*/ 4954 w 62427"/>
              <a:gd name="connsiteY2" fmla="*/ 422276 h 422277"/>
              <a:gd name="connsiteX3" fmla="*/ 4954 w 62427"/>
              <a:gd name="connsiteY3" fmla="*/ 231776 h 422277"/>
              <a:gd name="connsiteX4" fmla="*/ 62104 w 62427"/>
              <a:gd name="connsiteY4" fmla="*/ 1 h 42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27" h="422277">
                <a:moveTo>
                  <a:pt x="62104" y="1"/>
                </a:moveTo>
                <a:cubicBezTo>
                  <a:pt x="65808" y="530"/>
                  <a:pt x="36704" y="164572"/>
                  <a:pt x="27179" y="234951"/>
                </a:cubicBezTo>
                <a:cubicBezTo>
                  <a:pt x="17654" y="305330"/>
                  <a:pt x="8658" y="422805"/>
                  <a:pt x="4954" y="422276"/>
                </a:cubicBezTo>
                <a:cubicBezTo>
                  <a:pt x="1250" y="421747"/>
                  <a:pt x="-4042" y="302684"/>
                  <a:pt x="4954" y="231776"/>
                </a:cubicBezTo>
                <a:cubicBezTo>
                  <a:pt x="13950" y="160868"/>
                  <a:pt x="58400" y="-528"/>
                  <a:pt x="6210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360B5742-DBC2-1488-3F88-D5602551649A}"/>
              </a:ext>
            </a:extLst>
          </p:cNvPr>
          <p:cNvSpPr/>
          <p:nvPr/>
        </p:nvSpPr>
        <p:spPr>
          <a:xfrm>
            <a:off x="6810286" y="3927462"/>
            <a:ext cx="612966" cy="133406"/>
          </a:xfrm>
          <a:custGeom>
            <a:avLst/>
            <a:gdLst>
              <a:gd name="connsiteX0" fmla="*/ 89 w 612966"/>
              <a:gd name="connsiteY0" fmla="*/ 133363 h 133406"/>
              <a:gd name="connsiteX1" fmla="*/ 225514 w 612966"/>
              <a:gd name="connsiteY1" fmla="*/ 50813 h 133406"/>
              <a:gd name="connsiteX2" fmla="*/ 349339 w 612966"/>
              <a:gd name="connsiteY2" fmla="*/ 82563 h 133406"/>
              <a:gd name="connsiteX3" fmla="*/ 396964 w 612966"/>
              <a:gd name="connsiteY3" fmla="*/ 57163 h 133406"/>
              <a:gd name="connsiteX4" fmla="*/ 612864 w 612966"/>
              <a:gd name="connsiteY4" fmla="*/ 104788 h 133406"/>
              <a:gd name="connsiteX5" fmla="*/ 422364 w 612966"/>
              <a:gd name="connsiteY5" fmla="*/ 73038 h 133406"/>
              <a:gd name="connsiteX6" fmla="*/ 209639 w 612966"/>
              <a:gd name="connsiteY6" fmla="*/ 13 h 133406"/>
              <a:gd name="connsiteX7" fmla="*/ 349339 w 612966"/>
              <a:gd name="connsiteY7" fmla="*/ 66688 h 133406"/>
              <a:gd name="connsiteX8" fmla="*/ 200114 w 612966"/>
              <a:gd name="connsiteY8" fmla="*/ 38113 h 133406"/>
              <a:gd name="connsiteX9" fmla="*/ 89 w 612966"/>
              <a:gd name="connsiteY9" fmla="*/ 133363 h 13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2966" h="133406">
                <a:moveTo>
                  <a:pt x="89" y="133363"/>
                </a:moveTo>
                <a:cubicBezTo>
                  <a:pt x="4322" y="135480"/>
                  <a:pt x="167306" y="59280"/>
                  <a:pt x="225514" y="50813"/>
                </a:cubicBezTo>
                <a:cubicBezTo>
                  <a:pt x="283722" y="42346"/>
                  <a:pt x="320764" y="81505"/>
                  <a:pt x="349339" y="82563"/>
                </a:cubicBezTo>
                <a:cubicBezTo>
                  <a:pt x="377914" y="83621"/>
                  <a:pt x="353043" y="53459"/>
                  <a:pt x="396964" y="57163"/>
                </a:cubicBezTo>
                <a:cubicBezTo>
                  <a:pt x="440885" y="60867"/>
                  <a:pt x="608631" y="102142"/>
                  <a:pt x="612864" y="104788"/>
                </a:cubicBezTo>
                <a:cubicBezTo>
                  <a:pt x="617097" y="107434"/>
                  <a:pt x="489568" y="90500"/>
                  <a:pt x="422364" y="73038"/>
                </a:cubicBezTo>
                <a:cubicBezTo>
                  <a:pt x="355160" y="55575"/>
                  <a:pt x="221810" y="1071"/>
                  <a:pt x="209639" y="13"/>
                </a:cubicBezTo>
                <a:cubicBezTo>
                  <a:pt x="197468" y="-1045"/>
                  <a:pt x="350927" y="60338"/>
                  <a:pt x="349339" y="66688"/>
                </a:cubicBezTo>
                <a:cubicBezTo>
                  <a:pt x="347752" y="73038"/>
                  <a:pt x="256735" y="31763"/>
                  <a:pt x="200114" y="38113"/>
                </a:cubicBezTo>
                <a:cubicBezTo>
                  <a:pt x="143493" y="44463"/>
                  <a:pt x="-4144" y="131246"/>
                  <a:pt x="89" y="133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2C7B5478-DC93-7C7D-674F-1A84F72DA5B1}"/>
              </a:ext>
            </a:extLst>
          </p:cNvPr>
          <p:cNvSpPr/>
          <p:nvPr/>
        </p:nvSpPr>
        <p:spPr>
          <a:xfrm>
            <a:off x="5161043" y="4289391"/>
            <a:ext cx="351185" cy="101636"/>
          </a:xfrm>
          <a:custGeom>
            <a:avLst/>
            <a:gdLst>
              <a:gd name="connsiteX0" fmla="*/ 7857 w 351185"/>
              <a:gd name="connsiteY0" fmla="*/ 9559 h 101636"/>
              <a:gd name="connsiteX1" fmla="*/ 204707 w 351185"/>
              <a:gd name="connsiteY1" fmla="*/ 6384 h 101636"/>
              <a:gd name="connsiteX2" fmla="*/ 350757 w 351185"/>
              <a:gd name="connsiteY2" fmla="*/ 101634 h 101636"/>
              <a:gd name="connsiteX3" fmla="*/ 242807 w 351185"/>
              <a:gd name="connsiteY3" fmla="*/ 9559 h 101636"/>
              <a:gd name="connsiteX4" fmla="*/ 58657 w 351185"/>
              <a:gd name="connsiteY4" fmla="*/ 15909 h 101636"/>
              <a:gd name="connsiteX5" fmla="*/ 7857 w 351185"/>
              <a:gd name="connsiteY5" fmla="*/ 9559 h 10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185" h="101636">
                <a:moveTo>
                  <a:pt x="7857" y="9559"/>
                </a:moveTo>
                <a:cubicBezTo>
                  <a:pt x="32199" y="7971"/>
                  <a:pt x="147557" y="-8962"/>
                  <a:pt x="204707" y="6384"/>
                </a:cubicBezTo>
                <a:cubicBezTo>
                  <a:pt x="261857" y="21730"/>
                  <a:pt x="344407" y="101105"/>
                  <a:pt x="350757" y="101634"/>
                </a:cubicBezTo>
                <a:cubicBezTo>
                  <a:pt x="357107" y="102163"/>
                  <a:pt x="291490" y="23847"/>
                  <a:pt x="242807" y="9559"/>
                </a:cubicBezTo>
                <a:cubicBezTo>
                  <a:pt x="194124" y="-4729"/>
                  <a:pt x="97286" y="16967"/>
                  <a:pt x="58657" y="15909"/>
                </a:cubicBezTo>
                <a:cubicBezTo>
                  <a:pt x="20028" y="14851"/>
                  <a:pt x="-16485" y="11147"/>
                  <a:pt x="7857" y="9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5B56AE3F-9545-A4D3-940A-D8624C589F74}"/>
              </a:ext>
            </a:extLst>
          </p:cNvPr>
          <p:cNvSpPr/>
          <p:nvPr/>
        </p:nvSpPr>
        <p:spPr>
          <a:xfrm>
            <a:off x="4342682" y="4273510"/>
            <a:ext cx="216707" cy="285827"/>
          </a:xfrm>
          <a:custGeom>
            <a:avLst/>
            <a:gdLst>
              <a:gd name="connsiteX0" fmla="*/ 172168 w 216707"/>
              <a:gd name="connsiteY0" fmla="*/ 40 h 285827"/>
              <a:gd name="connsiteX1" fmla="*/ 153118 w 216707"/>
              <a:gd name="connsiteY1" fmla="*/ 149265 h 285827"/>
              <a:gd name="connsiteX2" fmla="*/ 216618 w 216707"/>
              <a:gd name="connsiteY2" fmla="*/ 285790 h 285827"/>
              <a:gd name="connsiteX3" fmla="*/ 162643 w 216707"/>
              <a:gd name="connsiteY3" fmla="*/ 161965 h 285827"/>
              <a:gd name="connsiteX4" fmla="*/ 718 w 216707"/>
              <a:gd name="connsiteY4" fmla="*/ 57190 h 285827"/>
              <a:gd name="connsiteX5" fmla="*/ 105493 w 216707"/>
              <a:gd name="connsiteY5" fmla="*/ 133390 h 285827"/>
              <a:gd name="connsiteX6" fmla="*/ 172168 w 216707"/>
              <a:gd name="connsiteY6" fmla="*/ 40 h 28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07" h="285827">
                <a:moveTo>
                  <a:pt x="172168" y="40"/>
                </a:moveTo>
                <a:cubicBezTo>
                  <a:pt x="180105" y="2686"/>
                  <a:pt x="145710" y="101640"/>
                  <a:pt x="153118" y="149265"/>
                </a:cubicBezTo>
                <a:cubicBezTo>
                  <a:pt x="160526" y="196890"/>
                  <a:pt x="215030" y="283673"/>
                  <a:pt x="216618" y="285790"/>
                </a:cubicBezTo>
                <a:cubicBezTo>
                  <a:pt x="218206" y="287907"/>
                  <a:pt x="198626" y="200065"/>
                  <a:pt x="162643" y="161965"/>
                </a:cubicBezTo>
                <a:cubicBezTo>
                  <a:pt x="126660" y="123865"/>
                  <a:pt x="10243" y="61953"/>
                  <a:pt x="718" y="57190"/>
                </a:cubicBezTo>
                <a:cubicBezTo>
                  <a:pt x="-8807" y="52427"/>
                  <a:pt x="79035" y="140269"/>
                  <a:pt x="105493" y="133390"/>
                </a:cubicBezTo>
                <a:cubicBezTo>
                  <a:pt x="131951" y="126511"/>
                  <a:pt x="164231" y="-2606"/>
                  <a:pt x="17216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4A758D73-6F0C-07CF-311E-E336162A31A0}"/>
              </a:ext>
            </a:extLst>
          </p:cNvPr>
          <p:cNvSpPr/>
          <p:nvPr/>
        </p:nvSpPr>
        <p:spPr>
          <a:xfrm>
            <a:off x="5145998" y="4193440"/>
            <a:ext cx="246047" cy="67450"/>
          </a:xfrm>
          <a:custGeom>
            <a:avLst/>
            <a:gdLst>
              <a:gd name="connsiteX0" fmla="*/ 677 w 246047"/>
              <a:gd name="connsiteY0" fmla="*/ 67410 h 67450"/>
              <a:gd name="connsiteX1" fmla="*/ 238802 w 246047"/>
              <a:gd name="connsiteY1" fmla="*/ 3910 h 67450"/>
              <a:gd name="connsiteX2" fmla="*/ 168952 w 246047"/>
              <a:gd name="connsiteY2" fmla="*/ 13435 h 67450"/>
              <a:gd name="connsiteX3" fmla="*/ 677 w 246047"/>
              <a:gd name="connsiteY3" fmla="*/ 67410 h 6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047" h="67450">
                <a:moveTo>
                  <a:pt x="677" y="67410"/>
                </a:moveTo>
                <a:cubicBezTo>
                  <a:pt x="12319" y="65823"/>
                  <a:pt x="210756" y="12906"/>
                  <a:pt x="238802" y="3910"/>
                </a:cubicBezTo>
                <a:cubicBezTo>
                  <a:pt x="266848" y="-5086"/>
                  <a:pt x="207052" y="2852"/>
                  <a:pt x="168952" y="13435"/>
                </a:cubicBezTo>
                <a:cubicBezTo>
                  <a:pt x="130852" y="24018"/>
                  <a:pt x="-10965" y="68997"/>
                  <a:pt x="677" y="67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7D2151E5-4B03-DABD-14AA-381E9F65F6B5}"/>
              </a:ext>
            </a:extLst>
          </p:cNvPr>
          <p:cNvSpPr/>
          <p:nvPr/>
        </p:nvSpPr>
        <p:spPr>
          <a:xfrm>
            <a:off x="4946504" y="5320737"/>
            <a:ext cx="54293" cy="225762"/>
          </a:xfrm>
          <a:custGeom>
            <a:avLst/>
            <a:gdLst>
              <a:gd name="connsiteX0" fmla="*/ 35071 w 54293"/>
              <a:gd name="connsiteY0" fmla="*/ 563 h 225762"/>
              <a:gd name="connsiteX1" fmla="*/ 3321 w 54293"/>
              <a:gd name="connsiteY1" fmla="*/ 79938 h 225762"/>
              <a:gd name="connsiteX2" fmla="*/ 54121 w 54293"/>
              <a:gd name="connsiteY2" fmla="*/ 222813 h 225762"/>
              <a:gd name="connsiteX3" fmla="*/ 19196 w 54293"/>
              <a:gd name="connsiteY3" fmla="*/ 172013 h 225762"/>
              <a:gd name="connsiteX4" fmla="*/ 146 w 54293"/>
              <a:gd name="connsiteY4" fmla="*/ 118038 h 225762"/>
              <a:gd name="connsiteX5" fmla="*/ 35071 w 54293"/>
              <a:gd name="connsiteY5" fmla="*/ 563 h 22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93" h="225762">
                <a:moveTo>
                  <a:pt x="35071" y="563"/>
                </a:moveTo>
                <a:cubicBezTo>
                  <a:pt x="35600" y="-5787"/>
                  <a:pt x="146" y="42896"/>
                  <a:pt x="3321" y="79938"/>
                </a:cubicBezTo>
                <a:cubicBezTo>
                  <a:pt x="6496" y="116980"/>
                  <a:pt x="51475" y="207467"/>
                  <a:pt x="54121" y="222813"/>
                </a:cubicBezTo>
                <a:cubicBezTo>
                  <a:pt x="56767" y="238159"/>
                  <a:pt x="28192" y="189476"/>
                  <a:pt x="19196" y="172013"/>
                </a:cubicBezTo>
                <a:cubicBezTo>
                  <a:pt x="10200" y="154551"/>
                  <a:pt x="-1442" y="143438"/>
                  <a:pt x="146" y="118038"/>
                </a:cubicBezTo>
                <a:cubicBezTo>
                  <a:pt x="1733" y="92638"/>
                  <a:pt x="34542" y="6913"/>
                  <a:pt x="35071" y="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9DE83F17-52C3-EDD6-E1B7-9EA554C5598F}"/>
              </a:ext>
            </a:extLst>
          </p:cNvPr>
          <p:cNvSpPr/>
          <p:nvPr/>
        </p:nvSpPr>
        <p:spPr>
          <a:xfrm>
            <a:off x="4733051" y="5029594"/>
            <a:ext cx="141873" cy="735424"/>
          </a:xfrm>
          <a:custGeom>
            <a:avLst/>
            <a:gdLst>
              <a:gd name="connsiteX0" fmla="*/ 140574 w 141873"/>
              <a:gd name="connsiteY0" fmla="*/ 44056 h 735424"/>
              <a:gd name="connsiteX1" fmla="*/ 73899 w 141873"/>
              <a:gd name="connsiteY1" fmla="*/ 418706 h 735424"/>
              <a:gd name="connsiteX2" fmla="*/ 140574 w 141873"/>
              <a:gd name="connsiteY2" fmla="*/ 729856 h 735424"/>
              <a:gd name="connsiteX3" fmla="*/ 108824 w 141873"/>
              <a:gd name="connsiteY3" fmla="*/ 571106 h 735424"/>
              <a:gd name="connsiteX4" fmla="*/ 874 w 141873"/>
              <a:gd name="connsiteY4" fmla="*/ 2781 h 735424"/>
              <a:gd name="connsiteX5" fmla="*/ 61199 w 141873"/>
              <a:gd name="connsiteY5" fmla="*/ 342506 h 735424"/>
              <a:gd name="connsiteX6" fmla="*/ 140574 w 141873"/>
              <a:gd name="connsiteY6" fmla="*/ 44056 h 73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873" h="735424">
                <a:moveTo>
                  <a:pt x="140574" y="44056"/>
                </a:moveTo>
                <a:cubicBezTo>
                  <a:pt x="142691" y="56756"/>
                  <a:pt x="73899" y="304406"/>
                  <a:pt x="73899" y="418706"/>
                </a:cubicBezTo>
                <a:cubicBezTo>
                  <a:pt x="73899" y="533006"/>
                  <a:pt x="134753" y="704456"/>
                  <a:pt x="140574" y="729856"/>
                </a:cubicBezTo>
                <a:cubicBezTo>
                  <a:pt x="146395" y="755256"/>
                  <a:pt x="132107" y="692285"/>
                  <a:pt x="108824" y="571106"/>
                </a:cubicBezTo>
                <a:cubicBezTo>
                  <a:pt x="85541" y="449927"/>
                  <a:pt x="8811" y="40881"/>
                  <a:pt x="874" y="2781"/>
                </a:cubicBezTo>
                <a:cubicBezTo>
                  <a:pt x="-7063" y="-35319"/>
                  <a:pt x="41091" y="330335"/>
                  <a:pt x="61199" y="342506"/>
                </a:cubicBezTo>
                <a:cubicBezTo>
                  <a:pt x="81307" y="354677"/>
                  <a:pt x="138457" y="31356"/>
                  <a:pt x="140574" y="44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13B050F4-1A31-6E46-FC74-0DFD0ACE21C0}"/>
              </a:ext>
            </a:extLst>
          </p:cNvPr>
          <p:cNvSpPr/>
          <p:nvPr/>
        </p:nvSpPr>
        <p:spPr>
          <a:xfrm>
            <a:off x="5057745" y="5031918"/>
            <a:ext cx="222298" cy="146880"/>
          </a:xfrm>
          <a:custGeom>
            <a:avLst/>
            <a:gdLst>
              <a:gd name="connsiteX0" fmla="*/ 25430 w 222298"/>
              <a:gd name="connsiteY0" fmla="*/ 143332 h 146880"/>
              <a:gd name="connsiteX1" fmla="*/ 136555 w 222298"/>
              <a:gd name="connsiteY1" fmla="*/ 108407 h 146880"/>
              <a:gd name="connsiteX2" fmla="*/ 222280 w 222298"/>
              <a:gd name="connsiteY2" fmla="*/ 146507 h 146880"/>
              <a:gd name="connsiteX3" fmla="*/ 142905 w 222298"/>
              <a:gd name="connsiteY3" fmla="*/ 79832 h 146880"/>
              <a:gd name="connsiteX4" fmla="*/ 30 w 222298"/>
              <a:gd name="connsiteY4" fmla="*/ 457 h 146880"/>
              <a:gd name="connsiteX5" fmla="*/ 155605 w 222298"/>
              <a:gd name="connsiteY5" fmla="*/ 117932 h 146880"/>
              <a:gd name="connsiteX6" fmla="*/ 25430 w 222298"/>
              <a:gd name="connsiteY6" fmla="*/ 143332 h 14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298" h="146880">
                <a:moveTo>
                  <a:pt x="25430" y="143332"/>
                </a:moveTo>
                <a:cubicBezTo>
                  <a:pt x="22255" y="141745"/>
                  <a:pt x="103747" y="107878"/>
                  <a:pt x="136555" y="108407"/>
                </a:cubicBezTo>
                <a:cubicBezTo>
                  <a:pt x="169363" y="108936"/>
                  <a:pt x="221222" y="151269"/>
                  <a:pt x="222280" y="146507"/>
                </a:cubicBezTo>
                <a:cubicBezTo>
                  <a:pt x="223338" y="141745"/>
                  <a:pt x="179947" y="104174"/>
                  <a:pt x="142905" y="79832"/>
                </a:cubicBezTo>
                <a:cubicBezTo>
                  <a:pt x="105863" y="55490"/>
                  <a:pt x="-2087" y="-5893"/>
                  <a:pt x="30" y="457"/>
                </a:cubicBezTo>
                <a:cubicBezTo>
                  <a:pt x="2147" y="6807"/>
                  <a:pt x="144493" y="96236"/>
                  <a:pt x="155605" y="117932"/>
                </a:cubicBezTo>
                <a:cubicBezTo>
                  <a:pt x="166717" y="139628"/>
                  <a:pt x="28605" y="144919"/>
                  <a:pt x="25430" y="143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1DD70137-88C9-E72F-05A3-315753629BBC}"/>
              </a:ext>
            </a:extLst>
          </p:cNvPr>
          <p:cNvSpPr/>
          <p:nvPr/>
        </p:nvSpPr>
        <p:spPr>
          <a:xfrm>
            <a:off x="4816234" y="6102160"/>
            <a:ext cx="165117" cy="251731"/>
          </a:xfrm>
          <a:custGeom>
            <a:avLst/>
            <a:gdLst>
              <a:gd name="connsiteX0" fmla="*/ 241 w 165117"/>
              <a:gd name="connsiteY0" fmla="*/ 190 h 251731"/>
              <a:gd name="connsiteX1" fmla="*/ 105016 w 165117"/>
              <a:gd name="connsiteY1" fmla="*/ 104965 h 251731"/>
              <a:gd name="connsiteX2" fmla="*/ 162166 w 165117"/>
              <a:gd name="connsiteY2" fmla="*/ 251015 h 251731"/>
              <a:gd name="connsiteX3" fmla="*/ 155816 w 165117"/>
              <a:gd name="connsiteY3" fmla="*/ 158940 h 251731"/>
              <a:gd name="connsiteX4" fmla="*/ 146291 w 165117"/>
              <a:gd name="connsiteY4" fmla="*/ 114490 h 251731"/>
              <a:gd name="connsiteX5" fmla="*/ 136766 w 165117"/>
              <a:gd name="connsiteY5" fmla="*/ 130365 h 251731"/>
              <a:gd name="connsiteX6" fmla="*/ 241 w 165117"/>
              <a:gd name="connsiteY6" fmla="*/ 190 h 25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17" h="251731">
                <a:moveTo>
                  <a:pt x="241" y="190"/>
                </a:moveTo>
                <a:cubicBezTo>
                  <a:pt x="-5051" y="-4043"/>
                  <a:pt x="78029" y="63161"/>
                  <a:pt x="105016" y="104965"/>
                </a:cubicBezTo>
                <a:cubicBezTo>
                  <a:pt x="132004" y="146769"/>
                  <a:pt x="153699" y="242019"/>
                  <a:pt x="162166" y="251015"/>
                </a:cubicBezTo>
                <a:cubicBezTo>
                  <a:pt x="170633" y="260011"/>
                  <a:pt x="158462" y="181694"/>
                  <a:pt x="155816" y="158940"/>
                </a:cubicBezTo>
                <a:cubicBezTo>
                  <a:pt x="153170" y="136186"/>
                  <a:pt x="149466" y="119252"/>
                  <a:pt x="146291" y="114490"/>
                </a:cubicBezTo>
                <a:cubicBezTo>
                  <a:pt x="143116" y="109728"/>
                  <a:pt x="157933" y="145182"/>
                  <a:pt x="136766" y="130365"/>
                </a:cubicBezTo>
                <a:cubicBezTo>
                  <a:pt x="115599" y="115548"/>
                  <a:pt x="5533" y="4423"/>
                  <a:pt x="241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5E0C5F98-89EE-0057-EDFB-1DDE8D3425F3}"/>
              </a:ext>
            </a:extLst>
          </p:cNvPr>
          <p:cNvSpPr/>
          <p:nvPr/>
        </p:nvSpPr>
        <p:spPr>
          <a:xfrm>
            <a:off x="6988138" y="4721023"/>
            <a:ext cx="425751" cy="298748"/>
          </a:xfrm>
          <a:custGeom>
            <a:avLst/>
            <a:gdLst>
              <a:gd name="connsiteX0" fmla="*/ 425487 w 425751"/>
              <a:gd name="connsiteY0" fmla="*/ 41477 h 298748"/>
              <a:gd name="connsiteX1" fmla="*/ 323887 w 425751"/>
              <a:gd name="connsiteY1" fmla="*/ 155777 h 298748"/>
              <a:gd name="connsiteX2" fmla="*/ 320712 w 425751"/>
              <a:gd name="connsiteY2" fmla="*/ 298652 h 298748"/>
              <a:gd name="connsiteX3" fmla="*/ 317537 w 425751"/>
              <a:gd name="connsiteY3" fmla="*/ 133552 h 298748"/>
              <a:gd name="connsiteX4" fmla="*/ 317537 w 425751"/>
              <a:gd name="connsiteY4" fmla="*/ 66877 h 298748"/>
              <a:gd name="connsiteX5" fmla="*/ 37 w 425751"/>
              <a:gd name="connsiteY5" fmla="*/ 202 h 298748"/>
              <a:gd name="connsiteX6" fmla="*/ 339762 w 425751"/>
              <a:gd name="connsiteY6" fmla="*/ 89102 h 298748"/>
              <a:gd name="connsiteX7" fmla="*/ 425487 w 425751"/>
              <a:gd name="connsiteY7" fmla="*/ 41477 h 29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751" h="298748">
                <a:moveTo>
                  <a:pt x="425487" y="41477"/>
                </a:moveTo>
                <a:cubicBezTo>
                  <a:pt x="422841" y="52590"/>
                  <a:pt x="341349" y="112915"/>
                  <a:pt x="323887" y="155777"/>
                </a:cubicBezTo>
                <a:cubicBezTo>
                  <a:pt x="306425" y="198639"/>
                  <a:pt x="321770" y="302356"/>
                  <a:pt x="320712" y="298652"/>
                </a:cubicBezTo>
                <a:cubicBezTo>
                  <a:pt x="319654" y="294948"/>
                  <a:pt x="318066" y="172181"/>
                  <a:pt x="317537" y="133552"/>
                </a:cubicBezTo>
                <a:cubicBezTo>
                  <a:pt x="317008" y="94923"/>
                  <a:pt x="370454" y="89102"/>
                  <a:pt x="317537" y="66877"/>
                </a:cubicBezTo>
                <a:cubicBezTo>
                  <a:pt x="264620" y="44652"/>
                  <a:pt x="-3667" y="-3502"/>
                  <a:pt x="37" y="202"/>
                </a:cubicBezTo>
                <a:cubicBezTo>
                  <a:pt x="3741" y="3906"/>
                  <a:pt x="267795" y="75344"/>
                  <a:pt x="339762" y="89102"/>
                </a:cubicBezTo>
                <a:cubicBezTo>
                  <a:pt x="411729" y="102860"/>
                  <a:pt x="428133" y="30364"/>
                  <a:pt x="425487" y="4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902EF895-F2B7-C4BF-0ADB-ED148E42AF8D}"/>
              </a:ext>
            </a:extLst>
          </p:cNvPr>
          <p:cNvSpPr/>
          <p:nvPr/>
        </p:nvSpPr>
        <p:spPr>
          <a:xfrm>
            <a:off x="6850640" y="4600778"/>
            <a:ext cx="575040" cy="117362"/>
          </a:xfrm>
          <a:custGeom>
            <a:avLst/>
            <a:gdLst>
              <a:gd name="connsiteX0" fmla="*/ 1010 w 575040"/>
              <a:gd name="connsiteY0" fmla="*/ 104572 h 117362"/>
              <a:gd name="connsiteX1" fmla="*/ 391535 w 575040"/>
              <a:gd name="connsiteY1" fmla="*/ 56947 h 117362"/>
              <a:gd name="connsiteX2" fmla="*/ 566160 w 575040"/>
              <a:gd name="connsiteY2" fmla="*/ 2972 h 117362"/>
              <a:gd name="connsiteX3" fmla="*/ 543935 w 575040"/>
              <a:gd name="connsiteY3" fmla="*/ 18847 h 117362"/>
              <a:gd name="connsiteX4" fmla="*/ 496310 w 575040"/>
              <a:gd name="connsiteY4" fmla="*/ 117272 h 117362"/>
              <a:gd name="connsiteX5" fmla="*/ 518535 w 575040"/>
              <a:gd name="connsiteY5" fmla="*/ 37897 h 117362"/>
              <a:gd name="connsiteX6" fmla="*/ 1010 w 575040"/>
              <a:gd name="connsiteY6" fmla="*/ 104572 h 11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040" h="117362">
                <a:moveTo>
                  <a:pt x="1010" y="104572"/>
                </a:moveTo>
                <a:cubicBezTo>
                  <a:pt x="-20157" y="107747"/>
                  <a:pt x="297343" y="73880"/>
                  <a:pt x="391535" y="56947"/>
                </a:cubicBezTo>
                <a:cubicBezTo>
                  <a:pt x="485727" y="40014"/>
                  <a:pt x="540760" y="9322"/>
                  <a:pt x="566160" y="2972"/>
                </a:cubicBezTo>
                <a:cubicBezTo>
                  <a:pt x="591560" y="-3378"/>
                  <a:pt x="555577" y="-203"/>
                  <a:pt x="543935" y="18847"/>
                </a:cubicBezTo>
                <a:cubicBezTo>
                  <a:pt x="532293" y="37897"/>
                  <a:pt x="500543" y="114097"/>
                  <a:pt x="496310" y="117272"/>
                </a:cubicBezTo>
                <a:cubicBezTo>
                  <a:pt x="492077" y="120447"/>
                  <a:pt x="604789" y="39484"/>
                  <a:pt x="518535" y="37897"/>
                </a:cubicBezTo>
                <a:cubicBezTo>
                  <a:pt x="432281" y="36310"/>
                  <a:pt x="22177" y="101397"/>
                  <a:pt x="1010" y="104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F1A17EB1-D94D-9230-A1D7-CF3266F46BC4}"/>
              </a:ext>
            </a:extLst>
          </p:cNvPr>
          <p:cNvSpPr/>
          <p:nvPr/>
        </p:nvSpPr>
        <p:spPr>
          <a:xfrm>
            <a:off x="6460918" y="4199357"/>
            <a:ext cx="78525" cy="1022143"/>
          </a:xfrm>
          <a:custGeom>
            <a:avLst/>
            <a:gdLst>
              <a:gd name="connsiteX0" fmla="*/ 76407 w 78525"/>
              <a:gd name="connsiteY0" fmla="*/ 4343 h 1022143"/>
              <a:gd name="connsiteX1" fmla="*/ 73232 w 78525"/>
              <a:gd name="connsiteY1" fmla="*/ 960018 h 1022143"/>
              <a:gd name="connsiteX2" fmla="*/ 73232 w 78525"/>
              <a:gd name="connsiteY2" fmla="*/ 886993 h 1022143"/>
              <a:gd name="connsiteX3" fmla="*/ 207 w 78525"/>
              <a:gd name="connsiteY3" fmla="*/ 547268 h 1022143"/>
              <a:gd name="connsiteX4" fmla="*/ 51007 w 78525"/>
              <a:gd name="connsiteY4" fmla="*/ 712368 h 1022143"/>
              <a:gd name="connsiteX5" fmla="*/ 44657 w 78525"/>
              <a:gd name="connsiteY5" fmla="*/ 391693 h 1022143"/>
              <a:gd name="connsiteX6" fmla="*/ 47832 w 78525"/>
              <a:gd name="connsiteY6" fmla="*/ 598068 h 1022143"/>
              <a:gd name="connsiteX7" fmla="*/ 76407 w 78525"/>
              <a:gd name="connsiteY7" fmla="*/ 4343 h 102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25" h="1022143">
                <a:moveTo>
                  <a:pt x="76407" y="4343"/>
                </a:moveTo>
                <a:cubicBezTo>
                  <a:pt x="80640" y="64668"/>
                  <a:pt x="73761" y="812910"/>
                  <a:pt x="73232" y="960018"/>
                </a:cubicBezTo>
                <a:cubicBezTo>
                  <a:pt x="72703" y="1107126"/>
                  <a:pt x="85403" y="955785"/>
                  <a:pt x="73232" y="886993"/>
                </a:cubicBezTo>
                <a:cubicBezTo>
                  <a:pt x="61061" y="818201"/>
                  <a:pt x="3911" y="576372"/>
                  <a:pt x="207" y="547268"/>
                </a:cubicBezTo>
                <a:cubicBezTo>
                  <a:pt x="-3497" y="518164"/>
                  <a:pt x="43599" y="738297"/>
                  <a:pt x="51007" y="712368"/>
                </a:cubicBezTo>
                <a:cubicBezTo>
                  <a:pt x="58415" y="686439"/>
                  <a:pt x="45186" y="410743"/>
                  <a:pt x="44657" y="391693"/>
                </a:cubicBezTo>
                <a:cubicBezTo>
                  <a:pt x="44128" y="372643"/>
                  <a:pt x="40953" y="665272"/>
                  <a:pt x="47832" y="598068"/>
                </a:cubicBezTo>
                <a:cubicBezTo>
                  <a:pt x="54711" y="530864"/>
                  <a:pt x="72174" y="-55982"/>
                  <a:pt x="76407" y="4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F073C316-73E6-4340-B5A8-D165A62072CD}"/>
              </a:ext>
            </a:extLst>
          </p:cNvPr>
          <p:cNvSpPr/>
          <p:nvPr/>
        </p:nvSpPr>
        <p:spPr>
          <a:xfrm>
            <a:off x="2450178" y="6750915"/>
            <a:ext cx="1958760" cy="1501681"/>
          </a:xfrm>
          <a:custGeom>
            <a:avLst/>
            <a:gdLst>
              <a:gd name="connsiteX0" fmla="*/ 42651 w 1958760"/>
              <a:gd name="connsiteY0" fmla="*/ 1467799 h 1501681"/>
              <a:gd name="connsiteX1" fmla="*/ 195051 w 1958760"/>
              <a:gd name="connsiteY1" fmla="*/ 1315399 h 1501681"/>
              <a:gd name="connsiteX2" fmla="*/ 1120336 w 1958760"/>
              <a:gd name="connsiteY2" fmla="*/ 19999 h 1501681"/>
              <a:gd name="connsiteX3" fmla="*/ 1196536 w 1958760"/>
              <a:gd name="connsiteY3" fmla="*/ 509856 h 1501681"/>
              <a:gd name="connsiteX4" fmla="*/ 1425136 w 1958760"/>
              <a:gd name="connsiteY4" fmla="*/ 259485 h 1501681"/>
              <a:gd name="connsiteX5" fmla="*/ 1512222 w 1958760"/>
              <a:gd name="connsiteY5" fmla="*/ 1173885 h 1501681"/>
              <a:gd name="connsiteX6" fmla="*/ 1708165 w 1958760"/>
              <a:gd name="connsiteY6" fmla="*/ 379228 h 1501681"/>
              <a:gd name="connsiteX7" fmla="*/ 1827908 w 1958760"/>
              <a:gd name="connsiteY7" fmla="*/ 1239199 h 1501681"/>
              <a:gd name="connsiteX8" fmla="*/ 1893222 w 1958760"/>
              <a:gd name="connsiteY8" fmla="*/ 923514 h 1501681"/>
              <a:gd name="connsiteX9" fmla="*/ 1925879 w 1958760"/>
              <a:gd name="connsiteY9" fmla="*/ 1456914 h 1501681"/>
              <a:gd name="connsiteX10" fmla="*/ 1392479 w 1958760"/>
              <a:gd name="connsiteY10" fmla="*/ 357456 h 1501681"/>
              <a:gd name="connsiteX11" fmla="*/ 761108 w 1958760"/>
              <a:gd name="connsiteY11" fmla="*/ 1065028 h 1501681"/>
              <a:gd name="connsiteX12" fmla="*/ 42651 w 1958760"/>
              <a:gd name="connsiteY12" fmla="*/ 1467799 h 150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8760" h="1501681">
                <a:moveTo>
                  <a:pt x="42651" y="1467799"/>
                </a:moveTo>
                <a:cubicBezTo>
                  <a:pt x="-51692" y="1509528"/>
                  <a:pt x="15437" y="1556699"/>
                  <a:pt x="195051" y="1315399"/>
                </a:cubicBezTo>
                <a:cubicBezTo>
                  <a:pt x="374665" y="1074099"/>
                  <a:pt x="953422" y="154256"/>
                  <a:pt x="1120336" y="19999"/>
                </a:cubicBezTo>
                <a:cubicBezTo>
                  <a:pt x="1287250" y="-114258"/>
                  <a:pt x="1145736" y="469942"/>
                  <a:pt x="1196536" y="509856"/>
                </a:cubicBezTo>
                <a:cubicBezTo>
                  <a:pt x="1247336" y="549770"/>
                  <a:pt x="1372522" y="148814"/>
                  <a:pt x="1425136" y="259485"/>
                </a:cubicBezTo>
                <a:cubicBezTo>
                  <a:pt x="1477750" y="370156"/>
                  <a:pt x="1465051" y="1153928"/>
                  <a:pt x="1512222" y="1173885"/>
                </a:cubicBezTo>
                <a:cubicBezTo>
                  <a:pt x="1559393" y="1193842"/>
                  <a:pt x="1655551" y="368342"/>
                  <a:pt x="1708165" y="379228"/>
                </a:cubicBezTo>
                <a:cubicBezTo>
                  <a:pt x="1760779" y="390114"/>
                  <a:pt x="1797065" y="1148485"/>
                  <a:pt x="1827908" y="1239199"/>
                </a:cubicBezTo>
                <a:cubicBezTo>
                  <a:pt x="1858751" y="1329913"/>
                  <a:pt x="1876894" y="887228"/>
                  <a:pt x="1893222" y="923514"/>
                </a:cubicBezTo>
                <a:cubicBezTo>
                  <a:pt x="1909550" y="959800"/>
                  <a:pt x="2009336" y="1551257"/>
                  <a:pt x="1925879" y="1456914"/>
                </a:cubicBezTo>
                <a:cubicBezTo>
                  <a:pt x="1842422" y="1362571"/>
                  <a:pt x="1586607" y="422770"/>
                  <a:pt x="1392479" y="357456"/>
                </a:cubicBezTo>
                <a:cubicBezTo>
                  <a:pt x="1198351" y="292142"/>
                  <a:pt x="991522" y="874528"/>
                  <a:pt x="761108" y="1065028"/>
                </a:cubicBezTo>
                <a:cubicBezTo>
                  <a:pt x="530694" y="1255528"/>
                  <a:pt x="136994" y="1426070"/>
                  <a:pt x="42651" y="1467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6890F2A2-CE16-70DA-B17C-3D7AE0378AB1}"/>
              </a:ext>
            </a:extLst>
          </p:cNvPr>
          <p:cNvSpPr/>
          <p:nvPr/>
        </p:nvSpPr>
        <p:spPr>
          <a:xfrm>
            <a:off x="8020023" y="4439879"/>
            <a:ext cx="558066" cy="3998291"/>
          </a:xfrm>
          <a:custGeom>
            <a:avLst/>
            <a:gdLst>
              <a:gd name="connsiteX0" fmla="*/ 46291 w 558066"/>
              <a:gd name="connsiteY0" fmla="*/ 121235 h 3998291"/>
              <a:gd name="connsiteX1" fmla="*/ 68063 w 558066"/>
              <a:gd name="connsiteY1" fmla="*/ 175664 h 3998291"/>
              <a:gd name="connsiteX2" fmla="*/ 557920 w 558066"/>
              <a:gd name="connsiteY2" fmla="*/ 1917378 h 3998291"/>
              <a:gd name="connsiteX3" fmla="*/ 13634 w 558066"/>
              <a:gd name="connsiteY3" fmla="*/ 2907978 h 3998291"/>
              <a:gd name="connsiteX4" fmla="*/ 231348 w 558066"/>
              <a:gd name="connsiteY4" fmla="*/ 2712035 h 3998291"/>
              <a:gd name="connsiteX5" fmla="*/ 329320 w 558066"/>
              <a:gd name="connsiteY5" fmla="*/ 3996550 h 3998291"/>
              <a:gd name="connsiteX6" fmla="*/ 155148 w 558066"/>
              <a:gd name="connsiteY6" fmla="*/ 2396350 h 3998291"/>
              <a:gd name="connsiteX7" fmla="*/ 89834 w 558066"/>
              <a:gd name="connsiteY7" fmla="*/ 1286007 h 3998291"/>
              <a:gd name="connsiteX8" fmla="*/ 2748 w 558066"/>
              <a:gd name="connsiteY8" fmla="*/ 77692 h 3998291"/>
              <a:gd name="connsiteX9" fmla="*/ 46291 w 558066"/>
              <a:gd name="connsiteY9" fmla="*/ 121235 h 399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8066" h="3998291">
                <a:moveTo>
                  <a:pt x="46291" y="121235"/>
                </a:moveTo>
                <a:cubicBezTo>
                  <a:pt x="57177" y="137564"/>
                  <a:pt x="-17208" y="-123693"/>
                  <a:pt x="68063" y="175664"/>
                </a:cubicBezTo>
                <a:cubicBezTo>
                  <a:pt x="153334" y="475021"/>
                  <a:pt x="566992" y="1461992"/>
                  <a:pt x="557920" y="1917378"/>
                </a:cubicBezTo>
                <a:cubicBezTo>
                  <a:pt x="548849" y="2372764"/>
                  <a:pt x="68063" y="2775535"/>
                  <a:pt x="13634" y="2907978"/>
                </a:cubicBezTo>
                <a:cubicBezTo>
                  <a:pt x="-40795" y="3040421"/>
                  <a:pt x="178734" y="2530606"/>
                  <a:pt x="231348" y="2712035"/>
                </a:cubicBezTo>
                <a:cubicBezTo>
                  <a:pt x="283962" y="2893464"/>
                  <a:pt x="342020" y="4049164"/>
                  <a:pt x="329320" y="3996550"/>
                </a:cubicBezTo>
                <a:cubicBezTo>
                  <a:pt x="316620" y="3943936"/>
                  <a:pt x="195062" y="2848107"/>
                  <a:pt x="155148" y="2396350"/>
                </a:cubicBezTo>
                <a:cubicBezTo>
                  <a:pt x="115234" y="1944593"/>
                  <a:pt x="115234" y="1672450"/>
                  <a:pt x="89834" y="1286007"/>
                </a:cubicBezTo>
                <a:cubicBezTo>
                  <a:pt x="64434" y="899564"/>
                  <a:pt x="17262" y="268192"/>
                  <a:pt x="2748" y="77692"/>
                </a:cubicBezTo>
                <a:cubicBezTo>
                  <a:pt x="-11766" y="-112808"/>
                  <a:pt x="35405" y="104906"/>
                  <a:pt x="46291" y="121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97396F08-084B-BA09-5618-2351AC945EAC}"/>
              </a:ext>
            </a:extLst>
          </p:cNvPr>
          <p:cNvSpPr/>
          <p:nvPr/>
        </p:nvSpPr>
        <p:spPr>
          <a:xfrm>
            <a:off x="7184286" y="7214923"/>
            <a:ext cx="1154368" cy="2192587"/>
          </a:xfrm>
          <a:custGeom>
            <a:avLst/>
            <a:gdLst>
              <a:gd name="connsiteX0" fmla="*/ 784057 w 1154368"/>
              <a:gd name="connsiteY0" fmla="*/ 89391 h 2192587"/>
              <a:gd name="connsiteX1" fmla="*/ 794943 w 1154368"/>
              <a:gd name="connsiteY1" fmla="*/ 176477 h 2192587"/>
              <a:gd name="connsiteX2" fmla="*/ 1154171 w 1154368"/>
              <a:gd name="connsiteY2" fmla="*/ 1297706 h 2192587"/>
              <a:gd name="connsiteX3" fmla="*/ 849371 w 1154368"/>
              <a:gd name="connsiteY3" fmla="*/ 1852877 h 2192587"/>
              <a:gd name="connsiteX4" fmla="*/ 1110628 w 1154368"/>
              <a:gd name="connsiteY4" fmla="*/ 1417448 h 2192587"/>
              <a:gd name="connsiteX5" fmla="*/ 130914 w 1154368"/>
              <a:gd name="connsiteY5" fmla="*/ 2190334 h 2192587"/>
              <a:gd name="connsiteX6" fmla="*/ 424828 w 1154368"/>
              <a:gd name="connsiteY6" fmla="*/ 1667820 h 2192587"/>
              <a:gd name="connsiteX7" fmla="*/ 285 w 1154368"/>
              <a:gd name="connsiteY7" fmla="*/ 2114134 h 2192587"/>
              <a:gd name="connsiteX8" fmla="*/ 501028 w 1154368"/>
              <a:gd name="connsiteY8" fmla="*/ 1319477 h 2192587"/>
              <a:gd name="connsiteX9" fmla="*/ 805828 w 1154368"/>
              <a:gd name="connsiteY9" fmla="*/ 1036448 h 2192587"/>
              <a:gd name="connsiteX10" fmla="*/ 784057 w 1154368"/>
              <a:gd name="connsiteY10" fmla="*/ 89391 h 219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368" h="2192587">
                <a:moveTo>
                  <a:pt x="784057" y="89391"/>
                </a:moveTo>
                <a:cubicBezTo>
                  <a:pt x="782243" y="-53937"/>
                  <a:pt x="733257" y="-24909"/>
                  <a:pt x="794943" y="176477"/>
                </a:cubicBezTo>
                <a:cubicBezTo>
                  <a:pt x="856629" y="377863"/>
                  <a:pt x="1145100" y="1018306"/>
                  <a:pt x="1154171" y="1297706"/>
                </a:cubicBezTo>
                <a:cubicBezTo>
                  <a:pt x="1163242" y="1577106"/>
                  <a:pt x="856628" y="1832920"/>
                  <a:pt x="849371" y="1852877"/>
                </a:cubicBezTo>
                <a:cubicBezTo>
                  <a:pt x="842114" y="1872834"/>
                  <a:pt x="1230371" y="1361205"/>
                  <a:pt x="1110628" y="1417448"/>
                </a:cubicBezTo>
                <a:cubicBezTo>
                  <a:pt x="990885" y="1473691"/>
                  <a:pt x="245214" y="2148605"/>
                  <a:pt x="130914" y="2190334"/>
                </a:cubicBezTo>
                <a:cubicBezTo>
                  <a:pt x="16614" y="2232063"/>
                  <a:pt x="446599" y="1680520"/>
                  <a:pt x="424828" y="1667820"/>
                </a:cubicBezTo>
                <a:cubicBezTo>
                  <a:pt x="403057" y="1655120"/>
                  <a:pt x="-12415" y="2172191"/>
                  <a:pt x="285" y="2114134"/>
                </a:cubicBezTo>
                <a:cubicBezTo>
                  <a:pt x="12985" y="2056077"/>
                  <a:pt x="366771" y="1499091"/>
                  <a:pt x="501028" y="1319477"/>
                </a:cubicBezTo>
                <a:cubicBezTo>
                  <a:pt x="635285" y="1139863"/>
                  <a:pt x="764099" y="1243276"/>
                  <a:pt x="805828" y="1036448"/>
                </a:cubicBezTo>
                <a:cubicBezTo>
                  <a:pt x="847557" y="829620"/>
                  <a:pt x="785871" y="232719"/>
                  <a:pt x="784057" y="89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FED5F7D3-FACE-AD7B-C699-5F8287135745}"/>
              </a:ext>
            </a:extLst>
          </p:cNvPr>
          <p:cNvSpPr/>
          <p:nvPr/>
        </p:nvSpPr>
        <p:spPr>
          <a:xfrm>
            <a:off x="4507829" y="4470387"/>
            <a:ext cx="529703" cy="315572"/>
          </a:xfrm>
          <a:custGeom>
            <a:avLst/>
            <a:gdLst>
              <a:gd name="connsiteX0" fmla="*/ 529392 w 529703"/>
              <a:gd name="connsiteY0" fmla="*/ 13 h 315572"/>
              <a:gd name="connsiteX1" fmla="*/ 240634 w 529703"/>
              <a:gd name="connsiteY1" fmla="*/ 208560 h 315572"/>
              <a:gd name="connsiteX2" fmla="*/ 3 w 529703"/>
              <a:gd name="connsiteY2" fmla="*/ 310160 h 315572"/>
              <a:gd name="connsiteX3" fmla="*/ 235287 w 529703"/>
              <a:gd name="connsiteY3" fmla="*/ 235297 h 315572"/>
              <a:gd name="connsiteX4" fmla="*/ 497308 w 529703"/>
              <a:gd name="connsiteY4" fmla="*/ 315508 h 315572"/>
              <a:gd name="connsiteX5" fmla="*/ 438487 w 529703"/>
              <a:gd name="connsiteY5" fmla="*/ 219255 h 315572"/>
              <a:gd name="connsiteX6" fmla="*/ 459876 w 529703"/>
              <a:gd name="connsiteY6" fmla="*/ 165781 h 315572"/>
              <a:gd name="connsiteX7" fmla="*/ 299455 w 529703"/>
              <a:gd name="connsiteY7" fmla="*/ 197866 h 315572"/>
              <a:gd name="connsiteX8" fmla="*/ 529392 w 529703"/>
              <a:gd name="connsiteY8" fmla="*/ 13 h 31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703" h="315572">
                <a:moveTo>
                  <a:pt x="529392" y="13"/>
                </a:moveTo>
                <a:cubicBezTo>
                  <a:pt x="519588" y="1795"/>
                  <a:pt x="328865" y="156869"/>
                  <a:pt x="240634" y="208560"/>
                </a:cubicBezTo>
                <a:cubicBezTo>
                  <a:pt x="152403" y="260251"/>
                  <a:pt x="894" y="305704"/>
                  <a:pt x="3" y="310160"/>
                </a:cubicBezTo>
                <a:cubicBezTo>
                  <a:pt x="-888" y="314616"/>
                  <a:pt x="152403" y="234406"/>
                  <a:pt x="235287" y="235297"/>
                </a:cubicBezTo>
                <a:cubicBezTo>
                  <a:pt x="318171" y="236188"/>
                  <a:pt x="463441" y="318182"/>
                  <a:pt x="497308" y="315508"/>
                </a:cubicBezTo>
                <a:cubicBezTo>
                  <a:pt x="531175" y="312834"/>
                  <a:pt x="444726" y="244209"/>
                  <a:pt x="438487" y="219255"/>
                </a:cubicBezTo>
                <a:cubicBezTo>
                  <a:pt x="432248" y="194301"/>
                  <a:pt x="483048" y="169346"/>
                  <a:pt x="459876" y="165781"/>
                </a:cubicBezTo>
                <a:cubicBezTo>
                  <a:pt x="436704" y="162216"/>
                  <a:pt x="284304" y="220147"/>
                  <a:pt x="299455" y="197866"/>
                </a:cubicBezTo>
                <a:cubicBezTo>
                  <a:pt x="314606" y="175585"/>
                  <a:pt x="539196" y="-1769"/>
                  <a:pt x="52939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C595AF74-9343-FF5D-72F5-CD0E9C0853BE}"/>
              </a:ext>
            </a:extLst>
          </p:cNvPr>
          <p:cNvSpPr/>
          <p:nvPr/>
        </p:nvSpPr>
        <p:spPr>
          <a:xfrm>
            <a:off x="5480919" y="4491537"/>
            <a:ext cx="222415" cy="208154"/>
          </a:xfrm>
          <a:custGeom>
            <a:avLst/>
            <a:gdLst>
              <a:gd name="connsiteX0" fmla="*/ 134 w 222415"/>
              <a:gd name="connsiteY0" fmla="*/ 252 h 208154"/>
              <a:gd name="connsiteX1" fmla="*/ 181944 w 222415"/>
              <a:gd name="connsiteY1" fmla="*/ 203452 h 208154"/>
              <a:gd name="connsiteX2" fmla="*/ 187292 w 222415"/>
              <a:gd name="connsiteY2" fmla="*/ 144631 h 208154"/>
              <a:gd name="connsiteX3" fmla="*/ 214028 w 222415"/>
              <a:gd name="connsiteY3" fmla="*/ 160674 h 208154"/>
              <a:gd name="connsiteX4" fmla="*/ 134 w 222415"/>
              <a:gd name="connsiteY4" fmla="*/ 252 h 20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15" h="208154">
                <a:moveTo>
                  <a:pt x="134" y="252"/>
                </a:moveTo>
                <a:cubicBezTo>
                  <a:pt x="-5213" y="7382"/>
                  <a:pt x="150751" y="179389"/>
                  <a:pt x="181944" y="203452"/>
                </a:cubicBezTo>
                <a:cubicBezTo>
                  <a:pt x="213137" y="227515"/>
                  <a:pt x="181945" y="151761"/>
                  <a:pt x="187292" y="144631"/>
                </a:cubicBezTo>
                <a:cubicBezTo>
                  <a:pt x="192639" y="137501"/>
                  <a:pt x="241656" y="182063"/>
                  <a:pt x="214028" y="160674"/>
                </a:cubicBezTo>
                <a:cubicBezTo>
                  <a:pt x="186400" y="139285"/>
                  <a:pt x="5481" y="-6878"/>
                  <a:pt x="134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70F66089-00C9-320F-D1A5-9EA95FAC2E37}"/>
              </a:ext>
            </a:extLst>
          </p:cNvPr>
          <p:cNvSpPr/>
          <p:nvPr/>
        </p:nvSpPr>
        <p:spPr>
          <a:xfrm>
            <a:off x="6667692" y="4208206"/>
            <a:ext cx="150612" cy="374653"/>
          </a:xfrm>
          <a:custGeom>
            <a:avLst/>
            <a:gdLst>
              <a:gd name="connsiteX0" fmla="*/ 150203 w 150612"/>
              <a:gd name="connsiteY0" fmla="*/ 173 h 374653"/>
              <a:gd name="connsiteX1" fmla="*/ 59297 w 150612"/>
              <a:gd name="connsiteY1" fmla="*/ 235457 h 374653"/>
              <a:gd name="connsiteX2" fmla="*/ 91382 w 150612"/>
              <a:gd name="connsiteY2" fmla="*/ 299626 h 374653"/>
              <a:gd name="connsiteX3" fmla="*/ 476 w 150612"/>
              <a:gd name="connsiteY3" fmla="*/ 374489 h 374653"/>
              <a:gd name="connsiteX4" fmla="*/ 53950 w 150612"/>
              <a:gd name="connsiteY4" fmla="*/ 278236 h 374653"/>
              <a:gd name="connsiteX5" fmla="*/ 16519 w 150612"/>
              <a:gd name="connsiteY5" fmla="*/ 198026 h 374653"/>
              <a:gd name="connsiteX6" fmla="*/ 150203 w 150612"/>
              <a:gd name="connsiteY6" fmla="*/ 173 h 37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12" h="374653">
                <a:moveTo>
                  <a:pt x="150203" y="173"/>
                </a:moveTo>
                <a:cubicBezTo>
                  <a:pt x="157333" y="6411"/>
                  <a:pt x="69100" y="185548"/>
                  <a:pt x="59297" y="235457"/>
                </a:cubicBezTo>
                <a:cubicBezTo>
                  <a:pt x="49494" y="285366"/>
                  <a:pt x="101185" y="276454"/>
                  <a:pt x="91382" y="299626"/>
                </a:cubicBezTo>
                <a:cubicBezTo>
                  <a:pt x="81579" y="322798"/>
                  <a:pt x="6715" y="378054"/>
                  <a:pt x="476" y="374489"/>
                </a:cubicBezTo>
                <a:cubicBezTo>
                  <a:pt x="-5763" y="370924"/>
                  <a:pt x="51276" y="307646"/>
                  <a:pt x="53950" y="278236"/>
                </a:cubicBezTo>
                <a:cubicBezTo>
                  <a:pt x="56624" y="248826"/>
                  <a:pt x="-1306" y="238131"/>
                  <a:pt x="16519" y="198026"/>
                </a:cubicBezTo>
                <a:cubicBezTo>
                  <a:pt x="34344" y="157921"/>
                  <a:pt x="143073" y="-6065"/>
                  <a:pt x="150203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782E36A1-AEEE-4433-8F0E-90940CA5B0C1}"/>
              </a:ext>
            </a:extLst>
          </p:cNvPr>
          <p:cNvSpPr/>
          <p:nvPr/>
        </p:nvSpPr>
        <p:spPr>
          <a:xfrm>
            <a:off x="7125174" y="4149526"/>
            <a:ext cx="351574" cy="256766"/>
          </a:xfrm>
          <a:custGeom>
            <a:avLst/>
            <a:gdLst>
              <a:gd name="connsiteX0" fmla="*/ 2868 w 351574"/>
              <a:gd name="connsiteY0" fmla="*/ 32 h 256766"/>
              <a:gd name="connsiteX1" fmla="*/ 243500 w 351574"/>
              <a:gd name="connsiteY1" fmla="*/ 106979 h 256766"/>
              <a:gd name="connsiteX2" fmla="*/ 350447 w 351574"/>
              <a:gd name="connsiteY2" fmla="*/ 123021 h 256766"/>
              <a:gd name="connsiteX3" fmla="*/ 296973 w 351574"/>
              <a:gd name="connsiteY3" fmla="*/ 133716 h 256766"/>
              <a:gd name="connsiteX4" fmla="*/ 254194 w 351574"/>
              <a:gd name="connsiteY4" fmla="*/ 256706 h 256766"/>
              <a:gd name="connsiteX5" fmla="*/ 136552 w 351574"/>
              <a:gd name="connsiteY5" fmla="*/ 149758 h 256766"/>
              <a:gd name="connsiteX6" fmla="*/ 109815 w 351574"/>
              <a:gd name="connsiteY6" fmla="*/ 123021 h 256766"/>
              <a:gd name="connsiteX7" fmla="*/ 211415 w 351574"/>
              <a:gd name="connsiteY7" fmla="*/ 187190 h 256766"/>
              <a:gd name="connsiteX8" fmla="*/ 115163 w 351574"/>
              <a:gd name="connsiteY8" fmla="*/ 96285 h 256766"/>
              <a:gd name="connsiteX9" fmla="*/ 2868 w 351574"/>
              <a:gd name="connsiteY9" fmla="*/ 32 h 25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574" h="256766">
                <a:moveTo>
                  <a:pt x="2868" y="32"/>
                </a:moveTo>
                <a:cubicBezTo>
                  <a:pt x="24257" y="1814"/>
                  <a:pt x="185570" y="86481"/>
                  <a:pt x="243500" y="106979"/>
                </a:cubicBezTo>
                <a:cubicBezTo>
                  <a:pt x="301430" y="127477"/>
                  <a:pt x="341535" y="118565"/>
                  <a:pt x="350447" y="123021"/>
                </a:cubicBezTo>
                <a:cubicBezTo>
                  <a:pt x="359359" y="127477"/>
                  <a:pt x="313015" y="111435"/>
                  <a:pt x="296973" y="133716"/>
                </a:cubicBezTo>
                <a:cubicBezTo>
                  <a:pt x="280931" y="155997"/>
                  <a:pt x="280931" y="254032"/>
                  <a:pt x="254194" y="256706"/>
                </a:cubicBezTo>
                <a:cubicBezTo>
                  <a:pt x="227457" y="259380"/>
                  <a:pt x="160615" y="172039"/>
                  <a:pt x="136552" y="149758"/>
                </a:cubicBezTo>
                <a:cubicBezTo>
                  <a:pt x="112489" y="127477"/>
                  <a:pt x="97338" y="116782"/>
                  <a:pt x="109815" y="123021"/>
                </a:cubicBezTo>
                <a:cubicBezTo>
                  <a:pt x="122292" y="129260"/>
                  <a:pt x="210524" y="191646"/>
                  <a:pt x="211415" y="187190"/>
                </a:cubicBezTo>
                <a:cubicBezTo>
                  <a:pt x="212306" y="182734"/>
                  <a:pt x="144574" y="123022"/>
                  <a:pt x="115163" y="96285"/>
                </a:cubicBezTo>
                <a:cubicBezTo>
                  <a:pt x="85752" y="69548"/>
                  <a:pt x="-18521" y="-1750"/>
                  <a:pt x="2868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D9334ACB-1F64-308A-A690-C54C1F90D6E7}"/>
              </a:ext>
            </a:extLst>
          </p:cNvPr>
          <p:cNvSpPr/>
          <p:nvPr/>
        </p:nvSpPr>
        <p:spPr>
          <a:xfrm>
            <a:off x="6143278" y="5733970"/>
            <a:ext cx="184058" cy="83566"/>
          </a:xfrm>
          <a:custGeom>
            <a:avLst/>
            <a:gdLst>
              <a:gd name="connsiteX0" fmla="*/ 49554 w 184058"/>
              <a:gd name="connsiteY0" fmla="*/ 11 h 83566"/>
              <a:gd name="connsiteX1" fmla="*/ 174995 w 184058"/>
              <a:gd name="connsiteY1" fmla="*/ 75936 h 83566"/>
              <a:gd name="connsiteX2" fmla="*/ 155188 w 184058"/>
              <a:gd name="connsiteY2" fmla="*/ 56130 h 83566"/>
              <a:gd name="connsiteX3" fmla="*/ 3339 w 184058"/>
              <a:gd name="connsiteY3" fmla="*/ 82538 h 83566"/>
              <a:gd name="connsiteX4" fmla="*/ 49554 w 184058"/>
              <a:gd name="connsiteY4" fmla="*/ 11 h 8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58" h="83566">
                <a:moveTo>
                  <a:pt x="49554" y="11"/>
                </a:moveTo>
                <a:cubicBezTo>
                  <a:pt x="78163" y="-1089"/>
                  <a:pt x="174995" y="75936"/>
                  <a:pt x="174995" y="75936"/>
                </a:cubicBezTo>
                <a:cubicBezTo>
                  <a:pt x="192601" y="85289"/>
                  <a:pt x="183797" y="55030"/>
                  <a:pt x="155188" y="56130"/>
                </a:cubicBezTo>
                <a:cubicBezTo>
                  <a:pt x="126579" y="57230"/>
                  <a:pt x="17093" y="89690"/>
                  <a:pt x="3339" y="82538"/>
                </a:cubicBezTo>
                <a:cubicBezTo>
                  <a:pt x="-10415" y="75386"/>
                  <a:pt x="20945" y="1111"/>
                  <a:pt x="49554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8B04B5B1-315D-032B-3D01-8941F13C3CF0}"/>
              </a:ext>
            </a:extLst>
          </p:cNvPr>
          <p:cNvSpPr/>
          <p:nvPr/>
        </p:nvSpPr>
        <p:spPr>
          <a:xfrm>
            <a:off x="6661450" y="5644682"/>
            <a:ext cx="77043" cy="91335"/>
          </a:xfrm>
          <a:custGeom>
            <a:avLst/>
            <a:gdLst>
              <a:gd name="connsiteX0" fmla="*/ 66157 w 77043"/>
              <a:gd name="connsiteY0" fmla="*/ 170 h 91335"/>
              <a:gd name="connsiteX1" fmla="*/ 136 w 77043"/>
              <a:gd name="connsiteY1" fmla="*/ 89299 h 91335"/>
              <a:gd name="connsiteX2" fmla="*/ 49652 w 77043"/>
              <a:gd name="connsiteY2" fmla="*/ 62891 h 91335"/>
              <a:gd name="connsiteX3" fmla="*/ 76060 w 77043"/>
              <a:gd name="connsiteY3" fmla="*/ 66192 h 91335"/>
              <a:gd name="connsiteX4" fmla="*/ 66157 w 77043"/>
              <a:gd name="connsiteY4" fmla="*/ 170 h 9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43" h="91335">
                <a:moveTo>
                  <a:pt x="66157" y="170"/>
                </a:moveTo>
                <a:cubicBezTo>
                  <a:pt x="53503" y="4021"/>
                  <a:pt x="2887" y="78846"/>
                  <a:pt x="136" y="89299"/>
                </a:cubicBezTo>
                <a:cubicBezTo>
                  <a:pt x="-2615" y="99753"/>
                  <a:pt x="36998" y="66742"/>
                  <a:pt x="49652" y="62891"/>
                </a:cubicBezTo>
                <a:cubicBezTo>
                  <a:pt x="62306" y="59040"/>
                  <a:pt x="74409" y="73345"/>
                  <a:pt x="76060" y="66192"/>
                </a:cubicBezTo>
                <a:cubicBezTo>
                  <a:pt x="77711" y="59039"/>
                  <a:pt x="78811" y="-3681"/>
                  <a:pt x="66157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CC9C3CE1-C81D-193E-5AB6-300C8DC8A1B6}"/>
              </a:ext>
            </a:extLst>
          </p:cNvPr>
          <p:cNvSpPr/>
          <p:nvPr/>
        </p:nvSpPr>
        <p:spPr>
          <a:xfrm>
            <a:off x="5675722" y="6926695"/>
            <a:ext cx="417312" cy="326998"/>
          </a:xfrm>
          <a:custGeom>
            <a:avLst/>
            <a:gdLst>
              <a:gd name="connsiteX0" fmla="*/ 393430 w 417312"/>
              <a:gd name="connsiteY0" fmla="*/ 80546 h 326998"/>
              <a:gd name="connsiteX1" fmla="*/ 365003 w 417312"/>
              <a:gd name="connsiteY1" fmla="*/ 241632 h 326998"/>
              <a:gd name="connsiteX2" fmla="*/ 417119 w 417312"/>
              <a:gd name="connsiteY2" fmla="*/ 326913 h 326998"/>
              <a:gd name="connsiteX3" fmla="*/ 379217 w 417312"/>
              <a:gd name="connsiteY3" fmla="*/ 255846 h 326998"/>
              <a:gd name="connsiteX4" fmla="*/ 293936 w 417312"/>
              <a:gd name="connsiteY4" fmla="*/ 170565 h 326998"/>
              <a:gd name="connsiteX5" fmla="*/ 191 w 417312"/>
              <a:gd name="connsiteY5" fmla="*/ 3 h 326998"/>
              <a:gd name="connsiteX6" fmla="*/ 341314 w 417312"/>
              <a:gd name="connsiteY6" fmla="*/ 175303 h 326998"/>
              <a:gd name="connsiteX7" fmla="*/ 393430 w 417312"/>
              <a:gd name="connsiteY7" fmla="*/ 80546 h 32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312" h="326998">
                <a:moveTo>
                  <a:pt x="393430" y="80546"/>
                </a:moveTo>
                <a:cubicBezTo>
                  <a:pt x="397378" y="91601"/>
                  <a:pt x="361055" y="200571"/>
                  <a:pt x="365003" y="241632"/>
                </a:cubicBezTo>
                <a:cubicBezTo>
                  <a:pt x="368951" y="282693"/>
                  <a:pt x="414750" y="324544"/>
                  <a:pt x="417119" y="326913"/>
                </a:cubicBezTo>
                <a:cubicBezTo>
                  <a:pt x="419488" y="329282"/>
                  <a:pt x="399748" y="281904"/>
                  <a:pt x="379217" y="255846"/>
                </a:cubicBezTo>
                <a:cubicBezTo>
                  <a:pt x="358686" y="229788"/>
                  <a:pt x="357107" y="213205"/>
                  <a:pt x="293936" y="170565"/>
                </a:cubicBezTo>
                <a:cubicBezTo>
                  <a:pt x="230765" y="127925"/>
                  <a:pt x="-7705" y="-787"/>
                  <a:pt x="191" y="3"/>
                </a:cubicBezTo>
                <a:cubicBezTo>
                  <a:pt x="8087" y="793"/>
                  <a:pt x="281301" y="159510"/>
                  <a:pt x="341314" y="175303"/>
                </a:cubicBezTo>
                <a:cubicBezTo>
                  <a:pt x="401327" y="191096"/>
                  <a:pt x="389482" y="69491"/>
                  <a:pt x="393430" y="80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6978940D-F149-4DC6-4289-86DE0D93441D}"/>
              </a:ext>
            </a:extLst>
          </p:cNvPr>
          <p:cNvSpPr/>
          <p:nvPr/>
        </p:nvSpPr>
        <p:spPr>
          <a:xfrm>
            <a:off x="5439975" y="5483795"/>
            <a:ext cx="133135" cy="258734"/>
          </a:xfrm>
          <a:custGeom>
            <a:avLst/>
            <a:gdLst>
              <a:gd name="connsiteX0" fmla="*/ 55901 w 133135"/>
              <a:gd name="connsiteY0" fmla="*/ 21556 h 258734"/>
              <a:gd name="connsiteX1" fmla="*/ 112755 w 133135"/>
              <a:gd name="connsiteY1" fmla="*/ 125788 h 258734"/>
              <a:gd name="connsiteX2" fmla="*/ 74852 w 133135"/>
              <a:gd name="connsiteY2" fmla="*/ 258447 h 258734"/>
              <a:gd name="connsiteX3" fmla="*/ 131706 w 133135"/>
              <a:gd name="connsiteY3" fmla="*/ 87886 h 258734"/>
              <a:gd name="connsiteX4" fmla="*/ 3785 w 133135"/>
              <a:gd name="connsiteY4" fmla="*/ 2605 h 258734"/>
              <a:gd name="connsiteX5" fmla="*/ 55901 w 133135"/>
              <a:gd name="connsiteY5" fmla="*/ 21556 h 25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135" h="258734">
                <a:moveTo>
                  <a:pt x="55901" y="21556"/>
                </a:moveTo>
                <a:cubicBezTo>
                  <a:pt x="74063" y="42087"/>
                  <a:pt x="109597" y="86306"/>
                  <a:pt x="112755" y="125788"/>
                </a:cubicBezTo>
                <a:cubicBezTo>
                  <a:pt x="115913" y="165270"/>
                  <a:pt x="71694" y="264764"/>
                  <a:pt x="74852" y="258447"/>
                </a:cubicBezTo>
                <a:cubicBezTo>
                  <a:pt x="78011" y="252130"/>
                  <a:pt x="143550" y="130526"/>
                  <a:pt x="131706" y="87886"/>
                </a:cubicBezTo>
                <a:cubicBezTo>
                  <a:pt x="119862" y="45246"/>
                  <a:pt x="21947" y="8922"/>
                  <a:pt x="3785" y="2605"/>
                </a:cubicBezTo>
                <a:cubicBezTo>
                  <a:pt x="-14377" y="-3712"/>
                  <a:pt x="37739" y="1025"/>
                  <a:pt x="55901" y="21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EFC5A43D-3E8F-3CFD-4FFB-465EC47FD4E8}"/>
              </a:ext>
            </a:extLst>
          </p:cNvPr>
          <p:cNvSpPr/>
          <p:nvPr/>
        </p:nvSpPr>
        <p:spPr>
          <a:xfrm>
            <a:off x="5135564" y="5853710"/>
            <a:ext cx="261674" cy="182840"/>
          </a:xfrm>
          <a:custGeom>
            <a:avLst/>
            <a:gdLst>
              <a:gd name="connsiteX0" fmla="*/ 237 w 261674"/>
              <a:gd name="connsiteY0" fmla="*/ 2240 h 182840"/>
              <a:gd name="connsiteX1" fmla="*/ 194488 w 261674"/>
              <a:gd name="connsiteY1" fmla="*/ 82783 h 182840"/>
              <a:gd name="connsiteX2" fmla="*/ 260817 w 261674"/>
              <a:gd name="connsiteY2" fmla="*/ 182278 h 182840"/>
              <a:gd name="connsiteX3" fmla="*/ 156585 w 261674"/>
              <a:gd name="connsiteY3" fmla="*/ 35405 h 182840"/>
              <a:gd name="connsiteX4" fmla="*/ 237 w 261674"/>
              <a:gd name="connsiteY4" fmla="*/ 2240 h 18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674" h="182840">
                <a:moveTo>
                  <a:pt x="237" y="2240"/>
                </a:moveTo>
                <a:cubicBezTo>
                  <a:pt x="6554" y="10136"/>
                  <a:pt x="151058" y="52777"/>
                  <a:pt x="194488" y="82783"/>
                </a:cubicBezTo>
                <a:cubicBezTo>
                  <a:pt x="237918" y="112789"/>
                  <a:pt x="267134" y="190174"/>
                  <a:pt x="260817" y="182278"/>
                </a:cubicBezTo>
                <a:cubicBezTo>
                  <a:pt x="254500" y="174382"/>
                  <a:pt x="197646" y="63042"/>
                  <a:pt x="156585" y="35405"/>
                </a:cubicBezTo>
                <a:cubicBezTo>
                  <a:pt x="115524" y="7768"/>
                  <a:pt x="-6080" y="-5656"/>
                  <a:pt x="237" y="2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ED7343EA-0372-003B-DB19-1449FE845F36}"/>
              </a:ext>
            </a:extLst>
          </p:cNvPr>
          <p:cNvSpPr/>
          <p:nvPr/>
        </p:nvSpPr>
        <p:spPr>
          <a:xfrm>
            <a:off x="4680162" y="5887005"/>
            <a:ext cx="150255" cy="376499"/>
          </a:xfrm>
          <a:custGeom>
            <a:avLst/>
            <a:gdLst>
              <a:gd name="connsiteX0" fmla="*/ 808 w 150255"/>
              <a:gd name="connsiteY0" fmla="*/ 106342 h 376499"/>
              <a:gd name="connsiteX1" fmla="*/ 43448 w 150255"/>
              <a:gd name="connsiteY1" fmla="*/ 239001 h 376499"/>
              <a:gd name="connsiteX2" fmla="*/ 48186 w 150255"/>
              <a:gd name="connsiteY2" fmla="*/ 376398 h 376499"/>
              <a:gd name="connsiteX3" fmla="*/ 86089 w 150255"/>
              <a:gd name="connsiteY3" fmla="*/ 257953 h 376499"/>
              <a:gd name="connsiteX4" fmla="*/ 147680 w 150255"/>
              <a:gd name="connsiteY4" fmla="*/ 73177 h 376499"/>
              <a:gd name="connsiteX5" fmla="*/ 133467 w 150255"/>
              <a:gd name="connsiteY5" fmla="*/ 6848 h 376499"/>
              <a:gd name="connsiteX6" fmla="*/ 86089 w 150255"/>
              <a:gd name="connsiteY6" fmla="*/ 224788 h 376499"/>
              <a:gd name="connsiteX7" fmla="*/ 86089 w 150255"/>
              <a:gd name="connsiteY7" fmla="*/ 267428 h 376499"/>
              <a:gd name="connsiteX8" fmla="*/ 808 w 150255"/>
              <a:gd name="connsiteY8" fmla="*/ 106342 h 37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255" h="376499">
                <a:moveTo>
                  <a:pt x="808" y="106342"/>
                </a:moveTo>
                <a:cubicBezTo>
                  <a:pt x="-6299" y="101604"/>
                  <a:pt x="35552" y="193992"/>
                  <a:pt x="43448" y="239001"/>
                </a:cubicBezTo>
                <a:cubicBezTo>
                  <a:pt x="51344" y="284010"/>
                  <a:pt x="41079" y="373239"/>
                  <a:pt x="48186" y="376398"/>
                </a:cubicBezTo>
                <a:cubicBezTo>
                  <a:pt x="55293" y="379557"/>
                  <a:pt x="69507" y="308490"/>
                  <a:pt x="86089" y="257953"/>
                </a:cubicBezTo>
                <a:cubicBezTo>
                  <a:pt x="102671" y="207416"/>
                  <a:pt x="139784" y="115028"/>
                  <a:pt x="147680" y="73177"/>
                </a:cubicBezTo>
                <a:cubicBezTo>
                  <a:pt x="155576" y="31326"/>
                  <a:pt x="143732" y="-18421"/>
                  <a:pt x="133467" y="6848"/>
                </a:cubicBezTo>
                <a:cubicBezTo>
                  <a:pt x="123202" y="32116"/>
                  <a:pt x="93985" y="181358"/>
                  <a:pt x="86089" y="224788"/>
                </a:cubicBezTo>
                <a:cubicBezTo>
                  <a:pt x="78193" y="268218"/>
                  <a:pt x="97934" y="279273"/>
                  <a:pt x="86089" y="267428"/>
                </a:cubicBezTo>
                <a:cubicBezTo>
                  <a:pt x="74244" y="255583"/>
                  <a:pt x="7915" y="111080"/>
                  <a:pt x="808" y="106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0EF026C4-6DCA-BEE6-38C6-076E30F65561}"/>
              </a:ext>
            </a:extLst>
          </p:cNvPr>
          <p:cNvSpPr/>
          <p:nvPr/>
        </p:nvSpPr>
        <p:spPr>
          <a:xfrm>
            <a:off x="4834059" y="6484693"/>
            <a:ext cx="358236" cy="267098"/>
          </a:xfrm>
          <a:custGeom>
            <a:avLst/>
            <a:gdLst>
              <a:gd name="connsiteX0" fmla="*/ 3259 w 358236"/>
              <a:gd name="connsiteY0" fmla="*/ 1388 h 267098"/>
              <a:gd name="connsiteX1" fmla="*/ 353858 w 358236"/>
              <a:gd name="connsiteY1" fmla="*/ 261968 h 267098"/>
              <a:gd name="connsiteX2" fmla="*/ 188034 w 358236"/>
              <a:gd name="connsiteY2" fmla="*/ 162474 h 267098"/>
              <a:gd name="connsiteX3" fmla="*/ 3259 w 358236"/>
              <a:gd name="connsiteY3" fmla="*/ 1388 h 26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36" h="267098">
                <a:moveTo>
                  <a:pt x="3259" y="1388"/>
                </a:moveTo>
                <a:cubicBezTo>
                  <a:pt x="30896" y="17970"/>
                  <a:pt x="323062" y="235120"/>
                  <a:pt x="353858" y="261968"/>
                </a:cubicBezTo>
                <a:cubicBezTo>
                  <a:pt x="384654" y="288816"/>
                  <a:pt x="244888" y="203535"/>
                  <a:pt x="188034" y="162474"/>
                </a:cubicBezTo>
                <a:cubicBezTo>
                  <a:pt x="131180" y="121413"/>
                  <a:pt x="-24378" y="-15194"/>
                  <a:pt x="3259" y="1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BE2F6D4F-7DFC-C7AA-0119-28F0F33F2BCC}"/>
              </a:ext>
            </a:extLst>
          </p:cNvPr>
          <p:cNvSpPr/>
          <p:nvPr/>
        </p:nvSpPr>
        <p:spPr>
          <a:xfrm>
            <a:off x="5543161" y="5363172"/>
            <a:ext cx="123965" cy="241735"/>
          </a:xfrm>
          <a:custGeom>
            <a:avLst/>
            <a:gdLst>
              <a:gd name="connsiteX0" fmla="*/ 93 w 123965"/>
              <a:gd name="connsiteY0" fmla="*/ 45 h 241735"/>
              <a:gd name="connsiteX1" fmla="*/ 94849 w 123965"/>
              <a:gd name="connsiteY1" fmla="*/ 137441 h 241735"/>
              <a:gd name="connsiteX2" fmla="*/ 118538 w 123965"/>
              <a:gd name="connsiteY2" fmla="*/ 241674 h 241735"/>
              <a:gd name="connsiteX3" fmla="*/ 113801 w 123965"/>
              <a:gd name="connsiteY3" fmla="*/ 123228 h 241735"/>
              <a:gd name="connsiteX4" fmla="*/ 93 w 123965"/>
              <a:gd name="connsiteY4" fmla="*/ 45 h 2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65" h="241735">
                <a:moveTo>
                  <a:pt x="93" y="45"/>
                </a:moveTo>
                <a:cubicBezTo>
                  <a:pt x="-3066" y="2414"/>
                  <a:pt x="75108" y="97170"/>
                  <a:pt x="94849" y="137441"/>
                </a:cubicBezTo>
                <a:cubicBezTo>
                  <a:pt x="114590" y="177713"/>
                  <a:pt x="115379" y="244043"/>
                  <a:pt x="118538" y="241674"/>
                </a:cubicBezTo>
                <a:cubicBezTo>
                  <a:pt x="121697" y="239305"/>
                  <a:pt x="131173" y="158762"/>
                  <a:pt x="113801" y="123228"/>
                </a:cubicBezTo>
                <a:cubicBezTo>
                  <a:pt x="96429" y="87694"/>
                  <a:pt x="3252" y="-2324"/>
                  <a:pt x="93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63ABB242-6954-08C1-4DAC-E186377D1464}"/>
              </a:ext>
            </a:extLst>
          </p:cNvPr>
          <p:cNvSpPr/>
          <p:nvPr/>
        </p:nvSpPr>
        <p:spPr>
          <a:xfrm>
            <a:off x="5851194" y="4433817"/>
            <a:ext cx="80643" cy="1302545"/>
          </a:xfrm>
          <a:custGeom>
            <a:avLst/>
            <a:gdLst>
              <a:gd name="connsiteX0" fmla="*/ 47397 w 80643"/>
              <a:gd name="connsiteY0" fmla="*/ 786 h 1302545"/>
              <a:gd name="connsiteX1" fmla="*/ 80561 w 80643"/>
              <a:gd name="connsiteY1" fmla="*/ 1095223 h 1302545"/>
              <a:gd name="connsiteX2" fmla="*/ 37921 w 80643"/>
              <a:gd name="connsiteY2" fmla="*/ 611965 h 1302545"/>
              <a:gd name="connsiteX3" fmla="*/ 18 w 80643"/>
              <a:gd name="connsiteY3" fmla="*/ 1294212 h 1302545"/>
              <a:gd name="connsiteX4" fmla="*/ 47397 w 80643"/>
              <a:gd name="connsiteY4" fmla="*/ 786 h 130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3" h="1302545">
                <a:moveTo>
                  <a:pt x="47397" y="786"/>
                </a:moveTo>
                <a:cubicBezTo>
                  <a:pt x="60821" y="-32379"/>
                  <a:pt x="82140" y="993360"/>
                  <a:pt x="80561" y="1095223"/>
                </a:cubicBezTo>
                <a:cubicBezTo>
                  <a:pt x="78982" y="1197086"/>
                  <a:pt x="51345" y="578800"/>
                  <a:pt x="37921" y="611965"/>
                </a:cubicBezTo>
                <a:cubicBezTo>
                  <a:pt x="24497" y="645130"/>
                  <a:pt x="-772" y="1388968"/>
                  <a:pt x="18" y="1294212"/>
                </a:cubicBezTo>
                <a:cubicBezTo>
                  <a:pt x="808" y="1199456"/>
                  <a:pt x="33973" y="33951"/>
                  <a:pt x="47397" y="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0B9A40EF-3DBD-DD66-0544-63E568514D2E}"/>
              </a:ext>
            </a:extLst>
          </p:cNvPr>
          <p:cNvSpPr/>
          <p:nvPr/>
        </p:nvSpPr>
        <p:spPr>
          <a:xfrm>
            <a:off x="4630315" y="3651455"/>
            <a:ext cx="2680028" cy="418885"/>
          </a:xfrm>
          <a:custGeom>
            <a:avLst/>
            <a:gdLst>
              <a:gd name="connsiteX0" fmla="*/ 4747 w 2680028"/>
              <a:gd name="connsiteY0" fmla="*/ 111248 h 418885"/>
              <a:gd name="connsiteX1" fmla="*/ 772002 w 2680028"/>
              <a:gd name="connsiteY1" fmla="*/ 416048 h 418885"/>
              <a:gd name="connsiteX2" fmla="*/ 666899 w 2680028"/>
              <a:gd name="connsiteY2" fmla="*/ 268904 h 418885"/>
              <a:gd name="connsiteX3" fmla="*/ 961188 w 2680028"/>
              <a:gd name="connsiteY3" fmla="*/ 363497 h 418885"/>
              <a:gd name="connsiteX4" fmla="*/ 1276499 w 2680028"/>
              <a:gd name="connsiteY4" fmla="*/ 247883 h 418885"/>
              <a:gd name="connsiteX5" fmla="*/ 1581299 w 2680028"/>
              <a:gd name="connsiteY5" fmla="*/ 416048 h 418885"/>
              <a:gd name="connsiteX6" fmla="*/ 1581299 w 2680028"/>
              <a:gd name="connsiteY6" fmla="*/ 247883 h 418885"/>
              <a:gd name="connsiteX7" fmla="*/ 1865078 w 2680028"/>
              <a:gd name="connsiteY7" fmla="*/ 374007 h 418885"/>
              <a:gd name="connsiteX8" fmla="*/ 1865078 w 2680028"/>
              <a:gd name="connsiteY8" fmla="*/ 121759 h 418885"/>
              <a:gd name="connsiteX9" fmla="*/ 2054264 w 2680028"/>
              <a:gd name="connsiteY9" fmla="*/ 300435 h 418885"/>
              <a:gd name="connsiteX10" fmla="*/ 2085795 w 2680028"/>
              <a:gd name="connsiteY10" fmla="*/ 121759 h 418885"/>
              <a:gd name="connsiteX11" fmla="*/ 2579782 w 2680028"/>
              <a:gd name="connsiteY11" fmla="*/ 289924 h 418885"/>
              <a:gd name="connsiteX12" fmla="*/ 2621823 w 2680028"/>
              <a:gd name="connsiteY12" fmla="*/ 27166 h 418885"/>
              <a:gd name="connsiteX13" fmla="*/ 2590292 w 2680028"/>
              <a:gd name="connsiteY13" fmla="*/ 16655 h 418885"/>
              <a:gd name="connsiteX14" fmla="*/ 1539257 w 2680028"/>
              <a:gd name="connsiteY14" fmla="*/ 100738 h 418885"/>
              <a:gd name="connsiteX15" fmla="*/ 561795 w 2680028"/>
              <a:gd name="connsiteY15" fmla="*/ 79717 h 418885"/>
              <a:gd name="connsiteX16" fmla="*/ 1192416 w 2680028"/>
              <a:gd name="connsiteY16" fmla="*/ 258393 h 418885"/>
              <a:gd name="connsiteX17" fmla="*/ 4747 w 2680028"/>
              <a:gd name="connsiteY17" fmla="*/ 111248 h 41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80028" h="418885">
                <a:moveTo>
                  <a:pt x="4747" y="111248"/>
                </a:moveTo>
                <a:cubicBezTo>
                  <a:pt x="-65322" y="137524"/>
                  <a:pt x="661643" y="389772"/>
                  <a:pt x="772002" y="416048"/>
                </a:cubicBezTo>
                <a:cubicBezTo>
                  <a:pt x="882361" y="442324"/>
                  <a:pt x="635368" y="277662"/>
                  <a:pt x="666899" y="268904"/>
                </a:cubicBezTo>
                <a:cubicBezTo>
                  <a:pt x="698430" y="260146"/>
                  <a:pt x="859588" y="367001"/>
                  <a:pt x="961188" y="363497"/>
                </a:cubicBezTo>
                <a:cubicBezTo>
                  <a:pt x="1062788" y="359993"/>
                  <a:pt x="1173147" y="239125"/>
                  <a:pt x="1276499" y="247883"/>
                </a:cubicBezTo>
                <a:cubicBezTo>
                  <a:pt x="1379851" y="256642"/>
                  <a:pt x="1530499" y="416048"/>
                  <a:pt x="1581299" y="416048"/>
                </a:cubicBezTo>
                <a:cubicBezTo>
                  <a:pt x="1632099" y="416048"/>
                  <a:pt x="1534003" y="254890"/>
                  <a:pt x="1581299" y="247883"/>
                </a:cubicBezTo>
                <a:cubicBezTo>
                  <a:pt x="1628596" y="240876"/>
                  <a:pt x="1817782" y="395028"/>
                  <a:pt x="1865078" y="374007"/>
                </a:cubicBezTo>
                <a:cubicBezTo>
                  <a:pt x="1912374" y="352986"/>
                  <a:pt x="1833547" y="134021"/>
                  <a:pt x="1865078" y="121759"/>
                </a:cubicBezTo>
                <a:cubicBezTo>
                  <a:pt x="1896609" y="109497"/>
                  <a:pt x="2017478" y="300435"/>
                  <a:pt x="2054264" y="300435"/>
                </a:cubicBezTo>
                <a:cubicBezTo>
                  <a:pt x="2091050" y="300435"/>
                  <a:pt x="1998209" y="123511"/>
                  <a:pt x="2085795" y="121759"/>
                </a:cubicBezTo>
                <a:cubicBezTo>
                  <a:pt x="2173381" y="120007"/>
                  <a:pt x="2490444" y="305690"/>
                  <a:pt x="2579782" y="289924"/>
                </a:cubicBezTo>
                <a:cubicBezTo>
                  <a:pt x="2669120" y="274159"/>
                  <a:pt x="2621823" y="27166"/>
                  <a:pt x="2621823" y="27166"/>
                </a:cubicBezTo>
                <a:cubicBezTo>
                  <a:pt x="2623575" y="-18379"/>
                  <a:pt x="2770720" y="4393"/>
                  <a:pt x="2590292" y="16655"/>
                </a:cubicBezTo>
                <a:cubicBezTo>
                  <a:pt x="2409864" y="28917"/>
                  <a:pt x="1877340" y="90228"/>
                  <a:pt x="1539257" y="100738"/>
                </a:cubicBezTo>
                <a:cubicBezTo>
                  <a:pt x="1201174" y="111248"/>
                  <a:pt x="619602" y="53441"/>
                  <a:pt x="561795" y="79717"/>
                </a:cubicBezTo>
                <a:cubicBezTo>
                  <a:pt x="503988" y="105993"/>
                  <a:pt x="1285257" y="251386"/>
                  <a:pt x="1192416" y="258393"/>
                </a:cubicBezTo>
                <a:cubicBezTo>
                  <a:pt x="1099575" y="265400"/>
                  <a:pt x="74816" y="84972"/>
                  <a:pt x="4747" y="111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2F77FFF7-6943-365F-0119-66A8189552A1}"/>
              </a:ext>
            </a:extLst>
          </p:cNvPr>
          <p:cNvSpPr/>
          <p:nvPr/>
        </p:nvSpPr>
        <p:spPr>
          <a:xfrm>
            <a:off x="5899807" y="2257918"/>
            <a:ext cx="1791501" cy="1372736"/>
          </a:xfrm>
          <a:custGeom>
            <a:avLst/>
            <a:gdLst>
              <a:gd name="connsiteX0" fmla="*/ 921407 w 1791501"/>
              <a:gd name="connsiteY0" fmla="*/ 1806 h 1372736"/>
              <a:gd name="connsiteX1" fmla="*/ 1772745 w 1791501"/>
              <a:gd name="connsiteY1" fmla="*/ 1315599 h 1372736"/>
              <a:gd name="connsiteX2" fmla="*/ 1457434 w 1791501"/>
              <a:gd name="connsiteY2" fmla="*/ 1105392 h 1372736"/>
              <a:gd name="connsiteX3" fmla="*/ 847834 w 1791501"/>
              <a:gd name="connsiteY3" fmla="*/ 821613 h 1372736"/>
              <a:gd name="connsiteX4" fmla="*/ 1415393 w 1791501"/>
              <a:gd name="connsiteY4" fmla="*/ 1242027 h 1372736"/>
              <a:gd name="connsiteX5" fmla="*/ 763752 w 1791501"/>
              <a:gd name="connsiteY5" fmla="*/ 1021310 h 1372736"/>
              <a:gd name="connsiteX6" fmla="*/ 921407 w 1791501"/>
              <a:gd name="connsiteY6" fmla="*/ 1336620 h 1372736"/>
              <a:gd name="connsiteX7" fmla="*/ 7007 w 1791501"/>
              <a:gd name="connsiteY7" fmla="*/ 1010799 h 1372736"/>
              <a:gd name="connsiteX8" fmla="*/ 490483 w 1791501"/>
              <a:gd name="connsiteY8" fmla="*/ 1084372 h 1372736"/>
              <a:gd name="connsiteX9" fmla="*/ 322317 w 1791501"/>
              <a:gd name="connsiteY9" fmla="*/ 558854 h 1372736"/>
              <a:gd name="connsiteX10" fmla="*/ 1299779 w 1791501"/>
              <a:gd name="connsiteY10" fmla="*/ 1073861 h 1372736"/>
              <a:gd name="connsiteX11" fmla="*/ 868855 w 1791501"/>
              <a:gd name="connsiteY11" fmla="*/ 653448 h 1372736"/>
              <a:gd name="connsiteX12" fmla="*/ 1247227 w 1791501"/>
              <a:gd name="connsiteY12" fmla="*/ 1021310 h 1372736"/>
              <a:gd name="connsiteX13" fmla="*/ 921407 w 1791501"/>
              <a:gd name="connsiteY13" fmla="*/ 1806 h 137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91501" h="1372736">
                <a:moveTo>
                  <a:pt x="921407" y="1806"/>
                </a:moveTo>
                <a:cubicBezTo>
                  <a:pt x="1008993" y="50854"/>
                  <a:pt x="1683407" y="1131668"/>
                  <a:pt x="1772745" y="1315599"/>
                </a:cubicBezTo>
                <a:cubicBezTo>
                  <a:pt x="1862083" y="1499530"/>
                  <a:pt x="1611586" y="1187723"/>
                  <a:pt x="1457434" y="1105392"/>
                </a:cubicBezTo>
                <a:cubicBezTo>
                  <a:pt x="1303282" y="1023061"/>
                  <a:pt x="854841" y="798841"/>
                  <a:pt x="847834" y="821613"/>
                </a:cubicBezTo>
                <a:cubicBezTo>
                  <a:pt x="840827" y="844385"/>
                  <a:pt x="1429407" y="1208744"/>
                  <a:pt x="1415393" y="1242027"/>
                </a:cubicBezTo>
                <a:cubicBezTo>
                  <a:pt x="1401379" y="1275310"/>
                  <a:pt x="846083" y="1005545"/>
                  <a:pt x="763752" y="1021310"/>
                </a:cubicBezTo>
                <a:cubicBezTo>
                  <a:pt x="681421" y="1037075"/>
                  <a:pt x="1047531" y="1338372"/>
                  <a:pt x="921407" y="1336620"/>
                </a:cubicBezTo>
                <a:cubicBezTo>
                  <a:pt x="795283" y="1334868"/>
                  <a:pt x="78828" y="1052840"/>
                  <a:pt x="7007" y="1010799"/>
                </a:cubicBezTo>
                <a:cubicBezTo>
                  <a:pt x="-64814" y="968758"/>
                  <a:pt x="437931" y="1159696"/>
                  <a:pt x="490483" y="1084372"/>
                </a:cubicBezTo>
                <a:cubicBezTo>
                  <a:pt x="543035" y="1009048"/>
                  <a:pt x="187434" y="560606"/>
                  <a:pt x="322317" y="558854"/>
                </a:cubicBezTo>
                <a:cubicBezTo>
                  <a:pt x="457200" y="557102"/>
                  <a:pt x="1208689" y="1058095"/>
                  <a:pt x="1299779" y="1073861"/>
                </a:cubicBezTo>
                <a:cubicBezTo>
                  <a:pt x="1390869" y="1089627"/>
                  <a:pt x="877614" y="662206"/>
                  <a:pt x="868855" y="653448"/>
                </a:cubicBezTo>
                <a:cubicBezTo>
                  <a:pt x="860096" y="644690"/>
                  <a:pt x="1240220" y="1124662"/>
                  <a:pt x="1247227" y="1021310"/>
                </a:cubicBezTo>
                <a:cubicBezTo>
                  <a:pt x="1254234" y="917958"/>
                  <a:pt x="833821" y="-47242"/>
                  <a:pt x="921407" y="1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C8FEEBD3-20E6-9EC3-4213-1D5D6004211D}"/>
              </a:ext>
            </a:extLst>
          </p:cNvPr>
          <p:cNvSpPr/>
          <p:nvPr/>
        </p:nvSpPr>
        <p:spPr>
          <a:xfrm>
            <a:off x="4191845" y="4255994"/>
            <a:ext cx="896066" cy="757552"/>
          </a:xfrm>
          <a:custGeom>
            <a:avLst/>
            <a:gdLst>
              <a:gd name="connsiteX0" fmla="*/ 1783 w 896066"/>
              <a:gd name="connsiteY0" fmla="*/ 696 h 757552"/>
              <a:gd name="connsiteX1" fmla="*/ 359134 w 896066"/>
              <a:gd name="connsiteY1" fmla="*/ 242434 h 757552"/>
              <a:gd name="connsiteX2" fmla="*/ 590362 w 896066"/>
              <a:gd name="connsiteY2" fmla="*/ 610296 h 757552"/>
              <a:gd name="connsiteX3" fmla="*/ 569341 w 896066"/>
              <a:gd name="connsiteY3" fmla="*/ 557744 h 757552"/>
              <a:gd name="connsiteX4" fmla="*/ 895162 w 896066"/>
              <a:gd name="connsiteY4" fmla="*/ 757440 h 757552"/>
              <a:gd name="connsiteX5" fmla="*/ 453727 w 896066"/>
              <a:gd name="connsiteY5" fmla="*/ 526213 h 757552"/>
              <a:gd name="connsiteX6" fmla="*/ 148927 w 896066"/>
              <a:gd name="connsiteY6" fmla="*/ 473661 h 757552"/>
              <a:gd name="connsiteX7" fmla="*/ 1783 w 896066"/>
              <a:gd name="connsiteY7" fmla="*/ 610296 h 757552"/>
              <a:gd name="connsiteX8" fmla="*/ 211989 w 896066"/>
              <a:gd name="connsiteY8" fmla="*/ 316006 h 757552"/>
              <a:gd name="connsiteX9" fmla="*/ 1783 w 896066"/>
              <a:gd name="connsiteY9" fmla="*/ 696 h 75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6066" h="757552">
                <a:moveTo>
                  <a:pt x="1783" y="696"/>
                </a:moveTo>
                <a:cubicBezTo>
                  <a:pt x="26307" y="-11566"/>
                  <a:pt x="261038" y="140834"/>
                  <a:pt x="359134" y="242434"/>
                </a:cubicBezTo>
                <a:cubicBezTo>
                  <a:pt x="457230" y="344034"/>
                  <a:pt x="555328" y="557744"/>
                  <a:pt x="590362" y="610296"/>
                </a:cubicBezTo>
                <a:cubicBezTo>
                  <a:pt x="625396" y="662848"/>
                  <a:pt x="518541" y="533220"/>
                  <a:pt x="569341" y="557744"/>
                </a:cubicBezTo>
                <a:cubicBezTo>
                  <a:pt x="620141" y="582268"/>
                  <a:pt x="914431" y="762695"/>
                  <a:pt x="895162" y="757440"/>
                </a:cubicBezTo>
                <a:cubicBezTo>
                  <a:pt x="875893" y="752185"/>
                  <a:pt x="578099" y="573509"/>
                  <a:pt x="453727" y="526213"/>
                </a:cubicBezTo>
                <a:cubicBezTo>
                  <a:pt x="329355" y="478917"/>
                  <a:pt x="224251" y="459647"/>
                  <a:pt x="148927" y="473661"/>
                </a:cubicBezTo>
                <a:cubicBezTo>
                  <a:pt x="73603" y="487675"/>
                  <a:pt x="-8727" y="636572"/>
                  <a:pt x="1783" y="610296"/>
                </a:cubicBezTo>
                <a:cubicBezTo>
                  <a:pt x="12293" y="584020"/>
                  <a:pt x="210237" y="417606"/>
                  <a:pt x="211989" y="316006"/>
                </a:cubicBezTo>
                <a:cubicBezTo>
                  <a:pt x="213741" y="214406"/>
                  <a:pt x="-22741" y="12958"/>
                  <a:pt x="1783" y="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6B49FA15-7DCF-C71E-E512-4B6980961AFC}"/>
              </a:ext>
            </a:extLst>
          </p:cNvPr>
          <p:cNvSpPr/>
          <p:nvPr/>
        </p:nvSpPr>
        <p:spPr>
          <a:xfrm>
            <a:off x="4076632" y="4749360"/>
            <a:ext cx="897047" cy="1983933"/>
          </a:xfrm>
          <a:custGeom>
            <a:avLst/>
            <a:gdLst>
              <a:gd name="connsiteX0" fmla="*/ 11892 w 897047"/>
              <a:gd name="connsiteY0" fmla="*/ 1316 h 1983933"/>
              <a:gd name="connsiteX1" fmla="*/ 863230 w 897047"/>
              <a:gd name="connsiteY1" fmla="*/ 1115412 h 1983933"/>
              <a:gd name="connsiteX2" fmla="*/ 716085 w 897047"/>
              <a:gd name="connsiteY2" fmla="*/ 947247 h 1983933"/>
              <a:gd name="connsiteX3" fmla="*/ 610982 w 897047"/>
              <a:gd name="connsiteY3" fmla="*/ 1304599 h 1983933"/>
              <a:gd name="connsiteX4" fmla="*/ 579451 w 897047"/>
              <a:gd name="connsiteY4" fmla="*/ 1977261 h 1983933"/>
              <a:gd name="connsiteX5" fmla="*/ 411285 w 897047"/>
              <a:gd name="connsiteY5" fmla="*/ 1588378 h 1983933"/>
              <a:gd name="connsiteX6" fmla="*/ 116996 w 897047"/>
              <a:gd name="connsiteY6" fmla="*/ 631937 h 1983933"/>
              <a:gd name="connsiteX7" fmla="*/ 348223 w 897047"/>
              <a:gd name="connsiteY7" fmla="*/ 884185 h 1983933"/>
              <a:gd name="connsiteX8" fmla="*/ 11892 w 897047"/>
              <a:gd name="connsiteY8" fmla="*/ 1316 h 198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7047" h="1983933">
                <a:moveTo>
                  <a:pt x="11892" y="1316"/>
                </a:moveTo>
                <a:cubicBezTo>
                  <a:pt x="97726" y="39854"/>
                  <a:pt x="745865" y="957757"/>
                  <a:pt x="863230" y="1115412"/>
                </a:cubicBezTo>
                <a:cubicBezTo>
                  <a:pt x="980595" y="1273067"/>
                  <a:pt x="758126" y="915716"/>
                  <a:pt x="716085" y="947247"/>
                </a:cubicBezTo>
                <a:cubicBezTo>
                  <a:pt x="674044" y="978778"/>
                  <a:pt x="633754" y="1132930"/>
                  <a:pt x="610982" y="1304599"/>
                </a:cubicBezTo>
                <a:cubicBezTo>
                  <a:pt x="588210" y="1476268"/>
                  <a:pt x="612734" y="1929965"/>
                  <a:pt x="579451" y="1977261"/>
                </a:cubicBezTo>
                <a:cubicBezTo>
                  <a:pt x="546168" y="2024558"/>
                  <a:pt x="488361" y="1812599"/>
                  <a:pt x="411285" y="1588378"/>
                </a:cubicBezTo>
                <a:cubicBezTo>
                  <a:pt x="334209" y="1364157"/>
                  <a:pt x="127506" y="749302"/>
                  <a:pt x="116996" y="631937"/>
                </a:cubicBezTo>
                <a:cubicBezTo>
                  <a:pt x="106486" y="514572"/>
                  <a:pt x="363989" y="985785"/>
                  <a:pt x="348223" y="884185"/>
                </a:cubicBezTo>
                <a:cubicBezTo>
                  <a:pt x="332457" y="782585"/>
                  <a:pt x="-73942" y="-37222"/>
                  <a:pt x="11892" y="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8AAB3D40-834E-9F27-8763-CAB9F59F6E81}"/>
              </a:ext>
            </a:extLst>
          </p:cNvPr>
          <p:cNvSpPr/>
          <p:nvPr/>
        </p:nvSpPr>
        <p:spPr>
          <a:xfrm>
            <a:off x="4663762" y="6798385"/>
            <a:ext cx="1163137" cy="898315"/>
          </a:xfrm>
          <a:custGeom>
            <a:avLst/>
            <a:gdLst>
              <a:gd name="connsiteX0" fmla="*/ 13341 w 1163137"/>
              <a:gd name="connsiteY0" fmla="*/ 12318 h 898315"/>
              <a:gd name="connsiteX1" fmla="*/ 107935 w 1163137"/>
              <a:gd name="connsiteY1" fmla="*/ 22829 h 898315"/>
              <a:gd name="connsiteX2" fmla="*/ 517838 w 1163137"/>
              <a:gd name="connsiteY2" fmla="*/ 33339 h 898315"/>
              <a:gd name="connsiteX3" fmla="*/ 728045 w 1163137"/>
              <a:gd name="connsiteY3" fmla="*/ 338139 h 898315"/>
              <a:gd name="connsiteX4" fmla="*/ 738555 w 1163137"/>
              <a:gd name="connsiteY4" fmla="*/ 117422 h 898315"/>
              <a:gd name="connsiteX5" fmla="*/ 1158969 w 1163137"/>
              <a:gd name="connsiteY5" fmla="*/ 884677 h 898315"/>
              <a:gd name="connsiteX6" fmla="*/ 917231 w 1163137"/>
              <a:gd name="connsiteY6" fmla="*/ 579877 h 898315"/>
              <a:gd name="connsiteX7" fmla="*/ 339162 w 1163137"/>
              <a:gd name="connsiteY7" fmla="*/ 212015 h 898315"/>
              <a:gd name="connsiteX8" fmla="*/ 13341 w 1163137"/>
              <a:gd name="connsiteY8" fmla="*/ 12318 h 89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3137" h="898315">
                <a:moveTo>
                  <a:pt x="13341" y="12318"/>
                </a:moveTo>
                <a:cubicBezTo>
                  <a:pt x="-25197" y="-19213"/>
                  <a:pt x="23852" y="19326"/>
                  <a:pt x="107935" y="22829"/>
                </a:cubicBezTo>
                <a:cubicBezTo>
                  <a:pt x="192018" y="26332"/>
                  <a:pt x="414486" y="-19213"/>
                  <a:pt x="517838" y="33339"/>
                </a:cubicBezTo>
                <a:cubicBezTo>
                  <a:pt x="621190" y="85891"/>
                  <a:pt x="691259" y="324125"/>
                  <a:pt x="728045" y="338139"/>
                </a:cubicBezTo>
                <a:cubicBezTo>
                  <a:pt x="764831" y="352153"/>
                  <a:pt x="666734" y="26332"/>
                  <a:pt x="738555" y="117422"/>
                </a:cubicBezTo>
                <a:cubicBezTo>
                  <a:pt x="810376" y="208512"/>
                  <a:pt x="1129190" y="807601"/>
                  <a:pt x="1158969" y="884677"/>
                </a:cubicBezTo>
                <a:cubicBezTo>
                  <a:pt x="1188748" y="961753"/>
                  <a:pt x="1053866" y="691987"/>
                  <a:pt x="917231" y="579877"/>
                </a:cubicBezTo>
                <a:cubicBezTo>
                  <a:pt x="780596" y="467767"/>
                  <a:pt x="489810" y="311863"/>
                  <a:pt x="339162" y="212015"/>
                </a:cubicBezTo>
                <a:cubicBezTo>
                  <a:pt x="188514" y="112167"/>
                  <a:pt x="51879" y="43849"/>
                  <a:pt x="13341" y="12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FD913CD1-C9E2-2EB7-CD63-C67EB8C0798F}"/>
              </a:ext>
            </a:extLst>
          </p:cNvPr>
          <p:cNvSpPr/>
          <p:nvPr/>
        </p:nvSpPr>
        <p:spPr>
          <a:xfrm>
            <a:off x="6023676" y="6557405"/>
            <a:ext cx="976244" cy="368821"/>
          </a:xfrm>
          <a:custGeom>
            <a:avLst/>
            <a:gdLst>
              <a:gd name="connsiteX0" fmla="*/ 976214 w 976244"/>
              <a:gd name="connsiteY0" fmla="*/ 1050 h 368821"/>
              <a:gd name="connsiteX1" fmla="*/ 524269 w 976244"/>
              <a:gd name="connsiteY1" fmla="*/ 232278 h 368821"/>
              <a:gd name="connsiteX2" fmla="*/ 30283 w 976244"/>
              <a:gd name="connsiteY2" fmla="*/ 253298 h 368821"/>
              <a:gd name="connsiteX3" fmla="*/ 293041 w 976244"/>
              <a:gd name="connsiteY3" fmla="*/ 242788 h 368821"/>
              <a:gd name="connsiteX4" fmla="*/ 9262 w 976244"/>
              <a:gd name="connsiteY4" fmla="*/ 358402 h 368821"/>
              <a:gd name="connsiteX5" fmla="*/ 713455 w 976244"/>
              <a:gd name="connsiteY5" fmla="*/ 358402 h 368821"/>
              <a:gd name="connsiteX6" fmla="*/ 503248 w 976244"/>
              <a:gd name="connsiteY6" fmla="*/ 337381 h 368821"/>
              <a:gd name="connsiteX7" fmla="*/ 976214 w 976244"/>
              <a:gd name="connsiteY7" fmla="*/ 1050 h 36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6244" h="368821">
                <a:moveTo>
                  <a:pt x="976214" y="1050"/>
                </a:moveTo>
                <a:cubicBezTo>
                  <a:pt x="979717" y="-16467"/>
                  <a:pt x="681924" y="190237"/>
                  <a:pt x="524269" y="232278"/>
                </a:cubicBezTo>
                <a:cubicBezTo>
                  <a:pt x="366614" y="274319"/>
                  <a:pt x="30283" y="253298"/>
                  <a:pt x="30283" y="253298"/>
                </a:cubicBezTo>
                <a:cubicBezTo>
                  <a:pt x="-8255" y="255050"/>
                  <a:pt x="296544" y="225271"/>
                  <a:pt x="293041" y="242788"/>
                </a:cubicBezTo>
                <a:cubicBezTo>
                  <a:pt x="289538" y="260305"/>
                  <a:pt x="-60807" y="339133"/>
                  <a:pt x="9262" y="358402"/>
                </a:cubicBezTo>
                <a:cubicBezTo>
                  <a:pt x="79331" y="377671"/>
                  <a:pt x="631124" y="361905"/>
                  <a:pt x="713455" y="358402"/>
                </a:cubicBezTo>
                <a:cubicBezTo>
                  <a:pt x="795786" y="354899"/>
                  <a:pt x="455952" y="395188"/>
                  <a:pt x="503248" y="337381"/>
                </a:cubicBezTo>
                <a:cubicBezTo>
                  <a:pt x="550544" y="279574"/>
                  <a:pt x="972711" y="18567"/>
                  <a:pt x="976214" y="1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014F4EB4-1D79-F268-A4E8-928616C01EAD}"/>
              </a:ext>
            </a:extLst>
          </p:cNvPr>
          <p:cNvSpPr/>
          <p:nvPr/>
        </p:nvSpPr>
        <p:spPr>
          <a:xfrm>
            <a:off x="7450794" y="3731140"/>
            <a:ext cx="206471" cy="1419395"/>
          </a:xfrm>
          <a:custGeom>
            <a:avLst/>
            <a:gdLst>
              <a:gd name="connsiteX0" fmla="*/ 95634 w 206471"/>
              <a:gd name="connsiteY0" fmla="*/ 32 h 1419395"/>
              <a:gd name="connsiteX1" fmla="*/ 1040 w 206471"/>
              <a:gd name="connsiteY1" fmla="*/ 409936 h 1419395"/>
              <a:gd name="connsiteX2" fmla="*/ 158696 w 206471"/>
              <a:gd name="connsiteY2" fmla="*/ 714736 h 1419395"/>
              <a:gd name="connsiteX3" fmla="*/ 85123 w 206471"/>
              <a:gd name="connsiteY3" fmla="*/ 567591 h 1419395"/>
              <a:gd name="connsiteX4" fmla="*/ 169206 w 206471"/>
              <a:gd name="connsiteY4" fmla="*/ 1418929 h 1419395"/>
              <a:gd name="connsiteX5" fmla="*/ 179716 w 206471"/>
              <a:gd name="connsiteY5" fmla="*/ 683205 h 1419395"/>
              <a:gd name="connsiteX6" fmla="*/ 200737 w 206471"/>
              <a:gd name="connsiteY6" fmla="*/ 388915 h 1419395"/>
              <a:gd name="connsiteX7" fmla="*/ 95634 w 206471"/>
              <a:gd name="connsiteY7" fmla="*/ 32 h 141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71" h="1419395">
                <a:moveTo>
                  <a:pt x="95634" y="32"/>
                </a:moveTo>
                <a:cubicBezTo>
                  <a:pt x="62351" y="3536"/>
                  <a:pt x="-9470" y="290819"/>
                  <a:pt x="1040" y="409936"/>
                </a:cubicBezTo>
                <a:cubicBezTo>
                  <a:pt x="11550" y="529053"/>
                  <a:pt x="144682" y="688460"/>
                  <a:pt x="158696" y="714736"/>
                </a:cubicBezTo>
                <a:cubicBezTo>
                  <a:pt x="172710" y="741012"/>
                  <a:pt x="83371" y="450226"/>
                  <a:pt x="85123" y="567591"/>
                </a:cubicBezTo>
                <a:cubicBezTo>
                  <a:pt x="86875" y="684956"/>
                  <a:pt x="153441" y="1399660"/>
                  <a:pt x="169206" y="1418929"/>
                </a:cubicBezTo>
                <a:cubicBezTo>
                  <a:pt x="184971" y="1438198"/>
                  <a:pt x="174461" y="854874"/>
                  <a:pt x="179716" y="683205"/>
                </a:cubicBezTo>
                <a:cubicBezTo>
                  <a:pt x="184971" y="511536"/>
                  <a:pt x="220006" y="499274"/>
                  <a:pt x="200737" y="388915"/>
                </a:cubicBezTo>
                <a:cubicBezTo>
                  <a:pt x="181468" y="278556"/>
                  <a:pt x="128917" y="-3472"/>
                  <a:pt x="9563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11B596C0-8C7D-DDF4-77DE-075870DA2D7F}"/>
              </a:ext>
            </a:extLst>
          </p:cNvPr>
          <p:cNvSpPr/>
          <p:nvPr/>
        </p:nvSpPr>
        <p:spPr>
          <a:xfrm>
            <a:off x="7565769" y="5118912"/>
            <a:ext cx="258120" cy="1462251"/>
          </a:xfrm>
          <a:custGeom>
            <a:avLst/>
            <a:gdLst>
              <a:gd name="connsiteX0" fmla="*/ 253928 w 258120"/>
              <a:gd name="connsiteY0" fmla="*/ 10136 h 1462251"/>
              <a:gd name="connsiteX1" fmla="*/ 1679 w 258120"/>
              <a:gd name="connsiteY1" fmla="*/ 1439543 h 1462251"/>
              <a:gd name="connsiteX2" fmla="*/ 148824 w 258120"/>
              <a:gd name="connsiteY2" fmla="*/ 829943 h 1462251"/>
              <a:gd name="connsiteX3" fmla="*/ 253928 w 258120"/>
              <a:gd name="connsiteY3" fmla="*/ 10136 h 146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120" h="1462251">
                <a:moveTo>
                  <a:pt x="253928" y="10136"/>
                </a:moveTo>
                <a:cubicBezTo>
                  <a:pt x="229404" y="111736"/>
                  <a:pt x="19196" y="1302909"/>
                  <a:pt x="1679" y="1439543"/>
                </a:cubicBezTo>
                <a:cubicBezTo>
                  <a:pt x="-15838" y="1576177"/>
                  <a:pt x="108534" y="1061170"/>
                  <a:pt x="148824" y="829943"/>
                </a:cubicBezTo>
                <a:cubicBezTo>
                  <a:pt x="189114" y="598716"/>
                  <a:pt x="278452" y="-91464"/>
                  <a:pt x="253928" y="10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77E0078B-06F8-D35D-D878-3BBE57DE8115}"/>
              </a:ext>
            </a:extLst>
          </p:cNvPr>
          <p:cNvSpPr/>
          <p:nvPr/>
        </p:nvSpPr>
        <p:spPr>
          <a:xfrm>
            <a:off x="5836585" y="5469949"/>
            <a:ext cx="369153" cy="570240"/>
          </a:xfrm>
          <a:custGeom>
            <a:avLst/>
            <a:gdLst>
              <a:gd name="connsiteX0" fmla="*/ 131655 w 369153"/>
              <a:gd name="connsiteY0" fmla="*/ 25 h 570240"/>
              <a:gd name="connsiteX1" fmla="*/ 82375 w 369153"/>
              <a:gd name="connsiteY1" fmla="*/ 295699 h 570240"/>
              <a:gd name="connsiteX2" fmla="*/ 164507 w 369153"/>
              <a:gd name="connsiteY2" fmla="*/ 476389 h 570240"/>
              <a:gd name="connsiteX3" fmla="*/ 153556 w 369153"/>
              <a:gd name="connsiteY3" fmla="*/ 394257 h 570240"/>
              <a:gd name="connsiteX4" fmla="*/ 367099 w 369153"/>
              <a:gd name="connsiteY4" fmla="*/ 569471 h 570240"/>
              <a:gd name="connsiteX5" fmla="*/ 5719 w 369153"/>
              <a:gd name="connsiteY5" fmla="*/ 312125 h 570240"/>
              <a:gd name="connsiteX6" fmla="*/ 131655 w 369153"/>
              <a:gd name="connsiteY6" fmla="*/ 25 h 5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153" h="570240">
                <a:moveTo>
                  <a:pt x="131655" y="25"/>
                </a:moveTo>
                <a:cubicBezTo>
                  <a:pt x="144431" y="-2713"/>
                  <a:pt x="76900" y="216305"/>
                  <a:pt x="82375" y="295699"/>
                </a:cubicBezTo>
                <a:cubicBezTo>
                  <a:pt x="87850" y="375093"/>
                  <a:pt x="152644" y="459963"/>
                  <a:pt x="164507" y="476389"/>
                </a:cubicBezTo>
                <a:cubicBezTo>
                  <a:pt x="176370" y="492815"/>
                  <a:pt x="119791" y="378743"/>
                  <a:pt x="153556" y="394257"/>
                </a:cubicBezTo>
                <a:cubicBezTo>
                  <a:pt x="187321" y="409771"/>
                  <a:pt x="391739" y="583160"/>
                  <a:pt x="367099" y="569471"/>
                </a:cubicBezTo>
                <a:cubicBezTo>
                  <a:pt x="342460" y="555782"/>
                  <a:pt x="42222" y="400645"/>
                  <a:pt x="5719" y="312125"/>
                </a:cubicBezTo>
                <a:cubicBezTo>
                  <a:pt x="-30784" y="223605"/>
                  <a:pt x="118879" y="2763"/>
                  <a:pt x="13165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1D748418-0EFF-C6A6-2B14-714DB34A5706}"/>
              </a:ext>
            </a:extLst>
          </p:cNvPr>
          <p:cNvSpPr/>
          <p:nvPr/>
        </p:nvSpPr>
        <p:spPr>
          <a:xfrm>
            <a:off x="6097143" y="5805203"/>
            <a:ext cx="443144" cy="228931"/>
          </a:xfrm>
          <a:custGeom>
            <a:avLst/>
            <a:gdLst>
              <a:gd name="connsiteX0" fmla="*/ 7983 w 443144"/>
              <a:gd name="connsiteY0" fmla="*/ 4248 h 228931"/>
              <a:gd name="connsiteX1" fmla="*/ 62737 w 443144"/>
              <a:gd name="connsiteY1" fmla="*/ 20675 h 228931"/>
              <a:gd name="connsiteX2" fmla="*/ 380313 w 443144"/>
              <a:gd name="connsiteY2" fmla="*/ 64478 h 228931"/>
              <a:gd name="connsiteX3" fmla="*/ 440543 w 443144"/>
              <a:gd name="connsiteY3" fmla="*/ 228742 h 228931"/>
              <a:gd name="connsiteX4" fmla="*/ 336510 w 443144"/>
              <a:gd name="connsiteY4" fmla="*/ 97331 h 228931"/>
              <a:gd name="connsiteX5" fmla="*/ 172246 w 443144"/>
              <a:gd name="connsiteY5" fmla="*/ 97331 h 228931"/>
              <a:gd name="connsiteX6" fmla="*/ 7983 w 443144"/>
              <a:gd name="connsiteY6" fmla="*/ 4248 h 22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144" h="228931">
                <a:moveTo>
                  <a:pt x="7983" y="4248"/>
                </a:moveTo>
                <a:cubicBezTo>
                  <a:pt x="-10269" y="-8528"/>
                  <a:pt x="682" y="10637"/>
                  <a:pt x="62737" y="20675"/>
                </a:cubicBezTo>
                <a:cubicBezTo>
                  <a:pt x="124792" y="30713"/>
                  <a:pt x="317345" y="29800"/>
                  <a:pt x="380313" y="64478"/>
                </a:cubicBezTo>
                <a:cubicBezTo>
                  <a:pt x="443281" y="99156"/>
                  <a:pt x="447844" y="223266"/>
                  <a:pt x="440543" y="228742"/>
                </a:cubicBezTo>
                <a:cubicBezTo>
                  <a:pt x="433242" y="234218"/>
                  <a:pt x="381226" y="119233"/>
                  <a:pt x="336510" y="97331"/>
                </a:cubicBezTo>
                <a:cubicBezTo>
                  <a:pt x="291794" y="75429"/>
                  <a:pt x="222438" y="106457"/>
                  <a:pt x="172246" y="97331"/>
                </a:cubicBezTo>
                <a:cubicBezTo>
                  <a:pt x="122054" y="88205"/>
                  <a:pt x="26235" y="17024"/>
                  <a:pt x="7983" y="4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99F46DD4-5F2B-731E-46AE-9D707297028D}"/>
              </a:ext>
            </a:extLst>
          </p:cNvPr>
          <p:cNvSpPr/>
          <p:nvPr/>
        </p:nvSpPr>
        <p:spPr>
          <a:xfrm>
            <a:off x="6712014" y="5541129"/>
            <a:ext cx="128800" cy="213624"/>
          </a:xfrm>
          <a:custGeom>
            <a:avLst/>
            <a:gdLst>
              <a:gd name="connsiteX0" fmla="*/ 887 w 128800"/>
              <a:gd name="connsiteY0" fmla="*/ 25 h 213624"/>
              <a:gd name="connsiteX1" fmla="*/ 126822 w 128800"/>
              <a:gd name="connsiteY1" fmla="*/ 136912 h 213624"/>
              <a:gd name="connsiteX2" fmla="*/ 77543 w 128800"/>
              <a:gd name="connsiteY2" fmla="*/ 213568 h 213624"/>
              <a:gd name="connsiteX3" fmla="*/ 72067 w 128800"/>
              <a:gd name="connsiteY3" fmla="*/ 125961 h 213624"/>
              <a:gd name="connsiteX4" fmla="*/ 887 w 128800"/>
              <a:gd name="connsiteY4" fmla="*/ 25 h 21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00" h="213624">
                <a:moveTo>
                  <a:pt x="887" y="25"/>
                </a:moveTo>
                <a:cubicBezTo>
                  <a:pt x="10013" y="1850"/>
                  <a:pt x="114046" y="101322"/>
                  <a:pt x="126822" y="136912"/>
                </a:cubicBezTo>
                <a:cubicBezTo>
                  <a:pt x="139598" y="172503"/>
                  <a:pt x="86669" y="215393"/>
                  <a:pt x="77543" y="213568"/>
                </a:cubicBezTo>
                <a:cubicBezTo>
                  <a:pt x="68417" y="211743"/>
                  <a:pt x="88493" y="156076"/>
                  <a:pt x="72067" y="125961"/>
                </a:cubicBezTo>
                <a:cubicBezTo>
                  <a:pt x="55641" y="95846"/>
                  <a:pt x="-8239" y="-1800"/>
                  <a:pt x="887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06962BFF-6945-163E-68B0-78062178E7D2}"/>
              </a:ext>
            </a:extLst>
          </p:cNvPr>
          <p:cNvSpPr/>
          <p:nvPr/>
        </p:nvSpPr>
        <p:spPr>
          <a:xfrm>
            <a:off x="6481957" y="5763976"/>
            <a:ext cx="280227" cy="319289"/>
          </a:xfrm>
          <a:custGeom>
            <a:avLst/>
            <a:gdLst>
              <a:gd name="connsiteX0" fmla="*/ 280223 w 280227"/>
              <a:gd name="connsiteY0" fmla="*/ 7147 h 319289"/>
              <a:gd name="connsiteX1" fmla="*/ 94057 w 280227"/>
              <a:gd name="connsiteY1" fmla="*/ 122132 h 319289"/>
              <a:gd name="connsiteX2" fmla="*/ 44778 w 280227"/>
              <a:gd name="connsiteY2" fmla="*/ 319248 h 319289"/>
              <a:gd name="connsiteX3" fmla="*/ 975 w 280227"/>
              <a:gd name="connsiteY3" fmla="*/ 138558 h 319289"/>
              <a:gd name="connsiteX4" fmla="*/ 88582 w 280227"/>
              <a:gd name="connsiteY4" fmla="*/ 23574 h 319289"/>
              <a:gd name="connsiteX5" fmla="*/ 280223 w 280227"/>
              <a:gd name="connsiteY5" fmla="*/ 7147 h 31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227" h="319289">
                <a:moveTo>
                  <a:pt x="280223" y="7147"/>
                </a:moveTo>
                <a:cubicBezTo>
                  <a:pt x="281136" y="23573"/>
                  <a:pt x="133298" y="70115"/>
                  <a:pt x="94057" y="122132"/>
                </a:cubicBezTo>
                <a:cubicBezTo>
                  <a:pt x="54816" y="174149"/>
                  <a:pt x="60292" y="316510"/>
                  <a:pt x="44778" y="319248"/>
                </a:cubicBezTo>
                <a:cubicBezTo>
                  <a:pt x="29264" y="321986"/>
                  <a:pt x="-6326" y="187837"/>
                  <a:pt x="975" y="138558"/>
                </a:cubicBezTo>
                <a:cubicBezTo>
                  <a:pt x="8276" y="89279"/>
                  <a:pt x="42041" y="41825"/>
                  <a:pt x="88582" y="23574"/>
                </a:cubicBezTo>
                <a:cubicBezTo>
                  <a:pt x="135123" y="5323"/>
                  <a:pt x="279310" y="-9279"/>
                  <a:pt x="280223" y="7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C843EF76-EF76-ED49-4DF1-FD4FAEA0138C}"/>
              </a:ext>
            </a:extLst>
          </p:cNvPr>
          <p:cNvSpPr/>
          <p:nvPr/>
        </p:nvSpPr>
        <p:spPr>
          <a:xfrm>
            <a:off x="6920948" y="6129722"/>
            <a:ext cx="240945" cy="241241"/>
          </a:xfrm>
          <a:custGeom>
            <a:avLst/>
            <a:gdLst>
              <a:gd name="connsiteX0" fmla="*/ 20 w 240945"/>
              <a:gd name="connsiteY0" fmla="*/ 63011 h 241241"/>
              <a:gd name="connsiteX1" fmla="*/ 142381 w 240945"/>
              <a:gd name="connsiteY1" fmla="*/ 79437 h 241241"/>
              <a:gd name="connsiteX2" fmla="*/ 131430 w 240945"/>
              <a:gd name="connsiteY2" fmla="*/ 2781 h 241241"/>
              <a:gd name="connsiteX3" fmla="*/ 240939 w 240945"/>
              <a:gd name="connsiteY3" fmla="*/ 194422 h 241241"/>
              <a:gd name="connsiteX4" fmla="*/ 125955 w 240945"/>
              <a:gd name="connsiteY4" fmla="*/ 216324 h 241241"/>
              <a:gd name="connsiteX5" fmla="*/ 109529 w 240945"/>
              <a:gd name="connsiteY5" fmla="*/ 238225 h 241241"/>
              <a:gd name="connsiteX6" fmla="*/ 153332 w 240945"/>
              <a:gd name="connsiteY6" fmla="*/ 145143 h 241241"/>
              <a:gd name="connsiteX7" fmla="*/ 20 w 240945"/>
              <a:gd name="connsiteY7" fmla="*/ 63011 h 24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945" h="241241">
                <a:moveTo>
                  <a:pt x="20" y="63011"/>
                </a:moveTo>
                <a:cubicBezTo>
                  <a:pt x="-1805" y="52060"/>
                  <a:pt x="120479" y="89475"/>
                  <a:pt x="142381" y="79437"/>
                </a:cubicBezTo>
                <a:cubicBezTo>
                  <a:pt x="164283" y="69399"/>
                  <a:pt x="115004" y="-16383"/>
                  <a:pt x="131430" y="2781"/>
                </a:cubicBezTo>
                <a:cubicBezTo>
                  <a:pt x="147856" y="21945"/>
                  <a:pt x="241851" y="158832"/>
                  <a:pt x="240939" y="194422"/>
                </a:cubicBezTo>
                <a:cubicBezTo>
                  <a:pt x="240027" y="230012"/>
                  <a:pt x="147857" y="209023"/>
                  <a:pt x="125955" y="216324"/>
                </a:cubicBezTo>
                <a:cubicBezTo>
                  <a:pt x="104053" y="223625"/>
                  <a:pt x="104966" y="250089"/>
                  <a:pt x="109529" y="238225"/>
                </a:cubicBezTo>
                <a:cubicBezTo>
                  <a:pt x="114092" y="226362"/>
                  <a:pt x="166108" y="172520"/>
                  <a:pt x="153332" y="145143"/>
                </a:cubicBezTo>
                <a:cubicBezTo>
                  <a:pt x="140556" y="117766"/>
                  <a:pt x="1845" y="73962"/>
                  <a:pt x="20" y="63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2A61A1EB-55FA-1C6B-152B-E31BCC872A19}"/>
              </a:ext>
            </a:extLst>
          </p:cNvPr>
          <p:cNvSpPr/>
          <p:nvPr/>
        </p:nvSpPr>
        <p:spPr>
          <a:xfrm>
            <a:off x="5606855" y="6373144"/>
            <a:ext cx="194545" cy="202966"/>
          </a:xfrm>
          <a:custGeom>
            <a:avLst/>
            <a:gdLst>
              <a:gd name="connsiteX0" fmla="*/ 43808 w 194545"/>
              <a:gd name="connsiteY0" fmla="*/ 279 h 202966"/>
              <a:gd name="connsiteX1" fmla="*/ 180695 w 194545"/>
              <a:gd name="connsiteY1" fmla="*/ 120739 h 202966"/>
              <a:gd name="connsiteX2" fmla="*/ 186170 w 194545"/>
              <a:gd name="connsiteY2" fmla="*/ 164542 h 202966"/>
              <a:gd name="connsiteX3" fmla="*/ 147842 w 194545"/>
              <a:gd name="connsiteY3" fmla="*/ 142640 h 202966"/>
              <a:gd name="connsiteX4" fmla="*/ 5 w 194545"/>
              <a:gd name="connsiteY4" fmla="*/ 202870 h 202966"/>
              <a:gd name="connsiteX5" fmla="*/ 153317 w 194545"/>
              <a:gd name="connsiteY5" fmla="*/ 126214 h 202966"/>
              <a:gd name="connsiteX6" fmla="*/ 60235 w 194545"/>
              <a:gd name="connsiteY6" fmla="*/ 87886 h 202966"/>
              <a:gd name="connsiteX7" fmla="*/ 43808 w 194545"/>
              <a:gd name="connsiteY7" fmla="*/ 279 h 2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545" h="202966">
                <a:moveTo>
                  <a:pt x="43808" y="279"/>
                </a:moveTo>
                <a:cubicBezTo>
                  <a:pt x="63885" y="5755"/>
                  <a:pt x="156968" y="93362"/>
                  <a:pt x="180695" y="120739"/>
                </a:cubicBezTo>
                <a:cubicBezTo>
                  <a:pt x="204422" y="148116"/>
                  <a:pt x="191646" y="160892"/>
                  <a:pt x="186170" y="164542"/>
                </a:cubicBezTo>
                <a:cubicBezTo>
                  <a:pt x="180695" y="168192"/>
                  <a:pt x="178869" y="136252"/>
                  <a:pt x="147842" y="142640"/>
                </a:cubicBezTo>
                <a:cubicBezTo>
                  <a:pt x="116815" y="149028"/>
                  <a:pt x="-908" y="205608"/>
                  <a:pt x="5" y="202870"/>
                </a:cubicBezTo>
                <a:cubicBezTo>
                  <a:pt x="917" y="200132"/>
                  <a:pt x="143279" y="145378"/>
                  <a:pt x="153317" y="126214"/>
                </a:cubicBezTo>
                <a:cubicBezTo>
                  <a:pt x="163355" y="107050"/>
                  <a:pt x="79399" y="104312"/>
                  <a:pt x="60235" y="87886"/>
                </a:cubicBezTo>
                <a:cubicBezTo>
                  <a:pt x="41071" y="71460"/>
                  <a:pt x="23731" y="-5197"/>
                  <a:pt x="43808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7E6A94CE-1D11-A774-4F94-32C7871800BE}"/>
              </a:ext>
            </a:extLst>
          </p:cNvPr>
          <p:cNvSpPr/>
          <p:nvPr/>
        </p:nvSpPr>
        <p:spPr>
          <a:xfrm>
            <a:off x="6137159" y="7434861"/>
            <a:ext cx="910923" cy="208944"/>
          </a:xfrm>
          <a:custGeom>
            <a:avLst/>
            <a:gdLst>
              <a:gd name="connsiteX0" fmla="*/ 6295 w 910923"/>
              <a:gd name="connsiteY0" fmla="*/ 799 h 208944"/>
              <a:gd name="connsiteX1" fmla="*/ 455282 w 910923"/>
              <a:gd name="connsiteY1" fmla="*/ 61029 h 208944"/>
              <a:gd name="connsiteX2" fmla="*/ 816661 w 910923"/>
              <a:gd name="connsiteY2" fmla="*/ 66504 h 208944"/>
              <a:gd name="connsiteX3" fmla="*/ 893318 w 910923"/>
              <a:gd name="connsiteY3" fmla="*/ 22701 h 208944"/>
              <a:gd name="connsiteX4" fmla="*/ 542889 w 910923"/>
              <a:gd name="connsiteY4" fmla="*/ 93882 h 208944"/>
              <a:gd name="connsiteX5" fmla="*/ 208887 w 910923"/>
              <a:gd name="connsiteY5" fmla="*/ 208866 h 208944"/>
              <a:gd name="connsiteX6" fmla="*/ 192460 w 910923"/>
              <a:gd name="connsiteY6" fmla="*/ 110308 h 208944"/>
              <a:gd name="connsiteX7" fmla="*/ 6295 w 910923"/>
              <a:gd name="connsiteY7" fmla="*/ 799 h 20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0923" h="208944">
                <a:moveTo>
                  <a:pt x="6295" y="799"/>
                </a:moveTo>
                <a:cubicBezTo>
                  <a:pt x="50099" y="-7414"/>
                  <a:pt x="320221" y="50078"/>
                  <a:pt x="455282" y="61029"/>
                </a:cubicBezTo>
                <a:cubicBezTo>
                  <a:pt x="590343" y="71980"/>
                  <a:pt x="743655" y="72892"/>
                  <a:pt x="816661" y="66504"/>
                </a:cubicBezTo>
                <a:cubicBezTo>
                  <a:pt x="889667" y="60116"/>
                  <a:pt x="938947" y="18138"/>
                  <a:pt x="893318" y="22701"/>
                </a:cubicBezTo>
                <a:cubicBezTo>
                  <a:pt x="847689" y="27264"/>
                  <a:pt x="656961" y="62855"/>
                  <a:pt x="542889" y="93882"/>
                </a:cubicBezTo>
                <a:cubicBezTo>
                  <a:pt x="428817" y="124910"/>
                  <a:pt x="267292" y="206128"/>
                  <a:pt x="208887" y="208866"/>
                </a:cubicBezTo>
                <a:cubicBezTo>
                  <a:pt x="150482" y="211604"/>
                  <a:pt x="224400" y="142248"/>
                  <a:pt x="192460" y="110308"/>
                </a:cubicBezTo>
                <a:cubicBezTo>
                  <a:pt x="160520" y="78368"/>
                  <a:pt x="-37509" y="9012"/>
                  <a:pt x="6295" y="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1A341B89-EB31-611B-22F6-216DB17924AD}"/>
              </a:ext>
            </a:extLst>
          </p:cNvPr>
          <p:cNvSpPr/>
          <p:nvPr/>
        </p:nvSpPr>
        <p:spPr>
          <a:xfrm>
            <a:off x="6214314" y="7475000"/>
            <a:ext cx="435601" cy="1858961"/>
          </a:xfrm>
          <a:custGeom>
            <a:avLst/>
            <a:gdLst>
              <a:gd name="connsiteX0" fmla="*/ 427406 w 435601"/>
              <a:gd name="connsiteY0" fmla="*/ 15414 h 1858961"/>
              <a:gd name="connsiteX1" fmla="*/ 321 w 435601"/>
              <a:gd name="connsiteY1" fmla="*/ 1838739 h 1858961"/>
              <a:gd name="connsiteX2" fmla="*/ 356225 w 435601"/>
              <a:gd name="connsiteY2" fmla="*/ 990044 h 1858961"/>
              <a:gd name="connsiteX3" fmla="*/ 285044 w 435601"/>
              <a:gd name="connsiteY3" fmla="*/ 962667 h 1858961"/>
              <a:gd name="connsiteX4" fmla="*/ 427406 w 435601"/>
              <a:gd name="connsiteY4" fmla="*/ 15414 h 185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601" h="1858961">
                <a:moveTo>
                  <a:pt x="427406" y="15414"/>
                </a:moveTo>
                <a:cubicBezTo>
                  <a:pt x="379952" y="161426"/>
                  <a:pt x="12184" y="1676301"/>
                  <a:pt x="321" y="1838739"/>
                </a:cubicBezTo>
                <a:cubicBezTo>
                  <a:pt x="-11542" y="2001177"/>
                  <a:pt x="308771" y="1136056"/>
                  <a:pt x="356225" y="990044"/>
                </a:cubicBezTo>
                <a:cubicBezTo>
                  <a:pt x="403679" y="844032"/>
                  <a:pt x="268618" y="1120542"/>
                  <a:pt x="285044" y="962667"/>
                </a:cubicBezTo>
                <a:cubicBezTo>
                  <a:pt x="301470" y="804792"/>
                  <a:pt x="474860" y="-130598"/>
                  <a:pt x="427406" y="15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9E97292F-2132-A11B-78A1-C76F22F4D47A}"/>
              </a:ext>
            </a:extLst>
          </p:cNvPr>
          <p:cNvSpPr/>
          <p:nvPr/>
        </p:nvSpPr>
        <p:spPr>
          <a:xfrm>
            <a:off x="7303319" y="4913323"/>
            <a:ext cx="54976" cy="1282996"/>
          </a:xfrm>
          <a:custGeom>
            <a:avLst/>
            <a:gdLst>
              <a:gd name="connsiteX0" fmla="*/ 54912 w 54976"/>
              <a:gd name="connsiteY0" fmla="*/ 2922 h 1282996"/>
              <a:gd name="connsiteX1" fmla="*/ 11881 w 54976"/>
              <a:gd name="connsiteY1" fmla="*/ 1240051 h 1282996"/>
              <a:gd name="connsiteX2" fmla="*/ 1123 w 54976"/>
              <a:gd name="connsiteY2" fmla="*/ 906564 h 1282996"/>
              <a:gd name="connsiteX3" fmla="*/ 54912 w 54976"/>
              <a:gd name="connsiteY3" fmla="*/ 2922 h 128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76" h="1282996">
                <a:moveTo>
                  <a:pt x="54912" y="2922"/>
                </a:moveTo>
                <a:cubicBezTo>
                  <a:pt x="56705" y="58503"/>
                  <a:pt x="20846" y="1089444"/>
                  <a:pt x="11881" y="1240051"/>
                </a:cubicBezTo>
                <a:cubicBezTo>
                  <a:pt x="2916" y="1390658"/>
                  <a:pt x="-2463" y="1112752"/>
                  <a:pt x="1123" y="906564"/>
                </a:cubicBezTo>
                <a:cubicBezTo>
                  <a:pt x="4709" y="700376"/>
                  <a:pt x="53119" y="-52659"/>
                  <a:pt x="54912" y="2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972CE43A-A93B-09CC-E14D-A38EC90DF780}"/>
              </a:ext>
            </a:extLst>
          </p:cNvPr>
          <p:cNvSpPr/>
          <p:nvPr/>
        </p:nvSpPr>
        <p:spPr>
          <a:xfrm>
            <a:off x="3215938" y="7662272"/>
            <a:ext cx="726095" cy="36310"/>
          </a:xfrm>
          <a:custGeom>
            <a:avLst/>
            <a:gdLst>
              <a:gd name="connsiteX0" fmla="*/ 3780 w 726095"/>
              <a:gd name="connsiteY0" fmla="*/ 35001 h 36310"/>
              <a:gd name="connsiteX1" fmla="*/ 712118 w 726095"/>
              <a:gd name="connsiteY1" fmla="*/ 26415 h 36310"/>
              <a:gd name="connsiteX2" fmla="*/ 441662 w 726095"/>
              <a:gd name="connsiteY2" fmla="*/ 658 h 36310"/>
              <a:gd name="connsiteX3" fmla="*/ 3780 w 726095"/>
              <a:gd name="connsiteY3" fmla="*/ 35001 h 3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095" h="36310">
                <a:moveTo>
                  <a:pt x="3780" y="35001"/>
                </a:moveTo>
                <a:cubicBezTo>
                  <a:pt x="48856" y="39294"/>
                  <a:pt x="639138" y="32139"/>
                  <a:pt x="712118" y="26415"/>
                </a:cubicBezTo>
                <a:cubicBezTo>
                  <a:pt x="785098" y="20691"/>
                  <a:pt x="553994" y="-4351"/>
                  <a:pt x="441662" y="658"/>
                </a:cubicBezTo>
                <a:cubicBezTo>
                  <a:pt x="329330" y="5666"/>
                  <a:pt x="-41296" y="30708"/>
                  <a:pt x="3780" y="35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145E45B4-4362-9BED-C6E5-0B322B7FB457}"/>
              </a:ext>
            </a:extLst>
          </p:cNvPr>
          <p:cNvSpPr/>
          <p:nvPr/>
        </p:nvSpPr>
        <p:spPr>
          <a:xfrm>
            <a:off x="3270487" y="7733833"/>
            <a:ext cx="676459" cy="27835"/>
          </a:xfrm>
          <a:custGeom>
            <a:avLst/>
            <a:gdLst>
              <a:gd name="connsiteX0" fmla="*/ 666155 w 676459"/>
              <a:gd name="connsiteY0" fmla="*/ 2077 h 27835"/>
              <a:gd name="connsiteX1" fmla="*/ 5040 w 676459"/>
              <a:gd name="connsiteY1" fmla="*/ 27835 h 27835"/>
              <a:gd name="connsiteX2" fmla="*/ 378527 w 676459"/>
              <a:gd name="connsiteY2" fmla="*/ 2077 h 27835"/>
              <a:gd name="connsiteX3" fmla="*/ 666155 w 676459"/>
              <a:gd name="connsiteY3" fmla="*/ 2077 h 2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459" h="27835">
                <a:moveTo>
                  <a:pt x="666155" y="2077"/>
                </a:moveTo>
                <a:cubicBezTo>
                  <a:pt x="603907" y="6370"/>
                  <a:pt x="52978" y="27835"/>
                  <a:pt x="5040" y="27835"/>
                </a:cubicBezTo>
                <a:cubicBezTo>
                  <a:pt x="-42898" y="27835"/>
                  <a:pt x="264048" y="2792"/>
                  <a:pt x="378527" y="2077"/>
                </a:cubicBezTo>
                <a:cubicBezTo>
                  <a:pt x="493006" y="1362"/>
                  <a:pt x="728403" y="-2216"/>
                  <a:pt x="666155" y="2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94FA13DD-93ED-CA7F-29BB-3EE4973FD80E}"/>
              </a:ext>
            </a:extLst>
          </p:cNvPr>
          <p:cNvSpPr/>
          <p:nvPr/>
        </p:nvSpPr>
        <p:spPr>
          <a:xfrm>
            <a:off x="3272846" y="7645369"/>
            <a:ext cx="1586533" cy="1056580"/>
          </a:xfrm>
          <a:custGeom>
            <a:avLst/>
            <a:gdLst>
              <a:gd name="connsiteX0" fmla="*/ 41317 w 1586533"/>
              <a:gd name="connsiteY0" fmla="*/ 43318 h 1056580"/>
              <a:gd name="connsiteX1" fmla="*/ 131469 w 1586533"/>
              <a:gd name="connsiteY1" fmla="*/ 64783 h 1056580"/>
              <a:gd name="connsiteX2" fmla="*/ 878444 w 1586533"/>
              <a:gd name="connsiteY2" fmla="*/ 562766 h 1056580"/>
              <a:gd name="connsiteX3" fmla="*/ 852686 w 1586533"/>
              <a:gd name="connsiteY3" fmla="*/ 498372 h 1056580"/>
              <a:gd name="connsiteX4" fmla="*/ 1578196 w 1586533"/>
              <a:gd name="connsiteY4" fmla="*/ 1047870 h 1056580"/>
              <a:gd name="connsiteX5" fmla="*/ 1200416 w 1586533"/>
              <a:gd name="connsiteY5" fmla="*/ 803172 h 1056580"/>
              <a:gd name="connsiteX6" fmla="*/ 504957 w 1586533"/>
              <a:gd name="connsiteY6" fmla="*/ 373876 h 1056580"/>
              <a:gd name="connsiteX7" fmla="*/ 582230 w 1586533"/>
              <a:gd name="connsiteY7" fmla="*/ 408220 h 1056580"/>
              <a:gd name="connsiteX8" fmla="*/ 41317 w 1586533"/>
              <a:gd name="connsiteY8" fmla="*/ 43318 h 105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533" h="1056580">
                <a:moveTo>
                  <a:pt x="41317" y="43318"/>
                </a:moveTo>
                <a:cubicBezTo>
                  <a:pt x="-33810" y="-13921"/>
                  <a:pt x="-8052" y="-21792"/>
                  <a:pt x="131469" y="64783"/>
                </a:cubicBezTo>
                <a:cubicBezTo>
                  <a:pt x="270990" y="151358"/>
                  <a:pt x="758241" y="490501"/>
                  <a:pt x="878444" y="562766"/>
                </a:cubicBezTo>
                <a:cubicBezTo>
                  <a:pt x="998647" y="635031"/>
                  <a:pt x="736061" y="417521"/>
                  <a:pt x="852686" y="498372"/>
                </a:cubicBezTo>
                <a:cubicBezTo>
                  <a:pt x="969311" y="579223"/>
                  <a:pt x="1520241" y="997070"/>
                  <a:pt x="1578196" y="1047870"/>
                </a:cubicBezTo>
                <a:cubicBezTo>
                  <a:pt x="1636151" y="1098670"/>
                  <a:pt x="1379289" y="915504"/>
                  <a:pt x="1200416" y="803172"/>
                </a:cubicBezTo>
                <a:cubicBezTo>
                  <a:pt x="1021543" y="690840"/>
                  <a:pt x="607988" y="439701"/>
                  <a:pt x="504957" y="373876"/>
                </a:cubicBezTo>
                <a:cubicBezTo>
                  <a:pt x="401926" y="308051"/>
                  <a:pt x="657357" y="469752"/>
                  <a:pt x="582230" y="408220"/>
                </a:cubicBezTo>
                <a:cubicBezTo>
                  <a:pt x="507103" y="346688"/>
                  <a:pt x="116444" y="100557"/>
                  <a:pt x="41317" y="43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0AA47152-8279-DCA8-6785-57E45D0C0174}"/>
              </a:ext>
            </a:extLst>
          </p:cNvPr>
          <p:cNvSpPr/>
          <p:nvPr/>
        </p:nvSpPr>
        <p:spPr>
          <a:xfrm>
            <a:off x="4820253" y="8705382"/>
            <a:ext cx="820807" cy="853789"/>
          </a:xfrm>
          <a:custGeom>
            <a:avLst/>
            <a:gdLst>
              <a:gd name="connsiteX0" fmla="*/ 9324 w 820807"/>
              <a:gd name="connsiteY0" fmla="*/ 9322 h 853789"/>
              <a:gd name="connsiteX1" fmla="*/ 653268 w 820807"/>
              <a:gd name="connsiteY1" fmla="*/ 614629 h 853789"/>
              <a:gd name="connsiteX2" fmla="*/ 820693 w 820807"/>
              <a:gd name="connsiteY2" fmla="*/ 850742 h 853789"/>
              <a:gd name="connsiteX3" fmla="*/ 670440 w 820807"/>
              <a:gd name="connsiteY3" fmla="*/ 713367 h 853789"/>
              <a:gd name="connsiteX4" fmla="*/ 206801 w 820807"/>
              <a:gd name="connsiteY4" fmla="*/ 232556 h 853789"/>
              <a:gd name="connsiteX5" fmla="*/ 266902 w 820807"/>
              <a:gd name="connsiteY5" fmla="*/ 245435 h 853789"/>
              <a:gd name="connsiteX6" fmla="*/ 9324 w 820807"/>
              <a:gd name="connsiteY6" fmla="*/ 9322 h 85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0807" h="853789">
                <a:moveTo>
                  <a:pt x="9324" y="9322"/>
                </a:moveTo>
                <a:cubicBezTo>
                  <a:pt x="73718" y="70854"/>
                  <a:pt x="518040" y="474392"/>
                  <a:pt x="653268" y="614629"/>
                </a:cubicBezTo>
                <a:cubicBezTo>
                  <a:pt x="788496" y="754866"/>
                  <a:pt x="817831" y="834286"/>
                  <a:pt x="820693" y="850742"/>
                </a:cubicBezTo>
                <a:cubicBezTo>
                  <a:pt x="823555" y="867198"/>
                  <a:pt x="772755" y="816398"/>
                  <a:pt x="670440" y="713367"/>
                </a:cubicBezTo>
                <a:cubicBezTo>
                  <a:pt x="568125" y="610336"/>
                  <a:pt x="274057" y="310545"/>
                  <a:pt x="206801" y="232556"/>
                </a:cubicBezTo>
                <a:cubicBezTo>
                  <a:pt x="139545" y="154567"/>
                  <a:pt x="299815" y="281210"/>
                  <a:pt x="266902" y="245435"/>
                </a:cubicBezTo>
                <a:cubicBezTo>
                  <a:pt x="233989" y="209660"/>
                  <a:pt x="-55070" y="-52210"/>
                  <a:pt x="9324" y="9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7A2F1EE9-2E5F-A361-0231-1463AEFA695C}"/>
              </a:ext>
            </a:extLst>
          </p:cNvPr>
          <p:cNvSpPr/>
          <p:nvPr/>
        </p:nvSpPr>
        <p:spPr>
          <a:xfrm>
            <a:off x="2031670" y="7709486"/>
            <a:ext cx="1331164" cy="1234293"/>
          </a:xfrm>
          <a:custGeom>
            <a:avLst/>
            <a:gdLst>
              <a:gd name="connsiteX0" fmla="*/ 1329716 w 1331164"/>
              <a:gd name="connsiteY0" fmla="*/ 666 h 1234293"/>
              <a:gd name="connsiteX1" fmla="*/ 887541 w 1331164"/>
              <a:gd name="connsiteY1" fmla="*/ 460013 h 1234293"/>
              <a:gd name="connsiteX2" fmla="*/ 930471 w 1331164"/>
              <a:gd name="connsiteY2" fmla="*/ 434255 h 1234293"/>
              <a:gd name="connsiteX3" fmla="*/ 359507 w 1331164"/>
              <a:gd name="connsiteY3" fmla="*/ 936531 h 1234293"/>
              <a:gd name="connsiteX4" fmla="*/ 11778 w 1331164"/>
              <a:gd name="connsiteY4" fmla="*/ 1219866 h 1234293"/>
              <a:gd name="connsiteX5" fmla="*/ 784510 w 1331164"/>
              <a:gd name="connsiteY5" fmla="*/ 494356 h 1234293"/>
              <a:gd name="connsiteX6" fmla="*/ 518347 w 1331164"/>
              <a:gd name="connsiteY6" fmla="*/ 777691 h 1234293"/>
              <a:gd name="connsiteX7" fmla="*/ 1076431 w 1331164"/>
              <a:gd name="connsiteY7" fmla="*/ 176677 h 1234293"/>
              <a:gd name="connsiteX8" fmla="*/ 715823 w 1331164"/>
              <a:gd name="connsiteY8" fmla="*/ 575922 h 1234293"/>
              <a:gd name="connsiteX9" fmla="*/ 1329716 w 1331164"/>
              <a:gd name="connsiteY9" fmla="*/ 666 h 123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1164" h="1234293">
                <a:moveTo>
                  <a:pt x="1329716" y="666"/>
                </a:moveTo>
                <a:cubicBezTo>
                  <a:pt x="1358336" y="-18652"/>
                  <a:pt x="954082" y="387748"/>
                  <a:pt x="887541" y="460013"/>
                </a:cubicBezTo>
                <a:cubicBezTo>
                  <a:pt x="821000" y="532278"/>
                  <a:pt x="1018477" y="354835"/>
                  <a:pt x="930471" y="434255"/>
                </a:cubicBezTo>
                <a:cubicBezTo>
                  <a:pt x="842465" y="513675"/>
                  <a:pt x="512622" y="805596"/>
                  <a:pt x="359507" y="936531"/>
                </a:cubicBezTo>
                <a:cubicBezTo>
                  <a:pt x="206392" y="1067466"/>
                  <a:pt x="-59056" y="1293562"/>
                  <a:pt x="11778" y="1219866"/>
                </a:cubicBezTo>
                <a:cubicBezTo>
                  <a:pt x="82612" y="1146170"/>
                  <a:pt x="700082" y="568052"/>
                  <a:pt x="784510" y="494356"/>
                </a:cubicBezTo>
                <a:cubicBezTo>
                  <a:pt x="868938" y="420660"/>
                  <a:pt x="469694" y="830637"/>
                  <a:pt x="518347" y="777691"/>
                </a:cubicBezTo>
                <a:cubicBezTo>
                  <a:pt x="567000" y="724745"/>
                  <a:pt x="1043518" y="210305"/>
                  <a:pt x="1076431" y="176677"/>
                </a:cubicBezTo>
                <a:cubicBezTo>
                  <a:pt x="1109344" y="143049"/>
                  <a:pt x="672893" y="606688"/>
                  <a:pt x="715823" y="575922"/>
                </a:cubicBezTo>
                <a:cubicBezTo>
                  <a:pt x="758753" y="545156"/>
                  <a:pt x="1301096" y="19984"/>
                  <a:pt x="1329716" y="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CAA199D5-B769-2235-AC64-CF7184A57EC7}"/>
              </a:ext>
            </a:extLst>
          </p:cNvPr>
          <p:cNvSpPr/>
          <p:nvPr/>
        </p:nvSpPr>
        <p:spPr>
          <a:xfrm>
            <a:off x="1527496" y="8820446"/>
            <a:ext cx="532079" cy="1020070"/>
          </a:xfrm>
          <a:custGeom>
            <a:avLst/>
            <a:gdLst>
              <a:gd name="connsiteX0" fmla="*/ 522977 w 532079"/>
              <a:gd name="connsiteY0" fmla="*/ 281 h 1020070"/>
              <a:gd name="connsiteX1" fmla="*/ 412140 w 532079"/>
              <a:gd name="connsiteY1" fmla="*/ 471336 h 1020070"/>
              <a:gd name="connsiteX2" fmla="*/ 107340 w 532079"/>
              <a:gd name="connsiteY2" fmla="*/ 850027 h 1020070"/>
              <a:gd name="connsiteX3" fmla="*/ 5740 w 532079"/>
              <a:gd name="connsiteY3" fmla="*/ 1016281 h 1020070"/>
              <a:gd name="connsiteX4" fmla="*/ 255122 w 532079"/>
              <a:gd name="connsiteY4" fmla="*/ 702245 h 1020070"/>
              <a:gd name="connsiteX5" fmla="*/ 495268 w 532079"/>
              <a:gd name="connsiteY5" fmla="*/ 406681 h 1020070"/>
              <a:gd name="connsiteX6" fmla="*/ 522977 w 532079"/>
              <a:gd name="connsiteY6" fmla="*/ 281 h 102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079" h="1020070">
                <a:moveTo>
                  <a:pt x="522977" y="281"/>
                </a:moveTo>
                <a:cubicBezTo>
                  <a:pt x="509122" y="11057"/>
                  <a:pt x="481413" y="329712"/>
                  <a:pt x="412140" y="471336"/>
                </a:cubicBezTo>
                <a:cubicBezTo>
                  <a:pt x="342867" y="612960"/>
                  <a:pt x="175073" y="759203"/>
                  <a:pt x="107340" y="850027"/>
                </a:cubicBezTo>
                <a:cubicBezTo>
                  <a:pt x="39607" y="940851"/>
                  <a:pt x="-18890" y="1040911"/>
                  <a:pt x="5740" y="1016281"/>
                </a:cubicBezTo>
                <a:cubicBezTo>
                  <a:pt x="30370" y="991651"/>
                  <a:pt x="173534" y="803845"/>
                  <a:pt x="255122" y="702245"/>
                </a:cubicBezTo>
                <a:cubicBezTo>
                  <a:pt x="336710" y="600645"/>
                  <a:pt x="450626" y="522135"/>
                  <a:pt x="495268" y="406681"/>
                </a:cubicBezTo>
                <a:cubicBezTo>
                  <a:pt x="539910" y="291227"/>
                  <a:pt x="536832" y="-10495"/>
                  <a:pt x="522977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BBE64AC0-968B-5D23-545C-6AB8EA54D5A8}"/>
              </a:ext>
            </a:extLst>
          </p:cNvPr>
          <p:cNvSpPr/>
          <p:nvPr/>
        </p:nvSpPr>
        <p:spPr>
          <a:xfrm>
            <a:off x="1689353" y="8731443"/>
            <a:ext cx="269276" cy="782650"/>
          </a:xfrm>
          <a:custGeom>
            <a:avLst/>
            <a:gdLst>
              <a:gd name="connsiteX0" fmla="*/ 259520 w 269276"/>
              <a:gd name="connsiteY0" fmla="*/ 43102 h 782650"/>
              <a:gd name="connsiteX1" fmla="*/ 259520 w 269276"/>
              <a:gd name="connsiteY1" fmla="*/ 98521 h 782650"/>
              <a:gd name="connsiteX2" fmla="*/ 222574 w 269276"/>
              <a:gd name="connsiteY2" fmla="*/ 486448 h 782650"/>
              <a:gd name="connsiteX3" fmla="*/ 902 w 269276"/>
              <a:gd name="connsiteY3" fmla="*/ 772775 h 782650"/>
              <a:gd name="connsiteX4" fmla="*/ 148683 w 269276"/>
              <a:gd name="connsiteY4" fmla="*/ 652702 h 782650"/>
              <a:gd name="connsiteX5" fmla="*/ 259520 w 269276"/>
              <a:gd name="connsiteY5" fmla="*/ 43102 h 7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276" h="782650">
                <a:moveTo>
                  <a:pt x="259520" y="43102"/>
                </a:moveTo>
                <a:cubicBezTo>
                  <a:pt x="277993" y="-49261"/>
                  <a:pt x="265678" y="24630"/>
                  <a:pt x="259520" y="98521"/>
                </a:cubicBezTo>
                <a:cubicBezTo>
                  <a:pt x="253362" y="172412"/>
                  <a:pt x="265677" y="374072"/>
                  <a:pt x="222574" y="486448"/>
                </a:cubicBezTo>
                <a:cubicBezTo>
                  <a:pt x="179471" y="598824"/>
                  <a:pt x="13217" y="745066"/>
                  <a:pt x="902" y="772775"/>
                </a:cubicBezTo>
                <a:cubicBezTo>
                  <a:pt x="-11413" y="800484"/>
                  <a:pt x="105580" y="772775"/>
                  <a:pt x="148683" y="652702"/>
                </a:cubicBezTo>
                <a:cubicBezTo>
                  <a:pt x="191786" y="532629"/>
                  <a:pt x="241047" y="135465"/>
                  <a:pt x="259520" y="43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A6284A36-9B11-5893-8F3D-DCD923029D34}"/>
              </a:ext>
            </a:extLst>
          </p:cNvPr>
          <p:cNvSpPr/>
          <p:nvPr/>
        </p:nvSpPr>
        <p:spPr>
          <a:xfrm>
            <a:off x="827454" y="9799454"/>
            <a:ext cx="728311" cy="1342199"/>
          </a:xfrm>
          <a:custGeom>
            <a:avLst/>
            <a:gdLst>
              <a:gd name="connsiteX0" fmla="*/ 724255 w 728311"/>
              <a:gd name="connsiteY0" fmla="*/ 9564 h 1342199"/>
              <a:gd name="connsiteX1" fmla="*/ 271673 w 728311"/>
              <a:gd name="connsiteY1" fmla="*/ 582219 h 1342199"/>
              <a:gd name="connsiteX2" fmla="*/ 3819 w 728311"/>
              <a:gd name="connsiteY2" fmla="*/ 1339601 h 1342199"/>
              <a:gd name="connsiteX3" fmla="*/ 465637 w 728311"/>
              <a:gd name="connsiteY3" fmla="*/ 305128 h 1342199"/>
              <a:gd name="connsiteX4" fmla="*/ 724255 w 728311"/>
              <a:gd name="connsiteY4" fmla="*/ 9564 h 134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311" h="1342199">
                <a:moveTo>
                  <a:pt x="724255" y="9564"/>
                </a:moveTo>
                <a:cubicBezTo>
                  <a:pt x="691928" y="55746"/>
                  <a:pt x="391746" y="360546"/>
                  <a:pt x="271673" y="582219"/>
                </a:cubicBezTo>
                <a:cubicBezTo>
                  <a:pt x="151600" y="803892"/>
                  <a:pt x="-28508" y="1385783"/>
                  <a:pt x="3819" y="1339601"/>
                </a:cubicBezTo>
                <a:cubicBezTo>
                  <a:pt x="36146" y="1293419"/>
                  <a:pt x="342486" y="522183"/>
                  <a:pt x="465637" y="305128"/>
                </a:cubicBezTo>
                <a:cubicBezTo>
                  <a:pt x="588788" y="88073"/>
                  <a:pt x="756582" y="-36618"/>
                  <a:pt x="724255" y="9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E0B5C18D-4B5B-E801-2B0C-EBCEE67B0FBA}"/>
              </a:ext>
            </a:extLst>
          </p:cNvPr>
          <p:cNvSpPr/>
          <p:nvPr/>
        </p:nvSpPr>
        <p:spPr>
          <a:xfrm>
            <a:off x="6514914" y="8674700"/>
            <a:ext cx="1588973" cy="2304049"/>
          </a:xfrm>
          <a:custGeom>
            <a:avLst/>
            <a:gdLst>
              <a:gd name="connsiteX0" fmla="*/ 15195 w 1588973"/>
              <a:gd name="connsiteY0" fmla="*/ 25955 h 2304049"/>
              <a:gd name="connsiteX1" fmla="*/ 1040431 w 1588973"/>
              <a:gd name="connsiteY1" fmla="*/ 1272864 h 2304049"/>
              <a:gd name="connsiteX2" fmla="*/ 1576141 w 1588973"/>
              <a:gd name="connsiteY2" fmla="*/ 2270391 h 2304049"/>
              <a:gd name="connsiteX3" fmla="*/ 1391413 w 1588973"/>
              <a:gd name="connsiteY3" fmla="*/ 2002536 h 2304049"/>
              <a:gd name="connsiteX4" fmla="*/ 1049668 w 1588973"/>
              <a:gd name="connsiteY4" fmla="*/ 1346755 h 2304049"/>
              <a:gd name="connsiteX5" fmla="*/ 467777 w 1588973"/>
              <a:gd name="connsiteY5" fmla="*/ 497009 h 2304049"/>
              <a:gd name="connsiteX6" fmla="*/ 15195 w 1588973"/>
              <a:gd name="connsiteY6" fmla="*/ 25955 h 23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973" h="2304049">
                <a:moveTo>
                  <a:pt x="15195" y="25955"/>
                </a:moveTo>
                <a:cubicBezTo>
                  <a:pt x="110637" y="155264"/>
                  <a:pt x="780273" y="898791"/>
                  <a:pt x="1040431" y="1272864"/>
                </a:cubicBezTo>
                <a:cubicBezTo>
                  <a:pt x="1300589" y="1646937"/>
                  <a:pt x="1517644" y="2148779"/>
                  <a:pt x="1576141" y="2270391"/>
                </a:cubicBezTo>
                <a:cubicBezTo>
                  <a:pt x="1634638" y="2392003"/>
                  <a:pt x="1479158" y="2156475"/>
                  <a:pt x="1391413" y="2002536"/>
                </a:cubicBezTo>
                <a:cubicBezTo>
                  <a:pt x="1303668" y="1848597"/>
                  <a:pt x="1203607" y="1597676"/>
                  <a:pt x="1049668" y="1346755"/>
                </a:cubicBezTo>
                <a:cubicBezTo>
                  <a:pt x="895729" y="1095834"/>
                  <a:pt x="637110" y="712524"/>
                  <a:pt x="467777" y="497009"/>
                </a:cubicBezTo>
                <a:cubicBezTo>
                  <a:pt x="298444" y="281494"/>
                  <a:pt x="-80247" y="-103354"/>
                  <a:pt x="15195" y="25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BABEDE41-75E9-ADB4-8721-D3F86261BBCA}"/>
              </a:ext>
            </a:extLst>
          </p:cNvPr>
          <p:cNvSpPr/>
          <p:nvPr/>
        </p:nvSpPr>
        <p:spPr>
          <a:xfrm>
            <a:off x="6509917" y="8832122"/>
            <a:ext cx="1596174" cy="2326074"/>
          </a:xfrm>
          <a:custGeom>
            <a:avLst/>
            <a:gdLst>
              <a:gd name="connsiteX0" fmla="*/ 47901 w 1596174"/>
              <a:gd name="connsiteY0" fmla="*/ 71733 h 2326074"/>
              <a:gd name="connsiteX1" fmla="*/ 1100847 w 1596174"/>
              <a:gd name="connsiteY1" fmla="*/ 1429478 h 2326074"/>
              <a:gd name="connsiteX2" fmla="*/ 1581138 w 1596174"/>
              <a:gd name="connsiteY2" fmla="*/ 2288460 h 2326074"/>
              <a:gd name="connsiteX3" fmla="*/ 1387174 w 1596174"/>
              <a:gd name="connsiteY3" fmla="*/ 2020605 h 2326074"/>
              <a:gd name="connsiteX4" fmla="*/ 528192 w 1596174"/>
              <a:gd name="connsiteY4" fmla="*/ 672096 h 2326074"/>
              <a:gd name="connsiteX5" fmla="*/ 214156 w 1596174"/>
              <a:gd name="connsiteY5" fmla="*/ 237987 h 2326074"/>
              <a:gd name="connsiteX6" fmla="*/ 47901 w 1596174"/>
              <a:gd name="connsiteY6" fmla="*/ 71733 h 232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6174" h="2326074">
                <a:moveTo>
                  <a:pt x="47901" y="71733"/>
                </a:moveTo>
                <a:cubicBezTo>
                  <a:pt x="195683" y="270315"/>
                  <a:pt x="845308" y="1060024"/>
                  <a:pt x="1100847" y="1429478"/>
                </a:cubicBezTo>
                <a:cubicBezTo>
                  <a:pt x="1356387" y="1798933"/>
                  <a:pt x="1533417" y="2189939"/>
                  <a:pt x="1581138" y="2288460"/>
                </a:cubicBezTo>
                <a:cubicBezTo>
                  <a:pt x="1628859" y="2386981"/>
                  <a:pt x="1562665" y="2289999"/>
                  <a:pt x="1387174" y="2020605"/>
                </a:cubicBezTo>
                <a:cubicBezTo>
                  <a:pt x="1211683" y="1751211"/>
                  <a:pt x="723695" y="969199"/>
                  <a:pt x="528192" y="672096"/>
                </a:cubicBezTo>
                <a:cubicBezTo>
                  <a:pt x="332689" y="374993"/>
                  <a:pt x="294204" y="336508"/>
                  <a:pt x="214156" y="237987"/>
                </a:cubicBezTo>
                <a:cubicBezTo>
                  <a:pt x="134108" y="139466"/>
                  <a:pt x="-99881" y="-126849"/>
                  <a:pt x="47901" y="71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56F0FC8D-1F76-ACBC-FC4D-337F94CEB7C0}"/>
              </a:ext>
            </a:extLst>
          </p:cNvPr>
          <p:cNvSpPr/>
          <p:nvPr/>
        </p:nvSpPr>
        <p:spPr>
          <a:xfrm>
            <a:off x="1945055" y="8765309"/>
            <a:ext cx="4179276" cy="877483"/>
          </a:xfrm>
          <a:custGeom>
            <a:avLst/>
            <a:gdLst>
              <a:gd name="connsiteX0" fmla="*/ 96181 w 4179276"/>
              <a:gd name="connsiteY0" fmla="*/ 64655 h 877483"/>
              <a:gd name="connsiteX1" fmla="*/ 151600 w 4179276"/>
              <a:gd name="connsiteY1" fmla="*/ 83127 h 877483"/>
              <a:gd name="connsiteX2" fmla="*/ 1241490 w 4179276"/>
              <a:gd name="connsiteY2" fmla="*/ 83127 h 877483"/>
              <a:gd name="connsiteX3" fmla="*/ 2202072 w 4179276"/>
              <a:gd name="connsiteY3" fmla="*/ 489527 h 877483"/>
              <a:gd name="connsiteX4" fmla="*/ 3153418 w 4179276"/>
              <a:gd name="connsiteY4" fmla="*/ 738909 h 877483"/>
              <a:gd name="connsiteX5" fmla="*/ 3227309 w 4179276"/>
              <a:gd name="connsiteY5" fmla="*/ 794327 h 877483"/>
              <a:gd name="connsiteX6" fmla="*/ 4178654 w 4179276"/>
              <a:gd name="connsiteY6" fmla="*/ 877455 h 877483"/>
              <a:gd name="connsiteX7" fmla="*/ 3070290 w 4179276"/>
              <a:gd name="connsiteY7" fmla="*/ 785091 h 877483"/>
              <a:gd name="connsiteX8" fmla="*/ 1971163 w 4179276"/>
              <a:gd name="connsiteY8" fmla="*/ 480291 h 877483"/>
              <a:gd name="connsiteX9" fmla="*/ 1463163 w 4179276"/>
              <a:gd name="connsiteY9" fmla="*/ 157018 h 877483"/>
              <a:gd name="connsiteX10" fmla="*/ 973636 w 4179276"/>
              <a:gd name="connsiteY10" fmla="*/ 0 h 877483"/>
              <a:gd name="connsiteX11" fmla="*/ 96181 w 4179276"/>
              <a:gd name="connsiteY11" fmla="*/ 64655 h 87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9276" h="877483">
                <a:moveTo>
                  <a:pt x="96181" y="64655"/>
                </a:moveTo>
                <a:cubicBezTo>
                  <a:pt x="-40825" y="78509"/>
                  <a:pt x="-39285" y="80048"/>
                  <a:pt x="151600" y="83127"/>
                </a:cubicBezTo>
                <a:cubicBezTo>
                  <a:pt x="342485" y="86206"/>
                  <a:pt x="899745" y="15394"/>
                  <a:pt x="1241490" y="83127"/>
                </a:cubicBezTo>
                <a:cubicBezTo>
                  <a:pt x="1583235" y="150860"/>
                  <a:pt x="1883417" y="380230"/>
                  <a:pt x="2202072" y="489527"/>
                </a:cubicBezTo>
                <a:cubicBezTo>
                  <a:pt x="2520727" y="598824"/>
                  <a:pt x="2982545" y="688109"/>
                  <a:pt x="3153418" y="738909"/>
                </a:cubicBezTo>
                <a:cubicBezTo>
                  <a:pt x="3324291" y="789709"/>
                  <a:pt x="3056436" y="771236"/>
                  <a:pt x="3227309" y="794327"/>
                </a:cubicBezTo>
                <a:cubicBezTo>
                  <a:pt x="3398182" y="817418"/>
                  <a:pt x="4204824" y="878994"/>
                  <a:pt x="4178654" y="877455"/>
                </a:cubicBezTo>
                <a:cubicBezTo>
                  <a:pt x="4152484" y="875916"/>
                  <a:pt x="3438205" y="851285"/>
                  <a:pt x="3070290" y="785091"/>
                </a:cubicBezTo>
                <a:cubicBezTo>
                  <a:pt x="2702375" y="718897"/>
                  <a:pt x="2239017" y="584970"/>
                  <a:pt x="1971163" y="480291"/>
                </a:cubicBezTo>
                <a:cubicBezTo>
                  <a:pt x="1703309" y="375612"/>
                  <a:pt x="1629417" y="237066"/>
                  <a:pt x="1463163" y="157018"/>
                </a:cubicBezTo>
                <a:cubicBezTo>
                  <a:pt x="1296909" y="76970"/>
                  <a:pt x="1204545" y="16933"/>
                  <a:pt x="973636" y="0"/>
                </a:cubicBezTo>
                <a:lnTo>
                  <a:pt x="96181" y="646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F8CB3FC4-4BA2-B1FA-CCDF-94657B54EB8B}"/>
              </a:ext>
            </a:extLst>
          </p:cNvPr>
          <p:cNvSpPr/>
          <p:nvPr/>
        </p:nvSpPr>
        <p:spPr>
          <a:xfrm>
            <a:off x="6408403" y="8713450"/>
            <a:ext cx="896733" cy="2418422"/>
          </a:xfrm>
          <a:custGeom>
            <a:avLst/>
            <a:gdLst>
              <a:gd name="connsiteX0" fmla="*/ 10870 w 896733"/>
              <a:gd name="connsiteY0" fmla="*/ 61095 h 2418422"/>
              <a:gd name="connsiteX1" fmla="*/ 38579 w 896733"/>
              <a:gd name="connsiteY1" fmla="*/ 125750 h 2418422"/>
              <a:gd name="connsiteX2" fmla="*/ 287961 w 896733"/>
              <a:gd name="connsiteY2" fmla="*/ 1086332 h 2418422"/>
              <a:gd name="connsiteX3" fmla="*/ 315670 w 896733"/>
              <a:gd name="connsiteY3" fmla="*/ 1030914 h 2418422"/>
              <a:gd name="connsiteX4" fmla="*/ 565052 w 896733"/>
              <a:gd name="connsiteY4" fmla="*/ 1391132 h 2418422"/>
              <a:gd name="connsiteX5" fmla="*/ 565052 w 896733"/>
              <a:gd name="connsiteY5" fmla="*/ 1363423 h 2418422"/>
              <a:gd name="connsiteX6" fmla="*/ 888324 w 896733"/>
              <a:gd name="connsiteY6" fmla="*/ 2407132 h 2418422"/>
              <a:gd name="connsiteX7" fmla="*/ 759015 w 896733"/>
              <a:gd name="connsiteY7" fmla="*/ 1871423 h 2418422"/>
              <a:gd name="connsiteX8" fmla="*/ 306433 w 896733"/>
              <a:gd name="connsiteY8" fmla="*/ 1160223 h 2418422"/>
              <a:gd name="connsiteX9" fmla="*/ 140179 w 896733"/>
              <a:gd name="connsiteY9" fmla="*/ 587568 h 2418422"/>
              <a:gd name="connsiteX10" fmla="*/ 10870 w 896733"/>
              <a:gd name="connsiteY10" fmla="*/ 61095 h 241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733" h="2418422">
                <a:moveTo>
                  <a:pt x="10870" y="61095"/>
                </a:moveTo>
                <a:cubicBezTo>
                  <a:pt x="-6063" y="-15875"/>
                  <a:pt x="-7603" y="-45123"/>
                  <a:pt x="38579" y="125750"/>
                </a:cubicBezTo>
                <a:cubicBezTo>
                  <a:pt x="84761" y="296623"/>
                  <a:pt x="241779" y="935471"/>
                  <a:pt x="287961" y="1086332"/>
                </a:cubicBezTo>
                <a:cubicBezTo>
                  <a:pt x="334143" y="1237193"/>
                  <a:pt x="269488" y="980114"/>
                  <a:pt x="315670" y="1030914"/>
                </a:cubicBezTo>
                <a:cubicBezTo>
                  <a:pt x="361852" y="1081714"/>
                  <a:pt x="523488" y="1335714"/>
                  <a:pt x="565052" y="1391132"/>
                </a:cubicBezTo>
                <a:cubicBezTo>
                  <a:pt x="606616" y="1446550"/>
                  <a:pt x="511173" y="1194090"/>
                  <a:pt x="565052" y="1363423"/>
                </a:cubicBezTo>
                <a:cubicBezTo>
                  <a:pt x="618931" y="1532756"/>
                  <a:pt x="855997" y="2322465"/>
                  <a:pt x="888324" y="2407132"/>
                </a:cubicBezTo>
                <a:cubicBezTo>
                  <a:pt x="920651" y="2491799"/>
                  <a:pt x="855997" y="2079241"/>
                  <a:pt x="759015" y="1871423"/>
                </a:cubicBezTo>
                <a:cubicBezTo>
                  <a:pt x="662033" y="1663605"/>
                  <a:pt x="409572" y="1374199"/>
                  <a:pt x="306433" y="1160223"/>
                </a:cubicBezTo>
                <a:cubicBezTo>
                  <a:pt x="203294" y="946247"/>
                  <a:pt x="189440" y="773835"/>
                  <a:pt x="140179" y="587568"/>
                </a:cubicBezTo>
                <a:cubicBezTo>
                  <a:pt x="90919" y="401301"/>
                  <a:pt x="27803" y="138065"/>
                  <a:pt x="10870" y="61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1ACD9962-6871-D2EF-6A63-D13BEDC05BEC}"/>
              </a:ext>
            </a:extLst>
          </p:cNvPr>
          <p:cNvSpPr/>
          <p:nvPr/>
        </p:nvSpPr>
        <p:spPr>
          <a:xfrm>
            <a:off x="6101691" y="9649889"/>
            <a:ext cx="742761" cy="2600827"/>
          </a:xfrm>
          <a:custGeom>
            <a:avLst/>
            <a:gdLst>
              <a:gd name="connsiteX0" fmla="*/ 60 w 742761"/>
              <a:gd name="connsiteY0" fmla="*/ 194 h 2600827"/>
              <a:gd name="connsiteX1" fmla="*/ 345117 w 742761"/>
              <a:gd name="connsiteY1" fmla="*/ 834081 h 2600827"/>
              <a:gd name="connsiteX2" fmla="*/ 506143 w 742761"/>
              <a:gd name="connsiteY2" fmla="*/ 1547198 h 2600827"/>
              <a:gd name="connsiteX3" fmla="*/ 483139 w 742761"/>
              <a:gd name="connsiteY3" fmla="*/ 1455183 h 2600827"/>
              <a:gd name="connsiteX4" fmla="*/ 644166 w 742761"/>
              <a:gd name="connsiteY4" fmla="*/ 2237311 h 2600827"/>
              <a:gd name="connsiteX5" fmla="*/ 741932 w 742761"/>
              <a:gd name="connsiteY5" fmla="*/ 2599620 h 2600827"/>
              <a:gd name="connsiteX6" fmla="*/ 661418 w 742761"/>
              <a:gd name="connsiteY6" fmla="*/ 2277568 h 2600827"/>
              <a:gd name="connsiteX7" fmla="*/ 241600 w 742761"/>
              <a:gd name="connsiteY7" fmla="*/ 690307 h 2600827"/>
              <a:gd name="connsiteX8" fmla="*/ 316362 w 742761"/>
              <a:gd name="connsiteY8" fmla="*/ 908843 h 2600827"/>
              <a:gd name="connsiteX9" fmla="*/ 60 w 742761"/>
              <a:gd name="connsiteY9" fmla="*/ 194 h 260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761" h="2600827">
                <a:moveTo>
                  <a:pt x="60" y="194"/>
                </a:moveTo>
                <a:cubicBezTo>
                  <a:pt x="4852" y="-12266"/>
                  <a:pt x="260770" y="576247"/>
                  <a:pt x="345117" y="834081"/>
                </a:cubicBezTo>
                <a:cubicBezTo>
                  <a:pt x="429464" y="1091915"/>
                  <a:pt x="483139" y="1443681"/>
                  <a:pt x="506143" y="1547198"/>
                </a:cubicBezTo>
                <a:cubicBezTo>
                  <a:pt x="529147" y="1650715"/>
                  <a:pt x="460135" y="1340164"/>
                  <a:pt x="483139" y="1455183"/>
                </a:cubicBezTo>
                <a:cubicBezTo>
                  <a:pt x="506143" y="1570202"/>
                  <a:pt x="601034" y="2046572"/>
                  <a:pt x="644166" y="2237311"/>
                </a:cubicBezTo>
                <a:cubicBezTo>
                  <a:pt x="687298" y="2428050"/>
                  <a:pt x="739057" y="2592910"/>
                  <a:pt x="741932" y="2599620"/>
                </a:cubicBezTo>
                <a:cubicBezTo>
                  <a:pt x="744807" y="2606330"/>
                  <a:pt x="744807" y="2595787"/>
                  <a:pt x="661418" y="2277568"/>
                </a:cubicBezTo>
                <a:cubicBezTo>
                  <a:pt x="578029" y="1959349"/>
                  <a:pt x="299109" y="918428"/>
                  <a:pt x="241600" y="690307"/>
                </a:cubicBezTo>
                <a:cubicBezTo>
                  <a:pt x="184091" y="462186"/>
                  <a:pt x="357577" y="1026737"/>
                  <a:pt x="316362" y="908843"/>
                </a:cubicBezTo>
                <a:cubicBezTo>
                  <a:pt x="275147" y="790949"/>
                  <a:pt x="-4732" y="12654"/>
                  <a:pt x="60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218952D2-C91C-ED87-F124-CC395CB1DE2D}"/>
              </a:ext>
            </a:extLst>
          </p:cNvPr>
          <p:cNvSpPr/>
          <p:nvPr/>
        </p:nvSpPr>
        <p:spPr>
          <a:xfrm>
            <a:off x="6124697" y="9598262"/>
            <a:ext cx="463053" cy="1510671"/>
          </a:xfrm>
          <a:custGeom>
            <a:avLst/>
            <a:gdLst>
              <a:gd name="connsiteX0" fmla="*/ 58 w 463053"/>
              <a:gd name="connsiteY0" fmla="*/ 63 h 1510671"/>
              <a:gd name="connsiteX1" fmla="*/ 270352 w 463053"/>
              <a:gd name="connsiteY1" fmla="*/ 598161 h 1510671"/>
              <a:gd name="connsiteX2" fmla="*/ 454382 w 463053"/>
              <a:gd name="connsiteY2" fmla="*/ 1495308 h 1510671"/>
              <a:gd name="connsiteX3" fmla="*/ 414126 w 463053"/>
              <a:gd name="connsiteY3" fmla="*/ 1121496 h 1510671"/>
              <a:gd name="connsiteX4" fmla="*/ 247348 w 463053"/>
              <a:gd name="connsiteY4" fmla="*/ 563655 h 1510671"/>
              <a:gd name="connsiteX5" fmla="*/ 58 w 463053"/>
              <a:gd name="connsiteY5" fmla="*/ 63 h 151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053" h="1510671">
                <a:moveTo>
                  <a:pt x="58" y="63"/>
                </a:moveTo>
                <a:cubicBezTo>
                  <a:pt x="3892" y="5814"/>
                  <a:pt x="194631" y="348954"/>
                  <a:pt x="270352" y="598161"/>
                </a:cubicBezTo>
                <a:cubicBezTo>
                  <a:pt x="346073" y="847368"/>
                  <a:pt x="430420" y="1408086"/>
                  <a:pt x="454382" y="1495308"/>
                </a:cubicBezTo>
                <a:cubicBezTo>
                  <a:pt x="478344" y="1582530"/>
                  <a:pt x="448632" y="1276771"/>
                  <a:pt x="414126" y="1121496"/>
                </a:cubicBezTo>
                <a:cubicBezTo>
                  <a:pt x="379620" y="966221"/>
                  <a:pt x="313484" y="749602"/>
                  <a:pt x="247348" y="563655"/>
                </a:cubicBezTo>
                <a:cubicBezTo>
                  <a:pt x="181212" y="377708"/>
                  <a:pt x="-3776" y="-5688"/>
                  <a:pt x="58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37A2B160-F5AE-EF78-3F09-8D02C3F9BD8A}"/>
              </a:ext>
            </a:extLst>
          </p:cNvPr>
          <p:cNvSpPr/>
          <p:nvPr/>
        </p:nvSpPr>
        <p:spPr>
          <a:xfrm>
            <a:off x="6542502" y="10962193"/>
            <a:ext cx="331099" cy="1363709"/>
          </a:xfrm>
          <a:custGeom>
            <a:avLst/>
            <a:gdLst>
              <a:gd name="connsiteX0" fmla="*/ 2072 w 331099"/>
              <a:gd name="connsiteY0" fmla="*/ 22109 h 1363709"/>
              <a:gd name="connsiteX1" fmla="*/ 324124 w 331099"/>
              <a:gd name="connsiteY1" fmla="*/ 1327573 h 1363709"/>
              <a:gd name="connsiteX2" fmla="*/ 220607 w 331099"/>
              <a:gd name="connsiteY2" fmla="*/ 959513 h 1363709"/>
              <a:gd name="connsiteX3" fmla="*/ 186102 w 331099"/>
              <a:gd name="connsiteY3" fmla="*/ 539694 h 1363709"/>
              <a:gd name="connsiteX4" fmla="*/ 2072 w 331099"/>
              <a:gd name="connsiteY4" fmla="*/ 22109 h 136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099" h="1363709">
                <a:moveTo>
                  <a:pt x="2072" y="22109"/>
                </a:moveTo>
                <a:cubicBezTo>
                  <a:pt x="25076" y="153422"/>
                  <a:pt x="287702" y="1171339"/>
                  <a:pt x="324124" y="1327573"/>
                </a:cubicBezTo>
                <a:cubicBezTo>
                  <a:pt x="360546" y="1483807"/>
                  <a:pt x="243611" y="1090826"/>
                  <a:pt x="220607" y="959513"/>
                </a:cubicBezTo>
                <a:cubicBezTo>
                  <a:pt x="197603" y="828200"/>
                  <a:pt x="217732" y="698803"/>
                  <a:pt x="186102" y="539694"/>
                </a:cubicBezTo>
                <a:cubicBezTo>
                  <a:pt x="154472" y="380585"/>
                  <a:pt x="-20932" y="-109204"/>
                  <a:pt x="2072" y="22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AAAC9E05-406E-3AB0-6BA3-9E1E0EC130E7}"/>
              </a:ext>
            </a:extLst>
          </p:cNvPr>
          <p:cNvSpPr/>
          <p:nvPr/>
        </p:nvSpPr>
        <p:spPr>
          <a:xfrm>
            <a:off x="2678280" y="8942890"/>
            <a:ext cx="3370699" cy="839709"/>
          </a:xfrm>
          <a:custGeom>
            <a:avLst/>
            <a:gdLst>
              <a:gd name="connsiteX0" fmla="*/ 139682 w 3370699"/>
              <a:gd name="connsiteY0" fmla="*/ 51585 h 839709"/>
              <a:gd name="connsiteX1" fmla="*/ 266203 w 3370699"/>
              <a:gd name="connsiteY1" fmla="*/ 74589 h 839709"/>
              <a:gd name="connsiteX2" fmla="*/ 1905222 w 3370699"/>
              <a:gd name="connsiteY2" fmla="*/ 638182 h 839709"/>
              <a:gd name="connsiteX3" fmla="*/ 1910973 w 3370699"/>
              <a:gd name="connsiteY3" fmla="*/ 603676 h 839709"/>
              <a:gd name="connsiteX4" fmla="*/ 2992150 w 3370699"/>
              <a:gd name="connsiteY4" fmla="*/ 730197 h 839709"/>
              <a:gd name="connsiteX5" fmla="*/ 3354460 w 3370699"/>
              <a:gd name="connsiteY5" fmla="*/ 839465 h 839709"/>
              <a:gd name="connsiteX6" fmla="*/ 2790867 w 3370699"/>
              <a:gd name="connsiteY6" fmla="*/ 758952 h 839709"/>
              <a:gd name="connsiteX7" fmla="*/ 3360211 w 3370699"/>
              <a:gd name="connsiteY7" fmla="*/ 730197 h 839709"/>
              <a:gd name="connsiteX8" fmla="*/ 2181267 w 3370699"/>
              <a:gd name="connsiteY8" fmla="*/ 672687 h 839709"/>
              <a:gd name="connsiteX9" fmla="*/ 536497 w 3370699"/>
              <a:gd name="connsiteY9" fmla="*/ 28582 h 839709"/>
              <a:gd name="connsiteX10" fmla="*/ 1646429 w 3370699"/>
              <a:gd name="connsiteY10" fmla="*/ 494408 h 839709"/>
              <a:gd name="connsiteX11" fmla="*/ 139682 w 3370699"/>
              <a:gd name="connsiteY11" fmla="*/ 51585 h 83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0699" h="839709">
                <a:moveTo>
                  <a:pt x="139682" y="51585"/>
                </a:moveTo>
                <a:cubicBezTo>
                  <a:pt x="-90356" y="-18385"/>
                  <a:pt x="-28054" y="-23177"/>
                  <a:pt x="266203" y="74589"/>
                </a:cubicBezTo>
                <a:cubicBezTo>
                  <a:pt x="560460" y="172355"/>
                  <a:pt x="1631094" y="550001"/>
                  <a:pt x="1905222" y="638182"/>
                </a:cubicBezTo>
                <a:cubicBezTo>
                  <a:pt x="2179350" y="726363"/>
                  <a:pt x="1729818" y="588340"/>
                  <a:pt x="1910973" y="603676"/>
                </a:cubicBezTo>
                <a:cubicBezTo>
                  <a:pt x="2092128" y="619012"/>
                  <a:pt x="2751569" y="690899"/>
                  <a:pt x="2992150" y="730197"/>
                </a:cubicBezTo>
                <a:cubicBezTo>
                  <a:pt x="3232731" y="769495"/>
                  <a:pt x="3388007" y="834673"/>
                  <a:pt x="3354460" y="839465"/>
                </a:cubicBezTo>
                <a:cubicBezTo>
                  <a:pt x="3320913" y="844258"/>
                  <a:pt x="2789909" y="777163"/>
                  <a:pt x="2790867" y="758952"/>
                </a:cubicBezTo>
                <a:cubicBezTo>
                  <a:pt x="2791825" y="740741"/>
                  <a:pt x="3461811" y="744574"/>
                  <a:pt x="3360211" y="730197"/>
                </a:cubicBezTo>
                <a:cubicBezTo>
                  <a:pt x="3258611" y="715820"/>
                  <a:pt x="2651886" y="789623"/>
                  <a:pt x="2181267" y="672687"/>
                </a:cubicBezTo>
                <a:cubicBezTo>
                  <a:pt x="1710648" y="555751"/>
                  <a:pt x="625637" y="58295"/>
                  <a:pt x="536497" y="28582"/>
                </a:cubicBezTo>
                <a:cubicBezTo>
                  <a:pt x="447357" y="-1131"/>
                  <a:pt x="1714482" y="491533"/>
                  <a:pt x="1646429" y="494408"/>
                </a:cubicBezTo>
                <a:cubicBezTo>
                  <a:pt x="1578376" y="497283"/>
                  <a:pt x="369720" y="121555"/>
                  <a:pt x="139682" y="51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B4D1910-F69A-8EA7-4B2C-7B488D11B234}"/>
              </a:ext>
            </a:extLst>
          </p:cNvPr>
          <p:cNvSpPr/>
          <p:nvPr/>
        </p:nvSpPr>
        <p:spPr>
          <a:xfrm>
            <a:off x="1551696" y="9420021"/>
            <a:ext cx="898237" cy="2537053"/>
          </a:xfrm>
          <a:custGeom>
            <a:avLst/>
            <a:gdLst>
              <a:gd name="connsiteX0" fmla="*/ 133330 w 898237"/>
              <a:gd name="connsiteY0" fmla="*/ 24 h 2537053"/>
              <a:gd name="connsiteX1" fmla="*/ 58568 w 898237"/>
              <a:gd name="connsiteY1" fmla="*/ 471602 h 2537053"/>
              <a:gd name="connsiteX2" fmla="*/ 282855 w 898237"/>
              <a:gd name="connsiteY2" fmla="*/ 1322741 h 2537053"/>
              <a:gd name="connsiteX3" fmla="*/ 271353 w 898237"/>
              <a:gd name="connsiteY3" fmla="*/ 1207722 h 2537053"/>
              <a:gd name="connsiteX4" fmla="*/ 662417 w 898237"/>
              <a:gd name="connsiteY4" fmla="*/ 2087617 h 2537053"/>
              <a:gd name="connsiteX5" fmla="*/ 898206 w 898237"/>
              <a:gd name="connsiteY5" fmla="*/ 2536190 h 2537053"/>
              <a:gd name="connsiteX6" fmla="*/ 673919 w 898237"/>
              <a:gd name="connsiteY6" fmla="*/ 1984100 h 2537053"/>
              <a:gd name="connsiteX7" fmla="*/ 58568 w 898237"/>
              <a:gd name="connsiteY7" fmla="*/ 655632 h 2537053"/>
              <a:gd name="connsiteX8" fmla="*/ 35564 w 898237"/>
              <a:gd name="connsiteY8" fmla="*/ 488854 h 2537053"/>
              <a:gd name="connsiteX9" fmla="*/ 133330 w 898237"/>
              <a:gd name="connsiteY9" fmla="*/ 24 h 253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8237" h="2537053">
                <a:moveTo>
                  <a:pt x="133330" y="24"/>
                </a:moveTo>
                <a:cubicBezTo>
                  <a:pt x="137164" y="-2851"/>
                  <a:pt x="33647" y="251149"/>
                  <a:pt x="58568" y="471602"/>
                </a:cubicBezTo>
                <a:cubicBezTo>
                  <a:pt x="83489" y="692055"/>
                  <a:pt x="247391" y="1200054"/>
                  <a:pt x="282855" y="1322741"/>
                </a:cubicBezTo>
                <a:cubicBezTo>
                  <a:pt x="318319" y="1445428"/>
                  <a:pt x="208093" y="1080243"/>
                  <a:pt x="271353" y="1207722"/>
                </a:cubicBezTo>
                <a:cubicBezTo>
                  <a:pt x="334613" y="1335201"/>
                  <a:pt x="557942" y="1866206"/>
                  <a:pt x="662417" y="2087617"/>
                </a:cubicBezTo>
                <a:cubicBezTo>
                  <a:pt x="766892" y="2309028"/>
                  <a:pt x="896289" y="2553443"/>
                  <a:pt x="898206" y="2536190"/>
                </a:cubicBezTo>
                <a:cubicBezTo>
                  <a:pt x="900123" y="2518937"/>
                  <a:pt x="813859" y="2297526"/>
                  <a:pt x="673919" y="1984100"/>
                </a:cubicBezTo>
                <a:cubicBezTo>
                  <a:pt x="533979" y="1670674"/>
                  <a:pt x="164960" y="904840"/>
                  <a:pt x="58568" y="655632"/>
                </a:cubicBezTo>
                <a:cubicBezTo>
                  <a:pt x="-47824" y="406424"/>
                  <a:pt x="20228" y="603873"/>
                  <a:pt x="35564" y="488854"/>
                </a:cubicBezTo>
                <a:cubicBezTo>
                  <a:pt x="50900" y="373835"/>
                  <a:pt x="129496" y="2899"/>
                  <a:pt x="13333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6E905E0B-DF59-A26B-F76C-9F3278AC6993}"/>
              </a:ext>
            </a:extLst>
          </p:cNvPr>
          <p:cNvSpPr/>
          <p:nvPr/>
        </p:nvSpPr>
        <p:spPr>
          <a:xfrm>
            <a:off x="3713952" y="9757355"/>
            <a:ext cx="1190821" cy="2604549"/>
          </a:xfrm>
          <a:custGeom>
            <a:avLst/>
            <a:gdLst>
              <a:gd name="connsiteX0" fmla="*/ 208191 w 1190821"/>
              <a:gd name="connsiteY0" fmla="*/ 186026 h 2604549"/>
              <a:gd name="connsiteX1" fmla="*/ 225444 w 1190821"/>
              <a:gd name="connsiteY1" fmla="*/ 255037 h 2604549"/>
              <a:gd name="connsiteX2" fmla="*/ 1157097 w 1190821"/>
              <a:gd name="connsiteY2" fmla="*/ 2509407 h 2604549"/>
              <a:gd name="connsiteX3" fmla="*/ 1001822 w 1190821"/>
              <a:gd name="connsiteY3" fmla="*/ 2216109 h 2604549"/>
              <a:gd name="connsiteX4" fmla="*/ 1157 w 1190821"/>
              <a:gd name="connsiteY4" fmla="*/ 283792 h 2604549"/>
              <a:gd name="connsiteX5" fmla="*/ 789037 w 1190821"/>
              <a:gd name="connsiteY5" fmla="*/ 1692773 h 2604549"/>
              <a:gd name="connsiteX6" fmla="*/ 196690 w 1190821"/>
              <a:gd name="connsiteY6" fmla="*/ 99762 h 2604549"/>
              <a:gd name="connsiteX7" fmla="*/ 208191 w 1190821"/>
              <a:gd name="connsiteY7" fmla="*/ 186026 h 260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0821" h="2604549">
                <a:moveTo>
                  <a:pt x="208191" y="186026"/>
                </a:moveTo>
                <a:cubicBezTo>
                  <a:pt x="212983" y="211905"/>
                  <a:pt x="67293" y="-132193"/>
                  <a:pt x="225444" y="255037"/>
                </a:cubicBezTo>
                <a:cubicBezTo>
                  <a:pt x="383595" y="642267"/>
                  <a:pt x="1027701" y="2182562"/>
                  <a:pt x="1157097" y="2509407"/>
                </a:cubicBezTo>
                <a:cubicBezTo>
                  <a:pt x="1286493" y="2836252"/>
                  <a:pt x="1001822" y="2216109"/>
                  <a:pt x="1001822" y="2216109"/>
                </a:cubicBezTo>
                <a:cubicBezTo>
                  <a:pt x="809165" y="1845173"/>
                  <a:pt x="36621" y="371015"/>
                  <a:pt x="1157" y="283792"/>
                </a:cubicBezTo>
                <a:cubicBezTo>
                  <a:pt x="-34307" y="196569"/>
                  <a:pt x="756448" y="1723445"/>
                  <a:pt x="789037" y="1692773"/>
                </a:cubicBezTo>
                <a:cubicBezTo>
                  <a:pt x="821626" y="1662101"/>
                  <a:pt x="295415" y="356638"/>
                  <a:pt x="196690" y="99762"/>
                </a:cubicBezTo>
                <a:cubicBezTo>
                  <a:pt x="97965" y="-157114"/>
                  <a:pt x="203399" y="160147"/>
                  <a:pt x="208191" y="186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9CA96136-C82C-B6B0-3B08-F8B04F2ED360}"/>
              </a:ext>
            </a:extLst>
          </p:cNvPr>
          <p:cNvSpPr/>
          <p:nvPr/>
        </p:nvSpPr>
        <p:spPr>
          <a:xfrm>
            <a:off x="3187493" y="9995406"/>
            <a:ext cx="1158859" cy="2290863"/>
          </a:xfrm>
          <a:custGeom>
            <a:avLst/>
            <a:gdLst>
              <a:gd name="connsiteX0" fmla="*/ 67541 w 1158859"/>
              <a:gd name="connsiteY0" fmla="*/ 149258 h 2290863"/>
              <a:gd name="connsiteX1" fmla="*/ 102047 w 1158859"/>
              <a:gd name="connsiteY1" fmla="*/ 195266 h 2290863"/>
              <a:gd name="connsiteX2" fmla="*/ 1119964 w 1158859"/>
              <a:gd name="connsiteY2" fmla="*/ 2185092 h 2290863"/>
              <a:gd name="connsiteX3" fmla="*/ 872673 w 1158859"/>
              <a:gd name="connsiteY3" fmla="*/ 1857288 h 2290863"/>
              <a:gd name="connsiteX4" fmla="*/ 171058 w 1158859"/>
              <a:gd name="connsiteY4" fmla="*/ 494315 h 2290863"/>
              <a:gd name="connsiteX5" fmla="*/ 383843 w 1158859"/>
              <a:gd name="connsiteY5" fmla="*/ 856624 h 2290863"/>
              <a:gd name="connsiteX6" fmla="*/ 67541 w 1158859"/>
              <a:gd name="connsiteY6" fmla="*/ 149258 h 229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8859" h="2290863">
                <a:moveTo>
                  <a:pt x="67541" y="149258"/>
                </a:moveTo>
                <a:cubicBezTo>
                  <a:pt x="20575" y="39032"/>
                  <a:pt x="-73357" y="-144040"/>
                  <a:pt x="102047" y="195266"/>
                </a:cubicBezTo>
                <a:cubicBezTo>
                  <a:pt x="277451" y="534572"/>
                  <a:pt x="991526" y="1908088"/>
                  <a:pt x="1119964" y="2185092"/>
                </a:cubicBezTo>
                <a:cubicBezTo>
                  <a:pt x="1248402" y="2462096"/>
                  <a:pt x="1030824" y="2139084"/>
                  <a:pt x="872673" y="1857288"/>
                </a:cubicBezTo>
                <a:cubicBezTo>
                  <a:pt x="714522" y="1575492"/>
                  <a:pt x="252530" y="661092"/>
                  <a:pt x="171058" y="494315"/>
                </a:cubicBezTo>
                <a:cubicBezTo>
                  <a:pt x="89586" y="327538"/>
                  <a:pt x="401096" y="920843"/>
                  <a:pt x="383843" y="856624"/>
                </a:cubicBezTo>
                <a:cubicBezTo>
                  <a:pt x="366590" y="792405"/>
                  <a:pt x="114507" y="259484"/>
                  <a:pt x="67541" y="149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B3124420-42F6-7AC7-4679-D5B37D5309B1}"/>
              </a:ext>
            </a:extLst>
          </p:cNvPr>
          <p:cNvSpPr/>
          <p:nvPr/>
        </p:nvSpPr>
        <p:spPr>
          <a:xfrm>
            <a:off x="2489968" y="9850731"/>
            <a:ext cx="1183258" cy="2449535"/>
          </a:xfrm>
          <a:custGeom>
            <a:avLst/>
            <a:gdLst>
              <a:gd name="connsiteX0" fmla="*/ 17443 w 1183258"/>
              <a:gd name="connsiteY0" fmla="*/ 29390 h 2449535"/>
              <a:gd name="connsiteX1" fmla="*/ 1144628 w 1183258"/>
              <a:gd name="connsiteY1" fmla="*/ 2335518 h 2449535"/>
              <a:gd name="connsiteX2" fmla="*/ 851330 w 1183258"/>
              <a:gd name="connsiteY2" fmla="*/ 1927201 h 2449535"/>
              <a:gd name="connsiteX3" fmla="*/ 161217 w 1183258"/>
              <a:gd name="connsiteY3" fmla="*/ 443458 h 2449535"/>
              <a:gd name="connsiteX4" fmla="*/ 437262 w 1183258"/>
              <a:gd name="connsiteY4" fmla="*/ 995548 h 2449535"/>
              <a:gd name="connsiteX5" fmla="*/ 17443 w 1183258"/>
              <a:gd name="connsiteY5" fmla="*/ 29390 h 244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258" h="2449535">
                <a:moveTo>
                  <a:pt x="17443" y="29390"/>
                </a:moveTo>
                <a:cubicBezTo>
                  <a:pt x="135337" y="252718"/>
                  <a:pt x="1005647" y="2019216"/>
                  <a:pt x="1144628" y="2335518"/>
                </a:cubicBezTo>
                <a:cubicBezTo>
                  <a:pt x="1283609" y="2651820"/>
                  <a:pt x="1015232" y="2242544"/>
                  <a:pt x="851330" y="1927201"/>
                </a:cubicBezTo>
                <a:cubicBezTo>
                  <a:pt x="687428" y="1611858"/>
                  <a:pt x="230228" y="598733"/>
                  <a:pt x="161217" y="443458"/>
                </a:cubicBezTo>
                <a:cubicBezTo>
                  <a:pt x="92206" y="288183"/>
                  <a:pt x="457390" y="1064559"/>
                  <a:pt x="437262" y="995548"/>
                </a:cubicBezTo>
                <a:cubicBezTo>
                  <a:pt x="417134" y="926537"/>
                  <a:pt x="-100451" y="-193938"/>
                  <a:pt x="17443" y="29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774D4759-9CEA-D502-B762-3A15D65FF9D8}"/>
              </a:ext>
            </a:extLst>
          </p:cNvPr>
          <p:cNvSpPr/>
          <p:nvPr/>
        </p:nvSpPr>
        <p:spPr>
          <a:xfrm>
            <a:off x="5713445" y="10026638"/>
            <a:ext cx="325819" cy="368540"/>
          </a:xfrm>
          <a:custGeom>
            <a:avLst/>
            <a:gdLst>
              <a:gd name="connsiteX0" fmla="*/ 39655 w 325819"/>
              <a:gd name="connsiteY0" fmla="*/ 12 h 368540"/>
              <a:gd name="connsiteX1" fmla="*/ 17430 w 325819"/>
              <a:gd name="connsiteY1" fmla="*/ 200037 h 368540"/>
              <a:gd name="connsiteX2" fmla="*/ 109505 w 325819"/>
              <a:gd name="connsiteY2" fmla="*/ 336562 h 368540"/>
              <a:gd name="connsiteX3" fmla="*/ 87280 w 325819"/>
              <a:gd name="connsiteY3" fmla="*/ 307987 h 368540"/>
              <a:gd name="connsiteX4" fmla="*/ 325405 w 325819"/>
              <a:gd name="connsiteY4" fmla="*/ 368312 h 368540"/>
              <a:gd name="connsiteX5" fmla="*/ 141255 w 325819"/>
              <a:gd name="connsiteY5" fmla="*/ 323862 h 368540"/>
              <a:gd name="connsiteX6" fmla="*/ 4730 w 325819"/>
              <a:gd name="connsiteY6" fmla="*/ 209562 h 368540"/>
              <a:gd name="connsiteX7" fmla="*/ 39655 w 325819"/>
              <a:gd name="connsiteY7" fmla="*/ 12 h 36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819" h="368540">
                <a:moveTo>
                  <a:pt x="39655" y="12"/>
                </a:moveTo>
                <a:cubicBezTo>
                  <a:pt x="41772" y="-1576"/>
                  <a:pt x="5788" y="143945"/>
                  <a:pt x="17430" y="200037"/>
                </a:cubicBezTo>
                <a:cubicBezTo>
                  <a:pt x="29072" y="256129"/>
                  <a:pt x="97863" y="318570"/>
                  <a:pt x="109505" y="336562"/>
                </a:cubicBezTo>
                <a:cubicBezTo>
                  <a:pt x="121147" y="354554"/>
                  <a:pt x="51297" y="302695"/>
                  <a:pt x="87280" y="307987"/>
                </a:cubicBezTo>
                <a:cubicBezTo>
                  <a:pt x="123263" y="313279"/>
                  <a:pt x="316409" y="365666"/>
                  <a:pt x="325405" y="368312"/>
                </a:cubicBezTo>
                <a:cubicBezTo>
                  <a:pt x="334401" y="370958"/>
                  <a:pt x="194701" y="350320"/>
                  <a:pt x="141255" y="323862"/>
                </a:cubicBezTo>
                <a:cubicBezTo>
                  <a:pt x="87809" y="297404"/>
                  <a:pt x="25367" y="260362"/>
                  <a:pt x="4730" y="209562"/>
                </a:cubicBezTo>
                <a:cubicBezTo>
                  <a:pt x="-15907" y="158762"/>
                  <a:pt x="37538" y="1600"/>
                  <a:pt x="3965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C524A267-8426-3625-1660-D4DED9C477DD}"/>
              </a:ext>
            </a:extLst>
          </p:cNvPr>
          <p:cNvSpPr/>
          <p:nvPr/>
        </p:nvSpPr>
        <p:spPr>
          <a:xfrm>
            <a:off x="5732472" y="10029702"/>
            <a:ext cx="268333" cy="349629"/>
          </a:xfrm>
          <a:custGeom>
            <a:avLst/>
            <a:gdLst>
              <a:gd name="connsiteX0" fmla="*/ 68253 w 268333"/>
              <a:gd name="connsiteY0" fmla="*/ 123 h 349629"/>
              <a:gd name="connsiteX1" fmla="*/ 36503 w 268333"/>
              <a:gd name="connsiteY1" fmla="*/ 149348 h 349629"/>
              <a:gd name="connsiteX2" fmla="*/ 153978 w 268333"/>
              <a:gd name="connsiteY2" fmla="*/ 289048 h 349629"/>
              <a:gd name="connsiteX3" fmla="*/ 268278 w 268333"/>
              <a:gd name="connsiteY3" fmla="*/ 349373 h 349629"/>
              <a:gd name="connsiteX4" fmla="*/ 166678 w 268333"/>
              <a:gd name="connsiteY4" fmla="*/ 304923 h 349629"/>
              <a:gd name="connsiteX5" fmla="*/ 1578 w 268333"/>
              <a:gd name="connsiteY5" fmla="*/ 174748 h 349629"/>
              <a:gd name="connsiteX6" fmla="*/ 68253 w 268333"/>
              <a:gd name="connsiteY6" fmla="*/ 123 h 34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333" h="349629">
                <a:moveTo>
                  <a:pt x="68253" y="123"/>
                </a:moveTo>
                <a:cubicBezTo>
                  <a:pt x="74074" y="-4110"/>
                  <a:pt x="22216" y="101194"/>
                  <a:pt x="36503" y="149348"/>
                </a:cubicBezTo>
                <a:cubicBezTo>
                  <a:pt x="50790" y="197502"/>
                  <a:pt x="115349" y="255710"/>
                  <a:pt x="153978" y="289048"/>
                </a:cubicBezTo>
                <a:cubicBezTo>
                  <a:pt x="192607" y="322386"/>
                  <a:pt x="266161" y="346727"/>
                  <a:pt x="268278" y="349373"/>
                </a:cubicBezTo>
                <a:cubicBezTo>
                  <a:pt x="270395" y="352019"/>
                  <a:pt x="211128" y="334027"/>
                  <a:pt x="166678" y="304923"/>
                </a:cubicBezTo>
                <a:cubicBezTo>
                  <a:pt x="122228" y="275819"/>
                  <a:pt x="14807" y="224490"/>
                  <a:pt x="1578" y="174748"/>
                </a:cubicBezTo>
                <a:cubicBezTo>
                  <a:pt x="-11651" y="125006"/>
                  <a:pt x="62432" y="4356"/>
                  <a:pt x="68253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762518C2-5802-841F-9F67-377701860EFE}"/>
              </a:ext>
            </a:extLst>
          </p:cNvPr>
          <p:cNvSpPr/>
          <p:nvPr/>
        </p:nvSpPr>
        <p:spPr>
          <a:xfrm>
            <a:off x="5800669" y="10017118"/>
            <a:ext cx="181141" cy="279544"/>
          </a:xfrm>
          <a:custGeom>
            <a:avLst/>
            <a:gdLst>
              <a:gd name="connsiteX0" fmla="*/ 34981 w 181141"/>
              <a:gd name="connsiteY0" fmla="*/ 7 h 279544"/>
              <a:gd name="connsiteX1" fmla="*/ 25456 w 181141"/>
              <a:gd name="connsiteY1" fmla="*/ 142882 h 279544"/>
              <a:gd name="connsiteX2" fmla="*/ 111181 w 181141"/>
              <a:gd name="connsiteY2" fmla="*/ 254007 h 279544"/>
              <a:gd name="connsiteX3" fmla="*/ 82606 w 181141"/>
              <a:gd name="connsiteY3" fmla="*/ 225432 h 279544"/>
              <a:gd name="connsiteX4" fmla="*/ 181031 w 181141"/>
              <a:gd name="connsiteY4" fmla="*/ 279407 h 279544"/>
              <a:gd name="connsiteX5" fmla="*/ 60381 w 181141"/>
              <a:gd name="connsiteY5" fmla="*/ 206382 h 279544"/>
              <a:gd name="connsiteX6" fmla="*/ 56 w 181141"/>
              <a:gd name="connsiteY6" fmla="*/ 136532 h 279544"/>
              <a:gd name="connsiteX7" fmla="*/ 34981 w 181141"/>
              <a:gd name="connsiteY7" fmla="*/ 7 h 27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141" h="279544">
                <a:moveTo>
                  <a:pt x="34981" y="7"/>
                </a:moveTo>
                <a:cubicBezTo>
                  <a:pt x="39214" y="1065"/>
                  <a:pt x="12756" y="100549"/>
                  <a:pt x="25456" y="142882"/>
                </a:cubicBezTo>
                <a:cubicBezTo>
                  <a:pt x="38156" y="185215"/>
                  <a:pt x="101656" y="240249"/>
                  <a:pt x="111181" y="254007"/>
                </a:cubicBezTo>
                <a:cubicBezTo>
                  <a:pt x="120706" y="267765"/>
                  <a:pt x="70964" y="221199"/>
                  <a:pt x="82606" y="225432"/>
                </a:cubicBezTo>
                <a:cubicBezTo>
                  <a:pt x="94248" y="229665"/>
                  <a:pt x="184735" y="282582"/>
                  <a:pt x="181031" y="279407"/>
                </a:cubicBezTo>
                <a:cubicBezTo>
                  <a:pt x="177327" y="276232"/>
                  <a:pt x="90543" y="230194"/>
                  <a:pt x="60381" y="206382"/>
                </a:cubicBezTo>
                <a:cubicBezTo>
                  <a:pt x="30219" y="182570"/>
                  <a:pt x="1643" y="168811"/>
                  <a:pt x="56" y="136532"/>
                </a:cubicBezTo>
                <a:cubicBezTo>
                  <a:pt x="-1531" y="104253"/>
                  <a:pt x="30748" y="-1051"/>
                  <a:pt x="3498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F9F1109B-451E-678B-5442-781A14E31828}"/>
              </a:ext>
            </a:extLst>
          </p:cNvPr>
          <p:cNvSpPr/>
          <p:nvPr/>
        </p:nvSpPr>
        <p:spPr>
          <a:xfrm>
            <a:off x="5790882" y="10080556"/>
            <a:ext cx="235362" cy="133861"/>
          </a:xfrm>
          <a:custGeom>
            <a:avLst/>
            <a:gdLst>
              <a:gd name="connsiteX0" fmla="*/ 318 w 235362"/>
              <a:gd name="connsiteY0" fmla="*/ 133419 h 133861"/>
              <a:gd name="connsiteX1" fmla="*/ 101918 w 235362"/>
              <a:gd name="connsiteY1" fmla="*/ 38169 h 133861"/>
              <a:gd name="connsiteX2" fmla="*/ 162243 w 235362"/>
              <a:gd name="connsiteY2" fmla="*/ 41344 h 133861"/>
              <a:gd name="connsiteX3" fmla="*/ 235268 w 235362"/>
              <a:gd name="connsiteY3" fmla="*/ 82619 h 133861"/>
              <a:gd name="connsiteX4" fmla="*/ 146368 w 235362"/>
              <a:gd name="connsiteY4" fmla="*/ 69 h 133861"/>
              <a:gd name="connsiteX5" fmla="*/ 73343 w 235362"/>
              <a:gd name="connsiteY5" fmla="*/ 69919 h 133861"/>
              <a:gd name="connsiteX6" fmla="*/ 318 w 235362"/>
              <a:gd name="connsiteY6" fmla="*/ 133419 h 13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362" h="133861">
                <a:moveTo>
                  <a:pt x="318" y="133419"/>
                </a:moveTo>
                <a:cubicBezTo>
                  <a:pt x="5081" y="128127"/>
                  <a:pt x="74931" y="53515"/>
                  <a:pt x="101918" y="38169"/>
                </a:cubicBezTo>
                <a:cubicBezTo>
                  <a:pt x="128905" y="22823"/>
                  <a:pt x="140018" y="33936"/>
                  <a:pt x="162243" y="41344"/>
                </a:cubicBezTo>
                <a:cubicBezTo>
                  <a:pt x="184468" y="48752"/>
                  <a:pt x="237914" y="89498"/>
                  <a:pt x="235268" y="82619"/>
                </a:cubicBezTo>
                <a:cubicBezTo>
                  <a:pt x="232622" y="75740"/>
                  <a:pt x="173356" y="2186"/>
                  <a:pt x="146368" y="69"/>
                </a:cubicBezTo>
                <a:cubicBezTo>
                  <a:pt x="119381" y="-2048"/>
                  <a:pt x="101389" y="44519"/>
                  <a:pt x="73343" y="69919"/>
                </a:cubicBezTo>
                <a:cubicBezTo>
                  <a:pt x="45297" y="95319"/>
                  <a:pt x="-4445" y="138711"/>
                  <a:pt x="318" y="133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6942EBB1-F799-C8A4-6D70-3D0137C58CAB}"/>
              </a:ext>
            </a:extLst>
          </p:cNvPr>
          <p:cNvSpPr/>
          <p:nvPr/>
        </p:nvSpPr>
        <p:spPr>
          <a:xfrm>
            <a:off x="5800725" y="10137744"/>
            <a:ext cx="241323" cy="149261"/>
          </a:xfrm>
          <a:custGeom>
            <a:avLst/>
            <a:gdLst>
              <a:gd name="connsiteX0" fmla="*/ 200025 w 241323"/>
              <a:gd name="connsiteY0" fmla="*/ 31 h 149261"/>
              <a:gd name="connsiteX1" fmla="*/ 241300 w 241323"/>
              <a:gd name="connsiteY1" fmla="*/ 127031 h 149261"/>
              <a:gd name="connsiteX2" fmla="*/ 203200 w 241323"/>
              <a:gd name="connsiteY2" fmla="*/ 142906 h 149261"/>
              <a:gd name="connsiteX3" fmla="*/ 60325 w 241323"/>
              <a:gd name="connsiteY3" fmla="*/ 101631 h 149261"/>
              <a:gd name="connsiteX4" fmla="*/ 0 w 241323"/>
              <a:gd name="connsiteY4" fmla="*/ 111156 h 149261"/>
              <a:gd name="connsiteX5" fmla="*/ 69850 w 241323"/>
              <a:gd name="connsiteY5" fmla="*/ 98456 h 149261"/>
              <a:gd name="connsiteX6" fmla="*/ 212725 w 241323"/>
              <a:gd name="connsiteY6" fmla="*/ 149256 h 149261"/>
              <a:gd name="connsiteX7" fmla="*/ 187325 w 241323"/>
              <a:gd name="connsiteY7" fmla="*/ 101631 h 149261"/>
              <a:gd name="connsiteX8" fmla="*/ 193675 w 241323"/>
              <a:gd name="connsiteY8" fmla="*/ 79406 h 149261"/>
              <a:gd name="connsiteX9" fmla="*/ 212725 w 241323"/>
              <a:gd name="connsiteY9" fmla="*/ 114331 h 149261"/>
              <a:gd name="connsiteX10" fmla="*/ 200025 w 241323"/>
              <a:gd name="connsiteY10" fmla="*/ 31 h 14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323" h="149261">
                <a:moveTo>
                  <a:pt x="200025" y="31"/>
                </a:moveTo>
                <a:cubicBezTo>
                  <a:pt x="204787" y="2148"/>
                  <a:pt x="240771" y="103219"/>
                  <a:pt x="241300" y="127031"/>
                </a:cubicBezTo>
                <a:cubicBezTo>
                  <a:pt x="241829" y="150843"/>
                  <a:pt x="233362" y="147139"/>
                  <a:pt x="203200" y="142906"/>
                </a:cubicBezTo>
                <a:cubicBezTo>
                  <a:pt x="173038" y="138673"/>
                  <a:pt x="94192" y="106923"/>
                  <a:pt x="60325" y="101631"/>
                </a:cubicBezTo>
                <a:lnTo>
                  <a:pt x="0" y="111156"/>
                </a:lnTo>
                <a:cubicBezTo>
                  <a:pt x="1587" y="110627"/>
                  <a:pt x="34396" y="92106"/>
                  <a:pt x="69850" y="98456"/>
                </a:cubicBezTo>
                <a:cubicBezTo>
                  <a:pt x="105304" y="104806"/>
                  <a:pt x="193146" y="148727"/>
                  <a:pt x="212725" y="149256"/>
                </a:cubicBezTo>
                <a:cubicBezTo>
                  <a:pt x="232304" y="149785"/>
                  <a:pt x="190500" y="113273"/>
                  <a:pt x="187325" y="101631"/>
                </a:cubicBezTo>
                <a:cubicBezTo>
                  <a:pt x="184150" y="89989"/>
                  <a:pt x="189442" y="77289"/>
                  <a:pt x="193675" y="79406"/>
                </a:cubicBezTo>
                <a:cubicBezTo>
                  <a:pt x="197908" y="81523"/>
                  <a:pt x="210608" y="126502"/>
                  <a:pt x="212725" y="114331"/>
                </a:cubicBezTo>
                <a:cubicBezTo>
                  <a:pt x="214842" y="102160"/>
                  <a:pt x="195263" y="-2086"/>
                  <a:pt x="20002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C87A4F38-84DD-0E4C-A644-91D2144744B6}"/>
              </a:ext>
            </a:extLst>
          </p:cNvPr>
          <p:cNvSpPr/>
          <p:nvPr/>
        </p:nvSpPr>
        <p:spPr>
          <a:xfrm>
            <a:off x="5831894" y="10020186"/>
            <a:ext cx="130898" cy="248114"/>
          </a:xfrm>
          <a:custGeom>
            <a:avLst/>
            <a:gdLst>
              <a:gd name="connsiteX0" fmla="*/ 38681 w 130898"/>
              <a:gd name="connsiteY0" fmla="*/ 114 h 248114"/>
              <a:gd name="connsiteX1" fmla="*/ 25981 w 130898"/>
              <a:gd name="connsiteY1" fmla="*/ 114414 h 248114"/>
              <a:gd name="connsiteX2" fmla="*/ 60906 w 130898"/>
              <a:gd name="connsiteY2" fmla="*/ 184264 h 248114"/>
              <a:gd name="connsiteX3" fmla="*/ 130756 w 130898"/>
              <a:gd name="connsiteY3" fmla="*/ 247764 h 248114"/>
              <a:gd name="connsiteX4" fmla="*/ 76781 w 130898"/>
              <a:gd name="connsiteY4" fmla="*/ 206489 h 248114"/>
              <a:gd name="connsiteX5" fmla="*/ 581 w 130898"/>
              <a:gd name="connsiteY5" fmla="*/ 136639 h 248114"/>
              <a:gd name="connsiteX6" fmla="*/ 38681 w 130898"/>
              <a:gd name="connsiteY6" fmla="*/ 114 h 2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98" h="248114">
                <a:moveTo>
                  <a:pt x="38681" y="114"/>
                </a:moveTo>
                <a:cubicBezTo>
                  <a:pt x="42914" y="-3590"/>
                  <a:pt x="22277" y="83722"/>
                  <a:pt x="25981" y="114414"/>
                </a:cubicBezTo>
                <a:cubicBezTo>
                  <a:pt x="29685" y="145106"/>
                  <a:pt x="43444" y="162039"/>
                  <a:pt x="60906" y="184264"/>
                </a:cubicBezTo>
                <a:cubicBezTo>
                  <a:pt x="78368" y="206489"/>
                  <a:pt x="128110" y="244060"/>
                  <a:pt x="130756" y="247764"/>
                </a:cubicBezTo>
                <a:cubicBezTo>
                  <a:pt x="133402" y="251468"/>
                  <a:pt x="98477" y="225010"/>
                  <a:pt x="76781" y="206489"/>
                </a:cubicBezTo>
                <a:cubicBezTo>
                  <a:pt x="55085" y="187968"/>
                  <a:pt x="6402" y="167331"/>
                  <a:pt x="581" y="136639"/>
                </a:cubicBezTo>
                <a:cubicBezTo>
                  <a:pt x="-5240" y="105947"/>
                  <a:pt x="34448" y="3818"/>
                  <a:pt x="38681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C60B050A-1E21-0260-9E56-CE225F47B0F8}"/>
              </a:ext>
            </a:extLst>
          </p:cNvPr>
          <p:cNvSpPr/>
          <p:nvPr/>
        </p:nvSpPr>
        <p:spPr>
          <a:xfrm>
            <a:off x="5692775" y="10029720"/>
            <a:ext cx="279298" cy="73130"/>
          </a:xfrm>
          <a:custGeom>
            <a:avLst/>
            <a:gdLst>
              <a:gd name="connsiteX0" fmla="*/ 0 w 279298"/>
              <a:gd name="connsiteY0" fmla="*/ 73130 h 73130"/>
              <a:gd name="connsiteX1" fmla="*/ 244475 w 279298"/>
              <a:gd name="connsiteY1" fmla="*/ 12805 h 73130"/>
              <a:gd name="connsiteX2" fmla="*/ 273050 w 279298"/>
              <a:gd name="connsiteY2" fmla="*/ 105 h 73130"/>
              <a:gd name="connsiteX3" fmla="*/ 200025 w 279298"/>
              <a:gd name="connsiteY3" fmla="*/ 15980 h 73130"/>
              <a:gd name="connsiteX4" fmla="*/ 0 w 279298"/>
              <a:gd name="connsiteY4" fmla="*/ 73130 h 7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298" h="73130">
                <a:moveTo>
                  <a:pt x="0" y="73130"/>
                </a:moveTo>
                <a:lnTo>
                  <a:pt x="244475" y="12805"/>
                </a:lnTo>
                <a:cubicBezTo>
                  <a:pt x="289983" y="634"/>
                  <a:pt x="280458" y="-424"/>
                  <a:pt x="273050" y="105"/>
                </a:cubicBezTo>
                <a:cubicBezTo>
                  <a:pt x="265642" y="634"/>
                  <a:pt x="200025" y="15980"/>
                  <a:pt x="200025" y="15980"/>
                </a:cubicBezTo>
                <a:lnTo>
                  <a:pt x="0" y="7313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F2029ADA-3E76-A8E4-EE48-BB2F367D7F6C}"/>
              </a:ext>
            </a:extLst>
          </p:cNvPr>
          <p:cNvSpPr/>
          <p:nvPr/>
        </p:nvSpPr>
        <p:spPr>
          <a:xfrm>
            <a:off x="5920761" y="10019769"/>
            <a:ext cx="146513" cy="97349"/>
          </a:xfrm>
          <a:custGeom>
            <a:avLst/>
            <a:gdLst>
              <a:gd name="connsiteX0" fmla="*/ 614 w 146513"/>
              <a:gd name="connsiteY0" fmla="*/ 531 h 97349"/>
              <a:gd name="connsiteX1" fmla="*/ 143489 w 146513"/>
              <a:gd name="connsiteY1" fmla="*/ 95781 h 97349"/>
              <a:gd name="connsiteX2" fmla="*/ 92689 w 146513"/>
              <a:gd name="connsiteY2" fmla="*/ 57681 h 97349"/>
              <a:gd name="connsiteX3" fmla="*/ 614 w 146513"/>
              <a:gd name="connsiteY3" fmla="*/ 531 h 9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13" h="97349">
                <a:moveTo>
                  <a:pt x="614" y="531"/>
                </a:moveTo>
                <a:cubicBezTo>
                  <a:pt x="9081" y="6881"/>
                  <a:pt x="128143" y="86256"/>
                  <a:pt x="143489" y="95781"/>
                </a:cubicBezTo>
                <a:cubicBezTo>
                  <a:pt x="158835" y="105306"/>
                  <a:pt x="111739" y="68793"/>
                  <a:pt x="92689" y="57681"/>
                </a:cubicBezTo>
                <a:cubicBezTo>
                  <a:pt x="73639" y="46569"/>
                  <a:pt x="-7853" y="-5819"/>
                  <a:pt x="614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E7D4D44-B1E4-79FD-D903-AA294F0DAB23}"/>
              </a:ext>
            </a:extLst>
          </p:cNvPr>
          <p:cNvSpPr/>
          <p:nvPr/>
        </p:nvSpPr>
        <p:spPr>
          <a:xfrm>
            <a:off x="6000693" y="10074268"/>
            <a:ext cx="87291" cy="320706"/>
          </a:xfrm>
          <a:custGeom>
            <a:avLst/>
            <a:gdLst>
              <a:gd name="connsiteX0" fmla="*/ 54032 w 87291"/>
              <a:gd name="connsiteY0" fmla="*/ 7 h 320706"/>
              <a:gd name="connsiteX1" fmla="*/ 69907 w 87291"/>
              <a:gd name="connsiteY1" fmla="*/ 142882 h 320706"/>
              <a:gd name="connsiteX2" fmla="*/ 73082 w 87291"/>
              <a:gd name="connsiteY2" fmla="*/ 206382 h 320706"/>
              <a:gd name="connsiteX3" fmla="*/ 69907 w 87291"/>
              <a:gd name="connsiteY3" fmla="*/ 161932 h 320706"/>
              <a:gd name="connsiteX4" fmla="*/ 66732 w 87291"/>
              <a:gd name="connsiteY4" fmla="*/ 219082 h 320706"/>
              <a:gd name="connsiteX5" fmla="*/ 57 w 87291"/>
              <a:gd name="connsiteY5" fmla="*/ 320682 h 320706"/>
              <a:gd name="connsiteX6" fmla="*/ 79432 w 87291"/>
              <a:gd name="connsiteY6" fmla="*/ 209557 h 320706"/>
              <a:gd name="connsiteX7" fmla="*/ 82607 w 87291"/>
              <a:gd name="connsiteY7" fmla="*/ 149232 h 320706"/>
              <a:gd name="connsiteX8" fmla="*/ 54032 w 87291"/>
              <a:gd name="connsiteY8" fmla="*/ 7 h 32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91" h="320706">
                <a:moveTo>
                  <a:pt x="54032" y="7"/>
                </a:moveTo>
                <a:cubicBezTo>
                  <a:pt x="51915" y="-1051"/>
                  <a:pt x="66732" y="108486"/>
                  <a:pt x="69907" y="142882"/>
                </a:cubicBezTo>
                <a:cubicBezTo>
                  <a:pt x="73082" y="177278"/>
                  <a:pt x="73082" y="203207"/>
                  <a:pt x="73082" y="206382"/>
                </a:cubicBezTo>
                <a:cubicBezTo>
                  <a:pt x="73082" y="209557"/>
                  <a:pt x="70965" y="159815"/>
                  <a:pt x="69907" y="161932"/>
                </a:cubicBezTo>
                <a:cubicBezTo>
                  <a:pt x="68849" y="164049"/>
                  <a:pt x="78374" y="192624"/>
                  <a:pt x="66732" y="219082"/>
                </a:cubicBezTo>
                <a:cubicBezTo>
                  <a:pt x="55090" y="245540"/>
                  <a:pt x="-2060" y="322270"/>
                  <a:pt x="57" y="320682"/>
                </a:cubicBezTo>
                <a:cubicBezTo>
                  <a:pt x="2174" y="319094"/>
                  <a:pt x="65674" y="238132"/>
                  <a:pt x="79432" y="209557"/>
                </a:cubicBezTo>
                <a:cubicBezTo>
                  <a:pt x="93190" y="180982"/>
                  <a:pt x="85253" y="179394"/>
                  <a:pt x="82607" y="149232"/>
                </a:cubicBezTo>
                <a:cubicBezTo>
                  <a:pt x="79961" y="119070"/>
                  <a:pt x="56149" y="1065"/>
                  <a:pt x="5403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3D85A7F5-32D7-D0BA-5734-A0A491ED5F39}"/>
              </a:ext>
            </a:extLst>
          </p:cNvPr>
          <p:cNvSpPr/>
          <p:nvPr/>
        </p:nvSpPr>
        <p:spPr>
          <a:xfrm>
            <a:off x="6440552" y="10571481"/>
            <a:ext cx="810468" cy="309809"/>
          </a:xfrm>
          <a:custGeom>
            <a:avLst/>
            <a:gdLst>
              <a:gd name="connsiteX0" fmla="*/ 1523 w 810468"/>
              <a:gd name="connsiteY0" fmla="*/ 1269 h 309809"/>
              <a:gd name="connsiteX1" fmla="*/ 769873 w 810468"/>
              <a:gd name="connsiteY1" fmla="*/ 296544 h 309809"/>
              <a:gd name="connsiteX2" fmla="*/ 690498 w 810468"/>
              <a:gd name="connsiteY2" fmla="*/ 252094 h 309809"/>
              <a:gd name="connsiteX3" fmla="*/ 576198 w 810468"/>
              <a:gd name="connsiteY3" fmla="*/ 191769 h 309809"/>
              <a:gd name="connsiteX4" fmla="*/ 1523 w 810468"/>
              <a:gd name="connsiteY4" fmla="*/ 1269 h 30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468" h="309809">
                <a:moveTo>
                  <a:pt x="1523" y="1269"/>
                </a:moveTo>
                <a:cubicBezTo>
                  <a:pt x="33802" y="18731"/>
                  <a:pt x="655044" y="254740"/>
                  <a:pt x="769873" y="296544"/>
                </a:cubicBezTo>
                <a:cubicBezTo>
                  <a:pt x="884702" y="338348"/>
                  <a:pt x="722777" y="269556"/>
                  <a:pt x="690498" y="252094"/>
                </a:cubicBezTo>
                <a:cubicBezTo>
                  <a:pt x="658219" y="234632"/>
                  <a:pt x="693144" y="231986"/>
                  <a:pt x="576198" y="191769"/>
                </a:cubicBezTo>
                <a:cubicBezTo>
                  <a:pt x="459252" y="151552"/>
                  <a:pt x="-30756" y="-16193"/>
                  <a:pt x="1523" y="1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49DD355A-4586-AF74-ED8D-119A35E9201A}"/>
              </a:ext>
            </a:extLst>
          </p:cNvPr>
          <p:cNvSpPr/>
          <p:nvPr/>
        </p:nvSpPr>
        <p:spPr>
          <a:xfrm>
            <a:off x="6483350" y="10598150"/>
            <a:ext cx="749748" cy="334583"/>
          </a:xfrm>
          <a:custGeom>
            <a:avLst/>
            <a:gdLst>
              <a:gd name="connsiteX0" fmla="*/ 0 w 749748"/>
              <a:gd name="connsiteY0" fmla="*/ 0 h 334583"/>
              <a:gd name="connsiteX1" fmla="*/ 47625 w 749748"/>
              <a:gd name="connsiteY1" fmla="*/ 22225 h 334583"/>
              <a:gd name="connsiteX2" fmla="*/ 679450 w 749748"/>
              <a:gd name="connsiteY2" fmla="*/ 301625 h 334583"/>
              <a:gd name="connsiteX3" fmla="*/ 723900 w 749748"/>
              <a:gd name="connsiteY3" fmla="*/ 327025 h 334583"/>
              <a:gd name="connsiteX4" fmla="*/ 587375 w 749748"/>
              <a:gd name="connsiteY4" fmla="*/ 282575 h 334583"/>
              <a:gd name="connsiteX5" fmla="*/ 0 w 749748"/>
              <a:gd name="connsiteY5" fmla="*/ 0 h 33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748" h="334583">
                <a:moveTo>
                  <a:pt x="0" y="0"/>
                </a:moveTo>
                <a:lnTo>
                  <a:pt x="47625" y="22225"/>
                </a:lnTo>
                <a:lnTo>
                  <a:pt x="679450" y="301625"/>
                </a:lnTo>
                <a:cubicBezTo>
                  <a:pt x="792162" y="352425"/>
                  <a:pt x="739246" y="330200"/>
                  <a:pt x="723900" y="327025"/>
                </a:cubicBezTo>
                <a:cubicBezTo>
                  <a:pt x="708554" y="323850"/>
                  <a:pt x="705379" y="334433"/>
                  <a:pt x="587375" y="282575"/>
                </a:cubicBezTo>
                <a:cubicBezTo>
                  <a:pt x="469371" y="230717"/>
                  <a:pt x="242623" y="12329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AFA674D5-D466-59DF-0B68-5C8B0357575E}"/>
              </a:ext>
            </a:extLst>
          </p:cNvPr>
          <p:cNvSpPr/>
          <p:nvPr/>
        </p:nvSpPr>
        <p:spPr>
          <a:xfrm>
            <a:off x="7295803" y="11039442"/>
            <a:ext cx="89280" cy="228984"/>
          </a:xfrm>
          <a:custGeom>
            <a:avLst/>
            <a:gdLst>
              <a:gd name="connsiteX0" fmla="*/ 19397 w 89280"/>
              <a:gd name="connsiteY0" fmla="*/ 33 h 228984"/>
              <a:gd name="connsiteX1" fmla="*/ 16222 w 89280"/>
              <a:gd name="connsiteY1" fmla="*/ 123858 h 228984"/>
              <a:gd name="connsiteX2" fmla="*/ 44797 w 89280"/>
              <a:gd name="connsiteY2" fmla="*/ 168308 h 228984"/>
              <a:gd name="connsiteX3" fmla="*/ 89247 w 89280"/>
              <a:gd name="connsiteY3" fmla="*/ 228633 h 228984"/>
              <a:gd name="connsiteX4" fmla="*/ 51147 w 89280"/>
              <a:gd name="connsiteY4" fmla="*/ 190533 h 228984"/>
              <a:gd name="connsiteX5" fmla="*/ 347 w 89280"/>
              <a:gd name="connsiteY5" fmla="*/ 136558 h 228984"/>
              <a:gd name="connsiteX6" fmla="*/ 19397 w 89280"/>
              <a:gd name="connsiteY6" fmla="*/ 33 h 22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280" h="228984">
                <a:moveTo>
                  <a:pt x="19397" y="33"/>
                </a:moveTo>
                <a:cubicBezTo>
                  <a:pt x="22043" y="-2084"/>
                  <a:pt x="11989" y="95812"/>
                  <a:pt x="16222" y="123858"/>
                </a:cubicBezTo>
                <a:cubicBezTo>
                  <a:pt x="20455" y="151904"/>
                  <a:pt x="32626" y="150846"/>
                  <a:pt x="44797" y="168308"/>
                </a:cubicBezTo>
                <a:cubicBezTo>
                  <a:pt x="56968" y="185770"/>
                  <a:pt x="88189" y="224929"/>
                  <a:pt x="89247" y="228633"/>
                </a:cubicBezTo>
                <a:cubicBezTo>
                  <a:pt x="90305" y="232337"/>
                  <a:pt x="65964" y="205879"/>
                  <a:pt x="51147" y="190533"/>
                </a:cubicBezTo>
                <a:cubicBezTo>
                  <a:pt x="36330" y="175187"/>
                  <a:pt x="3522" y="163016"/>
                  <a:pt x="347" y="136558"/>
                </a:cubicBezTo>
                <a:cubicBezTo>
                  <a:pt x="-2828" y="110100"/>
                  <a:pt x="16751" y="2150"/>
                  <a:pt x="19397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CFDC3122-70C0-EA0D-53E5-B098A6C70090}"/>
              </a:ext>
            </a:extLst>
          </p:cNvPr>
          <p:cNvSpPr/>
          <p:nvPr/>
        </p:nvSpPr>
        <p:spPr>
          <a:xfrm>
            <a:off x="7280185" y="11064808"/>
            <a:ext cx="86993" cy="219182"/>
          </a:xfrm>
          <a:custGeom>
            <a:avLst/>
            <a:gdLst>
              <a:gd name="connsiteX0" fmla="*/ 90 w 86993"/>
              <a:gd name="connsiteY0" fmla="*/ 67 h 219182"/>
              <a:gd name="connsiteX1" fmla="*/ 79465 w 86993"/>
              <a:gd name="connsiteY1" fmla="*/ 104842 h 219182"/>
              <a:gd name="connsiteX2" fmla="*/ 82640 w 86993"/>
              <a:gd name="connsiteY2" fmla="*/ 219142 h 219182"/>
              <a:gd name="connsiteX3" fmla="*/ 69940 w 86993"/>
              <a:gd name="connsiteY3" fmla="*/ 117542 h 219182"/>
              <a:gd name="connsiteX4" fmla="*/ 63590 w 86993"/>
              <a:gd name="connsiteY4" fmla="*/ 88967 h 219182"/>
              <a:gd name="connsiteX5" fmla="*/ 90 w 86993"/>
              <a:gd name="connsiteY5" fmla="*/ 67 h 21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93" h="219182">
                <a:moveTo>
                  <a:pt x="90" y="67"/>
                </a:moveTo>
                <a:cubicBezTo>
                  <a:pt x="2736" y="2713"/>
                  <a:pt x="65707" y="68330"/>
                  <a:pt x="79465" y="104842"/>
                </a:cubicBezTo>
                <a:cubicBezTo>
                  <a:pt x="93223" y="141354"/>
                  <a:pt x="84228" y="217025"/>
                  <a:pt x="82640" y="219142"/>
                </a:cubicBezTo>
                <a:cubicBezTo>
                  <a:pt x="81052" y="221259"/>
                  <a:pt x="73115" y="139238"/>
                  <a:pt x="69940" y="117542"/>
                </a:cubicBezTo>
                <a:cubicBezTo>
                  <a:pt x="66765" y="95846"/>
                  <a:pt x="73644" y="104313"/>
                  <a:pt x="63590" y="88967"/>
                </a:cubicBezTo>
                <a:cubicBezTo>
                  <a:pt x="53536" y="73621"/>
                  <a:pt x="-2556" y="-2579"/>
                  <a:pt x="9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5F534AF7-D4FE-B380-C298-A564E84BE054}"/>
              </a:ext>
            </a:extLst>
          </p:cNvPr>
          <p:cNvSpPr/>
          <p:nvPr/>
        </p:nvSpPr>
        <p:spPr>
          <a:xfrm>
            <a:off x="7314874" y="11134639"/>
            <a:ext cx="128246" cy="10801"/>
          </a:xfrm>
          <a:custGeom>
            <a:avLst/>
            <a:gdLst>
              <a:gd name="connsiteX0" fmla="*/ 326 w 128246"/>
              <a:gd name="connsiteY0" fmla="*/ 9611 h 10801"/>
              <a:gd name="connsiteX1" fmla="*/ 124151 w 128246"/>
              <a:gd name="connsiteY1" fmla="*/ 9611 h 10801"/>
              <a:gd name="connsiteX2" fmla="*/ 89226 w 128246"/>
              <a:gd name="connsiteY2" fmla="*/ 86 h 10801"/>
              <a:gd name="connsiteX3" fmla="*/ 326 w 128246"/>
              <a:gd name="connsiteY3" fmla="*/ 9611 h 1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246" h="10801">
                <a:moveTo>
                  <a:pt x="326" y="9611"/>
                </a:moveTo>
                <a:cubicBezTo>
                  <a:pt x="6147" y="11199"/>
                  <a:pt x="109334" y="11198"/>
                  <a:pt x="124151" y="9611"/>
                </a:cubicBezTo>
                <a:cubicBezTo>
                  <a:pt x="138968" y="8024"/>
                  <a:pt x="110393" y="-972"/>
                  <a:pt x="89226" y="86"/>
                </a:cubicBezTo>
                <a:cubicBezTo>
                  <a:pt x="68059" y="1144"/>
                  <a:pt x="-5495" y="8023"/>
                  <a:pt x="326" y="9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2ED49AF4-F478-8EE0-C9C0-95CA574A0AB1}"/>
              </a:ext>
            </a:extLst>
          </p:cNvPr>
          <p:cNvSpPr/>
          <p:nvPr/>
        </p:nvSpPr>
        <p:spPr>
          <a:xfrm>
            <a:off x="7365477" y="11107447"/>
            <a:ext cx="61542" cy="158803"/>
          </a:xfrm>
          <a:custGeom>
            <a:avLst/>
            <a:gdLst>
              <a:gd name="connsiteX0" fmla="*/ 60848 w 61542"/>
              <a:gd name="connsiteY0" fmla="*/ 1878 h 158803"/>
              <a:gd name="connsiteX1" fmla="*/ 523 w 61542"/>
              <a:gd name="connsiteY1" fmla="*/ 157453 h 158803"/>
              <a:gd name="connsiteX2" fmla="*/ 32273 w 61542"/>
              <a:gd name="connsiteY2" fmla="*/ 74903 h 158803"/>
              <a:gd name="connsiteX3" fmla="*/ 60848 w 61542"/>
              <a:gd name="connsiteY3" fmla="*/ 1878 h 15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42" h="158803">
                <a:moveTo>
                  <a:pt x="60848" y="1878"/>
                </a:moveTo>
                <a:cubicBezTo>
                  <a:pt x="55556" y="15636"/>
                  <a:pt x="5285" y="145282"/>
                  <a:pt x="523" y="157453"/>
                </a:cubicBezTo>
                <a:cubicBezTo>
                  <a:pt x="-4239" y="169624"/>
                  <a:pt x="24865" y="96070"/>
                  <a:pt x="32273" y="74903"/>
                </a:cubicBezTo>
                <a:cubicBezTo>
                  <a:pt x="39681" y="53736"/>
                  <a:pt x="66140" y="-11880"/>
                  <a:pt x="60848" y="1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BB99B063-BC7B-FDC0-2C77-DDBD87DDF278}"/>
              </a:ext>
            </a:extLst>
          </p:cNvPr>
          <p:cNvSpPr/>
          <p:nvPr/>
        </p:nvSpPr>
        <p:spPr>
          <a:xfrm>
            <a:off x="6541056" y="10971922"/>
            <a:ext cx="980520" cy="994659"/>
          </a:xfrm>
          <a:custGeom>
            <a:avLst/>
            <a:gdLst>
              <a:gd name="connsiteX0" fmla="*/ 2619 w 980520"/>
              <a:gd name="connsiteY0" fmla="*/ 878 h 994659"/>
              <a:gd name="connsiteX1" fmla="*/ 497919 w 980520"/>
              <a:gd name="connsiteY1" fmla="*/ 385053 h 994659"/>
              <a:gd name="connsiteX2" fmla="*/ 488394 w 980520"/>
              <a:gd name="connsiteY2" fmla="*/ 381878 h 994659"/>
              <a:gd name="connsiteX3" fmla="*/ 793194 w 980520"/>
              <a:gd name="connsiteY3" fmla="*/ 702553 h 994659"/>
              <a:gd name="connsiteX4" fmla="*/ 980519 w 980520"/>
              <a:gd name="connsiteY4" fmla="*/ 994653 h 994659"/>
              <a:gd name="connsiteX5" fmla="*/ 796369 w 980520"/>
              <a:gd name="connsiteY5" fmla="*/ 712078 h 994659"/>
              <a:gd name="connsiteX6" fmla="*/ 675719 w 980520"/>
              <a:gd name="connsiteY6" fmla="*/ 527928 h 994659"/>
              <a:gd name="connsiteX7" fmla="*/ 126444 w 980520"/>
              <a:gd name="connsiteY7" fmla="*/ 99303 h 994659"/>
              <a:gd name="connsiteX8" fmla="*/ 294719 w 980520"/>
              <a:gd name="connsiteY8" fmla="*/ 273928 h 994659"/>
              <a:gd name="connsiteX9" fmla="*/ 2619 w 980520"/>
              <a:gd name="connsiteY9" fmla="*/ 878 h 99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520" h="994659">
                <a:moveTo>
                  <a:pt x="2619" y="878"/>
                </a:moveTo>
                <a:cubicBezTo>
                  <a:pt x="36486" y="19399"/>
                  <a:pt x="497919" y="385053"/>
                  <a:pt x="497919" y="385053"/>
                </a:cubicBezTo>
                <a:cubicBezTo>
                  <a:pt x="578881" y="448553"/>
                  <a:pt x="439182" y="328961"/>
                  <a:pt x="488394" y="381878"/>
                </a:cubicBezTo>
                <a:cubicBezTo>
                  <a:pt x="537606" y="434795"/>
                  <a:pt x="711173" y="600424"/>
                  <a:pt x="793194" y="702553"/>
                </a:cubicBezTo>
                <a:cubicBezTo>
                  <a:pt x="875215" y="804682"/>
                  <a:pt x="979990" y="993066"/>
                  <a:pt x="980519" y="994653"/>
                </a:cubicBezTo>
                <a:cubicBezTo>
                  <a:pt x="981048" y="996240"/>
                  <a:pt x="796369" y="712078"/>
                  <a:pt x="796369" y="712078"/>
                </a:cubicBezTo>
                <a:cubicBezTo>
                  <a:pt x="745569" y="634291"/>
                  <a:pt x="787373" y="630057"/>
                  <a:pt x="675719" y="527928"/>
                </a:cubicBezTo>
                <a:cubicBezTo>
                  <a:pt x="564065" y="425799"/>
                  <a:pt x="189944" y="141636"/>
                  <a:pt x="126444" y="99303"/>
                </a:cubicBezTo>
                <a:cubicBezTo>
                  <a:pt x="62944" y="56970"/>
                  <a:pt x="315356" y="285040"/>
                  <a:pt x="294719" y="273928"/>
                </a:cubicBezTo>
                <a:cubicBezTo>
                  <a:pt x="274082" y="262816"/>
                  <a:pt x="-31248" y="-17643"/>
                  <a:pt x="2619" y="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EE0D4024-3EFF-CD06-89D8-8C27039E00B7}"/>
              </a:ext>
            </a:extLst>
          </p:cNvPr>
          <p:cNvSpPr/>
          <p:nvPr/>
        </p:nvSpPr>
        <p:spPr>
          <a:xfrm>
            <a:off x="6710677" y="11092914"/>
            <a:ext cx="383046" cy="316972"/>
          </a:xfrm>
          <a:custGeom>
            <a:avLst/>
            <a:gdLst>
              <a:gd name="connsiteX0" fmla="*/ 1273 w 383046"/>
              <a:gd name="connsiteY0" fmla="*/ 536 h 316972"/>
              <a:gd name="connsiteX1" fmla="*/ 372748 w 383046"/>
              <a:gd name="connsiteY1" fmla="*/ 305336 h 316972"/>
              <a:gd name="connsiteX2" fmla="*/ 255273 w 383046"/>
              <a:gd name="connsiteY2" fmla="*/ 232311 h 316972"/>
              <a:gd name="connsiteX3" fmla="*/ 1273 w 383046"/>
              <a:gd name="connsiteY3" fmla="*/ 536 h 31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046" h="316972">
                <a:moveTo>
                  <a:pt x="1273" y="536"/>
                </a:moveTo>
                <a:cubicBezTo>
                  <a:pt x="20852" y="12707"/>
                  <a:pt x="330415" y="266707"/>
                  <a:pt x="372748" y="305336"/>
                </a:cubicBezTo>
                <a:cubicBezTo>
                  <a:pt x="415081" y="343965"/>
                  <a:pt x="317185" y="277819"/>
                  <a:pt x="255273" y="232311"/>
                </a:cubicBezTo>
                <a:cubicBezTo>
                  <a:pt x="193361" y="186803"/>
                  <a:pt x="-18306" y="-11635"/>
                  <a:pt x="1273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9F52EEEC-D51E-CB25-5441-1E97612E9865}"/>
              </a:ext>
            </a:extLst>
          </p:cNvPr>
          <p:cNvSpPr/>
          <p:nvPr/>
        </p:nvSpPr>
        <p:spPr>
          <a:xfrm>
            <a:off x="6599167" y="11157724"/>
            <a:ext cx="734183" cy="539985"/>
          </a:xfrm>
          <a:custGeom>
            <a:avLst/>
            <a:gdLst>
              <a:gd name="connsiteX0" fmla="*/ 4833 w 734183"/>
              <a:gd name="connsiteY0" fmla="*/ 2401 h 539985"/>
              <a:gd name="connsiteX1" fmla="*/ 557283 w 734183"/>
              <a:gd name="connsiteY1" fmla="*/ 345301 h 539985"/>
              <a:gd name="connsiteX2" fmla="*/ 731908 w 734183"/>
              <a:gd name="connsiteY2" fmla="*/ 538976 h 539985"/>
              <a:gd name="connsiteX3" fmla="*/ 623958 w 734183"/>
              <a:gd name="connsiteY3" fmla="*/ 408801 h 539985"/>
              <a:gd name="connsiteX4" fmla="*/ 188983 w 734183"/>
              <a:gd name="connsiteY4" fmla="*/ 142101 h 539985"/>
              <a:gd name="connsiteX5" fmla="*/ 281058 w 734183"/>
              <a:gd name="connsiteY5" fmla="*/ 189726 h 539985"/>
              <a:gd name="connsiteX6" fmla="*/ 4833 w 734183"/>
              <a:gd name="connsiteY6" fmla="*/ 2401 h 53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183" h="539985">
                <a:moveTo>
                  <a:pt x="4833" y="2401"/>
                </a:moveTo>
                <a:cubicBezTo>
                  <a:pt x="50871" y="28330"/>
                  <a:pt x="436104" y="255872"/>
                  <a:pt x="557283" y="345301"/>
                </a:cubicBezTo>
                <a:cubicBezTo>
                  <a:pt x="678462" y="434730"/>
                  <a:pt x="720796" y="528393"/>
                  <a:pt x="731908" y="538976"/>
                </a:cubicBezTo>
                <a:cubicBezTo>
                  <a:pt x="743020" y="549559"/>
                  <a:pt x="714446" y="474947"/>
                  <a:pt x="623958" y="408801"/>
                </a:cubicBezTo>
                <a:cubicBezTo>
                  <a:pt x="533471" y="342655"/>
                  <a:pt x="246133" y="178614"/>
                  <a:pt x="188983" y="142101"/>
                </a:cubicBezTo>
                <a:cubicBezTo>
                  <a:pt x="131833" y="105589"/>
                  <a:pt x="305929" y="210893"/>
                  <a:pt x="281058" y="189726"/>
                </a:cubicBezTo>
                <a:cubicBezTo>
                  <a:pt x="256187" y="168559"/>
                  <a:pt x="-41205" y="-23528"/>
                  <a:pt x="4833" y="2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900AF164-0401-DA93-0CC4-EF79BA0E0CE0}"/>
              </a:ext>
            </a:extLst>
          </p:cNvPr>
          <p:cNvSpPr/>
          <p:nvPr/>
        </p:nvSpPr>
        <p:spPr>
          <a:xfrm>
            <a:off x="6592087" y="11277039"/>
            <a:ext cx="846128" cy="581435"/>
          </a:xfrm>
          <a:custGeom>
            <a:avLst/>
            <a:gdLst>
              <a:gd name="connsiteX0" fmla="*/ 2388 w 846128"/>
              <a:gd name="connsiteY0" fmla="*/ 561 h 581435"/>
              <a:gd name="connsiteX1" fmla="*/ 488163 w 846128"/>
              <a:gd name="connsiteY1" fmla="*/ 283136 h 581435"/>
              <a:gd name="connsiteX2" fmla="*/ 834238 w 846128"/>
              <a:gd name="connsiteY2" fmla="*/ 572061 h 581435"/>
              <a:gd name="connsiteX3" fmla="*/ 713588 w 846128"/>
              <a:gd name="connsiteY3" fmla="*/ 479986 h 581435"/>
              <a:gd name="connsiteX4" fmla="*/ 211938 w 846128"/>
              <a:gd name="connsiteY4" fmla="*/ 175186 h 581435"/>
              <a:gd name="connsiteX5" fmla="*/ 297663 w 846128"/>
              <a:gd name="connsiteY5" fmla="*/ 210111 h 581435"/>
              <a:gd name="connsiteX6" fmla="*/ 2388 w 846128"/>
              <a:gd name="connsiteY6" fmla="*/ 561 h 5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128" h="581435">
                <a:moveTo>
                  <a:pt x="2388" y="561"/>
                </a:moveTo>
                <a:cubicBezTo>
                  <a:pt x="34138" y="12732"/>
                  <a:pt x="349521" y="187886"/>
                  <a:pt x="488163" y="283136"/>
                </a:cubicBezTo>
                <a:cubicBezTo>
                  <a:pt x="626805" y="378386"/>
                  <a:pt x="796667" y="539253"/>
                  <a:pt x="834238" y="572061"/>
                </a:cubicBezTo>
                <a:cubicBezTo>
                  <a:pt x="871809" y="604869"/>
                  <a:pt x="817305" y="546132"/>
                  <a:pt x="713588" y="479986"/>
                </a:cubicBezTo>
                <a:cubicBezTo>
                  <a:pt x="609871" y="413840"/>
                  <a:pt x="281259" y="220165"/>
                  <a:pt x="211938" y="175186"/>
                </a:cubicBezTo>
                <a:cubicBezTo>
                  <a:pt x="142617" y="130207"/>
                  <a:pt x="329942" y="242390"/>
                  <a:pt x="297663" y="210111"/>
                </a:cubicBezTo>
                <a:cubicBezTo>
                  <a:pt x="265384" y="177832"/>
                  <a:pt x="-29362" y="-11610"/>
                  <a:pt x="2388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EC1341AF-39D7-4AEB-D7F3-4CE9F8BABE72}"/>
              </a:ext>
            </a:extLst>
          </p:cNvPr>
          <p:cNvSpPr/>
          <p:nvPr/>
        </p:nvSpPr>
        <p:spPr>
          <a:xfrm>
            <a:off x="6699250" y="11477625"/>
            <a:ext cx="937615" cy="715896"/>
          </a:xfrm>
          <a:custGeom>
            <a:avLst/>
            <a:gdLst>
              <a:gd name="connsiteX0" fmla="*/ 0 w 937615"/>
              <a:gd name="connsiteY0" fmla="*/ 0 h 715896"/>
              <a:gd name="connsiteX1" fmla="*/ 511175 w 937615"/>
              <a:gd name="connsiteY1" fmla="*/ 285750 h 715896"/>
              <a:gd name="connsiteX2" fmla="*/ 923925 w 937615"/>
              <a:gd name="connsiteY2" fmla="*/ 704850 h 715896"/>
              <a:gd name="connsiteX3" fmla="*/ 793750 w 937615"/>
              <a:gd name="connsiteY3" fmla="*/ 558800 h 715896"/>
              <a:gd name="connsiteX4" fmla="*/ 352425 w 937615"/>
              <a:gd name="connsiteY4" fmla="*/ 180975 h 715896"/>
              <a:gd name="connsiteX5" fmla="*/ 422275 w 937615"/>
              <a:gd name="connsiteY5" fmla="*/ 225425 h 715896"/>
              <a:gd name="connsiteX6" fmla="*/ 0 w 937615"/>
              <a:gd name="connsiteY6" fmla="*/ 0 h 71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615" h="715896">
                <a:moveTo>
                  <a:pt x="0" y="0"/>
                </a:moveTo>
                <a:cubicBezTo>
                  <a:pt x="178593" y="84137"/>
                  <a:pt x="357187" y="168275"/>
                  <a:pt x="511175" y="285750"/>
                </a:cubicBezTo>
                <a:cubicBezTo>
                  <a:pt x="665163" y="403225"/>
                  <a:pt x="876829" y="659342"/>
                  <a:pt x="923925" y="704850"/>
                </a:cubicBezTo>
                <a:cubicBezTo>
                  <a:pt x="971021" y="750358"/>
                  <a:pt x="889000" y="646112"/>
                  <a:pt x="793750" y="558800"/>
                </a:cubicBezTo>
                <a:cubicBezTo>
                  <a:pt x="698500" y="471488"/>
                  <a:pt x="414338" y="236538"/>
                  <a:pt x="352425" y="180975"/>
                </a:cubicBezTo>
                <a:cubicBezTo>
                  <a:pt x="290513" y="125413"/>
                  <a:pt x="422275" y="225425"/>
                  <a:pt x="422275" y="2254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115EC685-0166-9678-8F63-81584F1C5EE8}"/>
              </a:ext>
            </a:extLst>
          </p:cNvPr>
          <p:cNvSpPr/>
          <p:nvPr/>
        </p:nvSpPr>
        <p:spPr>
          <a:xfrm>
            <a:off x="7259482" y="11566599"/>
            <a:ext cx="397363" cy="637106"/>
          </a:xfrm>
          <a:custGeom>
            <a:avLst/>
            <a:gdLst>
              <a:gd name="connsiteX0" fmla="*/ 4918 w 397363"/>
              <a:gd name="connsiteY0" fmla="*/ 9451 h 637106"/>
              <a:gd name="connsiteX1" fmla="*/ 376393 w 397363"/>
              <a:gd name="connsiteY1" fmla="*/ 606351 h 637106"/>
              <a:gd name="connsiteX2" fmla="*/ 331943 w 397363"/>
              <a:gd name="connsiteY2" fmla="*/ 520626 h 637106"/>
              <a:gd name="connsiteX3" fmla="*/ 173193 w 397363"/>
              <a:gd name="connsiteY3" fmla="*/ 257101 h 637106"/>
              <a:gd name="connsiteX4" fmla="*/ 4918 w 397363"/>
              <a:gd name="connsiteY4" fmla="*/ 9451 h 63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363" h="637106">
                <a:moveTo>
                  <a:pt x="4918" y="9451"/>
                </a:moveTo>
                <a:cubicBezTo>
                  <a:pt x="38785" y="67659"/>
                  <a:pt x="321889" y="521155"/>
                  <a:pt x="376393" y="606351"/>
                </a:cubicBezTo>
                <a:cubicBezTo>
                  <a:pt x="430897" y="691547"/>
                  <a:pt x="365810" y="578834"/>
                  <a:pt x="331943" y="520626"/>
                </a:cubicBezTo>
                <a:cubicBezTo>
                  <a:pt x="298076" y="462418"/>
                  <a:pt x="225051" y="336476"/>
                  <a:pt x="173193" y="257101"/>
                </a:cubicBezTo>
                <a:cubicBezTo>
                  <a:pt x="121335" y="177726"/>
                  <a:pt x="-28949" y="-48757"/>
                  <a:pt x="4918" y="9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BC8CDB44-ACC7-6CDB-69CF-E552311EBCA7}"/>
              </a:ext>
            </a:extLst>
          </p:cNvPr>
          <p:cNvSpPr/>
          <p:nvPr/>
        </p:nvSpPr>
        <p:spPr>
          <a:xfrm>
            <a:off x="7287217" y="9921573"/>
            <a:ext cx="810936" cy="1671830"/>
          </a:xfrm>
          <a:custGeom>
            <a:avLst/>
            <a:gdLst>
              <a:gd name="connsiteX0" fmla="*/ 5758 w 810936"/>
              <a:gd name="connsiteY0" fmla="*/ 9827 h 1671830"/>
              <a:gd name="connsiteX1" fmla="*/ 761408 w 810936"/>
              <a:gd name="connsiteY1" fmla="*/ 1565577 h 1671830"/>
              <a:gd name="connsiteX2" fmla="*/ 704258 w 810936"/>
              <a:gd name="connsiteY2" fmla="*/ 1467152 h 1671830"/>
              <a:gd name="connsiteX3" fmla="*/ 428033 w 810936"/>
              <a:gd name="connsiteY3" fmla="*/ 927402 h 1671830"/>
              <a:gd name="connsiteX4" fmla="*/ 5758 w 810936"/>
              <a:gd name="connsiteY4" fmla="*/ 9827 h 167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936" h="1671830">
                <a:moveTo>
                  <a:pt x="5758" y="9827"/>
                </a:moveTo>
                <a:cubicBezTo>
                  <a:pt x="61320" y="116189"/>
                  <a:pt x="644991" y="1322690"/>
                  <a:pt x="761408" y="1565577"/>
                </a:cubicBezTo>
                <a:cubicBezTo>
                  <a:pt x="877825" y="1808464"/>
                  <a:pt x="759820" y="1573514"/>
                  <a:pt x="704258" y="1467152"/>
                </a:cubicBezTo>
                <a:cubicBezTo>
                  <a:pt x="648696" y="1360790"/>
                  <a:pt x="543920" y="1164469"/>
                  <a:pt x="428033" y="927402"/>
                </a:cubicBezTo>
                <a:cubicBezTo>
                  <a:pt x="312146" y="690335"/>
                  <a:pt x="-49804" y="-96535"/>
                  <a:pt x="5758" y="9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461024BB-EF21-3271-425B-84166BDA5B0A}"/>
              </a:ext>
            </a:extLst>
          </p:cNvPr>
          <p:cNvSpPr/>
          <p:nvPr/>
        </p:nvSpPr>
        <p:spPr>
          <a:xfrm>
            <a:off x="7677111" y="10494613"/>
            <a:ext cx="582866" cy="1041903"/>
          </a:xfrm>
          <a:custGeom>
            <a:avLst/>
            <a:gdLst>
              <a:gd name="connsiteX0" fmla="*/ 34964 w 582866"/>
              <a:gd name="connsiteY0" fmla="*/ 59087 h 1041903"/>
              <a:gd name="connsiteX1" fmla="*/ 63539 w 582866"/>
              <a:gd name="connsiteY1" fmla="*/ 122587 h 1041903"/>
              <a:gd name="connsiteX2" fmla="*/ 577889 w 582866"/>
              <a:gd name="connsiteY2" fmla="*/ 1030637 h 1041903"/>
              <a:gd name="connsiteX3" fmla="*/ 308014 w 582866"/>
              <a:gd name="connsiteY3" fmla="*/ 592487 h 1041903"/>
              <a:gd name="connsiteX4" fmla="*/ 34964 w 582866"/>
              <a:gd name="connsiteY4" fmla="*/ 59087 h 1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66" h="1041903">
                <a:moveTo>
                  <a:pt x="34964" y="59087"/>
                </a:moveTo>
                <a:cubicBezTo>
                  <a:pt x="-5782" y="-19230"/>
                  <a:pt x="-26948" y="-39338"/>
                  <a:pt x="63539" y="122587"/>
                </a:cubicBezTo>
                <a:cubicBezTo>
                  <a:pt x="154026" y="284512"/>
                  <a:pt x="537143" y="952320"/>
                  <a:pt x="577889" y="1030637"/>
                </a:cubicBezTo>
                <a:cubicBezTo>
                  <a:pt x="618635" y="1108954"/>
                  <a:pt x="398501" y="759174"/>
                  <a:pt x="308014" y="592487"/>
                </a:cubicBezTo>
                <a:cubicBezTo>
                  <a:pt x="217527" y="425800"/>
                  <a:pt x="75710" y="137404"/>
                  <a:pt x="34964" y="59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6661D0A8-AB3F-A8C9-B34D-972C214D50A2}"/>
              </a:ext>
            </a:extLst>
          </p:cNvPr>
          <p:cNvSpPr/>
          <p:nvPr/>
        </p:nvSpPr>
        <p:spPr>
          <a:xfrm>
            <a:off x="8157184" y="11576533"/>
            <a:ext cx="388626" cy="711428"/>
          </a:xfrm>
          <a:custGeom>
            <a:avLst/>
            <a:gdLst>
              <a:gd name="connsiteX0" fmla="*/ 2566 w 388626"/>
              <a:gd name="connsiteY0" fmla="*/ 2692 h 711428"/>
              <a:gd name="connsiteX1" fmla="*/ 377216 w 388626"/>
              <a:gd name="connsiteY1" fmla="*/ 685317 h 711428"/>
              <a:gd name="connsiteX2" fmla="*/ 285141 w 388626"/>
              <a:gd name="connsiteY2" fmla="*/ 558317 h 711428"/>
              <a:gd name="connsiteX3" fmla="*/ 215291 w 388626"/>
              <a:gd name="connsiteY3" fmla="*/ 450367 h 711428"/>
              <a:gd name="connsiteX4" fmla="*/ 2566 w 388626"/>
              <a:gd name="connsiteY4" fmla="*/ 2692 h 71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6" h="711428">
                <a:moveTo>
                  <a:pt x="2566" y="2692"/>
                </a:moveTo>
                <a:cubicBezTo>
                  <a:pt x="29554" y="41850"/>
                  <a:pt x="330120" y="592713"/>
                  <a:pt x="377216" y="685317"/>
                </a:cubicBezTo>
                <a:cubicBezTo>
                  <a:pt x="424312" y="777921"/>
                  <a:pt x="312129" y="597475"/>
                  <a:pt x="285141" y="558317"/>
                </a:cubicBezTo>
                <a:cubicBezTo>
                  <a:pt x="258154" y="519159"/>
                  <a:pt x="261328" y="537679"/>
                  <a:pt x="215291" y="450367"/>
                </a:cubicBezTo>
                <a:cubicBezTo>
                  <a:pt x="169254" y="363055"/>
                  <a:pt x="-24422" y="-36466"/>
                  <a:pt x="2566" y="2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A13844C1-8258-3BC9-34D5-33251F0FB300}"/>
              </a:ext>
            </a:extLst>
          </p:cNvPr>
          <p:cNvSpPr/>
          <p:nvPr/>
        </p:nvSpPr>
        <p:spPr>
          <a:xfrm>
            <a:off x="7971472" y="10624733"/>
            <a:ext cx="184416" cy="420460"/>
          </a:xfrm>
          <a:custGeom>
            <a:avLst/>
            <a:gdLst>
              <a:gd name="connsiteX0" fmla="*/ 953 w 184416"/>
              <a:gd name="connsiteY0" fmla="*/ 5167 h 420460"/>
              <a:gd name="connsiteX1" fmla="*/ 178753 w 184416"/>
              <a:gd name="connsiteY1" fmla="*/ 405217 h 420460"/>
              <a:gd name="connsiteX2" fmla="*/ 137478 w 184416"/>
              <a:gd name="connsiteY2" fmla="*/ 322667 h 420460"/>
              <a:gd name="connsiteX3" fmla="*/ 108903 w 184416"/>
              <a:gd name="connsiteY3" fmla="*/ 186142 h 420460"/>
              <a:gd name="connsiteX4" fmla="*/ 953 w 184416"/>
              <a:gd name="connsiteY4" fmla="*/ 5167 h 42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6" h="420460">
                <a:moveTo>
                  <a:pt x="953" y="5167"/>
                </a:moveTo>
                <a:cubicBezTo>
                  <a:pt x="12595" y="41679"/>
                  <a:pt x="155999" y="352300"/>
                  <a:pt x="178753" y="405217"/>
                </a:cubicBezTo>
                <a:cubicBezTo>
                  <a:pt x="201507" y="458134"/>
                  <a:pt x="149120" y="359179"/>
                  <a:pt x="137478" y="322667"/>
                </a:cubicBezTo>
                <a:cubicBezTo>
                  <a:pt x="125836" y="286155"/>
                  <a:pt x="130070" y="236413"/>
                  <a:pt x="108903" y="186142"/>
                </a:cubicBezTo>
                <a:cubicBezTo>
                  <a:pt x="87736" y="135871"/>
                  <a:pt x="-10689" y="-31345"/>
                  <a:pt x="953" y="5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58148B23-8401-4E4D-8B0E-D974ED8B764D}"/>
              </a:ext>
            </a:extLst>
          </p:cNvPr>
          <p:cNvSpPr/>
          <p:nvPr/>
        </p:nvSpPr>
        <p:spPr>
          <a:xfrm>
            <a:off x="8139329" y="10835662"/>
            <a:ext cx="1040320" cy="1433124"/>
          </a:xfrm>
          <a:custGeom>
            <a:avLst/>
            <a:gdLst>
              <a:gd name="connsiteX0" fmla="*/ 20421 w 1040320"/>
              <a:gd name="connsiteY0" fmla="*/ 32363 h 1433124"/>
              <a:gd name="connsiteX1" fmla="*/ 1017371 w 1040320"/>
              <a:gd name="connsiteY1" fmla="*/ 1413488 h 1433124"/>
              <a:gd name="connsiteX2" fmla="*/ 696696 w 1040320"/>
              <a:gd name="connsiteY2" fmla="*/ 819763 h 1433124"/>
              <a:gd name="connsiteX3" fmla="*/ 420471 w 1040320"/>
              <a:gd name="connsiteY3" fmla="*/ 445113 h 1433124"/>
              <a:gd name="connsiteX4" fmla="*/ 826871 w 1040320"/>
              <a:gd name="connsiteY4" fmla="*/ 1102338 h 1433124"/>
              <a:gd name="connsiteX5" fmla="*/ 382371 w 1040320"/>
              <a:gd name="connsiteY5" fmla="*/ 489563 h 1433124"/>
              <a:gd name="connsiteX6" fmla="*/ 20421 w 1040320"/>
              <a:gd name="connsiteY6" fmla="*/ 32363 h 143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320" h="1433124">
                <a:moveTo>
                  <a:pt x="20421" y="32363"/>
                </a:moveTo>
                <a:cubicBezTo>
                  <a:pt x="126254" y="186350"/>
                  <a:pt x="904659" y="1282255"/>
                  <a:pt x="1017371" y="1413488"/>
                </a:cubicBezTo>
                <a:cubicBezTo>
                  <a:pt x="1130084" y="1544721"/>
                  <a:pt x="796179" y="981159"/>
                  <a:pt x="696696" y="819763"/>
                </a:cubicBezTo>
                <a:cubicBezTo>
                  <a:pt x="597213" y="658367"/>
                  <a:pt x="398775" y="398017"/>
                  <a:pt x="420471" y="445113"/>
                </a:cubicBezTo>
                <a:cubicBezTo>
                  <a:pt x="442167" y="492209"/>
                  <a:pt x="833221" y="1094930"/>
                  <a:pt x="826871" y="1102338"/>
                </a:cubicBezTo>
                <a:cubicBezTo>
                  <a:pt x="820521" y="1109746"/>
                  <a:pt x="516779" y="664717"/>
                  <a:pt x="382371" y="489563"/>
                </a:cubicBezTo>
                <a:cubicBezTo>
                  <a:pt x="247963" y="314409"/>
                  <a:pt x="-85412" y="-121624"/>
                  <a:pt x="20421" y="32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B9F12EA4-C2D0-E253-A186-71CF3B5DE5E3}"/>
              </a:ext>
            </a:extLst>
          </p:cNvPr>
          <p:cNvSpPr/>
          <p:nvPr/>
        </p:nvSpPr>
        <p:spPr>
          <a:xfrm>
            <a:off x="7062224" y="10078905"/>
            <a:ext cx="657517" cy="1457541"/>
          </a:xfrm>
          <a:custGeom>
            <a:avLst/>
            <a:gdLst>
              <a:gd name="connsiteX0" fmla="*/ 5326 w 657517"/>
              <a:gd name="connsiteY0" fmla="*/ 14420 h 1457541"/>
              <a:gd name="connsiteX1" fmla="*/ 627626 w 657517"/>
              <a:gd name="connsiteY1" fmla="*/ 1373320 h 1457541"/>
              <a:gd name="connsiteX2" fmla="*/ 516501 w 657517"/>
              <a:gd name="connsiteY2" fmla="*/ 1176470 h 1457541"/>
              <a:gd name="connsiteX3" fmla="*/ 145026 w 657517"/>
              <a:gd name="connsiteY3" fmla="*/ 62045 h 1457541"/>
              <a:gd name="connsiteX4" fmla="*/ 316476 w 657517"/>
              <a:gd name="connsiteY4" fmla="*/ 624020 h 1457541"/>
              <a:gd name="connsiteX5" fmla="*/ 5326 w 657517"/>
              <a:gd name="connsiteY5" fmla="*/ 14420 h 145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517" h="1457541">
                <a:moveTo>
                  <a:pt x="5326" y="14420"/>
                </a:moveTo>
                <a:cubicBezTo>
                  <a:pt x="57184" y="139303"/>
                  <a:pt x="542430" y="1179645"/>
                  <a:pt x="627626" y="1373320"/>
                </a:cubicBezTo>
                <a:cubicBezTo>
                  <a:pt x="712822" y="1566995"/>
                  <a:pt x="596934" y="1395016"/>
                  <a:pt x="516501" y="1176470"/>
                </a:cubicBezTo>
                <a:cubicBezTo>
                  <a:pt x="436068" y="957924"/>
                  <a:pt x="178363" y="154120"/>
                  <a:pt x="145026" y="62045"/>
                </a:cubicBezTo>
                <a:cubicBezTo>
                  <a:pt x="111689" y="-30030"/>
                  <a:pt x="336055" y="631428"/>
                  <a:pt x="316476" y="624020"/>
                </a:cubicBezTo>
                <a:cubicBezTo>
                  <a:pt x="296897" y="616612"/>
                  <a:pt x="-46532" y="-110463"/>
                  <a:pt x="5326" y="14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82AF858A-38BB-7F11-FE15-EE80C22B671D}"/>
              </a:ext>
            </a:extLst>
          </p:cNvPr>
          <p:cNvSpPr/>
          <p:nvPr/>
        </p:nvSpPr>
        <p:spPr>
          <a:xfrm>
            <a:off x="7539920" y="11195918"/>
            <a:ext cx="284276" cy="1181541"/>
          </a:xfrm>
          <a:custGeom>
            <a:avLst/>
            <a:gdLst>
              <a:gd name="connsiteX0" fmla="*/ 51505 w 284276"/>
              <a:gd name="connsiteY0" fmla="*/ 8657 h 1181541"/>
              <a:gd name="connsiteX1" fmla="*/ 273755 w 284276"/>
              <a:gd name="connsiteY1" fmla="*/ 1119907 h 1181541"/>
              <a:gd name="connsiteX2" fmla="*/ 222955 w 284276"/>
              <a:gd name="connsiteY2" fmla="*/ 945282 h 1181541"/>
              <a:gd name="connsiteX3" fmla="*/ 705 w 284276"/>
              <a:gd name="connsiteY3" fmla="*/ 161057 h 1181541"/>
              <a:gd name="connsiteX4" fmla="*/ 149930 w 284276"/>
              <a:gd name="connsiteY4" fmla="*/ 580157 h 1181541"/>
              <a:gd name="connsiteX5" fmla="*/ 51505 w 284276"/>
              <a:gd name="connsiteY5" fmla="*/ 8657 h 118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276" h="1181541">
                <a:moveTo>
                  <a:pt x="51505" y="8657"/>
                </a:moveTo>
                <a:cubicBezTo>
                  <a:pt x="72142" y="98615"/>
                  <a:pt x="245180" y="963803"/>
                  <a:pt x="273755" y="1119907"/>
                </a:cubicBezTo>
                <a:cubicBezTo>
                  <a:pt x="302330" y="1276011"/>
                  <a:pt x="268463" y="1105090"/>
                  <a:pt x="222955" y="945282"/>
                </a:cubicBezTo>
                <a:cubicBezTo>
                  <a:pt x="177447" y="785474"/>
                  <a:pt x="12876" y="221911"/>
                  <a:pt x="705" y="161057"/>
                </a:cubicBezTo>
                <a:cubicBezTo>
                  <a:pt x="-11466" y="100203"/>
                  <a:pt x="137759" y="601324"/>
                  <a:pt x="149930" y="580157"/>
                </a:cubicBezTo>
                <a:cubicBezTo>
                  <a:pt x="162101" y="558990"/>
                  <a:pt x="30868" y="-81301"/>
                  <a:pt x="51505" y="8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DF1749D2-ED31-3D36-9A7F-4B90231DC2D1}"/>
              </a:ext>
            </a:extLst>
          </p:cNvPr>
          <p:cNvSpPr/>
          <p:nvPr/>
        </p:nvSpPr>
        <p:spPr>
          <a:xfrm>
            <a:off x="7882174" y="11525143"/>
            <a:ext cx="348911" cy="700354"/>
          </a:xfrm>
          <a:custGeom>
            <a:avLst/>
            <a:gdLst>
              <a:gd name="connsiteX0" fmla="*/ 185501 w 348911"/>
              <a:gd name="connsiteY0" fmla="*/ 107 h 700354"/>
              <a:gd name="connsiteX1" fmla="*/ 296626 w 348911"/>
              <a:gd name="connsiteY1" fmla="*/ 200132 h 700354"/>
              <a:gd name="connsiteX2" fmla="*/ 252176 w 348911"/>
              <a:gd name="connsiteY2" fmla="*/ 298557 h 700354"/>
              <a:gd name="connsiteX3" fmla="*/ 134701 w 348911"/>
              <a:gd name="connsiteY3" fmla="*/ 495407 h 700354"/>
              <a:gd name="connsiteX4" fmla="*/ 191851 w 348911"/>
              <a:gd name="connsiteY4" fmla="*/ 422382 h 700354"/>
              <a:gd name="connsiteX5" fmla="*/ 1351 w 348911"/>
              <a:gd name="connsiteY5" fmla="*/ 698607 h 700354"/>
              <a:gd name="connsiteX6" fmla="*/ 118826 w 348911"/>
              <a:gd name="connsiteY6" fmla="*/ 527157 h 700354"/>
              <a:gd name="connsiteX7" fmla="*/ 344251 w 348911"/>
              <a:gd name="connsiteY7" fmla="*/ 269982 h 700354"/>
              <a:gd name="connsiteX8" fmla="*/ 274401 w 348911"/>
              <a:gd name="connsiteY8" fmla="*/ 314432 h 700354"/>
              <a:gd name="connsiteX9" fmla="*/ 312501 w 348911"/>
              <a:gd name="connsiteY9" fmla="*/ 228707 h 700354"/>
              <a:gd name="connsiteX10" fmla="*/ 185501 w 348911"/>
              <a:gd name="connsiteY10" fmla="*/ 107 h 70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911" h="700354">
                <a:moveTo>
                  <a:pt x="185501" y="107"/>
                </a:moveTo>
                <a:cubicBezTo>
                  <a:pt x="182855" y="-4655"/>
                  <a:pt x="285514" y="150390"/>
                  <a:pt x="296626" y="200132"/>
                </a:cubicBezTo>
                <a:cubicBezTo>
                  <a:pt x="307738" y="249874"/>
                  <a:pt x="279163" y="249345"/>
                  <a:pt x="252176" y="298557"/>
                </a:cubicBezTo>
                <a:cubicBezTo>
                  <a:pt x="225189" y="347769"/>
                  <a:pt x="144755" y="474769"/>
                  <a:pt x="134701" y="495407"/>
                </a:cubicBezTo>
                <a:cubicBezTo>
                  <a:pt x="124647" y="516045"/>
                  <a:pt x="214076" y="388515"/>
                  <a:pt x="191851" y="422382"/>
                </a:cubicBezTo>
                <a:cubicBezTo>
                  <a:pt x="169626" y="456249"/>
                  <a:pt x="13522" y="681145"/>
                  <a:pt x="1351" y="698607"/>
                </a:cubicBezTo>
                <a:cubicBezTo>
                  <a:pt x="-10820" y="716069"/>
                  <a:pt x="61676" y="598594"/>
                  <a:pt x="118826" y="527157"/>
                </a:cubicBezTo>
                <a:cubicBezTo>
                  <a:pt x="175976" y="455720"/>
                  <a:pt x="318322" y="305436"/>
                  <a:pt x="344251" y="269982"/>
                </a:cubicBezTo>
                <a:cubicBezTo>
                  <a:pt x="370180" y="234528"/>
                  <a:pt x="279693" y="321311"/>
                  <a:pt x="274401" y="314432"/>
                </a:cubicBezTo>
                <a:cubicBezTo>
                  <a:pt x="269109" y="307553"/>
                  <a:pt x="325730" y="280036"/>
                  <a:pt x="312501" y="228707"/>
                </a:cubicBezTo>
                <a:cubicBezTo>
                  <a:pt x="299272" y="177378"/>
                  <a:pt x="188147" y="4869"/>
                  <a:pt x="185501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ED077456-E54F-401B-79A4-DC206CDD980D}"/>
              </a:ext>
            </a:extLst>
          </p:cNvPr>
          <p:cNvSpPr/>
          <p:nvPr/>
        </p:nvSpPr>
        <p:spPr>
          <a:xfrm>
            <a:off x="7984631" y="11807776"/>
            <a:ext cx="292607" cy="482580"/>
          </a:xfrm>
          <a:custGeom>
            <a:avLst/>
            <a:gdLst>
              <a:gd name="connsiteX0" fmla="*/ 289419 w 292607"/>
              <a:gd name="connsiteY0" fmla="*/ 49 h 482580"/>
              <a:gd name="connsiteX1" fmla="*/ 200519 w 292607"/>
              <a:gd name="connsiteY1" fmla="*/ 174674 h 482580"/>
              <a:gd name="connsiteX2" fmla="*/ 3669 w 292607"/>
              <a:gd name="connsiteY2" fmla="*/ 476299 h 482580"/>
              <a:gd name="connsiteX3" fmla="*/ 86219 w 292607"/>
              <a:gd name="connsiteY3" fmla="*/ 361999 h 482580"/>
              <a:gd name="connsiteX4" fmla="*/ 257669 w 292607"/>
              <a:gd name="connsiteY4" fmla="*/ 158799 h 482580"/>
              <a:gd name="connsiteX5" fmla="*/ 289419 w 292607"/>
              <a:gd name="connsiteY5" fmla="*/ 49 h 4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607" h="482580">
                <a:moveTo>
                  <a:pt x="289419" y="49"/>
                </a:moveTo>
                <a:cubicBezTo>
                  <a:pt x="279894" y="2695"/>
                  <a:pt x="248144" y="95299"/>
                  <a:pt x="200519" y="174674"/>
                </a:cubicBezTo>
                <a:cubicBezTo>
                  <a:pt x="152894" y="254049"/>
                  <a:pt x="22719" y="445078"/>
                  <a:pt x="3669" y="476299"/>
                </a:cubicBezTo>
                <a:cubicBezTo>
                  <a:pt x="-15381" y="507520"/>
                  <a:pt x="43886" y="414916"/>
                  <a:pt x="86219" y="361999"/>
                </a:cubicBezTo>
                <a:cubicBezTo>
                  <a:pt x="128552" y="309082"/>
                  <a:pt x="228565" y="217007"/>
                  <a:pt x="257669" y="158799"/>
                </a:cubicBezTo>
                <a:cubicBezTo>
                  <a:pt x="286773" y="100591"/>
                  <a:pt x="298944" y="-2597"/>
                  <a:pt x="28941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DE7A1C9-7FA2-1C56-FEDB-0F3A6DE2D6F9}"/>
              </a:ext>
            </a:extLst>
          </p:cNvPr>
          <p:cNvSpPr/>
          <p:nvPr/>
        </p:nvSpPr>
        <p:spPr>
          <a:xfrm>
            <a:off x="8130539" y="11747363"/>
            <a:ext cx="217536" cy="497840"/>
          </a:xfrm>
          <a:custGeom>
            <a:avLst/>
            <a:gdLst>
              <a:gd name="connsiteX0" fmla="*/ 159386 w 217536"/>
              <a:gd name="connsiteY0" fmla="*/ 137 h 497840"/>
              <a:gd name="connsiteX1" fmla="*/ 168911 w 217536"/>
              <a:gd name="connsiteY1" fmla="*/ 190637 h 497840"/>
              <a:gd name="connsiteX2" fmla="*/ 127636 w 217536"/>
              <a:gd name="connsiteY2" fmla="*/ 279537 h 497840"/>
              <a:gd name="connsiteX3" fmla="*/ 3811 w 217536"/>
              <a:gd name="connsiteY3" fmla="*/ 492262 h 497840"/>
              <a:gd name="connsiteX4" fmla="*/ 48261 w 217536"/>
              <a:gd name="connsiteY4" fmla="*/ 419237 h 497840"/>
              <a:gd name="connsiteX5" fmla="*/ 213361 w 217536"/>
              <a:gd name="connsiteY5" fmla="*/ 241437 h 497840"/>
              <a:gd name="connsiteX6" fmla="*/ 168911 w 217536"/>
              <a:gd name="connsiteY6" fmla="*/ 276362 h 497840"/>
              <a:gd name="connsiteX7" fmla="*/ 178436 w 217536"/>
              <a:gd name="connsiteY7" fmla="*/ 222387 h 497840"/>
              <a:gd name="connsiteX8" fmla="*/ 159386 w 217536"/>
              <a:gd name="connsiteY8" fmla="*/ 137 h 49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536" h="497840">
                <a:moveTo>
                  <a:pt x="159386" y="137"/>
                </a:moveTo>
                <a:cubicBezTo>
                  <a:pt x="157799" y="-5155"/>
                  <a:pt x="174203" y="144070"/>
                  <a:pt x="168911" y="190637"/>
                </a:cubicBezTo>
                <a:cubicBezTo>
                  <a:pt x="163619" y="237204"/>
                  <a:pt x="155153" y="229266"/>
                  <a:pt x="127636" y="279537"/>
                </a:cubicBezTo>
                <a:cubicBezTo>
                  <a:pt x="100119" y="329808"/>
                  <a:pt x="17040" y="468979"/>
                  <a:pt x="3811" y="492262"/>
                </a:cubicBezTo>
                <a:cubicBezTo>
                  <a:pt x="-9418" y="515545"/>
                  <a:pt x="13336" y="461041"/>
                  <a:pt x="48261" y="419237"/>
                </a:cubicBezTo>
                <a:cubicBezTo>
                  <a:pt x="83186" y="377433"/>
                  <a:pt x="193253" y="265249"/>
                  <a:pt x="213361" y="241437"/>
                </a:cubicBezTo>
                <a:cubicBezTo>
                  <a:pt x="233469" y="217625"/>
                  <a:pt x="174732" y="279537"/>
                  <a:pt x="168911" y="276362"/>
                </a:cubicBezTo>
                <a:cubicBezTo>
                  <a:pt x="163090" y="273187"/>
                  <a:pt x="177378" y="264720"/>
                  <a:pt x="178436" y="222387"/>
                </a:cubicBezTo>
                <a:cubicBezTo>
                  <a:pt x="179494" y="180054"/>
                  <a:pt x="160973" y="5429"/>
                  <a:pt x="159386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246348CE-BFF8-BBB1-BE88-488BFFBF58AE}"/>
              </a:ext>
            </a:extLst>
          </p:cNvPr>
          <p:cNvSpPr/>
          <p:nvPr/>
        </p:nvSpPr>
        <p:spPr>
          <a:xfrm>
            <a:off x="8223086" y="11928249"/>
            <a:ext cx="184376" cy="302030"/>
          </a:xfrm>
          <a:custGeom>
            <a:avLst/>
            <a:gdLst>
              <a:gd name="connsiteX0" fmla="*/ 152564 w 184376"/>
              <a:gd name="connsiteY0" fmla="*/ 226 h 302030"/>
              <a:gd name="connsiteX1" fmla="*/ 158914 w 184376"/>
              <a:gd name="connsiteY1" fmla="*/ 133576 h 302030"/>
              <a:gd name="connsiteX2" fmla="*/ 164 w 184376"/>
              <a:gd name="connsiteY2" fmla="*/ 301851 h 302030"/>
              <a:gd name="connsiteX3" fmla="*/ 127164 w 184376"/>
              <a:gd name="connsiteY3" fmla="*/ 168501 h 302030"/>
              <a:gd name="connsiteX4" fmla="*/ 47789 w 184376"/>
              <a:gd name="connsiteY4" fmla="*/ 292326 h 302030"/>
              <a:gd name="connsiteX5" fmla="*/ 158914 w 184376"/>
              <a:gd name="connsiteY5" fmla="*/ 139926 h 302030"/>
              <a:gd name="connsiteX6" fmla="*/ 184314 w 184376"/>
              <a:gd name="connsiteY6" fmla="*/ 101826 h 302030"/>
              <a:gd name="connsiteX7" fmla="*/ 152564 w 184376"/>
              <a:gd name="connsiteY7" fmla="*/ 226 h 30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376" h="302030">
                <a:moveTo>
                  <a:pt x="152564" y="226"/>
                </a:moveTo>
                <a:cubicBezTo>
                  <a:pt x="148331" y="5518"/>
                  <a:pt x="184314" y="83305"/>
                  <a:pt x="158914" y="133576"/>
                </a:cubicBezTo>
                <a:cubicBezTo>
                  <a:pt x="133514" y="183847"/>
                  <a:pt x="5456" y="296030"/>
                  <a:pt x="164" y="301851"/>
                </a:cubicBezTo>
                <a:cubicBezTo>
                  <a:pt x="-5128" y="307672"/>
                  <a:pt x="119226" y="170089"/>
                  <a:pt x="127164" y="168501"/>
                </a:cubicBezTo>
                <a:cubicBezTo>
                  <a:pt x="135102" y="166913"/>
                  <a:pt x="42497" y="297089"/>
                  <a:pt x="47789" y="292326"/>
                </a:cubicBezTo>
                <a:cubicBezTo>
                  <a:pt x="53081" y="287564"/>
                  <a:pt x="136160" y="171676"/>
                  <a:pt x="158914" y="139926"/>
                </a:cubicBezTo>
                <a:cubicBezTo>
                  <a:pt x="181668" y="108176"/>
                  <a:pt x="182727" y="119818"/>
                  <a:pt x="184314" y="101826"/>
                </a:cubicBezTo>
                <a:cubicBezTo>
                  <a:pt x="185902" y="83834"/>
                  <a:pt x="156797" y="-5066"/>
                  <a:pt x="152564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7BBFEFC0-5ED4-7D70-9C95-9AD11AEE5515}"/>
              </a:ext>
            </a:extLst>
          </p:cNvPr>
          <p:cNvSpPr/>
          <p:nvPr/>
        </p:nvSpPr>
        <p:spPr>
          <a:xfrm>
            <a:off x="8356155" y="11915450"/>
            <a:ext cx="126619" cy="337235"/>
          </a:xfrm>
          <a:custGeom>
            <a:avLst/>
            <a:gdLst>
              <a:gd name="connsiteX0" fmla="*/ 38545 w 126619"/>
              <a:gd name="connsiteY0" fmla="*/ 325 h 337235"/>
              <a:gd name="connsiteX1" fmla="*/ 63945 w 126619"/>
              <a:gd name="connsiteY1" fmla="*/ 187650 h 337235"/>
              <a:gd name="connsiteX2" fmla="*/ 445 w 126619"/>
              <a:gd name="connsiteY2" fmla="*/ 336875 h 337235"/>
              <a:gd name="connsiteX3" fmla="*/ 102045 w 126619"/>
              <a:gd name="connsiteY3" fmla="*/ 228925 h 337235"/>
              <a:gd name="connsiteX4" fmla="*/ 124270 w 126619"/>
              <a:gd name="connsiteY4" fmla="*/ 209875 h 337235"/>
              <a:gd name="connsiteX5" fmla="*/ 60770 w 126619"/>
              <a:gd name="connsiteY5" fmla="*/ 235275 h 337235"/>
              <a:gd name="connsiteX6" fmla="*/ 38545 w 126619"/>
              <a:gd name="connsiteY6" fmla="*/ 325 h 3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619" h="337235">
                <a:moveTo>
                  <a:pt x="38545" y="325"/>
                </a:moveTo>
                <a:cubicBezTo>
                  <a:pt x="39074" y="-7613"/>
                  <a:pt x="70295" y="131558"/>
                  <a:pt x="63945" y="187650"/>
                </a:cubicBezTo>
                <a:cubicBezTo>
                  <a:pt x="57595" y="243742"/>
                  <a:pt x="-5905" y="329996"/>
                  <a:pt x="445" y="336875"/>
                </a:cubicBezTo>
                <a:cubicBezTo>
                  <a:pt x="6795" y="343754"/>
                  <a:pt x="81408" y="250092"/>
                  <a:pt x="102045" y="228925"/>
                </a:cubicBezTo>
                <a:cubicBezTo>
                  <a:pt x="122683" y="207758"/>
                  <a:pt x="131149" y="208817"/>
                  <a:pt x="124270" y="209875"/>
                </a:cubicBezTo>
                <a:cubicBezTo>
                  <a:pt x="117391" y="210933"/>
                  <a:pt x="70295" y="265437"/>
                  <a:pt x="60770" y="235275"/>
                </a:cubicBezTo>
                <a:cubicBezTo>
                  <a:pt x="51245" y="205113"/>
                  <a:pt x="38016" y="8263"/>
                  <a:pt x="38545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7A6AF113-5FEB-79F6-B675-9714D48D948A}"/>
              </a:ext>
            </a:extLst>
          </p:cNvPr>
          <p:cNvSpPr/>
          <p:nvPr/>
        </p:nvSpPr>
        <p:spPr>
          <a:xfrm>
            <a:off x="7981466" y="11863949"/>
            <a:ext cx="249048" cy="364407"/>
          </a:xfrm>
          <a:custGeom>
            <a:avLst/>
            <a:gdLst>
              <a:gd name="connsiteX0" fmla="*/ 244959 w 249048"/>
              <a:gd name="connsiteY0" fmla="*/ 4201 h 364407"/>
              <a:gd name="connsiteX1" fmla="*/ 484 w 249048"/>
              <a:gd name="connsiteY1" fmla="*/ 362976 h 364407"/>
              <a:gd name="connsiteX2" fmla="*/ 181459 w 249048"/>
              <a:gd name="connsiteY2" fmla="*/ 131201 h 364407"/>
              <a:gd name="connsiteX3" fmla="*/ 152884 w 249048"/>
              <a:gd name="connsiteY3" fmla="*/ 166126 h 364407"/>
              <a:gd name="connsiteX4" fmla="*/ 244959 w 249048"/>
              <a:gd name="connsiteY4" fmla="*/ 4201 h 36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48" h="364407">
                <a:moveTo>
                  <a:pt x="244959" y="4201"/>
                </a:moveTo>
                <a:cubicBezTo>
                  <a:pt x="219559" y="37009"/>
                  <a:pt x="11067" y="341809"/>
                  <a:pt x="484" y="362976"/>
                </a:cubicBezTo>
                <a:cubicBezTo>
                  <a:pt x="-10099" y="384143"/>
                  <a:pt x="156059" y="164009"/>
                  <a:pt x="181459" y="131201"/>
                </a:cubicBezTo>
                <a:cubicBezTo>
                  <a:pt x="206859" y="98393"/>
                  <a:pt x="135951" y="191526"/>
                  <a:pt x="152884" y="166126"/>
                </a:cubicBezTo>
                <a:cubicBezTo>
                  <a:pt x="169817" y="140726"/>
                  <a:pt x="270359" y="-28607"/>
                  <a:pt x="244959" y="4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B04C28CB-00C9-D53F-1A73-76CD785758F9}"/>
              </a:ext>
            </a:extLst>
          </p:cNvPr>
          <p:cNvSpPr/>
          <p:nvPr/>
        </p:nvSpPr>
        <p:spPr>
          <a:xfrm>
            <a:off x="8086600" y="11045460"/>
            <a:ext cx="518609" cy="1242091"/>
          </a:xfrm>
          <a:custGeom>
            <a:avLst/>
            <a:gdLst>
              <a:gd name="connsiteX0" fmla="*/ 9650 w 518609"/>
              <a:gd name="connsiteY0" fmla="*/ 32115 h 1242091"/>
              <a:gd name="connsiteX1" fmla="*/ 336675 w 518609"/>
              <a:gd name="connsiteY1" fmla="*/ 873490 h 1242091"/>
              <a:gd name="connsiteX2" fmla="*/ 298575 w 518609"/>
              <a:gd name="connsiteY2" fmla="*/ 787765 h 1242091"/>
              <a:gd name="connsiteX3" fmla="*/ 511300 w 518609"/>
              <a:gd name="connsiteY3" fmla="*/ 1229090 h 1242091"/>
              <a:gd name="connsiteX4" fmla="*/ 473200 w 518609"/>
              <a:gd name="connsiteY4" fmla="*/ 1133840 h 1242091"/>
              <a:gd name="connsiteX5" fmla="*/ 311275 w 518609"/>
              <a:gd name="connsiteY5" fmla="*/ 721090 h 1242091"/>
              <a:gd name="connsiteX6" fmla="*/ 225550 w 518609"/>
              <a:gd name="connsiteY6" fmla="*/ 489315 h 1242091"/>
              <a:gd name="connsiteX7" fmla="*/ 273175 w 518609"/>
              <a:gd name="connsiteY7" fmla="*/ 676640 h 1242091"/>
              <a:gd name="connsiteX8" fmla="*/ 101725 w 518609"/>
              <a:gd name="connsiteY8" fmla="*/ 219440 h 1242091"/>
              <a:gd name="connsiteX9" fmla="*/ 9650 w 518609"/>
              <a:gd name="connsiteY9" fmla="*/ 32115 h 124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8609" h="1242091">
                <a:moveTo>
                  <a:pt x="9650" y="32115"/>
                </a:moveTo>
                <a:cubicBezTo>
                  <a:pt x="48808" y="141123"/>
                  <a:pt x="288521" y="747548"/>
                  <a:pt x="336675" y="873490"/>
                </a:cubicBezTo>
                <a:cubicBezTo>
                  <a:pt x="384829" y="999432"/>
                  <a:pt x="269471" y="728498"/>
                  <a:pt x="298575" y="787765"/>
                </a:cubicBezTo>
                <a:cubicBezTo>
                  <a:pt x="327679" y="847032"/>
                  <a:pt x="482196" y="1171411"/>
                  <a:pt x="511300" y="1229090"/>
                </a:cubicBezTo>
                <a:cubicBezTo>
                  <a:pt x="540404" y="1286769"/>
                  <a:pt x="473200" y="1133840"/>
                  <a:pt x="473200" y="1133840"/>
                </a:cubicBezTo>
                <a:cubicBezTo>
                  <a:pt x="439863" y="1049173"/>
                  <a:pt x="352550" y="828511"/>
                  <a:pt x="311275" y="721090"/>
                </a:cubicBezTo>
                <a:cubicBezTo>
                  <a:pt x="270000" y="613669"/>
                  <a:pt x="231900" y="496723"/>
                  <a:pt x="225550" y="489315"/>
                </a:cubicBezTo>
                <a:cubicBezTo>
                  <a:pt x="219200" y="481907"/>
                  <a:pt x="293812" y="721619"/>
                  <a:pt x="273175" y="676640"/>
                </a:cubicBezTo>
                <a:cubicBezTo>
                  <a:pt x="252538" y="631661"/>
                  <a:pt x="143000" y="320511"/>
                  <a:pt x="101725" y="219440"/>
                </a:cubicBezTo>
                <a:cubicBezTo>
                  <a:pt x="60450" y="118369"/>
                  <a:pt x="-29508" y="-76893"/>
                  <a:pt x="9650" y="32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78C1CBFD-AD80-1A8F-BECF-B8B5339B1B2C}"/>
              </a:ext>
            </a:extLst>
          </p:cNvPr>
          <p:cNvSpPr/>
          <p:nvPr/>
        </p:nvSpPr>
        <p:spPr>
          <a:xfrm>
            <a:off x="3122159" y="6685942"/>
            <a:ext cx="867848" cy="1090839"/>
          </a:xfrm>
          <a:custGeom>
            <a:avLst/>
            <a:gdLst>
              <a:gd name="connsiteX0" fmla="*/ 557743 w 867848"/>
              <a:gd name="connsiteY0" fmla="*/ 4790 h 1090839"/>
              <a:gd name="connsiteX1" fmla="*/ 167451 w 867848"/>
              <a:gd name="connsiteY1" fmla="*/ 963795 h 1090839"/>
              <a:gd name="connsiteX2" fmla="*/ 401626 w 867848"/>
              <a:gd name="connsiteY2" fmla="*/ 751921 h 1090839"/>
              <a:gd name="connsiteX3" fmla="*/ 182 w 867848"/>
              <a:gd name="connsiteY3" fmla="*/ 1086458 h 1090839"/>
              <a:gd name="connsiteX4" fmla="*/ 357021 w 867848"/>
              <a:gd name="connsiteY4" fmla="*/ 941492 h 1090839"/>
              <a:gd name="connsiteX5" fmla="*/ 858826 w 867848"/>
              <a:gd name="connsiteY5" fmla="*/ 919190 h 1090839"/>
              <a:gd name="connsiteX6" fmla="*/ 669256 w 867848"/>
              <a:gd name="connsiteY6" fmla="*/ 606956 h 1090839"/>
              <a:gd name="connsiteX7" fmla="*/ 557743 w 867848"/>
              <a:gd name="connsiteY7" fmla="*/ 4790 h 109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7848" h="1090839">
                <a:moveTo>
                  <a:pt x="557743" y="4790"/>
                </a:moveTo>
                <a:cubicBezTo>
                  <a:pt x="474109" y="64263"/>
                  <a:pt x="193470" y="839273"/>
                  <a:pt x="167451" y="963795"/>
                </a:cubicBezTo>
                <a:cubicBezTo>
                  <a:pt x="141431" y="1088317"/>
                  <a:pt x="429504" y="731477"/>
                  <a:pt x="401626" y="751921"/>
                </a:cubicBezTo>
                <a:cubicBezTo>
                  <a:pt x="373748" y="772365"/>
                  <a:pt x="7616" y="1054863"/>
                  <a:pt x="182" y="1086458"/>
                </a:cubicBezTo>
                <a:cubicBezTo>
                  <a:pt x="-7252" y="1118053"/>
                  <a:pt x="213914" y="969370"/>
                  <a:pt x="357021" y="941492"/>
                </a:cubicBezTo>
                <a:cubicBezTo>
                  <a:pt x="500128" y="913614"/>
                  <a:pt x="806787" y="974946"/>
                  <a:pt x="858826" y="919190"/>
                </a:cubicBezTo>
                <a:cubicBezTo>
                  <a:pt x="910865" y="863434"/>
                  <a:pt x="723154" y="757498"/>
                  <a:pt x="669256" y="606956"/>
                </a:cubicBezTo>
                <a:cubicBezTo>
                  <a:pt x="615359" y="456415"/>
                  <a:pt x="641377" y="-54683"/>
                  <a:pt x="557743" y="4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BD283D25-B250-F2C9-EE2D-1C746F7EB430}"/>
              </a:ext>
            </a:extLst>
          </p:cNvPr>
          <p:cNvSpPr/>
          <p:nvPr/>
        </p:nvSpPr>
        <p:spPr>
          <a:xfrm>
            <a:off x="3813484" y="7426712"/>
            <a:ext cx="3222936" cy="513279"/>
          </a:xfrm>
          <a:custGeom>
            <a:avLst/>
            <a:gdLst>
              <a:gd name="connsiteX0" fmla="*/ 3222936 w 3222936"/>
              <a:gd name="connsiteY0" fmla="*/ 0 h 513279"/>
              <a:gd name="connsiteX1" fmla="*/ 1750975 w 3222936"/>
              <a:gd name="connsiteY1" fmla="*/ 490654 h 513279"/>
              <a:gd name="connsiteX2" fmla="*/ 2118965 w 3222936"/>
              <a:gd name="connsiteY2" fmla="*/ 434898 h 513279"/>
              <a:gd name="connsiteX3" fmla="*/ 1762126 w 3222936"/>
              <a:gd name="connsiteY3" fmla="*/ 468351 h 513279"/>
              <a:gd name="connsiteX4" fmla="*/ 1271472 w 3222936"/>
              <a:gd name="connsiteY4" fmla="*/ 401444 h 513279"/>
              <a:gd name="connsiteX5" fmla="*/ 233 w 3222936"/>
              <a:gd name="connsiteY5" fmla="*/ 33454 h 513279"/>
              <a:gd name="connsiteX6" fmla="*/ 1171111 w 3222936"/>
              <a:gd name="connsiteY6" fmla="*/ 267629 h 513279"/>
              <a:gd name="connsiteX7" fmla="*/ 1795579 w 3222936"/>
              <a:gd name="connsiteY7" fmla="*/ 379142 h 513279"/>
              <a:gd name="connsiteX8" fmla="*/ 1606009 w 3222936"/>
              <a:gd name="connsiteY8" fmla="*/ 278781 h 513279"/>
              <a:gd name="connsiteX9" fmla="*/ 2141267 w 3222936"/>
              <a:gd name="connsiteY9" fmla="*/ 234176 h 513279"/>
              <a:gd name="connsiteX10" fmla="*/ 1851336 w 3222936"/>
              <a:gd name="connsiteY10" fmla="*/ 144966 h 513279"/>
              <a:gd name="connsiteX11" fmla="*/ 2241628 w 3222936"/>
              <a:gd name="connsiteY11" fmla="*/ 122664 h 513279"/>
              <a:gd name="connsiteX12" fmla="*/ 3222936 w 3222936"/>
              <a:gd name="connsiteY12" fmla="*/ 0 h 51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2936" h="513279">
                <a:moveTo>
                  <a:pt x="3222936" y="0"/>
                </a:moveTo>
                <a:lnTo>
                  <a:pt x="1750975" y="490654"/>
                </a:lnTo>
                <a:cubicBezTo>
                  <a:pt x="1566980" y="563137"/>
                  <a:pt x="2117107" y="438615"/>
                  <a:pt x="2118965" y="434898"/>
                </a:cubicBezTo>
                <a:cubicBezTo>
                  <a:pt x="2120823" y="431181"/>
                  <a:pt x="1903375" y="473927"/>
                  <a:pt x="1762126" y="468351"/>
                </a:cubicBezTo>
                <a:cubicBezTo>
                  <a:pt x="1620877" y="462775"/>
                  <a:pt x="1565121" y="473927"/>
                  <a:pt x="1271472" y="401444"/>
                </a:cubicBezTo>
                <a:cubicBezTo>
                  <a:pt x="977823" y="328961"/>
                  <a:pt x="16960" y="55756"/>
                  <a:pt x="233" y="33454"/>
                </a:cubicBezTo>
                <a:cubicBezTo>
                  <a:pt x="-16494" y="11152"/>
                  <a:pt x="871887" y="210014"/>
                  <a:pt x="1171111" y="267629"/>
                </a:cubicBezTo>
                <a:cubicBezTo>
                  <a:pt x="1470335" y="325244"/>
                  <a:pt x="1723096" y="377283"/>
                  <a:pt x="1795579" y="379142"/>
                </a:cubicBezTo>
                <a:cubicBezTo>
                  <a:pt x="1868062" y="381001"/>
                  <a:pt x="1548394" y="302942"/>
                  <a:pt x="1606009" y="278781"/>
                </a:cubicBezTo>
                <a:cubicBezTo>
                  <a:pt x="1663624" y="254620"/>
                  <a:pt x="2100379" y="256478"/>
                  <a:pt x="2141267" y="234176"/>
                </a:cubicBezTo>
                <a:cubicBezTo>
                  <a:pt x="2182155" y="211874"/>
                  <a:pt x="1834609" y="163551"/>
                  <a:pt x="1851336" y="144966"/>
                </a:cubicBezTo>
                <a:cubicBezTo>
                  <a:pt x="1868063" y="126381"/>
                  <a:pt x="2241628" y="122664"/>
                  <a:pt x="2241628" y="122664"/>
                </a:cubicBezTo>
                <a:lnTo>
                  <a:pt x="32229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8C444F36-732E-61BE-97D0-E0FCE8B9FD6D}"/>
              </a:ext>
            </a:extLst>
          </p:cNvPr>
          <p:cNvSpPr/>
          <p:nvPr/>
        </p:nvSpPr>
        <p:spPr>
          <a:xfrm>
            <a:off x="5664781" y="7469569"/>
            <a:ext cx="1092984" cy="2700368"/>
          </a:xfrm>
          <a:custGeom>
            <a:avLst/>
            <a:gdLst>
              <a:gd name="connsiteX0" fmla="*/ 39 w 1092984"/>
              <a:gd name="connsiteY0" fmla="*/ 447797 h 2700368"/>
              <a:gd name="connsiteX1" fmla="*/ 334575 w 1092984"/>
              <a:gd name="connsiteY1" fmla="*/ 291680 h 2700368"/>
              <a:gd name="connsiteX2" fmla="*/ 490692 w 1092984"/>
              <a:gd name="connsiteY2" fmla="*/ 1016509 h 2700368"/>
              <a:gd name="connsiteX3" fmla="*/ 568751 w 1092984"/>
              <a:gd name="connsiteY3" fmla="*/ 760031 h 2700368"/>
              <a:gd name="connsiteX4" fmla="*/ 512995 w 1092984"/>
              <a:gd name="connsiteY4" fmla="*/ 1496011 h 2700368"/>
              <a:gd name="connsiteX5" fmla="*/ 546448 w 1092984"/>
              <a:gd name="connsiteY5" fmla="*/ 2031270 h 2700368"/>
              <a:gd name="connsiteX6" fmla="*/ 646809 w 1092984"/>
              <a:gd name="connsiteY6" fmla="*/ 1674431 h 2700368"/>
              <a:gd name="connsiteX7" fmla="*/ 1014799 w 1092984"/>
              <a:gd name="connsiteY7" fmla="*/ 2700343 h 2700368"/>
              <a:gd name="connsiteX8" fmla="*/ 702565 w 1092984"/>
              <a:gd name="connsiteY8" fmla="*/ 1640977 h 2700368"/>
              <a:gd name="connsiteX9" fmla="*/ 713717 w 1092984"/>
              <a:gd name="connsiteY9" fmla="*/ 782333 h 2700368"/>
              <a:gd name="connsiteX10" fmla="*/ 1092858 w 1092984"/>
              <a:gd name="connsiteY10" fmla="*/ 12899 h 2700368"/>
              <a:gd name="connsiteX11" fmla="*/ 669112 w 1092984"/>
              <a:gd name="connsiteY11" fmla="*/ 291680 h 2700368"/>
              <a:gd name="connsiteX12" fmla="*/ 356878 w 1092984"/>
              <a:gd name="connsiteY12" fmla="*/ 180168 h 2700368"/>
              <a:gd name="connsiteX13" fmla="*/ 39 w 1092984"/>
              <a:gd name="connsiteY13" fmla="*/ 447797 h 270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984" h="2700368">
                <a:moveTo>
                  <a:pt x="39" y="447797"/>
                </a:moveTo>
                <a:cubicBezTo>
                  <a:pt x="-3678" y="466382"/>
                  <a:pt x="252799" y="196895"/>
                  <a:pt x="334575" y="291680"/>
                </a:cubicBezTo>
                <a:cubicBezTo>
                  <a:pt x="416351" y="386465"/>
                  <a:pt x="451663" y="938451"/>
                  <a:pt x="490692" y="1016509"/>
                </a:cubicBezTo>
                <a:cubicBezTo>
                  <a:pt x="529721" y="1094567"/>
                  <a:pt x="565034" y="680114"/>
                  <a:pt x="568751" y="760031"/>
                </a:cubicBezTo>
                <a:cubicBezTo>
                  <a:pt x="572468" y="839948"/>
                  <a:pt x="516712" y="1284138"/>
                  <a:pt x="512995" y="1496011"/>
                </a:cubicBezTo>
                <a:cubicBezTo>
                  <a:pt x="509278" y="1707884"/>
                  <a:pt x="524146" y="2001533"/>
                  <a:pt x="546448" y="2031270"/>
                </a:cubicBezTo>
                <a:cubicBezTo>
                  <a:pt x="568750" y="2061007"/>
                  <a:pt x="568751" y="1562919"/>
                  <a:pt x="646809" y="1674431"/>
                </a:cubicBezTo>
                <a:cubicBezTo>
                  <a:pt x="724867" y="1785943"/>
                  <a:pt x="1005506" y="2705919"/>
                  <a:pt x="1014799" y="2700343"/>
                </a:cubicBezTo>
                <a:cubicBezTo>
                  <a:pt x="1024092" y="2694767"/>
                  <a:pt x="752745" y="1960645"/>
                  <a:pt x="702565" y="1640977"/>
                </a:cubicBezTo>
                <a:cubicBezTo>
                  <a:pt x="652385" y="1321309"/>
                  <a:pt x="648668" y="1053679"/>
                  <a:pt x="713717" y="782333"/>
                </a:cubicBezTo>
                <a:cubicBezTo>
                  <a:pt x="778766" y="510987"/>
                  <a:pt x="1100292" y="94674"/>
                  <a:pt x="1092858" y="12899"/>
                </a:cubicBezTo>
                <a:cubicBezTo>
                  <a:pt x="1085424" y="-68876"/>
                  <a:pt x="791775" y="263802"/>
                  <a:pt x="669112" y="291680"/>
                </a:cubicBezTo>
                <a:cubicBezTo>
                  <a:pt x="546449" y="319558"/>
                  <a:pt x="466532" y="154149"/>
                  <a:pt x="356878" y="180168"/>
                </a:cubicBezTo>
                <a:cubicBezTo>
                  <a:pt x="247224" y="206187"/>
                  <a:pt x="3756" y="429212"/>
                  <a:pt x="39" y="447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89E30388-8F7D-50F4-1102-5D203FC69F52}"/>
              </a:ext>
            </a:extLst>
          </p:cNvPr>
          <p:cNvSpPr/>
          <p:nvPr/>
        </p:nvSpPr>
        <p:spPr>
          <a:xfrm>
            <a:off x="6114449" y="8352698"/>
            <a:ext cx="1078119" cy="2554148"/>
          </a:xfrm>
          <a:custGeom>
            <a:avLst/>
            <a:gdLst>
              <a:gd name="connsiteX0" fmla="*/ 185990 w 1078119"/>
              <a:gd name="connsiteY0" fmla="*/ 10717 h 2554148"/>
              <a:gd name="connsiteX1" fmla="*/ 687795 w 1078119"/>
              <a:gd name="connsiteY1" fmla="*/ 1638795 h 2554148"/>
              <a:gd name="connsiteX2" fmla="*/ 609736 w 1078119"/>
              <a:gd name="connsiteY2" fmla="*/ 1449224 h 2554148"/>
              <a:gd name="connsiteX3" fmla="*/ 921971 w 1078119"/>
              <a:gd name="connsiteY3" fmla="*/ 2073692 h 2554148"/>
              <a:gd name="connsiteX4" fmla="*/ 1078088 w 1078119"/>
              <a:gd name="connsiteY4" fmla="*/ 2553195 h 2554148"/>
              <a:gd name="connsiteX5" fmla="*/ 910819 w 1078119"/>
              <a:gd name="connsiteY5" fmla="*/ 2174053 h 2554148"/>
              <a:gd name="connsiteX6" fmla="*/ 409014 w 1078119"/>
              <a:gd name="connsiteY6" fmla="*/ 1415770 h 2554148"/>
              <a:gd name="connsiteX7" fmla="*/ 7571 w 1078119"/>
              <a:gd name="connsiteY7" fmla="*/ 545975 h 2554148"/>
              <a:gd name="connsiteX8" fmla="*/ 152536 w 1078119"/>
              <a:gd name="connsiteY8" fmla="*/ 913965 h 2554148"/>
              <a:gd name="connsiteX9" fmla="*/ 185990 w 1078119"/>
              <a:gd name="connsiteY9" fmla="*/ 10717 h 255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8119" h="2554148">
                <a:moveTo>
                  <a:pt x="185990" y="10717"/>
                </a:moveTo>
                <a:cubicBezTo>
                  <a:pt x="275200" y="131522"/>
                  <a:pt x="617171" y="1399044"/>
                  <a:pt x="687795" y="1638795"/>
                </a:cubicBezTo>
                <a:cubicBezTo>
                  <a:pt x="758419" y="1878546"/>
                  <a:pt x="570707" y="1376741"/>
                  <a:pt x="609736" y="1449224"/>
                </a:cubicBezTo>
                <a:cubicBezTo>
                  <a:pt x="648765" y="1521707"/>
                  <a:pt x="843912" y="1889697"/>
                  <a:pt x="921971" y="2073692"/>
                </a:cubicBezTo>
                <a:cubicBezTo>
                  <a:pt x="1000030" y="2257687"/>
                  <a:pt x="1079947" y="2536468"/>
                  <a:pt x="1078088" y="2553195"/>
                </a:cubicBezTo>
                <a:cubicBezTo>
                  <a:pt x="1076229" y="2569922"/>
                  <a:pt x="1022331" y="2363624"/>
                  <a:pt x="910819" y="2174053"/>
                </a:cubicBezTo>
                <a:cubicBezTo>
                  <a:pt x="799307" y="1984482"/>
                  <a:pt x="559555" y="1687116"/>
                  <a:pt x="409014" y="1415770"/>
                </a:cubicBezTo>
                <a:cubicBezTo>
                  <a:pt x="258473" y="1144424"/>
                  <a:pt x="50317" y="629609"/>
                  <a:pt x="7571" y="545975"/>
                </a:cubicBezTo>
                <a:cubicBezTo>
                  <a:pt x="-35175" y="462341"/>
                  <a:pt x="115365" y="999458"/>
                  <a:pt x="152536" y="913965"/>
                </a:cubicBezTo>
                <a:cubicBezTo>
                  <a:pt x="189707" y="828472"/>
                  <a:pt x="96780" y="-110088"/>
                  <a:pt x="185990" y="10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812402E1-76EE-D92E-6A85-A9944DCA7152}"/>
              </a:ext>
            </a:extLst>
          </p:cNvPr>
          <p:cNvSpPr/>
          <p:nvPr/>
        </p:nvSpPr>
        <p:spPr>
          <a:xfrm>
            <a:off x="1206151" y="9907458"/>
            <a:ext cx="367689" cy="1422186"/>
          </a:xfrm>
          <a:custGeom>
            <a:avLst/>
            <a:gdLst>
              <a:gd name="connsiteX0" fmla="*/ 332717 w 367689"/>
              <a:gd name="connsiteY0" fmla="*/ 61732 h 1422186"/>
              <a:gd name="connsiteX1" fmla="*/ 87390 w 367689"/>
              <a:gd name="connsiteY1" fmla="*/ 875771 h 1422186"/>
              <a:gd name="connsiteX2" fmla="*/ 131995 w 367689"/>
              <a:gd name="connsiteY2" fmla="*/ 730805 h 1422186"/>
              <a:gd name="connsiteX3" fmla="*/ 165449 w 367689"/>
              <a:gd name="connsiteY3" fmla="*/ 1422181 h 1422186"/>
              <a:gd name="connsiteX4" fmla="*/ 9332 w 367689"/>
              <a:gd name="connsiteY4" fmla="*/ 741957 h 1422186"/>
              <a:gd name="connsiteX5" fmla="*/ 20483 w 367689"/>
              <a:gd name="connsiteY5" fmla="*/ 385118 h 1422186"/>
              <a:gd name="connsiteX6" fmla="*/ 42786 w 367689"/>
              <a:gd name="connsiteY6" fmla="*/ 775410 h 1422186"/>
              <a:gd name="connsiteX7" fmla="*/ 332717 w 367689"/>
              <a:gd name="connsiteY7" fmla="*/ 139791 h 1422186"/>
              <a:gd name="connsiteX8" fmla="*/ 332717 w 367689"/>
              <a:gd name="connsiteY8" fmla="*/ 61732 h 142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689" h="1422186">
                <a:moveTo>
                  <a:pt x="332717" y="61732"/>
                </a:moveTo>
                <a:cubicBezTo>
                  <a:pt x="291829" y="184395"/>
                  <a:pt x="120844" y="764259"/>
                  <a:pt x="87390" y="875771"/>
                </a:cubicBezTo>
                <a:cubicBezTo>
                  <a:pt x="53936" y="987283"/>
                  <a:pt x="118985" y="639737"/>
                  <a:pt x="131995" y="730805"/>
                </a:cubicBezTo>
                <a:cubicBezTo>
                  <a:pt x="145005" y="821873"/>
                  <a:pt x="185893" y="1420322"/>
                  <a:pt x="165449" y="1422181"/>
                </a:cubicBezTo>
                <a:cubicBezTo>
                  <a:pt x="145005" y="1424040"/>
                  <a:pt x="33493" y="914801"/>
                  <a:pt x="9332" y="741957"/>
                </a:cubicBezTo>
                <a:cubicBezTo>
                  <a:pt x="-14829" y="569113"/>
                  <a:pt x="14907" y="379543"/>
                  <a:pt x="20483" y="385118"/>
                </a:cubicBezTo>
                <a:cubicBezTo>
                  <a:pt x="26059" y="390693"/>
                  <a:pt x="-9253" y="816298"/>
                  <a:pt x="42786" y="775410"/>
                </a:cubicBezTo>
                <a:cubicBezTo>
                  <a:pt x="94825" y="734522"/>
                  <a:pt x="280678" y="262454"/>
                  <a:pt x="332717" y="139791"/>
                </a:cubicBezTo>
                <a:cubicBezTo>
                  <a:pt x="384756" y="17128"/>
                  <a:pt x="373605" y="-60931"/>
                  <a:pt x="332717" y="61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B9B64AE6-FE2B-A5CD-ABD1-55ADAA521DAA}"/>
              </a:ext>
            </a:extLst>
          </p:cNvPr>
          <p:cNvSpPr/>
          <p:nvPr/>
        </p:nvSpPr>
        <p:spPr>
          <a:xfrm>
            <a:off x="512933" y="10864328"/>
            <a:ext cx="402199" cy="1636004"/>
          </a:xfrm>
          <a:custGeom>
            <a:avLst/>
            <a:gdLst>
              <a:gd name="connsiteX0" fmla="*/ 401467 w 402199"/>
              <a:gd name="connsiteY0" fmla="*/ 19262 h 1636004"/>
              <a:gd name="connsiteX1" fmla="*/ 100384 w 402199"/>
              <a:gd name="connsiteY1" fmla="*/ 1535828 h 1636004"/>
              <a:gd name="connsiteX2" fmla="*/ 133838 w 402199"/>
              <a:gd name="connsiteY2" fmla="*/ 1368560 h 1636004"/>
              <a:gd name="connsiteX3" fmla="*/ 189594 w 402199"/>
              <a:gd name="connsiteY3" fmla="*/ 364950 h 1636004"/>
              <a:gd name="connsiteX4" fmla="*/ 23 w 402199"/>
              <a:gd name="connsiteY4" fmla="*/ 1513526 h 1636004"/>
              <a:gd name="connsiteX5" fmla="*/ 178443 w 402199"/>
              <a:gd name="connsiteY5" fmla="*/ 732940 h 1636004"/>
              <a:gd name="connsiteX6" fmla="*/ 401467 w 402199"/>
              <a:gd name="connsiteY6" fmla="*/ 19262 h 163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199" h="1636004">
                <a:moveTo>
                  <a:pt x="401467" y="19262"/>
                </a:moveTo>
                <a:cubicBezTo>
                  <a:pt x="388457" y="153077"/>
                  <a:pt x="144989" y="1310945"/>
                  <a:pt x="100384" y="1535828"/>
                </a:cubicBezTo>
                <a:cubicBezTo>
                  <a:pt x="55779" y="1760711"/>
                  <a:pt x="118970" y="1563706"/>
                  <a:pt x="133838" y="1368560"/>
                </a:cubicBezTo>
                <a:cubicBezTo>
                  <a:pt x="148706" y="1173414"/>
                  <a:pt x="211896" y="340789"/>
                  <a:pt x="189594" y="364950"/>
                </a:cubicBezTo>
                <a:cubicBezTo>
                  <a:pt x="167292" y="389111"/>
                  <a:pt x="1881" y="1452194"/>
                  <a:pt x="23" y="1513526"/>
                </a:cubicBezTo>
                <a:cubicBezTo>
                  <a:pt x="-1835" y="1574858"/>
                  <a:pt x="105960" y="981984"/>
                  <a:pt x="178443" y="732940"/>
                </a:cubicBezTo>
                <a:cubicBezTo>
                  <a:pt x="250926" y="483896"/>
                  <a:pt x="414477" y="-114553"/>
                  <a:pt x="401467" y="19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AD1B6563-56AF-D1AD-720C-E724070859C9}"/>
              </a:ext>
            </a:extLst>
          </p:cNvPr>
          <p:cNvSpPr/>
          <p:nvPr/>
        </p:nvSpPr>
        <p:spPr>
          <a:xfrm>
            <a:off x="1007470" y="10251607"/>
            <a:ext cx="402479" cy="2244436"/>
          </a:xfrm>
          <a:custGeom>
            <a:avLst/>
            <a:gdLst>
              <a:gd name="connsiteX0" fmla="*/ 29593 w 402479"/>
              <a:gd name="connsiteY0" fmla="*/ 29817 h 2244436"/>
              <a:gd name="connsiteX1" fmla="*/ 386432 w 402479"/>
              <a:gd name="connsiteY1" fmla="*/ 2148549 h 2244436"/>
              <a:gd name="connsiteX2" fmla="*/ 308374 w 402479"/>
              <a:gd name="connsiteY2" fmla="*/ 1758256 h 2244436"/>
              <a:gd name="connsiteX3" fmla="*/ 18442 w 402479"/>
              <a:gd name="connsiteY3" fmla="*/ 654286 h 2244436"/>
              <a:gd name="connsiteX4" fmla="*/ 29593 w 402479"/>
              <a:gd name="connsiteY4" fmla="*/ 888461 h 2244436"/>
              <a:gd name="connsiteX5" fmla="*/ 29593 w 402479"/>
              <a:gd name="connsiteY5" fmla="*/ 29817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479" h="2244436">
                <a:moveTo>
                  <a:pt x="29593" y="29817"/>
                </a:moveTo>
                <a:cubicBezTo>
                  <a:pt x="89066" y="239832"/>
                  <a:pt x="339969" y="1860476"/>
                  <a:pt x="386432" y="2148549"/>
                </a:cubicBezTo>
                <a:cubicBezTo>
                  <a:pt x="432895" y="2436622"/>
                  <a:pt x="369706" y="2007300"/>
                  <a:pt x="308374" y="1758256"/>
                </a:cubicBezTo>
                <a:cubicBezTo>
                  <a:pt x="247042" y="1509212"/>
                  <a:pt x="64906" y="799252"/>
                  <a:pt x="18442" y="654286"/>
                </a:cubicBezTo>
                <a:cubicBezTo>
                  <a:pt x="-28022" y="509320"/>
                  <a:pt x="27735" y="992539"/>
                  <a:pt x="29593" y="888461"/>
                </a:cubicBezTo>
                <a:cubicBezTo>
                  <a:pt x="31451" y="784383"/>
                  <a:pt x="-29880" y="-180198"/>
                  <a:pt x="29593" y="29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78BD2401-0079-7002-339C-CA65A18DD49C}"/>
              </a:ext>
            </a:extLst>
          </p:cNvPr>
          <p:cNvSpPr/>
          <p:nvPr/>
        </p:nvSpPr>
        <p:spPr>
          <a:xfrm>
            <a:off x="1446514" y="10199801"/>
            <a:ext cx="233225" cy="2159060"/>
          </a:xfrm>
          <a:custGeom>
            <a:avLst/>
            <a:gdLst>
              <a:gd name="connsiteX0" fmla="*/ 192715 w 233225"/>
              <a:gd name="connsiteY0" fmla="*/ 148531 h 2159060"/>
              <a:gd name="connsiteX1" fmla="*/ 192715 w 233225"/>
              <a:gd name="connsiteY1" fmla="*/ 204287 h 2159060"/>
              <a:gd name="connsiteX2" fmla="*/ 81203 w 233225"/>
              <a:gd name="connsiteY2" fmla="*/ 2099994 h 2159060"/>
              <a:gd name="connsiteX3" fmla="*/ 81203 w 233225"/>
              <a:gd name="connsiteY3" fmla="*/ 1598189 h 2159060"/>
              <a:gd name="connsiteX4" fmla="*/ 3145 w 233225"/>
              <a:gd name="connsiteY4" fmla="*/ 772999 h 2159060"/>
              <a:gd name="connsiteX5" fmla="*/ 36598 w 233225"/>
              <a:gd name="connsiteY5" fmla="*/ 1118687 h 2159060"/>
              <a:gd name="connsiteX6" fmla="*/ 226169 w 233225"/>
              <a:gd name="connsiteY6" fmla="*/ 59321 h 2159060"/>
              <a:gd name="connsiteX7" fmla="*/ 192715 w 233225"/>
              <a:gd name="connsiteY7" fmla="*/ 148531 h 215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225" h="2159060">
                <a:moveTo>
                  <a:pt x="192715" y="148531"/>
                </a:moveTo>
                <a:cubicBezTo>
                  <a:pt x="187139" y="172692"/>
                  <a:pt x="211300" y="-120957"/>
                  <a:pt x="192715" y="204287"/>
                </a:cubicBezTo>
                <a:cubicBezTo>
                  <a:pt x="174130" y="529531"/>
                  <a:pt x="99788" y="1867677"/>
                  <a:pt x="81203" y="2099994"/>
                </a:cubicBezTo>
                <a:cubicBezTo>
                  <a:pt x="62618" y="2332311"/>
                  <a:pt x="94213" y="1819355"/>
                  <a:pt x="81203" y="1598189"/>
                </a:cubicBezTo>
                <a:cubicBezTo>
                  <a:pt x="68193" y="1377023"/>
                  <a:pt x="10579" y="852916"/>
                  <a:pt x="3145" y="772999"/>
                </a:cubicBezTo>
                <a:cubicBezTo>
                  <a:pt x="-4289" y="693082"/>
                  <a:pt x="-573" y="1237633"/>
                  <a:pt x="36598" y="1118687"/>
                </a:cubicBezTo>
                <a:cubicBezTo>
                  <a:pt x="73769" y="999741"/>
                  <a:pt x="200150" y="224731"/>
                  <a:pt x="226169" y="59321"/>
                </a:cubicBezTo>
                <a:cubicBezTo>
                  <a:pt x="252189" y="-106089"/>
                  <a:pt x="198291" y="124370"/>
                  <a:pt x="192715" y="148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C556E65F-E30F-1A0D-C466-11DF4143B175}"/>
              </a:ext>
            </a:extLst>
          </p:cNvPr>
          <p:cNvSpPr/>
          <p:nvPr/>
        </p:nvSpPr>
        <p:spPr>
          <a:xfrm>
            <a:off x="1470867" y="9709444"/>
            <a:ext cx="956746" cy="2759533"/>
          </a:xfrm>
          <a:custGeom>
            <a:avLst/>
            <a:gdLst>
              <a:gd name="connsiteX0" fmla="*/ 1094 w 956746"/>
              <a:gd name="connsiteY0" fmla="*/ 3268 h 2759533"/>
              <a:gd name="connsiteX1" fmla="*/ 335631 w 956746"/>
              <a:gd name="connsiteY1" fmla="*/ 1330263 h 2759533"/>
              <a:gd name="connsiteX2" fmla="*/ 346782 w 956746"/>
              <a:gd name="connsiteY2" fmla="*/ 1218751 h 2759533"/>
              <a:gd name="connsiteX3" fmla="*/ 937796 w 956746"/>
              <a:gd name="connsiteY3" fmla="*/ 2713015 h 2759533"/>
              <a:gd name="connsiteX4" fmla="*/ 759377 w 956746"/>
              <a:gd name="connsiteY4" fmla="*/ 2255815 h 2759533"/>
              <a:gd name="connsiteX5" fmla="*/ 246421 w 956746"/>
              <a:gd name="connsiteY5" fmla="*/ 995727 h 2759533"/>
              <a:gd name="connsiteX6" fmla="*/ 1094 w 956746"/>
              <a:gd name="connsiteY6" fmla="*/ 3268 h 275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746" h="2759533">
                <a:moveTo>
                  <a:pt x="1094" y="3268"/>
                </a:moveTo>
                <a:cubicBezTo>
                  <a:pt x="15962" y="59024"/>
                  <a:pt x="278016" y="1127682"/>
                  <a:pt x="335631" y="1330263"/>
                </a:cubicBezTo>
                <a:cubicBezTo>
                  <a:pt x="393246" y="1532844"/>
                  <a:pt x="246421" y="988292"/>
                  <a:pt x="346782" y="1218751"/>
                </a:cubicBezTo>
                <a:cubicBezTo>
                  <a:pt x="447143" y="1449210"/>
                  <a:pt x="869030" y="2540171"/>
                  <a:pt x="937796" y="2713015"/>
                </a:cubicBezTo>
                <a:cubicBezTo>
                  <a:pt x="1006562" y="2885859"/>
                  <a:pt x="874606" y="2542030"/>
                  <a:pt x="759377" y="2255815"/>
                </a:cubicBezTo>
                <a:cubicBezTo>
                  <a:pt x="644148" y="1969600"/>
                  <a:pt x="367226" y="1373010"/>
                  <a:pt x="246421" y="995727"/>
                </a:cubicBezTo>
                <a:cubicBezTo>
                  <a:pt x="125616" y="618444"/>
                  <a:pt x="-13774" y="-52488"/>
                  <a:pt x="1094" y="3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3EAC4B1-BCD4-729B-F93F-ED54DC3BA340}"/>
              </a:ext>
            </a:extLst>
          </p:cNvPr>
          <p:cNvSpPr/>
          <p:nvPr/>
        </p:nvSpPr>
        <p:spPr>
          <a:xfrm>
            <a:off x="5102467" y="9700276"/>
            <a:ext cx="1355942" cy="2457319"/>
          </a:xfrm>
          <a:custGeom>
            <a:avLst/>
            <a:gdLst>
              <a:gd name="connsiteX0" fmla="*/ 372782 w 1355942"/>
              <a:gd name="connsiteY0" fmla="*/ 168553 h 2457319"/>
              <a:gd name="connsiteX1" fmla="*/ 406235 w 1355942"/>
              <a:gd name="connsiteY1" fmla="*/ 224309 h 2457319"/>
              <a:gd name="connsiteX2" fmla="*/ 1287182 w 1355942"/>
              <a:gd name="connsiteY2" fmla="*/ 2320739 h 2457319"/>
              <a:gd name="connsiteX3" fmla="*/ 1153367 w 1355942"/>
              <a:gd name="connsiteY3" fmla="*/ 2030807 h 2457319"/>
              <a:gd name="connsiteX4" fmla="*/ 4792 w 1355942"/>
              <a:gd name="connsiteY4" fmla="*/ 224309 h 2457319"/>
              <a:gd name="connsiteX5" fmla="*/ 729621 w 1355942"/>
              <a:gd name="connsiteY5" fmla="*/ 1194465 h 2457319"/>
              <a:gd name="connsiteX6" fmla="*/ 372782 w 1355942"/>
              <a:gd name="connsiteY6" fmla="*/ 168553 h 24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5942" h="2457319">
                <a:moveTo>
                  <a:pt x="372782" y="168553"/>
                </a:moveTo>
                <a:cubicBezTo>
                  <a:pt x="318884" y="6860"/>
                  <a:pt x="253835" y="-134389"/>
                  <a:pt x="406235" y="224309"/>
                </a:cubicBezTo>
                <a:cubicBezTo>
                  <a:pt x="558635" y="583007"/>
                  <a:pt x="1162660" y="2019656"/>
                  <a:pt x="1287182" y="2320739"/>
                </a:cubicBezTo>
                <a:cubicBezTo>
                  <a:pt x="1411704" y="2621822"/>
                  <a:pt x="1367099" y="2380212"/>
                  <a:pt x="1153367" y="2030807"/>
                </a:cubicBezTo>
                <a:cubicBezTo>
                  <a:pt x="939635" y="1681402"/>
                  <a:pt x="75416" y="363699"/>
                  <a:pt x="4792" y="224309"/>
                </a:cubicBezTo>
                <a:cubicBezTo>
                  <a:pt x="-65832" y="84919"/>
                  <a:pt x="666431" y="1211192"/>
                  <a:pt x="729621" y="1194465"/>
                </a:cubicBezTo>
                <a:cubicBezTo>
                  <a:pt x="792811" y="1177738"/>
                  <a:pt x="426680" y="330246"/>
                  <a:pt x="372782" y="168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B1787E63-E173-B1D6-3FA7-E79C465B23A6}"/>
              </a:ext>
            </a:extLst>
          </p:cNvPr>
          <p:cNvSpPr/>
          <p:nvPr/>
        </p:nvSpPr>
        <p:spPr>
          <a:xfrm>
            <a:off x="8178103" y="10929569"/>
            <a:ext cx="445748" cy="1269575"/>
          </a:xfrm>
          <a:custGeom>
            <a:avLst/>
            <a:gdLst>
              <a:gd name="connsiteX0" fmla="*/ 51497 w 445748"/>
              <a:gd name="connsiteY0" fmla="*/ 54382 h 1269575"/>
              <a:gd name="connsiteX1" fmla="*/ 84951 w 445748"/>
              <a:gd name="connsiteY1" fmla="*/ 132441 h 1269575"/>
              <a:gd name="connsiteX2" fmla="*/ 441790 w 445748"/>
              <a:gd name="connsiteY2" fmla="*/ 1247563 h 1269575"/>
              <a:gd name="connsiteX3" fmla="*/ 285673 w 445748"/>
              <a:gd name="connsiteY3" fmla="*/ 901875 h 1269575"/>
              <a:gd name="connsiteX4" fmla="*/ 6892 w 445748"/>
              <a:gd name="connsiteY4" fmla="*/ 277407 h 1269575"/>
              <a:gd name="connsiteX5" fmla="*/ 84951 w 445748"/>
              <a:gd name="connsiteY5" fmla="*/ 433524 h 1269575"/>
              <a:gd name="connsiteX6" fmla="*/ 51497 w 445748"/>
              <a:gd name="connsiteY6" fmla="*/ 54382 h 12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748" h="1269575">
                <a:moveTo>
                  <a:pt x="51497" y="54382"/>
                </a:moveTo>
                <a:cubicBezTo>
                  <a:pt x="51497" y="4202"/>
                  <a:pt x="19902" y="-66422"/>
                  <a:pt x="84951" y="132441"/>
                </a:cubicBezTo>
                <a:cubicBezTo>
                  <a:pt x="150000" y="331304"/>
                  <a:pt x="408336" y="1119324"/>
                  <a:pt x="441790" y="1247563"/>
                </a:cubicBezTo>
                <a:cubicBezTo>
                  <a:pt x="475244" y="1375802"/>
                  <a:pt x="285673" y="901875"/>
                  <a:pt x="285673" y="901875"/>
                </a:cubicBezTo>
                <a:cubicBezTo>
                  <a:pt x="213190" y="740183"/>
                  <a:pt x="40346" y="355466"/>
                  <a:pt x="6892" y="277407"/>
                </a:cubicBezTo>
                <a:cubicBezTo>
                  <a:pt x="-26562" y="199349"/>
                  <a:pt x="71941" y="476270"/>
                  <a:pt x="84951" y="433524"/>
                </a:cubicBezTo>
                <a:cubicBezTo>
                  <a:pt x="97961" y="390778"/>
                  <a:pt x="51497" y="104562"/>
                  <a:pt x="51497" y="54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E200A8A0-D190-7F39-8F70-05F81414A117}"/>
              </a:ext>
            </a:extLst>
          </p:cNvPr>
          <p:cNvSpPr/>
          <p:nvPr/>
        </p:nvSpPr>
        <p:spPr>
          <a:xfrm>
            <a:off x="1694580" y="8934957"/>
            <a:ext cx="2143275" cy="711355"/>
          </a:xfrm>
          <a:custGeom>
            <a:avLst/>
            <a:gdLst>
              <a:gd name="connsiteX0" fmla="*/ 405 w 2143275"/>
              <a:gd name="connsiteY0" fmla="*/ 41775 h 711355"/>
              <a:gd name="connsiteX1" fmla="*/ 691781 w 2143275"/>
              <a:gd name="connsiteY1" fmla="*/ 75228 h 711355"/>
              <a:gd name="connsiteX2" fmla="*/ 1215888 w 2143275"/>
              <a:gd name="connsiteY2" fmla="*/ 253648 h 711355"/>
              <a:gd name="connsiteX3" fmla="*/ 1193586 w 2143275"/>
              <a:gd name="connsiteY3" fmla="*/ 108682 h 711355"/>
              <a:gd name="connsiteX4" fmla="*/ 2141440 w 2143275"/>
              <a:gd name="connsiteY4" fmla="*/ 710848 h 711355"/>
              <a:gd name="connsiteX5" fmla="*/ 1416610 w 2143275"/>
              <a:gd name="connsiteY5" fmla="*/ 209043 h 711355"/>
              <a:gd name="connsiteX6" fmla="*/ 792142 w 2143275"/>
              <a:gd name="connsiteY6" fmla="*/ 8321 h 711355"/>
              <a:gd name="connsiteX7" fmla="*/ 405 w 2143275"/>
              <a:gd name="connsiteY7" fmla="*/ 41775 h 7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3275" h="711355">
                <a:moveTo>
                  <a:pt x="405" y="41775"/>
                </a:moveTo>
                <a:cubicBezTo>
                  <a:pt x="-16322" y="52926"/>
                  <a:pt x="489201" y="39916"/>
                  <a:pt x="691781" y="75228"/>
                </a:cubicBezTo>
                <a:cubicBezTo>
                  <a:pt x="894361" y="110540"/>
                  <a:pt x="1132254" y="248072"/>
                  <a:pt x="1215888" y="253648"/>
                </a:cubicBezTo>
                <a:cubicBezTo>
                  <a:pt x="1299522" y="259224"/>
                  <a:pt x="1039327" y="32482"/>
                  <a:pt x="1193586" y="108682"/>
                </a:cubicBezTo>
                <a:cubicBezTo>
                  <a:pt x="1347845" y="184882"/>
                  <a:pt x="2104269" y="694121"/>
                  <a:pt x="2141440" y="710848"/>
                </a:cubicBezTo>
                <a:cubicBezTo>
                  <a:pt x="2178611" y="727575"/>
                  <a:pt x="1641493" y="326131"/>
                  <a:pt x="1416610" y="209043"/>
                </a:cubicBezTo>
                <a:cubicBezTo>
                  <a:pt x="1191727" y="91955"/>
                  <a:pt x="1030035" y="36199"/>
                  <a:pt x="792142" y="8321"/>
                </a:cubicBezTo>
                <a:cubicBezTo>
                  <a:pt x="554249" y="-19557"/>
                  <a:pt x="17132" y="30624"/>
                  <a:pt x="405" y="41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D82CD0F8-6B10-A568-5E03-FFFF083308F2}"/>
              </a:ext>
            </a:extLst>
          </p:cNvPr>
          <p:cNvSpPr/>
          <p:nvPr/>
        </p:nvSpPr>
        <p:spPr>
          <a:xfrm>
            <a:off x="1795086" y="9585639"/>
            <a:ext cx="722910" cy="2287820"/>
          </a:xfrm>
          <a:custGeom>
            <a:avLst/>
            <a:gdLst>
              <a:gd name="connsiteX0" fmla="*/ 334797 w 722910"/>
              <a:gd name="connsiteY0" fmla="*/ 4410 h 2287820"/>
              <a:gd name="connsiteX1" fmla="*/ 702787 w 722910"/>
              <a:gd name="connsiteY1" fmla="*/ 2156595 h 2287820"/>
              <a:gd name="connsiteX2" fmla="*/ 602426 w 722910"/>
              <a:gd name="connsiteY2" fmla="*/ 1877815 h 2287820"/>
              <a:gd name="connsiteX3" fmla="*/ 260 w 722910"/>
              <a:gd name="connsiteY3" fmla="*/ 450459 h 2287820"/>
              <a:gd name="connsiteX4" fmla="*/ 524368 w 722910"/>
              <a:gd name="connsiteY4" fmla="*/ 1565581 h 2287820"/>
              <a:gd name="connsiteX5" fmla="*/ 334797 w 722910"/>
              <a:gd name="connsiteY5" fmla="*/ 4410 h 228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910" h="2287820">
                <a:moveTo>
                  <a:pt x="334797" y="4410"/>
                </a:moveTo>
                <a:cubicBezTo>
                  <a:pt x="364533" y="102912"/>
                  <a:pt x="658182" y="1844361"/>
                  <a:pt x="702787" y="2156595"/>
                </a:cubicBezTo>
                <a:cubicBezTo>
                  <a:pt x="747392" y="2468829"/>
                  <a:pt x="719514" y="2162171"/>
                  <a:pt x="602426" y="1877815"/>
                </a:cubicBezTo>
                <a:cubicBezTo>
                  <a:pt x="485338" y="1593459"/>
                  <a:pt x="13270" y="502498"/>
                  <a:pt x="260" y="450459"/>
                </a:cubicBezTo>
                <a:cubicBezTo>
                  <a:pt x="-12750" y="398420"/>
                  <a:pt x="464895" y="1641781"/>
                  <a:pt x="524368" y="1565581"/>
                </a:cubicBezTo>
                <a:cubicBezTo>
                  <a:pt x="583841" y="1489381"/>
                  <a:pt x="305061" y="-94092"/>
                  <a:pt x="334797" y="4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97C2BCAB-6FB0-5FFF-6F0E-269598872DB8}"/>
              </a:ext>
            </a:extLst>
          </p:cNvPr>
          <p:cNvSpPr/>
          <p:nvPr/>
        </p:nvSpPr>
        <p:spPr>
          <a:xfrm>
            <a:off x="2173992" y="9032346"/>
            <a:ext cx="1227724" cy="490913"/>
          </a:xfrm>
          <a:custGeom>
            <a:avLst/>
            <a:gdLst>
              <a:gd name="connsiteX0" fmla="*/ 496 w 1227724"/>
              <a:gd name="connsiteY0" fmla="*/ 345830 h 490913"/>
              <a:gd name="connsiteX1" fmla="*/ 602662 w 1227724"/>
              <a:gd name="connsiteY1" fmla="*/ 278922 h 490913"/>
              <a:gd name="connsiteX2" fmla="*/ 1227130 w 1227724"/>
              <a:gd name="connsiteY2" fmla="*/ 490795 h 490913"/>
              <a:gd name="connsiteX3" fmla="*/ 703023 w 1227724"/>
              <a:gd name="connsiteY3" fmla="*/ 245469 h 490913"/>
              <a:gd name="connsiteX4" fmla="*/ 22798 w 1227724"/>
              <a:gd name="connsiteY4" fmla="*/ 142 h 490913"/>
              <a:gd name="connsiteX5" fmla="*/ 491149 w 1227724"/>
              <a:gd name="connsiteY5" fmla="*/ 212015 h 490913"/>
              <a:gd name="connsiteX6" fmla="*/ 496 w 1227724"/>
              <a:gd name="connsiteY6" fmla="*/ 345830 h 49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7724" h="490913">
                <a:moveTo>
                  <a:pt x="496" y="345830"/>
                </a:moveTo>
                <a:cubicBezTo>
                  <a:pt x="19082" y="356981"/>
                  <a:pt x="398223" y="254761"/>
                  <a:pt x="602662" y="278922"/>
                </a:cubicBezTo>
                <a:cubicBezTo>
                  <a:pt x="807101" y="303083"/>
                  <a:pt x="1210403" y="496370"/>
                  <a:pt x="1227130" y="490795"/>
                </a:cubicBezTo>
                <a:cubicBezTo>
                  <a:pt x="1243857" y="485220"/>
                  <a:pt x="903745" y="327244"/>
                  <a:pt x="703023" y="245469"/>
                </a:cubicBezTo>
                <a:cubicBezTo>
                  <a:pt x="502301" y="163694"/>
                  <a:pt x="58110" y="5718"/>
                  <a:pt x="22798" y="142"/>
                </a:cubicBezTo>
                <a:cubicBezTo>
                  <a:pt x="-12514" y="-5434"/>
                  <a:pt x="491149" y="154400"/>
                  <a:pt x="491149" y="212015"/>
                </a:cubicBezTo>
                <a:cubicBezTo>
                  <a:pt x="491149" y="269630"/>
                  <a:pt x="-18090" y="334679"/>
                  <a:pt x="496" y="345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4C267E7C-FB59-1328-A8C7-59FB4656A78C}"/>
              </a:ext>
            </a:extLst>
          </p:cNvPr>
          <p:cNvSpPr/>
          <p:nvPr/>
        </p:nvSpPr>
        <p:spPr>
          <a:xfrm>
            <a:off x="6458942" y="8676008"/>
            <a:ext cx="1069183" cy="1766529"/>
          </a:xfrm>
          <a:custGeom>
            <a:avLst/>
            <a:gdLst>
              <a:gd name="connsiteX0" fmla="*/ 45375 w 1069183"/>
              <a:gd name="connsiteY0" fmla="*/ 88430 h 1766529"/>
              <a:gd name="connsiteX1" fmla="*/ 62628 w 1069183"/>
              <a:gd name="connsiteY1" fmla="*/ 157441 h 1766529"/>
              <a:gd name="connsiteX2" fmla="*/ 545707 w 1069183"/>
              <a:gd name="connsiteY2" fmla="*/ 1468656 h 1766529"/>
              <a:gd name="connsiteX3" fmla="*/ 562960 w 1069183"/>
              <a:gd name="connsiteY3" fmla="*/ 1227117 h 1766529"/>
              <a:gd name="connsiteX4" fmla="*/ 631971 w 1069183"/>
              <a:gd name="connsiteY4" fmla="*/ 1641184 h 1766529"/>
              <a:gd name="connsiteX5" fmla="*/ 580213 w 1069183"/>
              <a:gd name="connsiteY5" fmla="*/ 1296128 h 1766529"/>
              <a:gd name="connsiteX6" fmla="*/ 1063292 w 1069183"/>
              <a:gd name="connsiteY6" fmla="*/ 1761954 h 1766529"/>
              <a:gd name="connsiteX7" fmla="*/ 821752 w 1069183"/>
              <a:gd name="connsiteY7" fmla="*/ 951071 h 1766529"/>
              <a:gd name="connsiteX8" fmla="*/ 424937 w 1069183"/>
              <a:gd name="connsiteY8" fmla="*/ 744037 h 1766529"/>
              <a:gd name="connsiteX9" fmla="*/ 45375 w 1069183"/>
              <a:gd name="connsiteY9" fmla="*/ 88430 h 17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183" h="1766529">
                <a:moveTo>
                  <a:pt x="45375" y="88430"/>
                </a:moveTo>
                <a:cubicBezTo>
                  <a:pt x="-15010" y="-9336"/>
                  <a:pt x="-20761" y="-72597"/>
                  <a:pt x="62628" y="157441"/>
                </a:cubicBezTo>
                <a:cubicBezTo>
                  <a:pt x="146017" y="387479"/>
                  <a:pt x="462318" y="1290377"/>
                  <a:pt x="545707" y="1468656"/>
                </a:cubicBezTo>
                <a:cubicBezTo>
                  <a:pt x="629096" y="1646935"/>
                  <a:pt x="548583" y="1198362"/>
                  <a:pt x="562960" y="1227117"/>
                </a:cubicBezTo>
                <a:cubicBezTo>
                  <a:pt x="577337" y="1255872"/>
                  <a:pt x="629096" y="1629682"/>
                  <a:pt x="631971" y="1641184"/>
                </a:cubicBezTo>
                <a:cubicBezTo>
                  <a:pt x="634846" y="1652686"/>
                  <a:pt x="508326" y="1276000"/>
                  <a:pt x="580213" y="1296128"/>
                </a:cubicBezTo>
                <a:cubicBezTo>
                  <a:pt x="652100" y="1316256"/>
                  <a:pt x="1023036" y="1819463"/>
                  <a:pt x="1063292" y="1761954"/>
                </a:cubicBezTo>
                <a:cubicBezTo>
                  <a:pt x="1103548" y="1704445"/>
                  <a:pt x="928144" y="1120724"/>
                  <a:pt x="821752" y="951071"/>
                </a:cubicBezTo>
                <a:cubicBezTo>
                  <a:pt x="715360" y="781418"/>
                  <a:pt x="554333" y="890686"/>
                  <a:pt x="424937" y="744037"/>
                </a:cubicBezTo>
                <a:cubicBezTo>
                  <a:pt x="295541" y="597388"/>
                  <a:pt x="105760" y="186196"/>
                  <a:pt x="45375" y="88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C2B9A8EB-E834-05B6-3E9A-B819FB3EA28A}"/>
              </a:ext>
            </a:extLst>
          </p:cNvPr>
          <p:cNvSpPr/>
          <p:nvPr/>
        </p:nvSpPr>
        <p:spPr>
          <a:xfrm>
            <a:off x="1708030" y="9123402"/>
            <a:ext cx="724634" cy="2367590"/>
          </a:xfrm>
          <a:custGeom>
            <a:avLst/>
            <a:gdLst>
              <a:gd name="connsiteX0" fmla="*/ 534838 w 724634"/>
              <a:gd name="connsiteY0" fmla="*/ 3345 h 2367590"/>
              <a:gd name="connsiteX1" fmla="*/ 172528 w 724634"/>
              <a:gd name="connsiteY1" fmla="*/ 641700 h 2367590"/>
              <a:gd name="connsiteX2" fmla="*/ 396815 w 724634"/>
              <a:gd name="connsiteY2" fmla="*/ 1469836 h 2367590"/>
              <a:gd name="connsiteX3" fmla="*/ 189781 w 724634"/>
              <a:gd name="connsiteY3" fmla="*/ 1124779 h 2367590"/>
              <a:gd name="connsiteX4" fmla="*/ 724619 w 724634"/>
              <a:gd name="connsiteY4" fmla="*/ 2366983 h 2367590"/>
              <a:gd name="connsiteX5" fmla="*/ 207034 w 724634"/>
              <a:gd name="connsiteY5" fmla="*/ 1280055 h 2367590"/>
              <a:gd name="connsiteX6" fmla="*/ 0 w 724634"/>
              <a:gd name="connsiteY6" fmla="*/ 538183 h 2367590"/>
              <a:gd name="connsiteX7" fmla="*/ 207034 w 724634"/>
              <a:gd name="connsiteY7" fmla="*/ 1038515 h 2367590"/>
              <a:gd name="connsiteX8" fmla="*/ 17253 w 724634"/>
              <a:gd name="connsiteY8" fmla="*/ 417413 h 2367590"/>
              <a:gd name="connsiteX9" fmla="*/ 534838 w 724634"/>
              <a:gd name="connsiteY9" fmla="*/ 3345 h 236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4634" h="2367590">
                <a:moveTo>
                  <a:pt x="534838" y="3345"/>
                </a:moveTo>
                <a:cubicBezTo>
                  <a:pt x="560717" y="40726"/>
                  <a:pt x="195532" y="397285"/>
                  <a:pt x="172528" y="641700"/>
                </a:cubicBezTo>
                <a:cubicBezTo>
                  <a:pt x="149524" y="886115"/>
                  <a:pt x="393940" y="1389323"/>
                  <a:pt x="396815" y="1469836"/>
                </a:cubicBezTo>
                <a:cubicBezTo>
                  <a:pt x="399690" y="1550349"/>
                  <a:pt x="135147" y="975255"/>
                  <a:pt x="189781" y="1124779"/>
                </a:cubicBezTo>
                <a:cubicBezTo>
                  <a:pt x="244415" y="1274304"/>
                  <a:pt x="721744" y="2341104"/>
                  <a:pt x="724619" y="2366983"/>
                </a:cubicBezTo>
                <a:cubicBezTo>
                  <a:pt x="727495" y="2392862"/>
                  <a:pt x="327804" y="1584855"/>
                  <a:pt x="207034" y="1280055"/>
                </a:cubicBezTo>
                <a:cubicBezTo>
                  <a:pt x="86264" y="975255"/>
                  <a:pt x="0" y="578440"/>
                  <a:pt x="0" y="538183"/>
                </a:cubicBezTo>
                <a:cubicBezTo>
                  <a:pt x="0" y="497926"/>
                  <a:pt x="204158" y="1058643"/>
                  <a:pt x="207034" y="1038515"/>
                </a:cubicBezTo>
                <a:cubicBezTo>
                  <a:pt x="209909" y="1018387"/>
                  <a:pt x="-34505" y="584190"/>
                  <a:pt x="17253" y="417413"/>
                </a:cubicBezTo>
                <a:cubicBezTo>
                  <a:pt x="69011" y="250636"/>
                  <a:pt x="508959" y="-34036"/>
                  <a:pt x="534838" y="3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3FF1BEAD-CE1E-E4AB-418D-6D01B03E4779}"/>
              </a:ext>
            </a:extLst>
          </p:cNvPr>
          <p:cNvSpPr/>
          <p:nvPr/>
        </p:nvSpPr>
        <p:spPr>
          <a:xfrm>
            <a:off x="862142" y="9268973"/>
            <a:ext cx="708347" cy="2985917"/>
          </a:xfrm>
          <a:custGeom>
            <a:avLst/>
            <a:gdLst>
              <a:gd name="connsiteX0" fmla="*/ 707866 w 708347"/>
              <a:gd name="connsiteY0" fmla="*/ 13050 h 2985917"/>
              <a:gd name="connsiteX1" fmla="*/ 121269 w 708347"/>
              <a:gd name="connsiteY1" fmla="*/ 2100642 h 2985917"/>
              <a:gd name="connsiteX2" fmla="*/ 500 w 708347"/>
              <a:gd name="connsiteY2" fmla="*/ 2980536 h 2985917"/>
              <a:gd name="connsiteX3" fmla="*/ 138522 w 708347"/>
              <a:gd name="connsiteY3" fmla="*/ 2376687 h 2985917"/>
              <a:gd name="connsiteX4" fmla="*/ 397315 w 708347"/>
              <a:gd name="connsiteY4" fmla="*/ 599646 h 2985917"/>
              <a:gd name="connsiteX5" fmla="*/ 224786 w 708347"/>
              <a:gd name="connsiteY5" fmla="*/ 1186242 h 2985917"/>
              <a:gd name="connsiteX6" fmla="*/ 707866 w 708347"/>
              <a:gd name="connsiteY6" fmla="*/ 13050 h 298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347" h="2985917">
                <a:moveTo>
                  <a:pt x="707866" y="13050"/>
                </a:moveTo>
                <a:cubicBezTo>
                  <a:pt x="690613" y="165450"/>
                  <a:pt x="239163" y="1606061"/>
                  <a:pt x="121269" y="2100642"/>
                </a:cubicBezTo>
                <a:cubicBezTo>
                  <a:pt x="3375" y="2595223"/>
                  <a:pt x="-2375" y="2934529"/>
                  <a:pt x="500" y="2980536"/>
                </a:cubicBezTo>
                <a:cubicBezTo>
                  <a:pt x="3375" y="3026543"/>
                  <a:pt x="72386" y="2773502"/>
                  <a:pt x="138522" y="2376687"/>
                </a:cubicBezTo>
                <a:cubicBezTo>
                  <a:pt x="204658" y="1979872"/>
                  <a:pt x="382938" y="798053"/>
                  <a:pt x="397315" y="599646"/>
                </a:cubicBezTo>
                <a:cubicBezTo>
                  <a:pt x="411692" y="401239"/>
                  <a:pt x="175903" y="1281133"/>
                  <a:pt x="224786" y="1186242"/>
                </a:cubicBezTo>
                <a:cubicBezTo>
                  <a:pt x="273669" y="1091351"/>
                  <a:pt x="725119" y="-139350"/>
                  <a:pt x="707866" y="13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B17AF59D-B0D9-47AF-9D76-F4F07AD153B1}"/>
              </a:ext>
            </a:extLst>
          </p:cNvPr>
          <p:cNvSpPr/>
          <p:nvPr/>
        </p:nvSpPr>
        <p:spPr>
          <a:xfrm>
            <a:off x="2225544" y="7512392"/>
            <a:ext cx="1455086" cy="1371847"/>
          </a:xfrm>
          <a:custGeom>
            <a:avLst/>
            <a:gdLst>
              <a:gd name="connsiteX0" fmla="*/ 1369581 w 1455086"/>
              <a:gd name="connsiteY0" fmla="*/ 64065 h 1371847"/>
              <a:gd name="connsiteX1" fmla="*/ 821 w 1455086"/>
              <a:gd name="connsiteY1" fmla="*/ 1370351 h 1371847"/>
              <a:gd name="connsiteX2" fmla="*/ 1170799 w 1455086"/>
              <a:gd name="connsiteY2" fmla="*/ 319643 h 1371847"/>
              <a:gd name="connsiteX3" fmla="*/ 1369581 w 1455086"/>
              <a:gd name="connsiteY3" fmla="*/ 64065 h 137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086" h="1371847">
                <a:moveTo>
                  <a:pt x="1369581" y="64065"/>
                </a:moveTo>
                <a:cubicBezTo>
                  <a:pt x="1174585" y="239183"/>
                  <a:pt x="33951" y="1327755"/>
                  <a:pt x="821" y="1370351"/>
                </a:cubicBezTo>
                <a:cubicBezTo>
                  <a:pt x="-32309" y="1412947"/>
                  <a:pt x="946459" y="533571"/>
                  <a:pt x="1170799" y="319643"/>
                </a:cubicBezTo>
                <a:cubicBezTo>
                  <a:pt x="1395139" y="105715"/>
                  <a:pt x="1564577" y="-111053"/>
                  <a:pt x="1369581" y="64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ED167098-CF1D-0A8E-14AD-07D78FA03A78}"/>
              </a:ext>
            </a:extLst>
          </p:cNvPr>
          <p:cNvSpPr/>
          <p:nvPr/>
        </p:nvSpPr>
        <p:spPr>
          <a:xfrm>
            <a:off x="3065076" y="7871511"/>
            <a:ext cx="2314585" cy="1691309"/>
          </a:xfrm>
          <a:custGeom>
            <a:avLst/>
            <a:gdLst>
              <a:gd name="connsiteX0" fmla="*/ 58651 w 2314585"/>
              <a:gd name="connsiteY0" fmla="*/ 45716 h 1691309"/>
              <a:gd name="connsiteX1" fmla="*/ 115446 w 2314585"/>
              <a:gd name="connsiteY1" fmla="*/ 62755 h 1691309"/>
              <a:gd name="connsiteX2" fmla="*/ 1308141 w 2314585"/>
              <a:gd name="connsiteY2" fmla="*/ 784052 h 1691309"/>
              <a:gd name="connsiteX3" fmla="*/ 1319500 w 2314585"/>
              <a:gd name="connsiteY3" fmla="*/ 738616 h 1691309"/>
              <a:gd name="connsiteX4" fmla="*/ 2239580 w 2314585"/>
              <a:gd name="connsiteY4" fmla="*/ 1647336 h 1691309"/>
              <a:gd name="connsiteX5" fmla="*/ 2091913 w 2314585"/>
              <a:gd name="connsiteY5" fmla="*/ 1431515 h 1691309"/>
              <a:gd name="connsiteX6" fmla="*/ 757230 w 2314585"/>
              <a:gd name="connsiteY6" fmla="*/ 414884 h 1691309"/>
              <a:gd name="connsiteX7" fmla="*/ 223356 w 2314585"/>
              <a:gd name="connsiteY7" fmla="*/ 136588 h 1691309"/>
              <a:gd name="connsiteX8" fmla="*/ 58651 w 2314585"/>
              <a:gd name="connsiteY8" fmla="*/ 45716 h 169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4585" h="1691309">
                <a:moveTo>
                  <a:pt x="58651" y="45716"/>
                </a:moveTo>
                <a:cubicBezTo>
                  <a:pt x="40666" y="33410"/>
                  <a:pt x="-92802" y="-60301"/>
                  <a:pt x="115446" y="62755"/>
                </a:cubicBezTo>
                <a:cubicBezTo>
                  <a:pt x="323694" y="185811"/>
                  <a:pt x="1107465" y="671409"/>
                  <a:pt x="1308141" y="784052"/>
                </a:cubicBezTo>
                <a:cubicBezTo>
                  <a:pt x="1508817" y="896695"/>
                  <a:pt x="1164260" y="594735"/>
                  <a:pt x="1319500" y="738616"/>
                </a:cubicBezTo>
                <a:cubicBezTo>
                  <a:pt x="1474740" y="882497"/>
                  <a:pt x="2110845" y="1531853"/>
                  <a:pt x="2239580" y="1647336"/>
                </a:cubicBezTo>
                <a:cubicBezTo>
                  <a:pt x="2368315" y="1762819"/>
                  <a:pt x="2338971" y="1636924"/>
                  <a:pt x="2091913" y="1431515"/>
                </a:cubicBezTo>
                <a:cubicBezTo>
                  <a:pt x="1844855" y="1226106"/>
                  <a:pt x="1068656" y="630705"/>
                  <a:pt x="757230" y="414884"/>
                </a:cubicBezTo>
                <a:cubicBezTo>
                  <a:pt x="445804" y="199063"/>
                  <a:pt x="335999" y="200009"/>
                  <a:pt x="223356" y="136588"/>
                </a:cubicBezTo>
                <a:cubicBezTo>
                  <a:pt x="110713" y="73167"/>
                  <a:pt x="76636" y="58022"/>
                  <a:pt x="58651" y="45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0EED38A5-90B8-1FFD-5E4C-ED84CFFD116F}"/>
              </a:ext>
            </a:extLst>
          </p:cNvPr>
          <p:cNvSpPr/>
          <p:nvPr/>
        </p:nvSpPr>
        <p:spPr>
          <a:xfrm>
            <a:off x="2833217" y="7976646"/>
            <a:ext cx="2499373" cy="1475819"/>
          </a:xfrm>
          <a:custGeom>
            <a:avLst/>
            <a:gdLst>
              <a:gd name="connsiteX0" fmla="*/ 86048 w 2499373"/>
              <a:gd name="connsiteY0" fmla="*/ 59851 h 1475819"/>
              <a:gd name="connsiteX1" fmla="*/ 154202 w 2499373"/>
              <a:gd name="connsiteY1" fmla="*/ 65530 h 1475819"/>
              <a:gd name="connsiteX2" fmla="*/ 1613834 w 2499373"/>
              <a:gd name="connsiteY2" fmla="*/ 837943 h 1475819"/>
              <a:gd name="connsiteX3" fmla="*/ 2454400 w 2499373"/>
              <a:gd name="connsiteY3" fmla="*/ 1462688 h 1475819"/>
              <a:gd name="connsiteX4" fmla="*/ 2187464 w 2499373"/>
              <a:gd name="connsiteY4" fmla="*/ 1178713 h 1475819"/>
              <a:gd name="connsiteX5" fmla="*/ 534728 w 2499373"/>
              <a:gd name="connsiteY5" fmla="*/ 218877 h 1475819"/>
              <a:gd name="connsiteX6" fmla="*/ 86048 w 2499373"/>
              <a:gd name="connsiteY6" fmla="*/ 59851 h 14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9373" h="1475819">
                <a:moveTo>
                  <a:pt x="86048" y="59851"/>
                </a:moveTo>
                <a:cubicBezTo>
                  <a:pt x="22627" y="34293"/>
                  <a:pt x="-100429" y="-64152"/>
                  <a:pt x="154202" y="65530"/>
                </a:cubicBezTo>
                <a:cubicBezTo>
                  <a:pt x="408833" y="195212"/>
                  <a:pt x="1230468" y="605083"/>
                  <a:pt x="1613834" y="837943"/>
                </a:cubicBezTo>
                <a:cubicBezTo>
                  <a:pt x="1997200" y="1070803"/>
                  <a:pt x="2358795" y="1405893"/>
                  <a:pt x="2454400" y="1462688"/>
                </a:cubicBezTo>
                <a:cubicBezTo>
                  <a:pt x="2550005" y="1519483"/>
                  <a:pt x="2507409" y="1386015"/>
                  <a:pt x="2187464" y="1178713"/>
                </a:cubicBezTo>
                <a:cubicBezTo>
                  <a:pt x="1867519" y="971411"/>
                  <a:pt x="881178" y="405354"/>
                  <a:pt x="534728" y="218877"/>
                </a:cubicBezTo>
                <a:cubicBezTo>
                  <a:pt x="188278" y="32400"/>
                  <a:pt x="149469" y="85409"/>
                  <a:pt x="86048" y="59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E7136F7C-63A7-4330-99CB-0BA9266B8347}"/>
              </a:ext>
            </a:extLst>
          </p:cNvPr>
          <p:cNvSpPr/>
          <p:nvPr/>
        </p:nvSpPr>
        <p:spPr>
          <a:xfrm>
            <a:off x="2875247" y="8134146"/>
            <a:ext cx="2195955" cy="1373996"/>
          </a:xfrm>
          <a:custGeom>
            <a:avLst/>
            <a:gdLst>
              <a:gd name="connsiteX0" fmla="*/ 9941 w 2195955"/>
              <a:gd name="connsiteY0" fmla="*/ 15941 h 1373996"/>
              <a:gd name="connsiteX1" fmla="*/ 850507 w 2195955"/>
              <a:gd name="connsiteY1" fmla="*/ 356711 h 1373996"/>
              <a:gd name="connsiteX2" fmla="*/ 1668355 w 2195955"/>
              <a:gd name="connsiteY2" fmla="*/ 879225 h 1373996"/>
              <a:gd name="connsiteX3" fmla="*/ 2179511 w 2195955"/>
              <a:gd name="connsiteY3" fmla="*/ 1367663 h 1373996"/>
              <a:gd name="connsiteX4" fmla="*/ 1918254 w 2195955"/>
              <a:gd name="connsiteY4" fmla="*/ 1089367 h 1373996"/>
              <a:gd name="connsiteX5" fmla="*/ 487019 w 2195955"/>
              <a:gd name="connsiteY5" fmla="*/ 163608 h 1373996"/>
              <a:gd name="connsiteX6" fmla="*/ 9941 w 2195955"/>
              <a:gd name="connsiteY6" fmla="*/ 15941 h 137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5955" h="1373996">
                <a:moveTo>
                  <a:pt x="9941" y="15941"/>
                </a:moveTo>
                <a:cubicBezTo>
                  <a:pt x="70522" y="48125"/>
                  <a:pt x="574105" y="212830"/>
                  <a:pt x="850507" y="356711"/>
                </a:cubicBezTo>
                <a:cubicBezTo>
                  <a:pt x="1126909" y="500592"/>
                  <a:pt x="1446854" y="710733"/>
                  <a:pt x="1668355" y="879225"/>
                </a:cubicBezTo>
                <a:cubicBezTo>
                  <a:pt x="1889856" y="1047717"/>
                  <a:pt x="2137861" y="1332639"/>
                  <a:pt x="2179511" y="1367663"/>
                </a:cubicBezTo>
                <a:cubicBezTo>
                  <a:pt x="2221161" y="1402687"/>
                  <a:pt x="2200336" y="1290043"/>
                  <a:pt x="1918254" y="1089367"/>
                </a:cubicBezTo>
                <a:cubicBezTo>
                  <a:pt x="1636172" y="888691"/>
                  <a:pt x="801285" y="341566"/>
                  <a:pt x="487019" y="163608"/>
                </a:cubicBezTo>
                <a:cubicBezTo>
                  <a:pt x="172753" y="-14350"/>
                  <a:pt x="-50640" y="-16243"/>
                  <a:pt x="9941" y="15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EA2E9737-CFFE-F528-63E5-7C0E167CD0AB}"/>
              </a:ext>
            </a:extLst>
          </p:cNvPr>
          <p:cNvSpPr/>
          <p:nvPr/>
        </p:nvSpPr>
        <p:spPr>
          <a:xfrm>
            <a:off x="2977895" y="8163991"/>
            <a:ext cx="2032283" cy="1344142"/>
          </a:xfrm>
          <a:custGeom>
            <a:avLst/>
            <a:gdLst>
              <a:gd name="connsiteX0" fmla="*/ 32242 w 2032283"/>
              <a:gd name="connsiteY0" fmla="*/ 20173 h 1344142"/>
              <a:gd name="connsiteX1" fmla="*/ 134473 w 2032283"/>
              <a:gd name="connsiteY1" fmla="*/ 54250 h 1344142"/>
              <a:gd name="connsiteX2" fmla="*/ 798975 w 2032283"/>
              <a:gd name="connsiteY2" fmla="*/ 400700 h 1344142"/>
              <a:gd name="connsiteX3" fmla="*/ 1605464 w 2032283"/>
              <a:gd name="connsiteY3" fmla="*/ 1025445 h 1344142"/>
              <a:gd name="connsiteX4" fmla="*/ 1548669 w 2032283"/>
              <a:gd name="connsiteY4" fmla="*/ 883457 h 1344142"/>
              <a:gd name="connsiteX5" fmla="*/ 2025747 w 2032283"/>
              <a:gd name="connsiteY5" fmla="*/ 1343497 h 1344142"/>
              <a:gd name="connsiteX6" fmla="*/ 1702016 w 2032283"/>
              <a:gd name="connsiteY6" fmla="*/ 962970 h 1344142"/>
              <a:gd name="connsiteX7" fmla="*/ 157191 w 2032283"/>
              <a:gd name="connsiteY7" fmla="*/ 139443 h 1344142"/>
              <a:gd name="connsiteX8" fmla="*/ 543397 w 2032283"/>
              <a:gd name="connsiteY8" fmla="*/ 247353 h 1344142"/>
              <a:gd name="connsiteX9" fmla="*/ 32242 w 2032283"/>
              <a:gd name="connsiteY9" fmla="*/ 20173 h 134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2283" h="1344142">
                <a:moveTo>
                  <a:pt x="32242" y="20173"/>
                </a:moveTo>
                <a:cubicBezTo>
                  <a:pt x="-35912" y="-12011"/>
                  <a:pt x="6684" y="-9171"/>
                  <a:pt x="134473" y="54250"/>
                </a:cubicBezTo>
                <a:cubicBezTo>
                  <a:pt x="262262" y="117671"/>
                  <a:pt x="553810" y="238834"/>
                  <a:pt x="798975" y="400700"/>
                </a:cubicBezTo>
                <a:cubicBezTo>
                  <a:pt x="1044140" y="562566"/>
                  <a:pt x="1480515" y="944986"/>
                  <a:pt x="1605464" y="1025445"/>
                </a:cubicBezTo>
                <a:cubicBezTo>
                  <a:pt x="1730413" y="1105904"/>
                  <a:pt x="1478622" y="830448"/>
                  <a:pt x="1548669" y="883457"/>
                </a:cubicBezTo>
                <a:cubicBezTo>
                  <a:pt x="1618716" y="936466"/>
                  <a:pt x="2000189" y="1330245"/>
                  <a:pt x="2025747" y="1343497"/>
                </a:cubicBezTo>
                <a:cubicBezTo>
                  <a:pt x="2051305" y="1356749"/>
                  <a:pt x="2013442" y="1163646"/>
                  <a:pt x="1702016" y="962970"/>
                </a:cubicBezTo>
                <a:cubicBezTo>
                  <a:pt x="1390590" y="762294"/>
                  <a:pt x="350294" y="258713"/>
                  <a:pt x="157191" y="139443"/>
                </a:cubicBezTo>
                <a:cubicBezTo>
                  <a:pt x="-35912" y="20174"/>
                  <a:pt x="563275" y="266285"/>
                  <a:pt x="543397" y="247353"/>
                </a:cubicBezTo>
                <a:cubicBezTo>
                  <a:pt x="523519" y="228421"/>
                  <a:pt x="100396" y="52357"/>
                  <a:pt x="32242" y="20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911271DC-BD02-FA0A-AC2C-5DDEAA2BDF33}"/>
              </a:ext>
            </a:extLst>
          </p:cNvPr>
          <p:cNvSpPr/>
          <p:nvPr/>
        </p:nvSpPr>
        <p:spPr>
          <a:xfrm>
            <a:off x="2652238" y="8326139"/>
            <a:ext cx="2061605" cy="1107516"/>
          </a:xfrm>
          <a:custGeom>
            <a:avLst/>
            <a:gdLst>
              <a:gd name="connsiteX0" fmla="*/ 90 w 2061605"/>
              <a:gd name="connsiteY0" fmla="*/ 13 h 1107516"/>
              <a:gd name="connsiteX1" fmla="*/ 562361 w 2061605"/>
              <a:gd name="connsiteY1" fmla="*/ 136321 h 1107516"/>
              <a:gd name="connsiteX2" fmla="*/ 1260940 w 2061605"/>
              <a:gd name="connsiteY2" fmla="*/ 522527 h 1107516"/>
              <a:gd name="connsiteX3" fmla="*/ 1204145 w 2061605"/>
              <a:gd name="connsiteY3" fmla="*/ 431655 h 1107516"/>
              <a:gd name="connsiteX4" fmla="*/ 2021993 w 2061605"/>
              <a:gd name="connsiteY4" fmla="*/ 1084798 h 1107516"/>
              <a:gd name="connsiteX5" fmla="*/ 1845928 w 2061605"/>
              <a:gd name="connsiteY5" fmla="*/ 903054 h 1107516"/>
              <a:gd name="connsiteX6" fmla="*/ 1084875 w 2061605"/>
              <a:gd name="connsiteY6" fmla="*/ 369180 h 1107516"/>
              <a:gd name="connsiteX7" fmla="*/ 602117 w 2061605"/>
              <a:gd name="connsiteY7" fmla="*/ 142000 h 1107516"/>
              <a:gd name="connsiteX8" fmla="*/ 90 w 2061605"/>
              <a:gd name="connsiteY8" fmla="*/ 13 h 110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1605" h="1107516">
                <a:moveTo>
                  <a:pt x="90" y="13"/>
                </a:moveTo>
                <a:cubicBezTo>
                  <a:pt x="-6536" y="-933"/>
                  <a:pt x="352219" y="49235"/>
                  <a:pt x="562361" y="136321"/>
                </a:cubicBezTo>
                <a:cubicBezTo>
                  <a:pt x="772503" y="223407"/>
                  <a:pt x="1153976" y="473305"/>
                  <a:pt x="1260940" y="522527"/>
                </a:cubicBezTo>
                <a:cubicBezTo>
                  <a:pt x="1367904" y="571749"/>
                  <a:pt x="1077303" y="337943"/>
                  <a:pt x="1204145" y="431655"/>
                </a:cubicBezTo>
                <a:cubicBezTo>
                  <a:pt x="1330987" y="525367"/>
                  <a:pt x="1915029" y="1006232"/>
                  <a:pt x="2021993" y="1084798"/>
                </a:cubicBezTo>
                <a:cubicBezTo>
                  <a:pt x="2128957" y="1163364"/>
                  <a:pt x="2002114" y="1022324"/>
                  <a:pt x="1845928" y="903054"/>
                </a:cubicBezTo>
                <a:cubicBezTo>
                  <a:pt x="1689742" y="783784"/>
                  <a:pt x="1292177" y="496022"/>
                  <a:pt x="1084875" y="369180"/>
                </a:cubicBezTo>
                <a:cubicBezTo>
                  <a:pt x="877573" y="242338"/>
                  <a:pt x="781021" y="204474"/>
                  <a:pt x="602117" y="142000"/>
                </a:cubicBezTo>
                <a:cubicBezTo>
                  <a:pt x="423213" y="79526"/>
                  <a:pt x="6716" y="959"/>
                  <a:pt x="9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4CFB3251-B7FD-6B2C-9B3D-33463EBA90A7}"/>
              </a:ext>
            </a:extLst>
          </p:cNvPr>
          <p:cNvSpPr/>
          <p:nvPr/>
        </p:nvSpPr>
        <p:spPr>
          <a:xfrm>
            <a:off x="2498135" y="8500799"/>
            <a:ext cx="1843652" cy="818856"/>
          </a:xfrm>
          <a:custGeom>
            <a:avLst/>
            <a:gdLst>
              <a:gd name="connsiteX0" fmla="*/ 846 w 1843652"/>
              <a:gd name="connsiteY0" fmla="*/ 1417 h 818856"/>
              <a:gd name="connsiteX1" fmla="*/ 807336 w 1843652"/>
              <a:gd name="connsiteY1" fmla="*/ 166123 h 818856"/>
              <a:gd name="connsiteX2" fmla="*/ 1318491 w 1843652"/>
              <a:gd name="connsiteY2" fmla="*/ 376264 h 818856"/>
              <a:gd name="connsiteX3" fmla="*/ 1307132 w 1843652"/>
              <a:gd name="connsiteY3" fmla="*/ 347867 h 818856"/>
              <a:gd name="connsiteX4" fmla="*/ 1829646 w 1843652"/>
              <a:gd name="connsiteY4" fmla="*/ 813586 h 818856"/>
              <a:gd name="connsiteX5" fmla="*/ 1608146 w 1843652"/>
              <a:gd name="connsiteY5" fmla="*/ 563688 h 818856"/>
              <a:gd name="connsiteX6" fmla="*/ 722143 w 1843652"/>
              <a:gd name="connsiteY6" fmla="*/ 29815 h 818856"/>
              <a:gd name="connsiteX7" fmla="*/ 1006118 w 1843652"/>
              <a:gd name="connsiteY7" fmla="*/ 200200 h 818856"/>
              <a:gd name="connsiteX8" fmla="*/ 659669 w 1843652"/>
              <a:gd name="connsiteY8" fmla="*/ 92289 h 818856"/>
              <a:gd name="connsiteX9" fmla="*/ 846 w 1843652"/>
              <a:gd name="connsiteY9" fmla="*/ 1417 h 81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3652" h="818856">
                <a:moveTo>
                  <a:pt x="846" y="1417"/>
                </a:moveTo>
                <a:cubicBezTo>
                  <a:pt x="25457" y="13723"/>
                  <a:pt x="587728" y="103648"/>
                  <a:pt x="807336" y="166123"/>
                </a:cubicBezTo>
                <a:cubicBezTo>
                  <a:pt x="1026944" y="228598"/>
                  <a:pt x="1318491" y="376264"/>
                  <a:pt x="1318491" y="376264"/>
                </a:cubicBezTo>
                <a:cubicBezTo>
                  <a:pt x="1401790" y="406555"/>
                  <a:pt x="1221940" y="274980"/>
                  <a:pt x="1307132" y="347867"/>
                </a:cubicBezTo>
                <a:cubicBezTo>
                  <a:pt x="1392324" y="420754"/>
                  <a:pt x="1779477" y="777616"/>
                  <a:pt x="1829646" y="813586"/>
                </a:cubicBezTo>
                <a:cubicBezTo>
                  <a:pt x="1879815" y="849556"/>
                  <a:pt x="1792730" y="694317"/>
                  <a:pt x="1608146" y="563688"/>
                </a:cubicBezTo>
                <a:cubicBezTo>
                  <a:pt x="1423562" y="433060"/>
                  <a:pt x="722143" y="29815"/>
                  <a:pt x="722143" y="29815"/>
                </a:cubicBezTo>
                <a:cubicBezTo>
                  <a:pt x="621805" y="-30766"/>
                  <a:pt x="1016530" y="189788"/>
                  <a:pt x="1006118" y="200200"/>
                </a:cubicBezTo>
                <a:cubicBezTo>
                  <a:pt x="995706" y="210612"/>
                  <a:pt x="824374" y="124473"/>
                  <a:pt x="659669" y="92289"/>
                </a:cubicBezTo>
                <a:cubicBezTo>
                  <a:pt x="494964" y="60105"/>
                  <a:pt x="-23765" y="-10889"/>
                  <a:pt x="846" y="1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47818085-6F9A-EF3F-DF93-32E06CC3F582}"/>
              </a:ext>
            </a:extLst>
          </p:cNvPr>
          <p:cNvSpPr/>
          <p:nvPr/>
        </p:nvSpPr>
        <p:spPr>
          <a:xfrm>
            <a:off x="2355461" y="8595462"/>
            <a:ext cx="1569574" cy="516961"/>
          </a:xfrm>
          <a:custGeom>
            <a:avLst/>
            <a:gdLst>
              <a:gd name="connsiteX0" fmla="*/ 7212 w 1569574"/>
              <a:gd name="connsiteY0" fmla="*/ 3306 h 516961"/>
              <a:gd name="connsiteX1" fmla="*/ 898894 w 1569574"/>
              <a:gd name="connsiteY1" fmla="*/ 133934 h 516961"/>
              <a:gd name="connsiteX2" fmla="*/ 1557717 w 1569574"/>
              <a:gd name="connsiteY2" fmla="*/ 514461 h 516961"/>
              <a:gd name="connsiteX3" fmla="*/ 1262382 w 1569574"/>
              <a:gd name="connsiteY3" fmla="*/ 287281 h 516961"/>
              <a:gd name="connsiteX4" fmla="*/ 518368 w 1569574"/>
              <a:gd name="connsiteY4" fmla="*/ 60101 h 516961"/>
              <a:gd name="connsiteX5" fmla="*/ 7212 w 1569574"/>
              <a:gd name="connsiteY5" fmla="*/ 3306 h 51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9574" h="516961">
                <a:moveTo>
                  <a:pt x="7212" y="3306"/>
                </a:moveTo>
                <a:cubicBezTo>
                  <a:pt x="70633" y="15611"/>
                  <a:pt x="640477" y="48742"/>
                  <a:pt x="898894" y="133934"/>
                </a:cubicBezTo>
                <a:cubicBezTo>
                  <a:pt x="1157311" y="219126"/>
                  <a:pt x="1497136" y="488903"/>
                  <a:pt x="1557717" y="514461"/>
                </a:cubicBezTo>
                <a:cubicBezTo>
                  <a:pt x="1618298" y="540019"/>
                  <a:pt x="1435607" y="363008"/>
                  <a:pt x="1262382" y="287281"/>
                </a:cubicBezTo>
                <a:cubicBezTo>
                  <a:pt x="1089157" y="211554"/>
                  <a:pt x="722830" y="106484"/>
                  <a:pt x="518368" y="60101"/>
                </a:cubicBezTo>
                <a:cubicBezTo>
                  <a:pt x="313906" y="13718"/>
                  <a:pt x="-56209" y="-8999"/>
                  <a:pt x="7212" y="3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0F1ACC73-DEC9-0ADB-24EE-5810B885E958}"/>
              </a:ext>
            </a:extLst>
          </p:cNvPr>
          <p:cNvSpPr/>
          <p:nvPr/>
        </p:nvSpPr>
        <p:spPr>
          <a:xfrm>
            <a:off x="2085114" y="8636565"/>
            <a:ext cx="1211257" cy="138311"/>
          </a:xfrm>
          <a:custGeom>
            <a:avLst/>
            <a:gdLst>
              <a:gd name="connsiteX0" fmla="*/ 16302 w 1211257"/>
              <a:gd name="connsiteY0" fmla="*/ 1959 h 138311"/>
              <a:gd name="connsiteX1" fmla="*/ 107174 w 1211257"/>
              <a:gd name="connsiteY1" fmla="*/ 7639 h 138311"/>
              <a:gd name="connsiteX2" fmla="*/ 834151 w 1211257"/>
              <a:gd name="connsiteY2" fmla="*/ 58754 h 138311"/>
              <a:gd name="connsiteX3" fmla="*/ 1203318 w 1211257"/>
              <a:gd name="connsiteY3" fmla="*/ 138267 h 138311"/>
              <a:gd name="connsiteX4" fmla="*/ 504739 w 1211257"/>
              <a:gd name="connsiteY4" fmla="*/ 47395 h 138311"/>
              <a:gd name="connsiteX5" fmla="*/ 16302 w 1211257"/>
              <a:gd name="connsiteY5" fmla="*/ 1959 h 13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257" h="138311">
                <a:moveTo>
                  <a:pt x="16302" y="1959"/>
                </a:moveTo>
                <a:cubicBezTo>
                  <a:pt x="-49959" y="-4667"/>
                  <a:pt x="107174" y="7639"/>
                  <a:pt x="107174" y="7639"/>
                </a:cubicBezTo>
                <a:cubicBezTo>
                  <a:pt x="243482" y="17105"/>
                  <a:pt x="651460" y="36983"/>
                  <a:pt x="834151" y="58754"/>
                </a:cubicBezTo>
                <a:cubicBezTo>
                  <a:pt x="1016842" y="80525"/>
                  <a:pt x="1258220" y="140160"/>
                  <a:pt x="1203318" y="138267"/>
                </a:cubicBezTo>
                <a:cubicBezTo>
                  <a:pt x="1148416" y="136374"/>
                  <a:pt x="701628" y="67273"/>
                  <a:pt x="504739" y="47395"/>
                </a:cubicBezTo>
                <a:lnTo>
                  <a:pt x="16302" y="195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F7A46581-4868-F7E6-E962-24C0ED97BE3D}"/>
              </a:ext>
            </a:extLst>
          </p:cNvPr>
          <p:cNvSpPr/>
          <p:nvPr/>
        </p:nvSpPr>
        <p:spPr>
          <a:xfrm>
            <a:off x="2004143" y="8700351"/>
            <a:ext cx="1064481" cy="75469"/>
          </a:xfrm>
          <a:custGeom>
            <a:avLst/>
            <a:gdLst>
              <a:gd name="connsiteX0" fmla="*/ 722 w 1064481"/>
              <a:gd name="connsiteY0" fmla="*/ 648 h 75469"/>
              <a:gd name="connsiteX1" fmla="*/ 1005994 w 1064481"/>
              <a:gd name="connsiteY1" fmla="*/ 74481 h 75469"/>
              <a:gd name="connsiteX2" fmla="*/ 846968 w 1064481"/>
              <a:gd name="connsiteY2" fmla="*/ 40404 h 75469"/>
              <a:gd name="connsiteX3" fmla="*/ 722 w 1064481"/>
              <a:gd name="connsiteY3" fmla="*/ 648 h 7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481" h="75469">
                <a:moveTo>
                  <a:pt x="722" y="648"/>
                </a:moveTo>
                <a:cubicBezTo>
                  <a:pt x="27226" y="6327"/>
                  <a:pt x="864953" y="67855"/>
                  <a:pt x="1005994" y="74481"/>
                </a:cubicBezTo>
                <a:cubicBezTo>
                  <a:pt x="1147035" y="81107"/>
                  <a:pt x="1008834" y="52710"/>
                  <a:pt x="846968" y="40404"/>
                </a:cubicBezTo>
                <a:cubicBezTo>
                  <a:pt x="685102" y="28099"/>
                  <a:pt x="-25782" y="-5031"/>
                  <a:pt x="722" y="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18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河合優実、坂元愛登が出演 阿部サダヲ主演新ドラマ『不適切にもほどがある！』 – Page 2 – Sirabee" hidden="1">
            <a:extLst>
              <a:ext uri="{FF2B5EF4-FFF2-40B4-BE49-F238E27FC236}">
                <a16:creationId xmlns:a16="http://schemas.microsoft.com/office/drawing/2014/main" id="{128C3B4B-F992-A60D-7238-234DE7ABC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t="9643" r="29762"/>
          <a:stretch/>
        </p:blipFill>
        <p:spPr bwMode="auto">
          <a:xfrm>
            <a:off x="0" y="589547"/>
            <a:ext cx="9601200" cy="1162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7EDD63AC-6514-DB8F-862A-07333B8619FF}"/>
              </a:ext>
            </a:extLst>
          </p:cNvPr>
          <p:cNvSpPr/>
          <p:nvPr/>
        </p:nvSpPr>
        <p:spPr>
          <a:xfrm>
            <a:off x="4743161" y="4447933"/>
            <a:ext cx="997519" cy="235201"/>
          </a:xfrm>
          <a:custGeom>
            <a:avLst/>
            <a:gdLst>
              <a:gd name="connsiteX0" fmla="*/ 3464 w 997519"/>
              <a:gd name="connsiteY0" fmla="*/ 206617 h 235201"/>
              <a:gd name="connsiteX1" fmla="*/ 476539 w 997519"/>
              <a:gd name="connsiteY1" fmla="*/ 6592 h 235201"/>
              <a:gd name="connsiteX2" fmla="*/ 343189 w 997519"/>
              <a:gd name="connsiteY2" fmla="*/ 44692 h 235201"/>
              <a:gd name="connsiteX3" fmla="*/ 552739 w 997519"/>
              <a:gd name="connsiteY3" fmla="*/ 9767 h 235201"/>
              <a:gd name="connsiteX4" fmla="*/ 730539 w 997519"/>
              <a:gd name="connsiteY4" fmla="*/ 66917 h 235201"/>
              <a:gd name="connsiteX5" fmla="*/ 692439 w 997519"/>
              <a:gd name="connsiteY5" fmla="*/ 41517 h 235201"/>
              <a:gd name="connsiteX6" fmla="*/ 851189 w 997519"/>
              <a:gd name="connsiteY6" fmla="*/ 120892 h 235201"/>
              <a:gd name="connsiteX7" fmla="*/ 838489 w 997519"/>
              <a:gd name="connsiteY7" fmla="*/ 105017 h 235201"/>
              <a:gd name="connsiteX8" fmla="*/ 997239 w 997519"/>
              <a:gd name="connsiteY8" fmla="*/ 235192 h 235201"/>
              <a:gd name="connsiteX9" fmla="*/ 794039 w 997519"/>
              <a:gd name="connsiteY9" fmla="*/ 111367 h 235201"/>
              <a:gd name="connsiteX10" fmla="*/ 552739 w 997519"/>
              <a:gd name="connsiteY10" fmla="*/ 31992 h 235201"/>
              <a:gd name="connsiteX11" fmla="*/ 393989 w 997519"/>
              <a:gd name="connsiteY11" fmla="*/ 54217 h 235201"/>
              <a:gd name="connsiteX12" fmla="*/ 184439 w 997519"/>
              <a:gd name="connsiteY12" fmla="*/ 200267 h 235201"/>
              <a:gd name="connsiteX13" fmla="*/ 257464 w 997519"/>
              <a:gd name="connsiteY13" fmla="*/ 101842 h 235201"/>
              <a:gd name="connsiteX14" fmla="*/ 3464 w 997519"/>
              <a:gd name="connsiteY14" fmla="*/ 206617 h 23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7519" h="235201">
                <a:moveTo>
                  <a:pt x="3464" y="206617"/>
                </a:moveTo>
                <a:cubicBezTo>
                  <a:pt x="39977" y="190742"/>
                  <a:pt x="419918" y="33579"/>
                  <a:pt x="476539" y="6592"/>
                </a:cubicBezTo>
                <a:cubicBezTo>
                  <a:pt x="533160" y="-20395"/>
                  <a:pt x="330489" y="44163"/>
                  <a:pt x="343189" y="44692"/>
                </a:cubicBezTo>
                <a:cubicBezTo>
                  <a:pt x="355889" y="45221"/>
                  <a:pt x="488181" y="6063"/>
                  <a:pt x="552739" y="9767"/>
                </a:cubicBezTo>
                <a:cubicBezTo>
                  <a:pt x="617297" y="13471"/>
                  <a:pt x="707256" y="61625"/>
                  <a:pt x="730539" y="66917"/>
                </a:cubicBezTo>
                <a:cubicBezTo>
                  <a:pt x="753822" y="72209"/>
                  <a:pt x="672331" y="32521"/>
                  <a:pt x="692439" y="41517"/>
                </a:cubicBezTo>
                <a:cubicBezTo>
                  <a:pt x="712547" y="50513"/>
                  <a:pt x="826847" y="110309"/>
                  <a:pt x="851189" y="120892"/>
                </a:cubicBezTo>
                <a:cubicBezTo>
                  <a:pt x="875531" y="131475"/>
                  <a:pt x="814147" y="85967"/>
                  <a:pt x="838489" y="105017"/>
                </a:cubicBezTo>
                <a:cubicBezTo>
                  <a:pt x="862831" y="124067"/>
                  <a:pt x="1004647" y="234134"/>
                  <a:pt x="997239" y="235192"/>
                </a:cubicBezTo>
                <a:cubicBezTo>
                  <a:pt x="989831" y="236250"/>
                  <a:pt x="868122" y="145234"/>
                  <a:pt x="794039" y="111367"/>
                </a:cubicBezTo>
                <a:cubicBezTo>
                  <a:pt x="719956" y="77500"/>
                  <a:pt x="619414" y="41517"/>
                  <a:pt x="552739" y="31992"/>
                </a:cubicBezTo>
                <a:cubicBezTo>
                  <a:pt x="486064" y="22467"/>
                  <a:pt x="455372" y="26171"/>
                  <a:pt x="393989" y="54217"/>
                </a:cubicBezTo>
                <a:cubicBezTo>
                  <a:pt x="332606" y="82263"/>
                  <a:pt x="207193" y="192329"/>
                  <a:pt x="184439" y="200267"/>
                </a:cubicBezTo>
                <a:cubicBezTo>
                  <a:pt x="161685" y="208205"/>
                  <a:pt x="284451" y="101842"/>
                  <a:pt x="257464" y="101842"/>
                </a:cubicBezTo>
                <a:cubicBezTo>
                  <a:pt x="230477" y="101842"/>
                  <a:pt x="-33049" y="222492"/>
                  <a:pt x="3464" y="206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82A0778E-BE9B-1126-D497-FA5716C6087F}"/>
              </a:ext>
            </a:extLst>
          </p:cNvPr>
          <p:cNvSpPr/>
          <p:nvPr/>
        </p:nvSpPr>
        <p:spPr>
          <a:xfrm>
            <a:off x="4821239" y="4441131"/>
            <a:ext cx="738307" cy="172354"/>
          </a:xfrm>
          <a:custGeom>
            <a:avLst/>
            <a:gdLst>
              <a:gd name="connsiteX0" fmla="*/ 1586 w 738307"/>
              <a:gd name="connsiteY0" fmla="*/ 172144 h 172354"/>
              <a:gd name="connsiteX1" fmla="*/ 373061 w 738307"/>
              <a:gd name="connsiteY1" fmla="*/ 32444 h 172354"/>
              <a:gd name="connsiteX2" fmla="*/ 576261 w 738307"/>
              <a:gd name="connsiteY2" fmla="*/ 41969 h 172354"/>
              <a:gd name="connsiteX3" fmla="*/ 531811 w 738307"/>
              <a:gd name="connsiteY3" fmla="*/ 41969 h 172354"/>
              <a:gd name="connsiteX4" fmla="*/ 649286 w 738307"/>
              <a:gd name="connsiteY4" fmla="*/ 80069 h 172354"/>
              <a:gd name="connsiteX5" fmla="*/ 585786 w 738307"/>
              <a:gd name="connsiteY5" fmla="*/ 54669 h 172354"/>
              <a:gd name="connsiteX6" fmla="*/ 661986 w 738307"/>
              <a:gd name="connsiteY6" fmla="*/ 108644 h 172354"/>
              <a:gd name="connsiteX7" fmla="*/ 738186 w 738307"/>
              <a:gd name="connsiteY7" fmla="*/ 149919 h 172354"/>
              <a:gd name="connsiteX8" fmla="*/ 677861 w 738307"/>
              <a:gd name="connsiteY8" fmla="*/ 102294 h 172354"/>
              <a:gd name="connsiteX9" fmla="*/ 608011 w 738307"/>
              <a:gd name="connsiteY9" fmla="*/ 45144 h 172354"/>
              <a:gd name="connsiteX10" fmla="*/ 446086 w 738307"/>
              <a:gd name="connsiteY10" fmla="*/ 694 h 172354"/>
              <a:gd name="connsiteX11" fmla="*/ 284161 w 738307"/>
              <a:gd name="connsiteY11" fmla="*/ 22919 h 172354"/>
              <a:gd name="connsiteX12" fmla="*/ 163511 w 738307"/>
              <a:gd name="connsiteY12" fmla="*/ 86419 h 172354"/>
              <a:gd name="connsiteX13" fmla="*/ 236536 w 738307"/>
              <a:gd name="connsiteY13" fmla="*/ 64194 h 172354"/>
              <a:gd name="connsiteX14" fmla="*/ 1586 w 738307"/>
              <a:gd name="connsiteY14" fmla="*/ 172144 h 17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8307" h="172354">
                <a:moveTo>
                  <a:pt x="1586" y="172144"/>
                </a:moveTo>
                <a:cubicBezTo>
                  <a:pt x="24340" y="166852"/>
                  <a:pt x="277282" y="54140"/>
                  <a:pt x="373061" y="32444"/>
                </a:cubicBezTo>
                <a:cubicBezTo>
                  <a:pt x="468840" y="10748"/>
                  <a:pt x="549803" y="40381"/>
                  <a:pt x="576261" y="41969"/>
                </a:cubicBezTo>
                <a:cubicBezTo>
                  <a:pt x="602719" y="43556"/>
                  <a:pt x="519640" y="35619"/>
                  <a:pt x="531811" y="41969"/>
                </a:cubicBezTo>
                <a:cubicBezTo>
                  <a:pt x="543982" y="48319"/>
                  <a:pt x="640290" y="77952"/>
                  <a:pt x="649286" y="80069"/>
                </a:cubicBezTo>
                <a:cubicBezTo>
                  <a:pt x="658282" y="82186"/>
                  <a:pt x="583669" y="49907"/>
                  <a:pt x="585786" y="54669"/>
                </a:cubicBezTo>
                <a:cubicBezTo>
                  <a:pt x="587903" y="59431"/>
                  <a:pt x="636586" y="92769"/>
                  <a:pt x="661986" y="108644"/>
                </a:cubicBezTo>
                <a:cubicBezTo>
                  <a:pt x="687386" y="124519"/>
                  <a:pt x="735540" y="150977"/>
                  <a:pt x="738186" y="149919"/>
                </a:cubicBezTo>
                <a:cubicBezTo>
                  <a:pt x="740832" y="148861"/>
                  <a:pt x="699557" y="119756"/>
                  <a:pt x="677861" y="102294"/>
                </a:cubicBezTo>
                <a:cubicBezTo>
                  <a:pt x="656165" y="84832"/>
                  <a:pt x="646640" y="62077"/>
                  <a:pt x="608011" y="45144"/>
                </a:cubicBezTo>
                <a:cubicBezTo>
                  <a:pt x="569382" y="28211"/>
                  <a:pt x="500061" y="4398"/>
                  <a:pt x="446086" y="694"/>
                </a:cubicBezTo>
                <a:cubicBezTo>
                  <a:pt x="392111" y="-3010"/>
                  <a:pt x="331257" y="8632"/>
                  <a:pt x="284161" y="22919"/>
                </a:cubicBezTo>
                <a:cubicBezTo>
                  <a:pt x="237065" y="37206"/>
                  <a:pt x="171449" y="79540"/>
                  <a:pt x="163511" y="86419"/>
                </a:cubicBezTo>
                <a:cubicBezTo>
                  <a:pt x="155573" y="93298"/>
                  <a:pt x="265111" y="47261"/>
                  <a:pt x="236536" y="64194"/>
                </a:cubicBezTo>
                <a:cubicBezTo>
                  <a:pt x="207961" y="81127"/>
                  <a:pt x="-21168" y="177436"/>
                  <a:pt x="1586" y="172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87D9E02-3038-2E67-9A4C-166854CF269A}"/>
              </a:ext>
            </a:extLst>
          </p:cNvPr>
          <p:cNvSpPr/>
          <p:nvPr/>
        </p:nvSpPr>
        <p:spPr>
          <a:xfrm>
            <a:off x="5441693" y="4489450"/>
            <a:ext cx="129043" cy="195144"/>
          </a:xfrm>
          <a:custGeom>
            <a:avLst/>
            <a:gdLst>
              <a:gd name="connsiteX0" fmla="*/ 257 w 129043"/>
              <a:gd name="connsiteY0" fmla="*/ 0 h 195144"/>
              <a:gd name="connsiteX1" fmla="*/ 92332 w 129043"/>
              <a:gd name="connsiteY1" fmla="*/ 95250 h 195144"/>
              <a:gd name="connsiteX2" fmla="*/ 117732 w 129043"/>
              <a:gd name="connsiteY2" fmla="*/ 149225 h 195144"/>
              <a:gd name="connsiteX3" fmla="*/ 111382 w 129043"/>
              <a:gd name="connsiteY3" fmla="*/ 104775 h 195144"/>
              <a:gd name="connsiteX4" fmla="*/ 127257 w 129043"/>
              <a:gd name="connsiteY4" fmla="*/ 193675 h 195144"/>
              <a:gd name="connsiteX5" fmla="*/ 117732 w 129043"/>
              <a:gd name="connsiteY5" fmla="*/ 155575 h 195144"/>
              <a:gd name="connsiteX6" fmla="*/ 124082 w 129043"/>
              <a:gd name="connsiteY6" fmla="*/ 95250 h 195144"/>
              <a:gd name="connsiteX7" fmla="*/ 257 w 129043"/>
              <a:gd name="connsiteY7" fmla="*/ 0 h 19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43" h="195144">
                <a:moveTo>
                  <a:pt x="257" y="0"/>
                </a:moveTo>
                <a:cubicBezTo>
                  <a:pt x="-5035" y="0"/>
                  <a:pt x="72753" y="70379"/>
                  <a:pt x="92332" y="95250"/>
                </a:cubicBezTo>
                <a:cubicBezTo>
                  <a:pt x="111911" y="120121"/>
                  <a:pt x="114557" y="147638"/>
                  <a:pt x="117732" y="149225"/>
                </a:cubicBezTo>
                <a:cubicBezTo>
                  <a:pt x="120907" y="150812"/>
                  <a:pt x="109795" y="97367"/>
                  <a:pt x="111382" y="104775"/>
                </a:cubicBezTo>
                <a:cubicBezTo>
                  <a:pt x="112969" y="112183"/>
                  <a:pt x="126199" y="185208"/>
                  <a:pt x="127257" y="193675"/>
                </a:cubicBezTo>
                <a:cubicBezTo>
                  <a:pt x="128315" y="202142"/>
                  <a:pt x="118261" y="171979"/>
                  <a:pt x="117732" y="155575"/>
                </a:cubicBezTo>
                <a:cubicBezTo>
                  <a:pt x="117203" y="139171"/>
                  <a:pt x="138369" y="118533"/>
                  <a:pt x="124082" y="95250"/>
                </a:cubicBezTo>
                <a:cubicBezTo>
                  <a:pt x="109795" y="71967"/>
                  <a:pt x="5549" y="0"/>
                  <a:pt x="2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01A28A0-D17F-03B2-7EE6-2E4631A116C5}"/>
              </a:ext>
            </a:extLst>
          </p:cNvPr>
          <p:cNvSpPr/>
          <p:nvPr/>
        </p:nvSpPr>
        <p:spPr>
          <a:xfrm>
            <a:off x="5314729" y="4562458"/>
            <a:ext cx="308752" cy="209570"/>
          </a:xfrm>
          <a:custGeom>
            <a:avLst/>
            <a:gdLst>
              <a:gd name="connsiteX0" fmla="*/ 308196 w 308752"/>
              <a:gd name="connsiteY0" fmla="*/ 17 h 209570"/>
              <a:gd name="connsiteX1" fmla="*/ 292321 w 308752"/>
              <a:gd name="connsiteY1" fmla="*/ 63517 h 209570"/>
              <a:gd name="connsiteX2" fmla="*/ 285971 w 308752"/>
              <a:gd name="connsiteY2" fmla="*/ 101617 h 209570"/>
              <a:gd name="connsiteX3" fmla="*/ 127221 w 308752"/>
              <a:gd name="connsiteY3" fmla="*/ 152417 h 209570"/>
              <a:gd name="connsiteX4" fmla="*/ 219296 w 308752"/>
              <a:gd name="connsiteY4" fmla="*/ 123842 h 209570"/>
              <a:gd name="connsiteX5" fmla="*/ 76421 w 308752"/>
              <a:gd name="connsiteY5" fmla="*/ 158767 h 209570"/>
              <a:gd name="connsiteX6" fmla="*/ 221 w 308752"/>
              <a:gd name="connsiteY6" fmla="*/ 206392 h 209570"/>
              <a:gd name="connsiteX7" fmla="*/ 98646 w 308752"/>
              <a:gd name="connsiteY7" fmla="*/ 168292 h 209570"/>
              <a:gd name="connsiteX8" fmla="*/ 305021 w 308752"/>
              <a:gd name="connsiteY8" fmla="*/ 117492 h 209570"/>
              <a:gd name="connsiteX9" fmla="*/ 35146 w 308752"/>
              <a:gd name="connsiteY9" fmla="*/ 209567 h 209570"/>
              <a:gd name="connsiteX10" fmla="*/ 282796 w 308752"/>
              <a:gd name="connsiteY10" fmla="*/ 120667 h 209570"/>
              <a:gd name="connsiteX11" fmla="*/ 270096 w 308752"/>
              <a:gd name="connsiteY11" fmla="*/ 69867 h 209570"/>
              <a:gd name="connsiteX12" fmla="*/ 308196 w 308752"/>
              <a:gd name="connsiteY12" fmla="*/ 17 h 20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752" h="209570">
                <a:moveTo>
                  <a:pt x="308196" y="17"/>
                </a:moveTo>
                <a:cubicBezTo>
                  <a:pt x="311900" y="-1041"/>
                  <a:pt x="296025" y="46584"/>
                  <a:pt x="292321" y="63517"/>
                </a:cubicBezTo>
                <a:cubicBezTo>
                  <a:pt x="288617" y="80450"/>
                  <a:pt x="313488" y="86800"/>
                  <a:pt x="285971" y="101617"/>
                </a:cubicBezTo>
                <a:cubicBezTo>
                  <a:pt x="258454" y="116434"/>
                  <a:pt x="138333" y="148713"/>
                  <a:pt x="127221" y="152417"/>
                </a:cubicBezTo>
                <a:cubicBezTo>
                  <a:pt x="116109" y="156121"/>
                  <a:pt x="227763" y="122784"/>
                  <a:pt x="219296" y="123842"/>
                </a:cubicBezTo>
                <a:cubicBezTo>
                  <a:pt x="210829" y="124900"/>
                  <a:pt x="112933" y="145009"/>
                  <a:pt x="76421" y="158767"/>
                </a:cubicBezTo>
                <a:cubicBezTo>
                  <a:pt x="39909" y="172525"/>
                  <a:pt x="-3483" y="204805"/>
                  <a:pt x="221" y="206392"/>
                </a:cubicBezTo>
                <a:cubicBezTo>
                  <a:pt x="3925" y="207979"/>
                  <a:pt x="47846" y="183109"/>
                  <a:pt x="98646" y="168292"/>
                </a:cubicBezTo>
                <a:cubicBezTo>
                  <a:pt x="149446" y="153475"/>
                  <a:pt x="315604" y="110613"/>
                  <a:pt x="305021" y="117492"/>
                </a:cubicBezTo>
                <a:cubicBezTo>
                  <a:pt x="294438" y="124371"/>
                  <a:pt x="38850" y="209038"/>
                  <a:pt x="35146" y="209567"/>
                </a:cubicBezTo>
                <a:cubicBezTo>
                  <a:pt x="31442" y="210096"/>
                  <a:pt x="243638" y="143950"/>
                  <a:pt x="282796" y="120667"/>
                </a:cubicBezTo>
                <a:cubicBezTo>
                  <a:pt x="321954" y="97384"/>
                  <a:pt x="266921" y="86271"/>
                  <a:pt x="270096" y="69867"/>
                </a:cubicBezTo>
                <a:cubicBezTo>
                  <a:pt x="273271" y="53463"/>
                  <a:pt x="304492" y="1075"/>
                  <a:pt x="30819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9D6F98E-846B-1CE1-4C54-9D25B146A62B}"/>
              </a:ext>
            </a:extLst>
          </p:cNvPr>
          <p:cNvSpPr/>
          <p:nvPr/>
        </p:nvSpPr>
        <p:spPr>
          <a:xfrm>
            <a:off x="5555865" y="4489291"/>
            <a:ext cx="134122" cy="229404"/>
          </a:xfrm>
          <a:custGeom>
            <a:avLst/>
            <a:gdLst>
              <a:gd name="connsiteX0" fmla="*/ 385 w 134122"/>
              <a:gd name="connsiteY0" fmla="*/ 159 h 229404"/>
              <a:gd name="connsiteX1" fmla="*/ 86110 w 134122"/>
              <a:gd name="connsiteY1" fmla="*/ 123984 h 229404"/>
              <a:gd name="connsiteX2" fmla="*/ 121035 w 134122"/>
              <a:gd name="connsiteY2" fmla="*/ 158909 h 229404"/>
              <a:gd name="connsiteX3" fmla="*/ 133735 w 134122"/>
              <a:gd name="connsiteY3" fmla="*/ 206534 h 229404"/>
              <a:gd name="connsiteX4" fmla="*/ 108335 w 134122"/>
              <a:gd name="connsiteY4" fmla="*/ 158909 h 229404"/>
              <a:gd name="connsiteX5" fmla="*/ 130560 w 134122"/>
              <a:gd name="connsiteY5" fmla="*/ 228759 h 229404"/>
              <a:gd name="connsiteX6" fmla="*/ 86110 w 134122"/>
              <a:gd name="connsiteY6" fmla="*/ 190659 h 229404"/>
              <a:gd name="connsiteX7" fmla="*/ 57535 w 134122"/>
              <a:gd name="connsiteY7" fmla="*/ 139859 h 229404"/>
              <a:gd name="connsiteX8" fmla="*/ 54360 w 134122"/>
              <a:gd name="connsiteY8" fmla="*/ 98584 h 229404"/>
              <a:gd name="connsiteX9" fmla="*/ 385 w 134122"/>
              <a:gd name="connsiteY9" fmla="*/ 159 h 22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22" h="229404">
                <a:moveTo>
                  <a:pt x="385" y="159"/>
                </a:moveTo>
                <a:cubicBezTo>
                  <a:pt x="5677" y="4392"/>
                  <a:pt x="66002" y="97526"/>
                  <a:pt x="86110" y="123984"/>
                </a:cubicBezTo>
                <a:cubicBezTo>
                  <a:pt x="106218" y="150442"/>
                  <a:pt x="113098" y="145151"/>
                  <a:pt x="121035" y="158909"/>
                </a:cubicBezTo>
                <a:cubicBezTo>
                  <a:pt x="128973" y="172667"/>
                  <a:pt x="135852" y="206534"/>
                  <a:pt x="133735" y="206534"/>
                </a:cubicBezTo>
                <a:cubicBezTo>
                  <a:pt x="131618" y="206534"/>
                  <a:pt x="108864" y="155205"/>
                  <a:pt x="108335" y="158909"/>
                </a:cubicBezTo>
                <a:cubicBezTo>
                  <a:pt x="107806" y="162613"/>
                  <a:pt x="134264" y="223467"/>
                  <a:pt x="130560" y="228759"/>
                </a:cubicBezTo>
                <a:cubicBezTo>
                  <a:pt x="126856" y="234051"/>
                  <a:pt x="98281" y="205476"/>
                  <a:pt x="86110" y="190659"/>
                </a:cubicBezTo>
                <a:cubicBezTo>
                  <a:pt x="73939" y="175842"/>
                  <a:pt x="62827" y="155205"/>
                  <a:pt x="57535" y="139859"/>
                </a:cubicBezTo>
                <a:cubicBezTo>
                  <a:pt x="52243" y="124513"/>
                  <a:pt x="62827" y="119751"/>
                  <a:pt x="54360" y="98584"/>
                </a:cubicBezTo>
                <a:cubicBezTo>
                  <a:pt x="45893" y="77417"/>
                  <a:pt x="-4907" y="-4074"/>
                  <a:pt x="385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336E4AE-9AB7-B239-1EE0-ECED87A77408}"/>
              </a:ext>
            </a:extLst>
          </p:cNvPr>
          <p:cNvSpPr/>
          <p:nvPr/>
        </p:nvSpPr>
        <p:spPr>
          <a:xfrm>
            <a:off x="5066811" y="4745869"/>
            <a:ext cx="317692" cy="15043"/>
          </a:xfrm>
          <a:custGeom>
            <a:avLst/>
            <a:gdLst>
              <a:gd name="connsiteX0" fmla="*/ 489 w 317692"/>
              <a:gd name="connsiteY0" fmla="*/ 13456 h 15043"/>
              <a:gd name="connsiteX1" fmla="*/ 305289 w 317692"/>
              <a:gd name="connsiteY1" fmla="*/ 13456 h 15043"/>
              <a:gd name="connsiteX2" fmla="*/ 235439 w 317692"/>
              <a:gd name="connsiteY2" fmla="*/ 756 h 15043"/>
              <a:gd name="connsiteX3" fmla="*/ 489 w 317692"/>
              <a:gd name="connsiteY3" fmla="*/ 13456 h 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692" h="15043">
                <a:moveTo>
                  <a:pt x="489" y="13456"/>
                </a:moveTo>
                <a:cubicBezTo>
                  <a:pt x="12131" y="15573"/>
                  <a:pt x="266131" y="15573"/>
                  <a:pt x="305289" y="13456"/>
                </a:cubicBezTo>
                <a:cubicBezTo>
                  <a:pt x="344447" y="11339"/>
                  <a:pt x="282535" y="-3477"/>
                  <a:pt x="235439" y="756"/>
                </a:cubicBezTo>
                <a:cubicBezTo>
                  <a:pt x="188343" y="4989"/>
                  <a:pt x="-11153" y="11339"/>
                  <a:pt x="489" y="13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C5F3066-9D5F-8645-51A4-DA48EA0EA977}"/>
              </a:ext>
            </a:extLst>
          </p:cNvPr>
          <p:cNvSpPr/>
          <p:nvPr/>
        </p:nvSpPr>
        <p:spPr>
          <a:xfrm>
            <a:off x="4878845" y="4666906"/>
            <a:ext cx="268221" cy="105732"/>
          </a:xfrm>
          <a:custGeom>
            <a:avLst/>
            <a:gdLst>
              <a:gd name="connsiteX0" fmla="*/ 1130 w 268221"/>
              <a:gd name="connsiteY0" fmla="*/ 344 h 105732"/>
              <a:gd name="connsiteX1" fmla="*/ 147180 w 268221"/>
              <a:gd name="connsiteY1" fmla="*/ 82894 h 105732"/>
              <a:gd name="connsiteX2" fmla="*/ 128130 w 268221"/>
              <a:gd name="connsiteY2" fmla="*/ 76544 h 105732"/>
              <a:gd name="connsiteX3" fmla="*/ 267830 w 268221"/>
              <a:gd name="connsiteY3" fmla="*/ 105119 h 105732"/>
              <a:gd name="connsiteX4" fmla="*/ 166230 w 268221"/>
              <a:gd name="connsiteY4" fmla="*/ 95594 h 105732"/>
              <a:gd name="connsiteX5" fmla="*/ 55105 w 268221"/>
              <a:gd name="connsiteY5" fmla="*/ 89244 h 105732"/>
              <a:gd name="connsiteX6" fmla="*/ 99555 w 268221"/>
              <a:gd name="connsiteY6" fmla="*/ 82894 h 105732"/>
              <a:gd name="connsiteX7" fmla="*/ 80505 w 268221"/>
              <a:gd name="connsiteY7" fmla="*/ 54319 h 105732"/>
              <a:gd name="connsiteX8" fmla="*/ 1130 w 268221"/>
              <a:gd name="connsiteY8" fmla="*/ 344 h 10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221" h="105732">
                <a:moveTo>
                  <a:pt x="1130" y="344"/>
                </a:moveTo>
                <a:cubicBezTo>
                  <a:pt x="12242" y="5106"/>
                  <a:pt x="126013" y="70194"/>
                  <a:pt x="147180" y="82894"/>
                </a:cubicBezTo>
                <a:cubicBezTo>
                  <a:pt x="168347" y="95594"/>
                  <a:pt x="108022" y="72840"/>
                  <a:pt x="128130" y="76544"/>
                </a:cubicBezTo>
                <a:cubicBezTo>
                  <a:pt x="148238" y="80248"/>
                  <a:pt x="261480" y="101944"/>
                  <a:pt x="267830" y="105119"/>
                </a:cubicBezTo>
                <a:cubicBezTo>
                  <a:pt x="274180" y="108294"/>
                  <a:pt x="201684" y="98240"/>
                  <a:pt x="166230" y="95594"/>
                </a:cubicBezTo>
                <a:cubicBezTo>
                  <a:pt x="130776" y="92948"/>
                  <a:pt x="66217" y="91361"/>
                  <a:pt x="55105" y="89244"/>
                </a:cubicBezTo>
                <a:cubicBezTo>
                  <a:pt x="43993" y="87127"/>
                  <a:pt x="95322" y="88715"/>
                  <a:pt x="99555" y="82894"/>
                </a:cubicBezTo>
                <a:cubicBezTo>
                  <a:pt x="103788" y="77073"/>
                  <a:pt x="96909" y="67019"/>
                  <a:pt x="80505" y="54319"/>
                </a:cubicBezTo>
                <a:cubicBezTo>
                  <a:pt x="64101" y="41619"/>
                  <a:pt x="-9982" y="-4418"/>
                  <a:pt x="1130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9C0056C-A361-E5C2-971D-40F791B9A2E4}"/>
              </a:ext>
            </a:extLst>
          </p:cNvPr>
          <p:cNvSpPr/>
          <p:nvPr/>
        </p:nvSpPr>
        <p:spPr>
          <a:xfrm>
            <a:off x="4727575" y="4492618"/>
            <a:ext cx="381766" cy="280006"/>
          </a:xfrm>
          <a:custGeom>
            <a:avLst/>
            <a:gdLst>
              <a:gd name="connsiteX0" fmla="*/ 381000 w 381766"/>
              <a:gd name="connsiteY0" fmla="*/ 7 h 280006"/>
              <a:gd name="connsiteX1" fmla="*/ 120650 w 381766"/>
              <a:gd name="connsiteY1" fmla="*/ 133357 h 280006"/>
              <a:gd name="connsiteX2" fmla="*/ 19050 w 381766"/>
              <a:gd name="connsiteY2" fmla="*/ 187332 h 280006"/>
              <a:gd name="connsiteX3" fmla="*/ 120650 w 381766"/>
              <a:gd name="connsiteY3" fmla="*/ 136532 h 280006"/>
              <a:gd name="connsiteX4" fmla="*/ 0 w 381766"/>
              <a:gd name="connsiteY4" fmla="*/ 279407 h 280006"/>
              <a:gd name="connsiteX5" fmla="*/ 120650 w 381766"/>
              <a:gd name="connsiteY5" fmla="*/ 190507 h 280006"/>
              <a:gd name="connsiteX6" fmla="*/ 66675 w 381766"/>
              <a:gd name="connsiteY6" fmla="*/ 263532 h 280006"/>
              <a:gd name="connsiteX7" fmla="*/ 273050 w 381766"/>
              <a:gd name="connsiteY7" fmla="*/ 101607 h 280006"/>
              <a:gd name="connsiteX8" fmla="*/ 203200 w 381766"/>
              <a:gd name="connsiteY8" fmla="*/ 127007 h 280006"/>
              <a:gd name="connsiteX9" fmla="*/ 381000 w 381766"/>
              <a:gd name="connsiteY9" fmla="*/ 7 h 28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766" h="280006">
                <a:moveTo>
                  <a:pt x="381000" y="7"/>
                </a:moveTo>
                <a:cubicBezTo>
                  <a:pt x="367242" y="1065"/>
                  <a:pt x="180975" y="102136"/>
                  <a:pt x="120650" y="133357"/>
                </a:cubicBezTo>
                <a:cubicBezTo>
                  <a:pt x="60325" y="164578"/>
                  <a:pt x="19050" y="186803"/>
                  <a:pt x="19050" y="187332"/>
                </a:cubicBezTo>
                <a:cubicBezTo>
                  <a:pt x="19050" y="187861"/>
                  <a:pt x="123825" y="121186"/>
                  <a:pt x="120650" y="136532"/>
                </a:cubicBezTo>
                <a:cubicBezTo>
                  <a:pt x="117475" y="151878"/>
                  <a:pt x="0" y="270411"/>
                  <a:pt x="0" y="279407"/>
                </a:cubicBezTo>
                <a:cubicBezTo>
                  <a:pt x="0" y="288403"/>
                  <a:pt x="109537" y="193153"/>
                  <a:pt x="120650" y="190507"/>
                </a:cubicBezTo>
                <a:cubicBezTo>
                  <a:pt x="131763" y="187861"/>
                  <a:pt x="41275" y="278349"/>
                  <a:pt x="66675" y="263532"/>
                </a:cubicBezTo>
                <a:cubicBezTo>
                  <a:pt x="92075" y="248715"/>
                  <a:pt x="250296" y="124361"/>
                  <a:pt x="273050" y="101607"/>
                </a:cubicBezTo>
                <a:cubicBezTo>
                  <a:pt x="295804" y="78853"/>
                  <a:pt x="187325" y="143411"/>
                  <a:pt x="203200" y="127007"/>
                </a:cubicBezTo>
                <a:cubicBezTo>
                  <a:pt x="219075" y="110603"/>
                  <a:pt x="394758" y="-1051"/>
                  <a:pt x="38100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DDB899E-2DD1-D456-7A2D-F9F25F651F26}"/>
              </a:ext>
            </a:extLst>
          </p:cNvPr>
          <p:cNvSpPr/>
          <p:nvPr/>
        </p:nvSpPr>
        <p:spPr>
          <a:xfrm>
            <a:off x="4698515" y="4467178"/>
            <a:ext cx="454626" cy="208158"/>
          </a:xfrm>
          <a:custGeom>
            <a:avLst/>
            <a:gdLst>
              <a:gd name="connsiteX0" fmla="*/ 6835 w 454626"/>
              <a:gd name="connsiteY0" fmla="*/ 200072 h 208158"/>
              <a:gd name="connsiteX1" fmla="*/ 381485 w 454626"/>
              <a:gd name="connsiteY1" fmla="*/ 15922 h 208158"/>
              <a:gd name="connsiteX2" fmla="*/ 289410 w 454626"/>
              <a:gd name="connsiteY2" fmla="*/ 69897 h 208158"/>
              <a:gd name="connsiteX3" fmla="*/ 454510 w 454626"/>
              <a:gd name="connsiteY3" fmla="*/ 47 h 208158"/>
              <a:gd name="connsiteX4" fmla="*/ 311635 w 454626"/>
              <a:gd name="connsiteY4" fmla="*/ 82597 h 208158"/>
              <a:gd name="connsiteX5" fmla="*/ 86210 w 454626"/>
              <a:gd name="connsiteY5" fmla="*/ 203247 h 208158"/>
              <a:gd name="connsiteX6" fmla="*/ 133835 w 454626"/>
              <a:gd name="connsiteY6" fmla="*/ 177847 h 208158"/>
              <a:gd name="connsiteX7" fmla="*/ 6835 w 454626"/>
              <a:gd name="connsiteY7" fmla="*/ 200072 h 20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626" h="208158">
                <a:moveTo>
                  <a:pt x="6835" y="200072"/>
                </a:moveTo>
                <a:cubicBezTo>
                  <a:pt x="48110" y="173085"/>
                  <a:pt x="334389" y="37618"/>
                  <a:pt x="381485" y="15922"/>
                </a:cubicBezTo>
                <a:cubicBezTo>
                  <a:pt x="428581" y="-5774"/>
                  <a:pt x="277239" y="72543"/>
                  <a:pt x="289410" y="69897"/>
                </a:cubicBezTo>
                <a:cubicBezTo>
                  <a:pt x="301581" y="67251"/>
                  <a:pt x="450806" y="-2070"/>
                  <a:pt x="454510" y="47"/>
                </a:cubicBezTo>
                <a:cubicBezTo>
                  <a:pt x="458214" y="2164"/>
                  <a:pt x="373018" y="48730"/>
                  <a:pt x="311635" y="82597"/>
                </a:cubicBezTo>
                <a:cubicBezTo>
                  <a:pt x="250252" y="116464"/>
                  <a:pt x="86210" y="203247"/>
                  <a:pt x="86210" y="203247"/>
                </a:cubicBezTo>
                <a:cubicBezTo>
                  <a:pt x="56577" y="219122"/>
                  <a:pt x="143360" y="177847"/>
                  <a:pt x="133835" y="177847"/>
                </a:cubicBezTo>
                <a:cubicBezTo>
                  <a:pt x="124310" y="177847"/>
                  <a:pt x="-34440" y="227059"/>
                  <a:pt x="6835" y="200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8772443-F728-6832-9E11-F113E92016AA}"/>
              </a:ext>
            </a:extLst>
          </p:cNvPr>
          <p:cNvSpPr/>
          <p:nvPr/>
        </p:nvSpPr>
        <p:spPr>
          <a:xfrm>
            <a:off x="4795949" y="4378500"/>
            <a:ext cx="811787" cy="193759"/>
          </a:xfrm>
          <a:custGeom>
            <a:avLst/>
            <a:gdLst>
              <a:gd name="connsiteX0" fmla="*/ 4651 w 811787"/>
              <a:gd name="connsiteY0" fmla="*/ 193500 h 193759"/>
              <a:gd name="connsiteX1" fmla="*/ 404701 w 811787"/>
              <a:gd name="connsiteY1" fmla="*/ 34750 h 193759"/>
              <a:gd name="connsiteX2" fmla="*/ 582501 w 811787"/>
              <a:gd name="connsiteY2" fmla="*/ 37925 h 193759"/>
              <a:gd name="connsiteX3" fmla="*/ 547576 w 811787"/>
              <a:gd name="connsiteY3" fmla="*/ 18875 h 193759"/>
              <a:gd name="connsiteX4" fmla="*/ 744426 w 811787"/>
              <a:gd name="connsiteY4" fmla="*/ 91900 h 193759"/>
              <a:gd name="connsiteX5" fmla="*/ 655526 w 811787"/>
              <a:gd name="connsiteY5" fmla="*/ 69675 h 193759"/>
              <a:gd name="connsiteX6" fmla="*/ 811101 w 811787"/>
              <a:gd name="connsiteY6" fmla="*/ 149050 h 193759"/>
              <a:gd name="connsiteX7" fmla="*/ 703151 w 811787"/>
              <a:gd name="connsiteY7" fmla="*/ 72850 h 193759"/>
              <a:gd name="connsiteX8" fmla="*/ 490426 w 811787"/>
              <a:gd name="connsiteY8" fmla="*/ 6175 h 193759"/>
              <a:gd name="connsiteX9" fmla="*/ 528526 w 811787"/>
              <a:gd name="connsiteY9" fmla="*/ 6175 h 193759"/>
              <a:gd name="connsiteX10" fmla="*/ 646001 w 811787"/>
              <a:gd name="connsiteY10" fmla="*/ 34750 h 193759"/>
              <a:gd name="connsiteX11" fmla="*/ 366601 w 811787"/>
              <a:gd name="connsiteY11" fmla="*/ 6175 h 193759"/>
              <a:gd name="connsiteX12" fmla="*/ 306276 w 811787"/>
              <a:gd name="connsiteY12" fmla="*/ 9350 h 193759"/>
              <a:gd name="connsiteX13" fmla="*/ 366601 w 811787"/>
              <a:gd name="connsiteY13" fmla="*/ 9350 h 193759"/>
              <a:gd name="connsiteX14" fmla="*/ 122126 w 811787"/>
              <a:gd name="connsiteY14" fmla="*/ 91900 h 193759"/>
              <a:gd name="connsiteX15" fmla="*/ 182451 w 811787"/>
              <a:gd name="connsiteY15" fmla="*/ 72850 h 193759"/>
              <a:gd name="connsiteX16" fmla="*/ 4651 w 811787"/>
              <a:gd name="connsiteY16" fmla="*/ 193500 h 19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1787" h="193759">
                <a:moveTo>
                  <a:pt x="4651" y="193500"/>
                </a:moveTo>
                <a:cubicBezTo>
                  <a:pt x="41693" y="187150"/>
                  <a:pt x="308393" y="60679"/>
                  <a:pt x="404701" y="34750"/>
                </a:cubicBezTo>
                <a:cubicBezTo>
                  <a:pt x="501009" y="8821"/>
                  <a:pt x="558689" y="40571"/>
                  <a:pt x="582501" y="37925"/>
                </a:cubicBezTo>
                <a:cubicBezTo>
                  <a:pt x="606313" y="35279"/>
                  <a:pt x="520589" y="9879"/>
                  <a:pt x="547576" y="18875"/>
                </a:cubicBezTo>
                <a:cubicBezTo>
                  <a:pt x="574563" y="27871"/>
                  <a:pt x="726434" y="83433"/>
                  <a:pt x="744426" y="91900"/>
                </a:cubicBezTo>
                <a:cubicBezTo>
                  <a:pt x="762418" y="100367"/>
                  <a:pt x="644414" y="60150"/>
                  <a:pt x="655526" y="69675"/>
                </a:cubicBezTo>
                <a:cubicBezTo>
                  <a:pt x="666639" y="79200"/>
                  <a:pt x="803164" y="148521"/>
                  <a:pt x="811101" y="149050"/>
                </a:cubicBezTo>
                <a:cubicBezTo>
                  <a:pt x="819039" y="149579"/>
                  <a:pt x="756597" y="96663"/>
                  <a:pt x="703151" y="72850"/>
                </a:cubicBezTo>
                <a:cubicBezTo>
                  <a:pt x="649705" y="49037"/>
                  <a:pt x="519530" y="17287"/>
                  <a:pt x="490426" y="6175"/>
                </a:cubicBezTo>
                <a:cubicBezTo>
                  <a:pt x="461322" y="-4938"/>
                  <a:pt x="502597" y="1413"/>
                  <a:pt x="528526" y="6175"/>
                </a:cubicBezTo>
                <a:cubicBezTo>
                  <a:pt x="554455" y="10937"/>
                  <a:pt x="672988" y="34750"/>
                  <a:pt x="646001" y="34750"/>
                </a:cubicBezTo>
                <a:cubicBezTo>
                  <a:pt x="619014" y="34750"/>
                  <a:pt x="423222" y="10408"/>
                  <a:pt x="366601" y="6175"/>
                </a:cubicBezTo>
                <a:cubicBezTo>
                  <a:pt x="309980" y="1942"/>
                  <a:pt x="306276" y="8821"/>
                  <a:pt x="306276" y="9350"/>
                </a:cubicBezTo>
                <a:cubicBezTo>
                  <a:pt x="306276" y="9879"/>
                  <a:pt x="397293" y="-4408"/>
                  <a:pt x="366601" y="9350"/>
                </a:cubicBezTo>
                <a:cubicBezTo>
                  <a:pt x="335909" y="23108"/>
                  <a:pt x="152818" y="81317"/>
                  <a:pt x="122126" y="91900"/>
                </a:cubicBezTo>
                <a:cubicBezTo>
                  <a:pt x="91434" y="102483"/>
                  <a:pt x="201501" y="58033"/>
                  <a:pt x="182451" y="72850"/>
                </a:cubicBezTo>
                <a:cubicBezTo>
                  <a:pt x="163401" y="87667"/>
                  <a:pt x="-32391" y="199850"/>
                  <a:pt x="4651" y="193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A3B88E3D-9D87-1307-2ACD-18A91A5C857F}"/>
              </a:ext>
            </a:extLst>
          </p:cNvPr>
          <p:cNvSpPr/>
          <p:nvPr/>
        </p:nvSpPr>
        <p:spPr>
          <a:xfrm>
            <a:off x="5096326" y="4428272"/>
            <a:ext cx="406629" cy="61403"/>
          </a:xfrm>
          <a:custGeom>
            <a:avLst/>
            <a:gdLst>
              <a:gd name="connsiteX0" fmla="*/ 2724 w 406629"/>
              <a:gd name="connsiteY0" fmla="*/ 7203 h 61403"/>
              <a:gd name="connsiteX1" fmla="*/ 282124 w 406629"/>
              <a:gd name="connsiteY1" fmla="*/ 4028 h 61403"/>
              <a:gd name="connsiteX2" fmla="*/ 405949 w 406629"/>
              <a:gd name="connsiteY2" fmla="*/ 61178 h 61403"/>
              <a:gd name="connsiteX3" fmla="*/ 323399 w 406629"/>
              <a:gd name="connsiteY3" fmla="*/ 23078 h 61403"/>
              <a:gd name="connsiteX4" fmla="*/ 148774 w 406629"/>
              <a:gd name="connsiteY4" fmla="*/ 853 h 61403"/>
              <a:gd name="connsiteX5" fmla="*/ 2724 w 406629"/>
              <a:gd name="connsiteY5" fmla="*/ 7203 h 6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629" h="61403">
                <a:moveTo>
                  <a:pt x="2724" y="7203"/>
                </a:moveTo>
                <a:cubicBezTo>
                  <a:pt x="24949" y="7732"/>
                  <a:pt x="214920" y="-4968"/>
                  <a:pt x="282124" y="4028"/>
                </a:cubicBezTo>
                <a:cubicBezTo>
                  <a:pt x="349328" y="13024"/>
                  <a:pt x="405949" y="61178"/>
                  <a:pt x="405949" y="61178"/>
                </a:cubicBezTo>
                <a:cubicBezTo>
                  <a:pt x="412828" y="64353"/>
                  <a:pt x="366262" y="33132"/>
                  <a:pt x="323399" y="23078"/>
                </a:cubicBezTo>
                <a:cubicBezTo>
                  <a:pt x="280537" y="13024"/>
                  <a:pt x="197457" y="4557"/>
                  <a:pt x="148774" y="853"/>
                </a:cubicBezTo>
                <a:cubicBezTo>
                  <a:pt x="100091" y="-2851"/>
                  <a:pt x="-19501" y="6674"/>
                  <a:pt x="2724" y="7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D010806-798D-CB41-4BCF-3178DF525343}"/>
              </a:ext>
            </a:extLst>
          </p:cNvPr>
          <p:cNvSpPr/>
          <p:nvPr/>
        </p:nvSpPr>
        <p:spPr>
          <a:xfrm>
            <a:off x="4721092" y="4657654"/>
            <a:ext cx="267183" cy="68647"/>
          </a:xfrm>
          <a:custGeom>
            <a:avLst/>
            <a:gdLst>
              <a:gd name="connsiteX0" fmla="*/ 133 w 267183"/>
              <a:gd name="connsiteY0" fmla="*/ 71 h 68647"/>
              <a:gd name="connsiteX1" fmla="*/ 181108 w 267183"/>
              <a:gd name="connsiteY1" fmla="*/ 63571 h 68647"/>
              <a:gd name="connsiteX2" fmla="*/ 266833 w 267183"/>
              <a:gd name="connsiteY2" fmla="*/ 63571 h 68647"/>
              <a:gd name="connsiteX3" fmla="*/ 209683 w 267183"/>
              <a:gd name="connsiteY3" fmla="*/ 54046 h 68647"/>
              <a:gd name="connsiteX4" fmla="*/ 165233 w 267183"/>
              <a:gd name="connsiteY4" fmla="*/ 12771 h 68647"/>
              <a:gd name="connsiteX5" fmla="*/ 212858 w 267183"/>
              <a:gd name="connsiteY5" fmla="*/ 57221 h 68647"/>
              <a:gd name="connsiteX6" fmla="*/ 152533 w 267183"/>
              <a:gd name="connsiteY6" fmla="*/ 50871 h 68647"/>
              <a:gd name="connsiteX7" fmla="*/ 133 w 267183"/>
              <a:gd name="connsiteY7" fmla="*/ 71 h 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183" h="68647">
                <a:moveTo>
                  <a:pt x="133" y="71"/>
                </a:moveTo>
                <a:cubicBezTo>
                  <a:pt x="4895" y="2188"/>
                  <a:pt x="136658" y="52988"/>
                  <a:pt x="181108" y="63571"/>
                </a:cubicBezTo>
                <a:cubicBezTo>
                  <a:pt x="225558" y="74154"/>
                  <a:pt x="262071" y="65158"/>
                  <a:pt x="266833" y="63571"/>
                </a:cubicBezTo>
                <a:cubicBezTo>
                  <a:pt x="271595" y="61984"/>
                  <a:pt x="226616" y="62513"/>
                  <a:pt x="209683" y="54046"/>
                </a:cubicBezTo>
                <a:cubicBezTo>
                  <a:pt x="192750" y="45579"/>
                  <a:pt x="164704" y="12242"/>
                  <a:pt x="165233" y="12771"/>
                </a:cubicBezTo>
                <a:cubicBezTo>
                  <a:pt x="165762" y="13300"/>
                  <a:pt x="214975" y="50871"/>
                  <a:pt x="212858" y="57221"/>
                </a:cubicBezTo>
                <a:cubicBezTo>
                  <a:pt x="210741" y="63571"/>
                  <a:pt x="185870" y="58279"/>
                  <a:pt x="152533" y="50871"/>
                </a:cubicBezTo>
                <a:cubicBezTo>
                  <a:pt x="119196" y="43463"/>
                  <a:pt x="-4629" y="-2046"/>
                  <a:pt x="133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BBD0782-8EF8-82BA-7E21-F729668CDD08}"/>
              </a:ext>
            </a:extLst>
          </p:cNvPr>
          <p:cNvSpPr/>
          <p:nvPr/>
        </p:nvSpPr>
        <p:spPr>
          <a:xfrm>
            <a:off x="4797195" y="4714859"/>
            <a:ext cx="629105" cy="74042"/>
          </a:xfrm>
          <a:custGeom>
            <a:avLst/>
            <a:gdLst>
              <a:gd name="connsiteX0" fmla="*/ 230 w 629105"/>
              <a:gd name="connsiteY0" fmla="*/ 16 h 74042"/>
              <a:gd name="connsiteX1" fmla="*/ 133580 w 629105"/>
              <a:gd name="connsiteY1" fmla="*/ 53991 h 74042"/>
              <a:gd name="connsiteX2" fmla="*/ 498705 w 629105"/>
              <a:gd name="connsiteY2" fmla="*/ 63516 h 74042"/>
              <a:gd name="connsiteX3" fmla="*/ 266930 w 629105"/>
              <a:gd name="connsiteY3" fmla="*/ 73041 h 74042"/>
              <a:gd name="connsiteX4" fmla="*/ 628880 w 629105"/>
              <a:gd name="connsiteY4" fmla="*/ 73041 h 74042"/>
              <a:gd name="connsiteX5" fmla="*/ 317730 w 629105"/>
              <a:gd name="connsiteY5" fmla="*/ 66691 h 74042"/>
              <a:gd name="connsiteX6" fmla="*/ 101830 w 629105"/>
              <a:gd name="connsiteY6" fmla="*/ 22241 h 74042"/>
              <a:gd name="connsiteX7" fmla="*/ 158980 w 629105"/>
              <a:gd name="connsiteY7" fmla="*/ 47641 h 74042"/>
              <a:gd name="connsiteX8" fmla="*/ 230 w 629105"/>
              <a:gd name="connsiteY8" fmla="*/ 16 h 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105" h="74042">
                <a:moveTo>
                  <a:pt x="230" y="16"/>
                </a:moveTo>
                <a:cubicBezTo>
                  <a:pt x="-4003" y="1074"/>
                  <a:pt x="50501" y="43408"/>
                  <a:pt x="133580" y="53991"/>
                </a:cubicBezTo>
                <a:cubicBezTo>
                  <a:pt x="216659" y="64574"/>
                  <a:pt x="476480" y="60341"/>
                  <a:pt x="498705" y="63516"/>
                </a:cubicBezTo>
                <a:cubicBezTo>
                  <a:pt x="520930" y="66691"/>
                  <a:pt x="245234" y="71454"/>
                  <a:pt x="266930" y="73041"/>
                </a:cubicBezTo>
                <a:cubicBezTo>
                  <a:pt x="288626" y="74628"/>
                  <a:pt x="620413" y="74099"/>
                  <a:pt x="628880" y="73041"/>
                </a:cubicBezTo>
                <a:cubicBezTo>
                  <a:pt x="637347" y="71983"/>
                  <a:pt x="405572" y="75158"/>
                  <a:pt x="317730" y="66691"/>
                </a:cubicBezTo>
                <a:cubicBezTo>
                  <a:pt x="229888" y="58224"/>
                  <a:pt x="128288" y="25416"/>
                  <a:pt x="101830" y="22241"/>
                </a:cubicBezTo>
                <a:cubicBezTo>
                  <a:pt x="75372" y="19066"/>
                  <a:pt x="170622" y="47641"/>
                  <a:pt x="158980" y="47641"/>
                </a:cubicBezTo>
                <a:cubicBezTo>
                  <a:pt x="147338" y="47641"/>
                  <a:pt x="4463" y="-1042"/>
                  <a:pt x="23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EFABE8A-2860-099E-99CC-9E20AD4D12DB}"/>
              </a:ext>
            </a:extLst>
          </p:cNvPr>
          <p:cNvSpPr/>
          <p:nvPr/>
        </p:nvSpPr>
        <p:spPr>
          <a:xfrm>
            <a:off x="5204684" y="4692219"/>
            <a:ext cx="486408" cy="127528"/>
          </a:xfrm>
          <a:custGeom>
            <a:avLst/>
            <a:gdLst>
              <a:gd name="connsiteX0" fmla="*/ 484916 w 486408"/>
              <a:gd name="connsiteY0" fmla="*/ 431 h 127528"/>
              <a:gd name="connsiteX1" fmla="*/ 2316 w 486408"/>
              <a:gd name="connsiteY1" fmla="*/ 127431 h 127528"/>
              <a:gd name="connsiteX2" fmla="*/ 294416 w 486408"/>
              <a:gd name="connsiteY2" fmla="*/ 22656 h 127528"/>
              <a:gd name="connsiteX3" fmla="*/ 116616 w 486408"/>
              <a:gd name="connsiteY3" fmla="*/ 95681 h 127528"/>
              <a:gd name="connsiteX4" fmla="*/ 361091 w 486408"/>
              <a:gd name="connsiteY4" fmla="*/ 9956 h 127528"/>
              <a:gd name="connsiteX5" fmla="*/ 161066 w 486408"/>
              <a:gd name="connsiteY5" fmla="*/ 82981 h 127528"/>
              <a:gd name="connsiteX6" fmla="*/ 484916 w 486408"/>
              <a:gd name="connsiteY6" fmla="*/ 431 h 1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408" h="127528">
                <a:moveTo>
                  <a:pt x="484916" y="431"/>
                </a:moveTo>
                <a:cubicBezTo>
                  <a:pt x="458458" y="7839"/>
                  <a:pt x="34066" y="123727"/>
                  <a:pt x="2316" y="127431"/>
                </a:cubicBezTo>
                <a:cubicBezTo>
                  <a:pt x="-29434" y="131135"/>
                  <a:pt x="275366" y="27948"/>
                  <a:pt x="294416" y="22656"/>
                </a:cubicBezTo>
                <a:cubicBezTo>
                  <a:pt x="313466" y="17364"/>
                  <a:pt x="105504" y="97798"/>
                  <a:pt x="116616" y="95681"/>
                </a:cubicBezTo>
                <a:cubicBezTo>
                  <a:pt x="127728" y="93564"/>
                  <a:pt x="353683" y="12073"/>
                  <a:pt x="361091" y="9956"/>
                </a:cubicBezTo>
                <a:cubicBezTo>
                  <a:pt x="368499" y="7839"/>
                  <a:pt x="144662" y="82452"/>
                  <a:pt x="161066" y="82981"/>
                </a:cubicBezTo>
                <a:cubicBezTo>
                  <a:pt x="177470" y="83510"/>
                  <a:pt x="511374" y="-6977"/>
                  <a:pt x="484916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072D7F5-1C72-AEEC-C588-B07DDF01E058}"/>
              </a:ext>
            </a:extLst>
          </p:cNvPr>
          <p:cNvSpPr/>
          <p:nvPr/>
        </p:nvSpPr>
        <p:spPr>
          <a:xfrm>
            <a:off x="5198661" y="4450047"/>
            <a:ext cx="313418" cy="99762"/>
          </a:xfrm>
          <a:custGeom>
            <a:avLst/>
            <a:gdLst>
              <a:gd name="connsiteX0" fmla="*/ 5164 w 313418"/>
              <a:gd name="connsiteY0" fmla="*/ 4478 h 99762"/>
              <a:gd name="connsiteX1" fmla="*/ 59139 w 313418"/>
              <a:gd name="connsiteY1" fmla="*/ 4478 h 99762"/>
              <a:gd name="connsiteX2" fmla="*/ 233764 w 313418"/>
              <a:gd name="connsiteY2" fmla="*/ 61628 h 99762"/>
              <a:gd name="connsiteX3" fmla="*/ 313139 w 313418"/>
              <a:gd name="connsiteY3" fmla="*/ 99728 h 99762"/>
              <a:gd name="connsiteX4" fmla="*/ 259164 w 313418"/>
              <a:gd name="connsiteY4" fmla="*/ 55278 h 99762"/>
              <a:gd name="connsiteX5" fmla="*/ 233764 w 313418"/>
              <a:gd name="connsiteY5" fmla="*/ 10828 h 99762"/>
              <a:gd name="connsiteX6" fmla="*/ 170264 w 313418"/>
              <a:gd name="connsiteY6" fmla="*/ 10828 h 99762"/>
              <a:gd name="connsiteX7" fmla="*/ 5164 w 313418"/>
              <a:gd name="connsiteY7" fmla="*/ 4478 h 9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418" h="99762">
                <a:moveTo>
                  <a:pt x="5164" y="4478"/>
                </a:moveTo>
                <a:cubicBezTo>
                  <a:pt x="-13357" y="3420"/>
                  <a:pt x="21039" y="-5047"/>
                  <a:pt x="59139" y="4478"/>
                </a:cubicBezTo>
                <a:cubicBezTo>
                  <a:pt x="97239" y="14003"/>
                  <a:pt x="191431" y="45753"/>
                  <a:pt x="233764" y="61628"/>
                </a:cubicBezTo>
                <a:cubicBezTo>
                  <a:pt x="276097" y="77503"/>
                  <a:pt x="308906" y="100786"/>
                  <a:pt x="313139" y="99728"/>
                </a:cubicBezTo>
                <a:cubicBezTo>
                  <a:pt x="317372" y="98670"/>
                  <a:pt x="272393" y="70095"/>
                  <a:pt x="259164" y="55278"/>
                </a:cubicBezTo>
                <a:cubicBezTo>
                  <a:pt x="245935" y="40461"/>
                  <a:pt x="248581" y="18236"/>
                  <a:pt x="233764" y="10828"/>
                </a:cubicBezTo>
                <a:cubicBezTo>
                  <a:pt x="218947" y="3420"/>
                  <a:pt x="208364" y="11886"/>
                  <a:pt x="170264" y="10828"/>
                </a:cubicBezTo>
                <a:cubicBezTo>
                  <a:pt x="132164" y="9770"/>
                  <a:pt x="23685" y="5536"/>
                  <a:pt x="5164" y="4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554FB07-A144-2812-77EA-73EADBA3DBB6}"/>
              </a:ext>
            </a:extLst>
          </p:cNvPr>
          <p:cNvSpPr/>
          <p:nvPr/>
        </p:nvSpPr>
        <p:spPr>
          <a:xfrm>
            <a:off x="4918047" y="4457340"/>
            <a:ext cx="631969" cy="310915"/>
          </a:xfrm>
          <a:custGeom>
            <a:avLst/>
            <a:gdLst>
              <a:gd name="connsiteX0" fmla="*/ 28 w 631969"/>
              <a:gd name="connsiteY0" fmla="*/ 146410 h 310915"/>
              <a:gd name="connsiteX1" fmla="*/ 139728 w 631969"/>
              <a:gd name="connsiteY1" fmla="*/ 105135 h 310915"/>
              <a:gd name="connsiteX2" fmla="*/ 142903 w 631969"/>
              <a:gd name="connsiteY2" fmla="*/ 82910 h 310915"/>
              <a:gd name="connsiteX3" fmla="*/ 123853 w 631969"/>
              <a:gd name="connsiteY3" fmla="*/ 136885 h 310915"/>
              <a:gd name="connsiteX4" fmla="*/ 155603 w 631969"/>
              <a:gd name="connsiteY4" fmla="*/ 216260 h 310915"/>
              <a:gd name="connsiteX5" fmla="*/ 234978 w 631969"/>
              <a:gd name="connsiteY5" fmla="*/ 292460 h 310915"/>
              <a:gd name="connsiteX6" fmla="*/ 336578 w 631969"/>
              <a:gd name="connsiteY6" fmla="*/ 308335 h 310915"/>
              <a:gd name="connsiteX7" fmla="*/ 435003 w 631969"/>
              <a:gd name="connsiteY7" fmla="*/ 251185 h 310915"/>
              <a:gd name="connsiteX8" fmla="*/ 488978 w 631969"/>
              <a:gd name="connsiteY8" fmla="*/ 162285 h 310915"/>
              <a:gd name="connsiteX9" fmla="*/ 485803 w 631969"/>
              <a:gd name="connsiteY9" fmla="*/ 101960 h 310915"/>
              <a:gd name="connsiteX10" fmla="*/ 476278 w 631969"/>
              <a:gd name="connsiteY10" fmla="*/ 70210 h 310915"/>
              <a:gd name="connsiteX11" fmla="*/ 523903 w 631969"/>
              <a:gd name="connsiteY11" fmla="*/ 95610 h 310915"/>
              <a:gd name="connsiteX12" fmla="*/ 631853 w 631969"/>
              <a:gd name="connsiteY12" fmla="*/ 114660 h 310915"/>
              <a:gd name="connsiteX13" fmla="*/ 501678 w 631969"/>
              <a:gd name="connsiteY13" fmla="*/ 28935 h 310915"/>
              <a:gd name="connsiteX14" fmla="*/ 308003 w 631969"/>
              <a:gd name="connsiteY14" fmla="*/ 360 h 310915"/>
              <a:gd name="connsiteX15" fmla="*/ 152428 w 631969"/>
              <a:gd name="connsiteY15" fmla="*/ 44810 h 310915"/>
              <a:gd name="connsiteX16" fmla="*/ 28 w 631969"/>
              <a:gd name="connsiteY16" fmla="*/ 146410 h 31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1969" h="310915">
                <a:moveTo>
                  <a:pt x="28" y="146410"/>
                </a:moveTo>
                <a:cubicBezTo>
                  <a:pt x="-2089" y="156464"/>
                  <a:pt x="115916" y="115718"/>
                  <a:pt x="139728" y="105135"/>
                </a:cubicBezTo>
                <a:cubicBezTo>
                  <a:pt x="163540" y="94552"/>
                  <a:pt x="145549" y="77618"/>
                  <a:pt x="142903" y="82910"/>
                </a:cubicBezTo>
                <a:cubicBezTo>
                  <a:pt x="140257" y="88202"/>
                  <a:pt x="121736" y="114660"/>
                  <a:pt x="123853" y="136885"/>
                </a:cubicBezTo>
                <a:cubicBezTo>
                  <a:pt x="125970" y="159110"/>
                  <a:pt x="137082" y="190331"/>
                  <a:pt x="155603" y="216260"/>
                </a:cubicBezTo>
                <a:cubicBezTo>
                  <a:pt x="174124" y="242189"/>
                  <a:pt x="204816" y="277114"/>
                  <a:pt x="234978" y="292460"/>
                </a:cubicBezTo>
                <a:cubicBezTo>
                  <a:pt x="265141" y="307806"/>
                  <a:pt x="303240" y="315214"/>
                  <a:pt x="336578" y="308335"/>
                </a:cubicBezTo>
                <a:cubicBezTo>
                  <a:pt x="369916" y="301456"/>
                  <a:pt x="409603" y="275527"/>
                  <a:pt x="435003" y="251185"/>
                </a:cubicBezTo>
                <a:cubicBezTo>
                  <a:pt x="460403" y="226843"/>
                  <a:pt x="480511" y="187156"/>
                  <a:pt x="488978" y="162285"/>
                </a:cubicBezTo>
                <a:cubicBezTo>
                  <a:pt x="497445" y="137414"/>
                  <a:pt x="487920" y="117306"/>
                  <a:pt x="485803" y="101960"/>
                </a:cubicBezTo>
                <a:cubicBezTo>
                  <a:pt x="483686" y="86614"/>
                  <a:pt x="469928" y="71268"/>
                  <a:pt x="476278" y="70210"/>
                </a:cubicBezTo>
                <a:cubicBezTo>
                  <a:pt x="482628" y="69152"/>
                  <a:pt x="497974" y="88202"/>
                  <a:pt x="523903" y="95610"/>
                </a:cubicBezTo>
                <a:cubicBezTo>
                  <a:pt x="549832" y="103018"/>
                  <a:pt x="635557" y="125772"/>
                  <a:pt x="631853" y="114660"/>
                </a:cubicBezTo>
                <a:cubicBezTo>
                  <a:pt x="628149" y="103548"/>
                  <a:pt x="555653" y="47985"/>
                  <a:pt x="501678" y="28935"/>
                </a:cubicBezTo>
                <a:cubicBezTo>
                  <a:pt x="447703" y="9885"/>
                  <a:pt x="366211" y="-2286"/>
                  <a:pt x="308003" y="360"/>
                </a:cubicBezTo>
                <a:cubicBezTo>
                  <a:pt x="249795" y="3006"/>
                  <a:pt x="202170" y="18352"/>
                  <a:pt x="152428" y="44810"/>
                </a:cubicBezTo>
                <a:cubicBezTo>
                  <a:pt x="102686" y="71268"/>
                  <a:pt x="2145" y="136356"/>
                  <a:pt x="28" y="1464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348CE949-4B1D-F904-5DB5-7115F05D73A7}"/>
              </a:ext>
            </a:extLst>
          </p:cNvPr>
          <p:cNvSpPr/>
          <p:nvPr/>
        </p:nvSpPr>
        <p:spPr>
          <a:xfrm>
            <a:off x="5239812" y="4515164"/>
            <a:ext cx="91539" cy="915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ACFF145A-C46D-DEE9-8DFA-873219374BFC}"/>
              </a:ext>
            </a:extLst>
          </p:cNvPr>
          <p:cNvSpPr/>
          <p:nvPr/>
        </p:nvSpPr>
        <p:spPr>
          <a:xfrm>
            <a:off x="4568233" y="4495706"/>
            <a:ext cx="432435" cy="280096"/>
          </a:xfrm>
          <a:custGeom>
            <a:avLst/>
            <a:gdLst>
              <a:gd name="connsiteX0" fmla="*/ 432392 w 432435"/>
              <a:gd name="connsiteY0" fmla="*/ 94 h 280096"/>
              <a:gd name="connsiteX1" fmla="*/ 83142 w 432435"/>
              <a:gd name="connsiteY1" fmla="*/ 174719 h 280096"/>
              <a:gd name="connsiteX2" fmla="*/ 149817 w 432435"/>
              <a:gd name="connsiteY2" fmla="*/ 136619 h 280096"/>
              <a:gd name="connsiteX3" fmla="*/ 25992 w 432435"/>
              <a:gd name="connsiteY3" fmla="*/ 228694 h 280096"/>
              <a:gd name="connsiteX4" fmla="*/ 187917 w 432435"/>
              <a:gd name="connsiteY4" fmla="*/ 162019 h 280096"/>
              <a:gd name="connsiteX5" fmla="*/ 592 w 432435"/>
              <a:gd name="connsiteY5" fmla="*/ 279494 h 280096"/>
              <a:gd name="connsiteX6" fmla="*/ 264117 w 432435"/>
              <a:gd name="connsiteY6" fmla="*/ 101694 h 280096"/>
              <a:gd name="connsiteX7" fmla="*/ 57742 w 432435"/>
              <a:gd name="connsiteY7" fmla="*/ 149319 h 280096"/>
              <a:gd name="connsiteX8" fmla="*/ 432392 w 432435"/>
              <a:gd name="connsiteY8" fmla="*/ 94 h 28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435" h="280096">
                <a:moveTo>
                  <a:pt x="432392" y="94"/>
                </a:moveTo>
                <a:cubicBezTo>
                  <a:pt x="436625" y="4327"/>
                  <a:pt x="130238" y="151965"/>
                  <a:pt x="83142" y="174719"/>
                </a:cubicBezTo>
                <a:cubicBezTo>
                  <a:pt x="36046" y="197473"/>
                  <a:pt x="159342" y="127623"/>
                  <a:pt x="149817" y="136619"/>
                </a:cubicBezTo>
                <a:cubicBezTo>
                  <a:pt x="140292" y="145615"/>
                  <a:pt x="19642" y="224461"/>
                  <a:pt x="25992" y="228694"/>
                </a:cubicBezTo>
                <a:cubicBezTo>
                  <a:pt x="32342" y="232927"/>
                  <a:pt x="192150" y="153552"/>
                  <a:pt x="187917" y="162019"/>
                </a:cubicBezTo>
                <a:cubicBezTo>
                  <a:pt x="183684" y="170486"/>
                  <a:pt x="-12108" y="289548"/>
                  <a:pt x="592" y="279494"/>
                </a:cubicBezTo>
                <a:cubicBezTo>
                  <a:pt x="13292" y="269440"/>
                  <a:pt x="254592" y="123390"/>
                  <a:pt x="264117" y="101694"/>
                </a:cubicBezTo>
                <a:cubicBezTo>
                  <a:pt x="273642" y="79998"/>
                  <a:pt x="32342" y="163077"/>
                  <a:pt x="57742" y="149319"/>
                </a:cubicBezTo>
                <a:cubicBezTo>
                  <a:pt x="83142" y="135561"/>
                  <a:pt x="428159" y="-4139"/>
                  <a:pt x="432392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104BB88-77E0-AC6F-12A3-134CE04D64D2}"/>
              </a:ext>
            </a:extLst>
          </p:cNvPr>
          <p:cNvSpPr/>
          <p:nvPr/>
        </p:nvSpPr>
        <p:spPr>
          <a:xfrm>
            <a:off x="5221721" y="4699126"/>
            <a:ext cx="473719" cy="146542"/>
          </a:xfrm>
          <a:custGeom>
            <a:avLst/>
            <a:gdLst>
              <a:gd name="connsiteX0" fmla="*/ 467879 w 473719"/>
              <a:gd name="connsiteY0" fmla="*/ 3049 h 146542"/>
              <a:gd name="connsiteX1" fmla="*/ 4329 w 473719"/>
              <a:gd name="connsiteY1" fmla="*/ 145924 h 146542"/>
              <a:gd name="connsiteX2" fmla="*/ 248804 w 473719"/>
              <a:gd name="connsiteY2" fmla="*/ 53849 h 146542"/>
              <a:gd name="connsiteX3" fmla="*/ 467879 w 473719"/>
              <a:gd name="connsiteY3" fmla="*/ 3049 h 14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719" h="146542">
                <a:moveTo>
                  <a:pt x="467879" y="3049"/>
                </a:moveTo>
                <a:cubicBezTo>
                  <a:pt x="427133" y="18395"/>
                  <a:pt x="40841" y="137457"/>
                  <a:pt x="4329" y="145924"/>
                </a:cubicBezTo>
                <a:cubicBezTo>
                  <a:pt x="-32184" y="154391"/>
                  <a:pt x="172075" y="73428"/>
                  <a:pt x="248804" y="53849"/>
                </a:cubicBezTo>
                <a:cubicBezTo>
                  <a:pt x="325533" y="34270"/>
                  <a:pt x="508625" y="-12297"/>
                  <a:pt x="467879" y="3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C2A586F-D1F9-617F-BFE0-58420048F1D9}"/>
              </a:ext>
            </a:extLst>
          </p:cNvPr>
          <p:cNvSpPr/>
          <p:nvPr/>
        </p:nvSpPr>
        <p:spPr>
          <a:xfrm>
            <a:off x="4667026" y="4730747"/>
            <a:ext cx="650861" cy="96019"/>
          </a:xfrm>
          <a:custGeom>
            <a:avLst/>
            <a:gdLst>
              <a:gd name="connsiteX0" fmla="*/ 224 w 650861"/>
              <a:gd name="connsiteY0" fmla="*/ 6353 h 96019"/>
              <a:gd name="connsiteX1" fmla="*/ 397099 w 650861"/>
              <a:gd name="connsiteY1" fmla="*/ 95253 h 96019"/>
              <a:gd name="connsiteX2" fmla="*/ 358999 w 650861"/>
              <a:gd name="connsiteY2" fmla="*/ 50803 h 96019"/>
              <a:gd name="connsiteX3" fmla="*/ 647924 w 650861"/>
              <a:gd name="connsiteY3" fmla="*/ 76203 h 96019"/>
              <a:gd name="connsiteX4" fmla="*/ 501874 w 650861"/>
              <a:gd name="connsiteY4" fmla="*/ 66678 h 96019"/>
              <a:gd name="connsiteX5" fmla="*/ 393924 w 650861"/>
              <a:gd name="connsiteY5" fmla="*/ 73028 h 96019"/>
              <a:gd name="connsiteX6" fmla="*/ 409799 w 650861"/>
              <a:gd name="connsiteY6" fmla="*/ 73028 h 96019"/>
              <a:gd name="connsiteX7" fmla="*/ 117699 w 650861"/>
              <a:gd name="connsiteY7" fmla="*/ 3 h 96019"/>
              <a:gd name="connsiteX8" fmla="*/ 336774 w 650861"/>
              <a:gd name="connsiteY8" fmla="*/ 69853 h 96019"/>
              <a:gd name="connsiteX9" fmla="*/ 224 w 650861"/>
              <a:gd name="connsiteY9" fmla="*/ 6353 h 9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0861" h="96019">
                <a:moveTo>
                  <a:pt x="224" y="6353"/>
                </a:moveTo>
                <a:cubicBezTo>
                  <a:pt x="10278" y="10586"/>
                  <a:pt x="337303" y="87845"/>
                  <a:pt x="397099" y="95253"/>
                </a:cubicBezTo>
                <a:cubicBezTo>
                  <a:pt x="456895" y="102661"/>
                  <a:pt x="317195" y="53978"/>
                  <a:pt x="358999" y="50803"/>
                </a:cubicBezTo>
                <a:cubicBezTo>
                  <a:pt x="400803" y="47628"/>
                  <a:pt x="624112" y="73557"/>
                  <a:pt x="647924" y="76203"/>
                </a:cubicBezTo>
                <a:cubicBezTo>
                  <a:pt x="671736" y="78849"/>
                  <a:pt x="544207" y="67207"/>
                  <a:pt x="501874" y="66678"/>
                </a:cubicBezTo>
                <a:cubicBezTo>
                  <a:pt x="459541" y="66149"/>
                  <a:pt x="409270" y="71970"/>
                  <a:pt x="393924" y="73028"/>
                </a:cubicBezTo>
                <a:cubicBezTo>
                  <a:pt x="378578" y="74086"/>
                  <a:pt x="455837" y="85199"/>
                  <a:pt x="409799" y="73028"/>
                </a:cubicBezTo>
                <a:cubicBezTo>
                  <a:pt x="363761" y="60857"/>
                  <a:pt x="129870" y="532"/>
                  <a:pt x="117699" y="3"/>
                </a:cubicBezTo>
                <a:cubicBezTo>
                  <a:pt x="105528" y="-526"/>
                  <a:pt x="353178" y="67736"/>
                  <a:pt x="336774" y="69853"/>
                </a:cubicBezTo>
                <a:cubicBezTo>
                  <a:pt x="320370" y="71970"/>
                  <a:pt x="-9830" y="2120"/>
                  <a:pt x="224" y="6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B6ACAE9-4E95-8283-CA11-E05C9048123A}"/>
              </a:ext>
            </a:extLst>
          </p:cNvPr>
          <p:cNvSpPr/>
          <p:nvPr/>
        </p:nvSpPr>
        <p:spPr>
          <a:xfrm>
            <a:off x="4794223" y="4733918"/>
            <a:ext cx="851278" cy="123330"/>
          </a:xfrm>
          <a:custGeom>
            <a:avLst/>
            <a:gdLst>
              <a:gd name="connsiteX0" fmla="*/ 27 w 851278"/>
              <a:gd name="connsiteY0" fmla="*/ 57157 h 123330"/>
              <a:gd name="connsiteX1" fmla="*/ 352452 w 851278"/>
              <a:gd name="connsiteY1" fmla="*/ 107957 h 123330"/>
              <a:gd name="connsiteX2" fmla="*/ 498502 w 851278"/>
              <a:gd name="connsiteY2" fmla="*/ 50807 h 123330"/>
              <a:gd name="connsiteX3" fmla="*/ 381027 w 851278"/>
              <a:gd name="connsiteY3" fmla="*/ 114307 h 123330"/>
              <a:gd name="connsiteX4" fmla="*/ 850927 w 851278"/>
              <a:gd name="connsiteY4" fmla="*/ 7 h 123330"/>
              <a:gd name="connsiteX5" fmla="*/ 295302 w 851278"/>
              <a:gd name="connsiteY5" fmla="*/ 120657 h 123330"/>
              <a:gd name="connsiteX6" fmla="*/ 387377 w 851278"/>
              <a:gd name="connsiteY6" fmla="*/ 82557 h 123330"/>
              <a:gd name="connsiteX7" fmla="*/ 165127 w 851278"/>
              <a:gd name="connsiteY7" fmla="*/ 69857 h 123330"/>
              <a:gd name="connsiteX8" fmla="*/ 371502 w 851278"/>
              <a:gd name="connsiteY8" fmla="*/ 85732 h 123330"/>
              <a:gd name="connsiteX9" fmla="*/ 27 w 851278"/>
              <a:gd name="connsiteY9" fmla="*/ 57157 h 1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1278" h="123330">
                <a:moveTo>
                  <a:pt x="27" y="57157"/>
                </a:moveTo>
                <a:cubicBezTo>
                  <a:pt x="-3148" y="60861"/>
                  <a:pt x="269373" y="109015"/>
                  <a:pt x="352452" y="107957"/>
                </a:cubicBezTo>
                <a:cubicBezTo>
                  <a:pt x="435531" y="106899"/>
                  <a:pt x="493740" y="49749"/>
                  <a:pt x="498502" y="50807"/>
                </a:cubicBezTo>
                <a:cubicBezTo>
                  <a:pt x="503264" y="51865"/>
                  <a:pt x="322290" y="122774"/>
                  <a:pt x="381027" y="114307"/>
                </a:cubicBezTo>
                <a:cubicBezTo>
                  <a:pt x="439764" y="105840"/>
                  <a:pt x="865214" y="-1051"/>
                  <a:pt x="850927" y="7"/>
                </a:cubicBezTo>
                <a:cubicBezTo>
                  <a:pt x="836640" y="1065"/>
                  <a:pt x="372560" y="106899"/>
                  <a:pt x="295302" y="120657"/>
                </a:cubicBezTo>
                <a:cubicBezTo>
                  <a:pt x="218044" y="134415"/>
                  <a:pt x="409073" y="91024"/>
                  <a:pt x="387377" y="82557"/>
                </a:cubicBezTo>
                <a:cubicBezTo>
                  <a:pt x="365681" y="74090"/>
                  <a:pt x="167773" y="69328"/>
                  <a:pt x="165127" y="69857"/>
                </a:cubicBezTo>
                <a:cubicBezTo>
                  <a:pt x="162481" y="70386"/>
                  <a:pt x="394785" y="88907"/>
                  <a:pt x="371502" y="85732"/>
                </a:cubicBezTo>
                <a:cubicBezTo>
                  <a:pt x="348219" y="82557"/>
                  <a:pt x="3202" y="53453"/>
                  <a:pt x="27" y="57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143C3847-8773-47AC-63EC-FB1EABE2B2B2}"/>
              </a:ext>
            </a:extLst>
          </p:cNvPr>
          <p:cNvSpPr/>
          <p:nvPr/>
        </p:nvSpPr>
        <p:spPr>
          <a:xfrm>
            <a:off x="4785042" y="4740185"/>
            <a:ext cx="929658" cy="159638"/>
          </a:xfrm>
          <a:custGeom>
            <a:avLst/>
            <a:gdLst>
              <a:gd name="connsiteX0" fmla="*/ 2858 w 929658"/>
              <a:gd name="connsiteY0" fmla="*/ 92165 h 159638"/>
              <a:gd name="connsiteX1" fmla="*/ 53658 w 929658"/>
              <a:gd name="connsiteY1" fmla="*/ 95340 h 159638"/>
              <a:gd name="connsiteX2" fmla="*/ 517208 w 929658"/>
              <a:gd name="connsiteY2" fmla="*/ 152490 h 159638"/>
              <a:gd name="connsiteX3" fmla="*/ 482283 w 929658"/>
              <a:gd name="connsiteY3" fmla="*/ 149315 h 159638"/>
              <a:gd name="connsiteX4" fmla="*/ 701358 w 929658"/>
              <a:gd name="connsiteY4" fmla="*/ 66765 h 159638"/>
              <a:gd name="connsiteX5" fmla="*/ 647383 w 929658"/>
              <a:gd name="connsiteY5" fmla="*/ 88990 h 159638"/>
              <a:gd name="connsiteX6" fmla="*/ 926783 w 929658"/>
              <a:gd name="connsiteY6" fmla="*/ 90 h 159638"/>
              <a:gd name="connsiteX7" fmla="*/ 444183 w 929658"/>
              <a:gd name="connsiteY7" fmla="*/ 108040 h 159638"/>
              <a:gd name="connsiteX8" fmla="*/ 774383 w 929658"/>
              <a:gd name="connsiteY8" fmla="*/ 54065 h 159638"/>
              <a:gd name="connsiteX9" fmla="*/ 425133 w 929658"/>
              <a:gd name="connsiteY9" fmla="*/ 146140 h 159638"/>
              <a:gd name="connsiteX10" fmla="*/ 228283 w 929658"/>
              <a:gd name="connsiteY10" fmla="*/ 108040 h 159638"/>
              <a:gd name="connsiteX11" fmla="*/ 2858 w 929658"/>
              <a:gd name="connsiteY11" fmla="*/ 92165 h 15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9658" h="159638">
                <a:moveTo>
                  <a:pt x="2858" y="92165"/>
                </a:moveTo>
                <a:cubicBezTo>
                  <a:pt x="-14605" y="88725"/>
                  <a:pt x="53658" y="95340"/>
                  <a:pt x="53658" y="95340"/>
                </a:cubicBezTo>
                <a:lnTo>
                  <a:pt x="517208" y="152490"/>
                </a:lnTo>
                <a:cubicBezTo>
                  <a:pt x="588645" y="161486"/>
                  <a:pt x="451591" y="163602"/>
                  <a:pt x="482283" y="149315"/>
                </a:cubicBezTo>
                <a:cubicBezTo>
                  <a:pt x="512975" y="135028"/>
                  <a:pt x="673841" y="76819"/>
                  <a:pt x="701358" y="66765"/>
                </a:cubicBezTo>
                <a:cubicBezTo>
                  <a:pt x="728875" y="56711"/>
                  <a:pt x="609812" y="100103"/>
                  <a:pt x="647383" y="88990"/>
                </a:cubicBezTo>
                <a:cubicBezTo>
                  <a:pt x="684954" y="77877"/>
                  <a:pt x="960650" y="-3085"/>
                  <a:pt x="926783" y="90"/>
                </a:cubicBezTo>
                <a:cubicBezTo>
                  <a:pt x="892916" y="3265"/>
                  <a:pt x="469583" y="99044"/>
                  <a:pt x="444183" y="108040"/>
                </a:cubicBezTo>
                <a:cubicBezTo>
                  <a:pt x="418783" y="117036"/>
                  <a:pt x="777558" y="47715"/>
                  <a:pt x="774383" y="54065"/>
                </a:cubicBezTo>
                <a:cubicBezTo>
                  <a:pt x="771208" y="60415"/>
                  <a:pt x="516150" y="137144"/>
                  <a:pt x="425133" y="146140"/>
                </a:cubicBezTo>
                <a:cubicBezTo>
                  <a:pt x="334116" y="155136"/>
                  <a:pt x="294429" y="115977"/>
                  <a:pt x="228283" y="108040"/>
                </a:cubicBezTo>
                <a:cubicBezTo>
                  <a:pt x="162137" y="100103"/>
                  <a:pt x="95197" y="99309"/>
                  <a:pt x="2858" y="92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640904B9-8EB7-42EF-653C-78A84838DBEE}"/>
              </a:ext>
            </a:extLst>
          </p:cNvPr>
          <p:cNvSpPr/>
          <p:nvPr/>
        </p:nvSpPr>
        <p:spPr>
          <a:xfrm>
            <a:off x="4511656" y="4618791"/>
            <a:ext cx="210037" cy="74802"/>
          </a:xfrm>
          <a:custGeom>
            <a:avLst/>
            <a:gdLst>
              <a:gd name="connsiteX0" fmla="*/ 19 w 210037"/>
              <a:gd name="connsiteY0" fmla="*/ 32584 h 74802"/>
              <a:gd name="connsiteX1" fmla="*/ 196869 w 210037"/>
              <a:gd name="connsiteY1" fmla="*/ 38934 h 74802"/>
              <a:gd name="connsiteX2" fmla="*/ 146069 w 210037"/>
              <a:gd name="connsiteY2" fmla="*/ 42109 h 74802"/>
              <a:gd name="connsiteX3" fmla="*/ 69869 w 210037"/>
              <a:gd name="connsiteY3" fmla="*/ 73859 h 74802"/>
              <a:gd name="connsiteX4" fmla="*/ 209569 w 210037"/>
              <a:gd name="connsiteY4" fmla="*/ 834 h 74802"/>
              <a:gd name="connsiteX5" fmla="*/ 19 w 210037"/>
              <a:gd name="connsiteY5" fmla="*/ 32584 h 7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037" h="74802">
                <a:moveTo>
                  <a:pt x="19" y="32584"/>
                </a:moveTo>
                <a:cubicBezTo>
                  <a:pt x="-2098" y="38934"/>
                  <a:pt x="172527" y="37347"/>
                  <a:pt x="196869" y="38934"/>
                </a:cubicBezTo>
                <a:cubicBezTo>
                  <a:pt x="221211" y="40522"/>
                  <a:pt x="167236" y="36288"/>
                  <a:pt x="146069" y="42109"/>
                </a:cubicBezTo>
                <a:cubicBezTo>
                  <a:pt x="124902" y="47930"/>
                  <a:pt x="59286" y="80738"/>
                  <a:pt x="69869" y="73859"/>
                </a:cubicBezTo>
                <a:cubicBezTo>
                  <a:pt x="80452" y="66980"/>
                  <a:pt x="219094" y="7184"/>
                  <a:pt x="209569" y="834"/>
                </a:cubicBezTo>
                <a:cubicBezTo>
                  <a:pt x="200044" y="-5516"/>
                  <a:pt x="2136" y="26234"/>
                  <a:pt x="19" y="32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87020882-BA46-6EE1-B64C-952CF26675A3}"/>
              </a:ext>
            </a:extLst>
          </p:cNvPr>
          <p:cNvSpPr/>
          <p:nvPr/>
        </p:nvSpPr>
        <p:spPr>
          <a:xfrm>
            <a:off x="5215922" y="4604872"/>
            <a:ext cx="615315" cy="314601"/>
          </a:xfrm>
          <a:custGeom>
            <a:avLst/>
            <a:gdLst>
              <a:gd name="connsiteX0" fmla="*/ 610203 w 615315"/>
              <a:gd name="connsiteY0" fmla="*/ 2053 h 314601"/>
              <a:gd name="connsiteX1" fmla="*/ 486378 w 615315"/>
              <a:gd name="connsiteY1" fmla="*/ 122703 h 314601"/>
              <a:gd name="connsiteX2" fmla="*/ 197453 w 615315"/>
              <a:gd name="connsiteY2" fmla="*/ 310028 h 314601"/>
              <a:gd name="connsiteX3" fmla="*/ 270478 w 615315"/>
              <a:gd name="connsiteY3" fmla="*/ 259228 h 314601"/>
              <a:gd name="connsiteX4" fmla="*/ 13303 w 615315"/>
              <a:gd name="connsiteY4" fmla="*/ 284628 h 314601"/>
              <a:gd name="connsiteX5" fmla="*/ 67278 w 615315"/>
              <a:gd name="connsiteY5" fmla="*/ 268753 h 314601"/>
              <a:gd name="connsiteX6" fmla="*/ 327628 w 615315"/>
              <a:gd name="connsiteY6" fmla="*/ 221128 h 314601"/>
              <a:gd name="connsiteX7" fmla="*/ 610203 w 615315"/>
              <a:gd name="connsiteY7" fmla="*/ 2053 h 31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315" h="314601">
                <a:moveTo>
                  <a:pt x="610203" y="2053"/>
                </a:moveTo>
                <a:cubicBezTo>
                  <a:pt x="636661" y="-14351"/>
                  <a:pt x="555170" y="71374"/>
                  <a:pt x="486378" y="122703"/>
                </a:cubicBezTo>
                <a:cubicBezTo>
                  <a:pt x="417586" y="174032"/>
                  <a:pt x="233436" y="287274"/>
                  <a:pt x="197453" y="310028"/>
                </a:cubicBezTo>
                <a:cubicBezTo>
                  <a:pt x="161470" y="332782"/>
                  <a:pt x="301170" y="263461"/>
                  <a:pt x="270478" y="259228"/>
                </a:cubicBezTo>
                <a:cubicBezTo>
                  <a:pt x="239786" y="254995"/>
                  <a:pt x="47170" y="283041"/>
                  <a:pt x="13303" y="284628"/>
                </a:cubicBezTo>
                <a:cubicBezTo>
                  <a:pt x="-20564" y="286215"/>
                  <a:pt x="14890" y="279336"/>
                  <a:pt x="67278" y="268753"/>
                </a:cubicBezTo>
                <a:cubicBezTo>
                  <a:pt x="119666" y="258170"/>
                  <a:pt x="232378" y="268224"/>
                  <a:pt x="327628" y="221128"/>
                </a:cubicBezTo>
                <a:cubicBezTo>
                  <a:pt x="422878" y="174032"/>
                  <a:pt x="583745" y="18457"/>
                  <a:pt x="610203" y="2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3F25D12B-CFDE-564E-C868-5865C212EF6A}"/>
              </a:ext>
            </a:extLst>
          </p:cNvPr>
          <p:cNvSpPr/>
          <p:nvPr/>
        </p:nvSpPr>
        <p:spPr>
          <a:xfrm>
            <a:off x="5466539" y="4392895"/>
            <a:ext cx="287639" cy="316674"/>
          </a:xfrm>
          <a:custGeom>
            <a:avLst/>
            <a:gdLst>
              <a:gd name="connsiteX0" fmla="*/ 811 w 287639"/>
              <a:gd name="connsiteY0" fmla="*/ 1305 h 316674"/>
              <a:gd name="connsiteX1" fmla="*/ 223061 w 287639"/>
              <a:gd name="connsiteY1" fmla="*/ 204505 h 316674"/>
              <a:gd name="connsiteX2" fmla="*/ 175436 w 287639"/>
              <a:gd name="connsiteY2" fmla="*/ 153705 h 316674"/>
              <a:gd name="connsiteX3" fmla="*/ 286561 w 287639"/>
              <a:gd name="connsiteY3" fmla="*/ 315630 h 316674"/>
              <a:gd name="connsiteX4" fmla="*/ 226236 w 287639"/>
              <a:gd name="connsiteY4" fmla="*/ 217205 h 316674"/>
              <a:gd name="connsiteX5" fmla="*/ 134161 w 287639"/>
              <a:gd name="connsiteY5" fmla="*/ 96555 h 316674"/>
              <a:gd name="connsiteX6" fmla="*/ 146861 w 287639"/>
              <a:gd name="connsiteY6" fmla="*/ 115605 h 316674"/>
              <a:gd name="connsiteX7" fmla="*/ 811 w 287639"/>
              <a:gd name="connsiteY7" fmla="*/ 1305 h 3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639" h="316674">
                <a:moveTo>
                  <a:pt x="811" y="1305"/>
                </a:moveTo>
                <a:cubicBezTo>
                  <a:pt x="13511" y="16122"/>
                  <a:pt x="193957" y="179105"/>
                  <a:pt x="223061" y="204505"/>
                </a:cubicBezTo>
                <a:cubicBezTo>
                  <a:pt x="252165" y="229905"/>
                  <a:pt x="164853" y="135184"/>
                  <a:pt x="175436" y="153705"/>
                </a:cubicBezTo>
                <a:cubicBezTo>
                  <a:pt x="186019" y="172226"/>
                  <a:pt x="278094" y="305047"/>
                  <a:pt x="286561" y="315630"/>
                </a:cubicBezTo>
                <a:cubicBezTo>
                  <a:pt x="295028" y="326213"/>
                  <a:pt x="251636" y="253717"/>
                  <a:pt x="226236" y="217205"/>
                </a:cubicBezTo>
                <a:cubicBezTo>
                  <a:pt x="200836" y="180693"/>
                  <a:pt x="134161" y="96555"/>
                  <a:pt x="134161" y="96555"/>
                </a:cubicBezTo>
                <a:cubicBezTo>
                  <a:pt x="120932" y="79622"/>
                  <a:pt x="165382" y="128834"/>
                  <a:pt x="146861" y="115605"/>
                </a:cubicBezTo>
                <a:cubicBezTo>
                  <a:pt x="128340" y="102376"/>
                  <a:pt x="-11889" y="-13512"/>
                  <a:pt x="811" y="1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F51E2C48-D31B-7EE5-ECD6-9925FAB35B41}"/>
              </a:ext>
            </a:extLst>
          </p:cNvPr>
          <p:cNvSpPr/>
          <p:nvPr/>
        </p:nvSpPr>
        <p:spPr>
          <a:xfrm>
            <a:off x="6675798" y="4179623"/>
            <a:ext cx="814028" cy="358000"/>
          </a:xfrm>
          <a:custGeom>
            <a:avLst/>
            <a:gdLst>
              <a:gd name="connsiteX0" fmla="*/ 1227 w 814028"/>
              <a:gd name="connsiteY0" fmla="*/ 357452 h 358000"/>
              <a:gd name="connsiteX1" fmla="*/ 172677 w 814028"/>
              <a:gd name="connsiteY1" fmla="*/ 93927 h 358000"/>
              <a:gd name="connsiteX2" fmla="*/ 121877 w 814028"/>
              <a:gd name="connsiteY2" fmla="*/ 147902 h 358000"/>
              <a:gd name="connsiteX3" fmla="*/ 325077 w 814028"/>
              <a:gd name="connsiteY3" fmla="*/ 39952 h 358000"/>
              <a:gd name="connsiteX4" fmla="*/ 531452 w 814028"/>
              <a:gd name="connsiteY4" fmla="*/ 74877 h 358000"/>
              <a:gd name="connsiteX5" fmla="*/ 525102 w 814028"/>
              <a:gd name="connsiteY5" fmla="*/ 49477 h 358000"/>
              <a:gd name="connsiteX6" fmla="*/ 718777 w 814028"/>
              <a:gd name="connsiteY6" fmla="*/ 125677 h 358000"/>
              <a:gd name="connsiteX7" fmla="*/ 652102 w 814028"/>
              <a:gd name="connsiteY7" fmla="*/ 93927 h 358000"/>
              <a:gd name="connsiteX8" fmla="*/ 814027 w 814028"/>
              <a:gd name="connsiteY8" fmla="*/ 122502 h 358000"/>
              <a:gd name="connsiteX9" fmla="*/ 648927 w 814028"/>
              <a:gd name="connsiteY9" fmla="*/ 55827 h 358000"/>
              <a:gd name="connsiteX10" fmla="*/ 588602 w 814028"/>
              <a:gd name="connsiteY10" fmla="*/ 5027 h 358000"/>
              <a:gd name="connsiteX11" fmla="*/ 356827 w 814028"/>
              <a:gd name="connsiteY11" fmla="*/ 1852 h 358000"/>
              <a:gd name="connsiteX12" fmla="*/ 461602 w 814028"/>
              <a:gd name="connsiteY12" fmla="*/ 5027 h 358000"/>
              <a:gd name="connsiteX13" fmla="*/ 302852 w 814028"/>
              <a:gd name="connsiteY13" fmla="*/ 27252 h 358000"/>
              <a:gd name="connsiteX14" fmla="*/ 226652 w 814028"/>
              <a:gd name="connsiteY14" fmla="*/ 62177 h 358000"/>
              <a:gd name="connsiteX15" fmla="*/ 61552 w 814028"/>
              <a:gd name="connsiteY15" fmla="*/ 157427 h 358000"/>
              <a:gd name="connsiteX16" fmla="*/ 45677 w 814028"/>
              <a:gd name="connsiteY16" fmla="*/ 186002 h 358000"/>
              <a:gd name="connsiteX17" fmla="*/ 93302 w 814028"/>
              <a:gd name="connsiteY17" fmla="*/ 163777 h 358000"/>
              <a:gd name="connsiteX18" fmla="*/ 1227 w 814028"/>
              <a:gd name="connsiteY18" fmla="*/ 357452 h 3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14028" h="358000">
                <a:moveTo>
                  <a:pt x="1227" y="357452"/>
                </a:moveTo>
                <a:cubicBezTo>
                  <a:pt x="14456" y="345810"/>
                  <a:pt x="152569" y="128852"/>
                  <a:pt x="172677" y="93927"/>
                </a:cubicBezTo>
                <a:cubicBezTo>
                  <a:pt x="192785" y="59002"/>
                  <a:pt x="96477" y="156898"/>
                  <a:pt x="121877" y="147902"/>
                </a:cubicBezTo>
                <a:cubicBezTo>
                  <a:pt x="147277" y="138906"/>
                  <a:pt x="256815" y="52123"/>
                  <a:pt x="325077" y="39952"/>
                </a:cubicBezTo>
                <a:cubicBezTo>
                  <a:pt x="393340" y="27781"/>
                  <a:pt x="498115" y="73290"/>
                  <a:pt x="531452" y="74877"/>
                </a:cubicBezTo>
                <a:cubicBezTo>
                  <a:pt x="564789" y="76464"/>
                  <a:pt x="493881" y="41010"/>
                  <a:pt x="525102" y="49477"/>
                </a:cubicBezTo>
                <a:cubicBezTo>
                  <a:pt x="556323" y="57944"/>
                  <a:pt x="697610" y="118269"/>
                  <a:pt x="718777" y="125677"/>
                </a:cubicBezTo>
                <a:cubicBezTo>
                  <a:pt x="739944" y="133085"/>
                  <a:pt x="636227" y="94456"/>
                  <a:pt x="652102" y="93927"/>
                </a:cubicBezTo>
                <a:cubicBezTo>
                  <a:pt x="667977" y="93398"/>
                  <a:pt x="814556" y="128852"/>
                  <a:pt x="814027" y="122502"/>
                </a:cubicBezTo>
                <a:cubicBezTo>
                  <a:pt x="813498" y="116152"/>
                  <a:pt x="686498" y="75406"/>
                  <a:pt x="648927" y="55827"/>
                </a:cubicBezTo>
                <a:cubicBezTo>
                  <a:pt x="611356" y="36248"/>
                  <a:pt x="637285" y="14023"/>
                  <a:pt x="588602" y="5027"/>
                </a:cubicBezTo>
                <a:cubicBezTo>
                  <a:pt x="539919" y="-3969"/>
                  <a:pt x="377994" y="1852"/>
                  <a:pt x="356827" y="1852"/>
                </a:cubicBezTo>
                <a:cubicBezTo>
                  <a:pt x="335660" y="1852"/>
                  <a:pt x="470598" y="794"/>
                  <a:pt x="461602" y="5027"/>
                </a:cubicBezTo>
                <a:cubicBezTo>
                  <a:pt x="452606" y="9260"/>
                  <a:pt x="342010" y="17727"/>
                  <a:pt x="302852" y="27252"/>
                </a:cubicBezTo>
                <a:cubicBezTo>
                  <a:pt x="263694" y="36777"/>
                  <a:pt x="266868" y="40481"/>
                  <a:pt x="226652" y="62177"/>
                </a:cubicBezTo>
                <a:cubicBezTo>
                  <a:pt x="186436" y="83873"/>
                  <a:pt x="91714" y="136790"/>
                  <a:pt x="61552" y="157427"/>
                </a:cubicBezTo>
                <a:cubicBezTo>
                  <a:pt x="31390" y="178064"/>
                  <a:pt x="40386" y="184944"/>
                  <a:pt x="45677" y="186002"/>
                </a:cubicBezTo>
                <a:cubicBezTo>
                  <a:pt x="50968" y="187060"/>
                  <a:pt x="100710" y="135731"/>
                  <a:pt x="93302" y="163777"/>
                </a:cubicBezTo>
                <a:cubicBezTo>
                  <a:pt x="85894" y="191823"/>
                  <a:pt x="-12002" y="369094"/>
                  <a:pt x="1227" y="357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B4DFC89-69EF-300A-021A-F937EF7E2EEB}"/>
              </a:ext>
            </a:extLst>
          </p:cNvPr>
          <p:cNvSpPr/>
          <p:nvPr/>
        </p:nvSpPr>
        <p:spPr>
          <a:xfrm>
            <a:off x="6727555" y="4317694"/>
            <a:ext cx="181359" cy="194644"/>
          </a:xfrm>
          <a:custGeom>
            <a:avLst/>
            <a:gdLst>
              <a:gd name="connsiteX0" fmla="*/ 35195 w 181359"/>
              <a:gd name="connsiteY0" fmla="*/ 306 h 194644"/>
              <a:gd name="connsiteX1" fmla="*/ 270 w 181359"/>
              <a:gd name="connsiteY1" fmla="*/ 162231 h 194644"/>
              <a:gd name="connsiteX2" fmla="*/ 57420 w 181359"/>
              <a:gd name="connsiteY2" fmla="*/ 187631 h 194644"/>
              <a:gd name="connsiteX3" fmla="*/ 47895 w 181359"/>
              <a:gd name="connsiteY3" fmla="*/ 193981 h 194644"/>
              <a:gd name="connsiteX4" fmla="*/ 181245 w 181359"/>
              <a:gd name="connsiteY4" fmla="*/ 174931 h 194644"/>
              <a:gd name="connsiteX5" fmla="*/ 70120 w 181359"/>
              <a:gd name="connsiteY5" fmla="*/ 193981 h 194644"/>
              <a:gd name="connsiteX6" fmla="*/ 16145 w 181359"/>
              <a:gd name="connsiteY6" fmla="*/ 171756 h 194644"/>
              <a:gd name="connsiteX7" fmla="*/ 16145 w 181359"/>
              <a:gd name="connsiteY7" fmla="*/ 108256 h 194644"/>
              <a:gd name="connsiteX8" fmla="*/ 19320 w 181359"/>
              <a:gd name="connsiteY8" fmla="*/ 120956 h 194644"/>
              <a:gd name="connsiteX9" fmla="*/ 35195 w 181359"/>
              <a:gd name="connsiteY9" fmla="*/ 306 h 19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359" h="194644">
                <a:moveTo>
                  <a:pt x="35195" y="306"/>
                </a:moveTo>
                <a:cubicBezTo>
                  <a:pt x="32020" y="7185"/>
                  <a:pt x="-3434" y="131010"/>
                  <a:pt x="270" y="162231"/>
                </a:cubicBezTo>
                <a:cubicBezTo>
                  <a:pt x="3974" y="193452"/>
                  <a:pt x="57420" y="187631"/>
                  <a:pt x="57420" y="187631"/>
                </a:cubicBezTo>
                <a:cubicBezTo>
                  <a:pt x="65357" y="192923"/>
                  <a:pt x="27258" y="196098"/>
                  <a:pt x="47895" y="193981"/>
                </a:cubicBezTo>
                <a:cubicBezTo>
                  <a:pt x="68532" y="191864"/>
                  <a:pt x="177541" y="174931"/>
                  <a:pt x="181245" y="174931"/>
                </a:cubicBezTo>
                <a:cubicBezTo>
                  <a:pt x="184949" y="174931"/>
                  <a:pt x="97637" y="194510"/>
                  <a:pt x="70120" y="193981"/>
                </a:cubicBezTo>
                <a:cubicBezTo>
                  <a:pt x="42603" y="193452"/>
                  <a:pt x="25141" y="186043"/>
                  <a:pt x="16145" y="171756"/>
                </a:cubicBezTo>
                <a:cubicBezTo>
                  <a:pt x="7149" y="157469"/>
                  <a:pt x="16145" y="108256"/>
                  <a:pt x="16145" y="108256"/>
                </a:cubicBezTo>
                <a:cubicBezTo>
                  <a:pt x="16674" y="99789"/>
                  <a:pt x="17203" y="137360"/>
                  <a:pt x="19320" y="120956"/>
                </a:cubicBezTo>
                <a:cubicBezTo>
                  <a:pt x="21437" y="104552"/>
                  <a:pt x="38370" y="-6573"/>
                  <a:pt x="35195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9EA619B-0671-E9F4-53E5-CE68E651EE77}"/>
              </a:ext>
            </a:extLst>
          </p:cNvPr>
          <p:cNvSpPr/>
          <p:nvPr/>
        </p:nvSpPr>
        <p:spPr>
          <a:xfrm>
            <a:off x="6679644" y="4484973"/>
            <a:ext cx="468318" cy="74445"/>
          </a:xfrm>
          <a:custGeom>
            <a:avLst/>
            <a:gdLst>
              <a:gd name="connsiteX0" fmla="*/ 556 w 468318"/>
              <a:gd name="connsiteY0" fmla="*/ 74327 h 74445"/>
              <a:gd name="connsiteX1" fmla="*/ 118031 w 468318"/>
              <a:gd name="connsiteY1" fmla="*/ 26702 h 74445"/>
              <a:gd name="connsiteX2" fmla="*/ 330756 w 468318"/>
              <a:gd name="connsiteY2" fmla="*/ 26702 h 74445"/>
              <a:gd name="connsiteX3" fmla="*/ 292656 w 468318"/>
              <a:gd name="connsiteY3" fmla="*/ 17177 h 74445"/>
              <a:gd name="connsiteX4" fmla="*/ 467281 w 468318"/>
              <a:gd name="connsiteY4" fmla="*/ 4477 h 74445"/>
              <a:gd name="connsiteX5" fmla="*/ 359331 w 468318"/>
              <a:gd name="connsiteY5" fmla="*/ 1302 h 74445"/>
              <a:gd name="connsiteX6" fmla="*/ 238681 w 468318"/>
              <a:gd name="connsiteY6" fmla="*/ 1302 h 74445"/>
              <a:gd name="connsiteX7" fmla="*/ 114856 w 468318"/>
              <a:gd name="connsiteY7" fmla="*/ 17177 h 74445"/>
              <a:gd name="connsiteX8" fmla="*/ 51356 w 468318"/>
              <a:gd name="connsiteY8" fmla="*/ 36227 h 74445"/>
              <a:gd name="connsiteX9" fmla="*/ 73581 w 468318"/>
              <a:gd name="connsiteY9" fmla="*/ 10827 h 74445"/>
              <a:gd name="connsiteX10" fmla="*/ 556 w 468318"/>
              <a:gd name="connsiteY10" fmla="*/ 74327 h 7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8318" h="74445">
                <a:moveTo>
                  <a:pt x="556" y="74327"/>
                </a:moveTo>
                <a:cubicBezTo>
                  <a:pt x="7964" y="76973"/>
                  <a:pt x="62998" y="34639"/>
                  <a:pt x="118031" y="26702"/>
                </a:cubicBezTo>
                <a:cubicBezTo>
                  <a:pt x="173064" y="18765"/>
                  <a:pt x="301652" y="28289"/>
                  <a:pt x="330756" y="26702"/>
                </a:cubicBezTo>
                <a:cubicBezTo>
                  <a:pt x="359860" y="25115"/>
                  <a:pt x="269902" y="20881"/>
                  <a:pt x="292656" y="17177"/>
                </a:cubicBezTo>
                <a:cubicBezTo>
                  <a:pt x="315410" y="13473"/>
                  <a:pt x="456168" y="7123"/>
                  <a:pt x="467281" y="4477"/>
                </a:cubicBezTo>
                <a:cubicBezTo>
                  <a:pt x="478394" y="1831"/>
                  <a:pt x="397431" y="1831"/>
                  <a:pt x="359331" y="1302"/>
                </a:cubicBezTo>
                <a:cubicBezTo>
                  <a:pt x="321231" y="773"/>
                  <a:pt x="279427" y="-1344"/>
                  <a:pt x="238681" y="1302"/>
                </a:cubicBezTo>
                <a:cubicBezTo>
                  <a:pt x="197935" y="3948"/>
                  <a:pt x="146077" y="11356"/>
                  <a:pt x="114856" y="17177"/>
                </a:cubicBezTo>
                <a:cubicBezTo>
                  <a:pt x="83635" y="22998"/>
                  <a:pt x="58235" y="37285"/>
                  <a:pt x="51356" y="36227"/>
                </a:cubicBezTo>
                <a:cubicBezTo>
                  <a:pt x="44477" y="35169"/>
                  <a:pt x="85223" y="5006"/>
                  <a:pt x="73581" y="10827"/>
                </a:cubicBezTo>
                <a:cubicBezTo>
                  <a:pt x="61939" y="16648"/>
                  <a:pt x="-6852" y="71681"/>
                  <a:pt x="556" y="74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426847E7-D0D1-C8AE-24B2-9CA2506B1C93}"/>
              </a:ext>
            </a:extLst>
          </p:cNvPr>
          <p:cNvSpPr/>
          <p:nvPr/>
        </p:nvSpPr>
        <p:spPr>
          <a:xfrm>
            <a:off x="7038803" y="4317795"/>
            <a:ext cx="333748" cy="172434"/>
          </a:xfrm>
          <a:custGeom>
            <a:avLst/>
            <a:gdLst>
              <a:gd name="connsiteX0" fmla="*/ 333547 w 333748"/>
              <a:gd name="connsiteY0" fmla="*/ 205 h 172434"/>
              <a:gd name="connsiteX1" fmla="*/ 206547 w 333748"/>
              <a:gd name="connsiteY1" fmla="*/ 117680 h 172434"/>
              <a:gd name="connsiteX2" fmla="*/ 314497 w 333748"/>
              <a:gd name="connsiteY2" fmla="*/ 66880 h 172434"/>
              <a:gd name="connsiteX3" fmla="*/ 165272 w 333748"/>
              <a:gd name="connsiteY3" fmla="*/ 136730 h 172434"/>
              <a:gd name="connsiteX4" fmla="*/ 172 w 333748"/>
              <a:gd name="connsiteY4" fmla="*/ 171655 h 172434"/>
              <a:gd name="connsiteX5" fmla="*/ 197022 w 333748"/>
              <a:gd name="connsiteY5" fmla="*/ 104980 h 172434"/>
              <a:gd name="connsiteX6" fmla="*/ 235122 w 333748"/>
              <a:gd name="connsiteY6" fmla="*/ 89105 h 172434"/>
              <a:gd name="connsiteX7" fmla="*/ 333547 w 333748"/>
              <a:gd name="connsiteY7" fmla="*/ 205 h 17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748" h="172434">
                <a:moveTo>
                  <a:pt x="333547" y="205"/>
                </a:moveTo>
                <a:cubicBezTo>
                  <a:pt x="328785" y="4967"/>
                  <a:pt x="209722" y="106567"/>
                  <a:pt x="206547" y="117680"/>
                </a:cubicBezTo>
                <a:cubicBezTo>
                  <a:pt x="203372" y="128793"/>
                  <a:pt x="314497" y="66880"/>
                  <a:pt x="314497" y="66880"/>
                </a:cubicBezTo>
                <a:cubicBezTo>
                  <a:pt x="307618" y="70055"/>
                  <a:pt x="217659" y="119268"/>
                  <a:pt x="165272" y="136730"/>
                </a:cubicBezTo>
                <a:cubicBezTo>
                  <a:pt x="112885" y="154192"/>
                  <a:pt x="-5120" y="176947"/>
                  <a:pt x="172" y="171655"/>
                </a:cubicBezTo>
                <a:cubicBezTo>
                  <a:pt x="5464" y="166363"/>
                  <a:pt x="157864" y="118738"/>
                  <a:pt x="197022" y="104980"/>
                </a:cubicBezTo>
                <a:cubicBezTo>
                  <a:pt x="236180" y="91222"/>
                  <a:pt x="212897" y="103393"/>
                  <a:pt x="235122" y="89105"/>
                </a:cubicBezTo>
                <a:cubicBezTo>
                  <a:pt x="257347" y="74817"/>
                  <a:pt x="338309" y="-4557"/>
                  <a:pt x="333547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CA9F14AC-6C1F-9308-051B-6737A0A411DA}"/>
              </a:ext>
            </a:extLst>
          </p:cNvPr>
          <p:cNvSpPr/>
          <p:nvPr/>
        </p:nvSpPr>
        <p:spPr>
          <a:xfrm>
            <a:off x="7153248" y="4206843"/>
            <a:ext cx="152901" cy="273215"/>
          </a:xfrm>
          <a:custGeom>
            <a:avLst/>
            <a:gdLst>
              <a:gd name="connsiteX0" fmla="*/ 27 w 152901"/>
              <a:gd name="connsiteY0" fmla="*/ 32 h 273215"/>
              <a:gd name="connsiteX1" fmla="*/ 136552 w 152901"/>
              <a:gd name="connsiteY1" fmla="*/ 139732 h 273215"/>
              <a:gd name="connsiteX2" fmla="*/ 98452 w 152901"/>
              <a:gd name="connsiteY2" fmla="*/ 168307 h 273215"/>
              <a:gd name="connsiteX3" fmla="*/ 114327 w 152901"/>
              <a:gd name="connsiteY3" fmla="*/ 155607 h 273215"/>
              <a:gd name="connsiteX4" fmla="*/ 63527 w 152901"/>
              <a:gd name="connsiteY4" fmla="*/ 273082 h 273215"/>
              <a:gd name="connsiteX5" fmla="*/ 107977 w 152901"/>
              <a:gd name="connsiteY5" fmla="*/ 177832 h 273215"/>
              <a:gd name="connsiteX6" fmla="*/ 149252 w 152901"/>
              <a:gd name="connsiteY6" fmla="*/ 127032 h 273215"/>
              <a:gd name="connsiteX7" fmla="*/ 27 w 152901"/>
              <a:gd name="connsiteY7" fmla="*/ 32 h 2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901" h="273215">
                <a:moveTo>
                  <a:pt x="27" y="32"/>
                </a:moveTo>
                <a:cubicBezTo>
                  <a:pt x="-2090" y="2149"/>
                  <a:pt x="120148" y="111686"/>
                  <a:pt x="136552" y="139732"/>
                </a:cubicBezTo>
                <a:cubicBezTo>
                  <a:pt x="152956" y="167778"/>
                  <a:pt x="98452" y="168307"/>
                  <a:pt x="98452" y="168307"/>
                </a:cubicBezTo>
                <a:cubicBezTo>
                  <a:pt x="94748" y="170953"/>
                  <a:pt x="120148" y="138145"/>
                  <a:pt x="114327" y="155607"/>
                </a:cubicBezTo>
                <a:cubicBezTo>
                  <a:pt x="108506" y="173069"/>
                  <a:pt x="64585" y="269378"/>
                  <a:pt x="63527" y="273082"/>
                </a:cubicBezTo>
                <a:cubicBezTo>
                  <a:pt x="62469" y="276786"/>
                  <a:pt x="93690" y="202174"/>
                  <a:pt x="107977" y="177832"/>
                </a:cubicBezTo>
                <a:cubicBezTo>
                  <a:pt x="122264" y="153490"/>
                  <a:pt x="165656" y="154549"/>
                  <a:pt x="149252" y="127032"/>
                </a:cubicBezTo>
                <a:cubicBezTo>
                  <a:pt x="132848" y="99515"/>
                  <a:pt x="2144" y="-2085"/>
                  <a:pt x="27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90646172-F8FD-9BCF-67C0-EBA805EAE4CC}"/>
              </a:ext>
            </a:extLst>
          </p:cNvPr>
          <p:cNvSpPr/>
          <p:nvPr/>
        </p:nvSpPr>
        <p:spPr>
          <a:xfrm>
            <a:off x="7172321" y="4228881"/>
            <a:ext cx="314833" cy="119220"/>
          </a:xfrm>
          <a:custGeom>
            <a:avLst/>
            <a:gdLst>
              <a:gd name="connsiteX0" fmla="*/ 4 w 314833"/>
              <a:gd name="connsiteY0" fmla="*/ 219 h 119220"/>
              <a:gd name="connsiteX1" fmla="*/ 219079 w 314833"/>
              <a:gd name="connsiteY1" fmla="*/ 114519 h 119220"/>
              <a:gd name="connsiteX2" fmla="*/ 190504 w 314833"/>
              <a:gd name="connsiteY2" fmla="*/ 98644 h 119220"/>
              <a:gd name="connsiteX3" fmla="*/ 314329 w 314833"/>
              <a:gd name="connsiteY3" fmla="*/ 111344 h 119220"/>
              <a:gd name="connsiteX4" fmla="*/ 225429 w 314833"/>
              <a:gd name="connsiteY4" fmla="*/ 85944 h 119220"/>
              <a:gd name="connsiteX5" fmla="*/ 4 w 314833"/>
              <a:gd name="connsiteY5" fmla="*/ 219 h 11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833" h="119220">
                <a:moveTo>
                  <a:pt x="4" y="219"/>
                </a:moveTo>
                <a:cubicBezTo>
                  <a:pt x="-1054" y="4981"/>
                  <a:pt x="187329" y="98115"/>
                  <a:pt x="219079" y="114519"/>
                </a:cubicBezTo>
                <a:cubicBezTo>
                  <a:pt x="250829" y="130923"/>
                  <a:pt x="174629" y="99173"/>
                  <a:pt x="190504" y="98644"/>
                </a:cubicBezTo>
                <a:cubicBezTo>
                  <a:pt x="206379" y="98115"/>
                  <a:pt x="308508" y="113461"/>
                  <a:pt x="314329" y="111344"/>
                </a:cubicBezTo>
                <a:cubicBezTo>
                  <a:pt x="320150" y="109227"/>
                  <a:pt x="274642" y="102348"/>
                  <a:pt x="225429" y="85944"/>
                </a:cubicBezTo>
                <a:cubicBezTo>
                  <a:pt x="176217" y="69540"/>
                  <a:pt x="1062" y="-4543"/>
                  <a:pt x="4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A8014F48-873A-A6C4-B0BF-17FF38F8128A}"/>
              </a:ext>
            </a:extLst>
          </p:cNvPr>
          <p:cNvSpPr/>
          <p:nvPr/>
        </p:nvSpPr>
        <p:spPr>
          <a:xfrm>
            <a:off x="7082850" y="4259785"/>
            <a:ext cx="299782" cy="236077"/>
          </a:xfrm>
          <a:custGeom>
            <a:avLst/>
            <a:gdLst>
              <a:gd name="connsiteX0" fmla="*/ 133925 w 299782"/>
              <a:gd name="connsiteY0" fmla="*/ 1065 h 236077"/>
              <a:gd name="connsiteX1" fmla="*/ 289500 w 299782"/>
              <a:gd name="connsiteY1" fmla="*/ 131240 h 236077"/>
              <a:gd name="connsiteX2" fmla="*/ 241875 w 299782"/>
              <a:gd name="connsiteY2" fmla="*/ 80440 h 236077"/>
              <a:gd name="connsiteX3" fmla="*/ 279975 w 299782"/>
              <a:gd name="connsiteY3" fmla="*/ 112190 h 236077"/>
              <a:gd name="connsiteX4" fmla="*/ 245050 w 299782"/>
              <a:gd name="connsiteY4" fmla="*/ 147115 h 236077"/>
              <a:gd name="connsiteX5" fmla="*/ 200600 w 299782"/>
              <a:gd name="connsiteY5" fmla="*/ 169340 h 236077"/>
              <a:gd name="connsiteX6" fmla="*/ 276800 w 299782"/>
              <a:gd name="connsiteY6" fmla="*/ 153465 h 236077"/>
              <a:gd name="connsiteX7" fmla="*/ 575 w 299782"/>
              <a:gd name="connsiteY7" fmla="*/ 236015 h 236077"/>
              <a:gd name="connsiteX8" fmla="*/ 206950 w 299782"/>
              <a:gd name="connsiteY8" fmla="*/ 166165 h 236077"/>
              <a:gd name="connsiteX9" fmla="*/ 299025 w 299782"/>
              <a:gd name="connsiteY9" fmla="*/ 115365 h 236077"/>
              <a:gd name="connsiteX10" fmla="*/ 245050 w 299782"/>
              <a:gd name="connsiteY10" fmla="*/ 70915 h 236077"/>
              <a:gd name="connsiteX11" fmla="*/ 133925 w 299782"/>
              <a:gd name="connsiteY11" fmla="*/ 1065 h 23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782" h="236077">
                <a:moveTo>
                  <a:pt x="133925" y="1065"/>
                </a:moveTo>
                <a:cubicBezTo>
                  <a:pt x="141333" y="11119"/>
                  <a:pt x="271508" y="118011"/>
                  <a:pt x="289500" y="131240"/>
                </a:cubicBezTo>
                <a:cubicBezTo>
                  <a:pt x="307492" y="144469"/>
                  <a:pt x="243462" y="83615"/>
                  <a:pt x="241875" y="80440"/>
                </a:cubicBezTo>
                <a:cubicBezTo>
                  <a:pt x="240288" y="77265"/>
                  <a:pt x="279446" y="101078"/>
                  <a:pt x="279975" y="112190"/>
                </a:cubicBezTo>
                <a:cubicBezTo>
                  <a:pt x="280504" y="123302"/>
                  <a:pt x="258279" y="137590"/>
                  <a:pt x="245050" y="147115"/>
                </a:cubicBezTo>
                <a:cubicBezTo>
                  <a:pt x="231821" y="156640"/>
                  <a:pt x="195309" y="168282"/>
                  <a:pt x="200600" y="169340"/>
                </a:cubicBezTo>
                <a:cubicBezTo>
                  <a:pt x="205891" y="170398"/>
                  <a:pt x="310137" y="142353"/>
                  <a:pt x="276800" y="153465"/>
                </a:cubicBezTo>
                <a:cubicBezTo>
                  <a:pt x="243463" y="164577"/>
                  <a:pt x="12217" y="233898"/>
                  <a:pt x="575" y="236015"/>
                </a:cubicBezTo>
                <a:cubicBezTo>
                  <a:pt x="-11067" y="238132"/>
                  <a:pt x="157208" y="186273"/>
                  <a:pt x="206950" y="166165"/>
                </a:cubicBezTo>
                <a:cubicBezTo>
                  <a:pt x="256692" y="146057"/>
                  <a:pt x="292675" y="131240"/>
                  <a:pt x="299025" y="115365"/>
                </a:cubicBezTo>
                <a:cubicBezTo>
                  <a:pt x="305375" y="99490"/>
                  <a:pt x="270450" y="86790"/>
                  <a:pt x="245050" y="70915"/>
                </a:cubicBezTo>
                <a:cubicBezTo>
                  <a:pt x="219650" y="55040"/>
                  <a:pt x="126517" y="-8989"/>
                  <a:pt x="133925" y="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505FFEB-564F-2DEE-7D5A-F86D65B57076}"/>
              </a:ext>
            </a:extLst>
          </p:cNvPr>
          <p:cNvSpPr/>
          <p:nvPr/>
        </p:nvSpPr>
        <p:spPr>
          <a:xfrm>
            <a:off x="6904534" y="4396729"/>
            <a:ext cx="544389" cy="118530"/>
          </a:xfrm>
          <a:custGeom>
            <a:avLst/>
            <a:gdLst>
              <a:gd name="connsiteX0" fmla="*/ 1091 w 544389"/>
              <a:gd name="connsiteY0" fmla="*/ 118121 h 118530"/>
              <a:gd name="connsiteX1" fmla="*/ 429716 w 544389"/>
              <a:gd name="connsiteY1" fmla="*/ 41921 h 118530"/>
              <a:gd name="connsiteX2" fmla="*/ 363041 w 544389"/>
              <a:gd name="connsiteY2" fmla="*/ 67321 h 118530"/>
              <a:gd name="connsiteX3" fmla="*/ 544016 w 544389"/>
              <a:gd name="connsiteY3" fmla="*/ 646 h 118530"/>
              <a:gd name="connsiteX4" fmla="*/ 407491 w 544389"/>
              <a:gd name="connsiteY4" fmla="*/ 35571 h 118530"/>
              <a:gd name="connsiteX5" fmla="*/ 309066 w 544389"/>
              <a:gd name="connsiteY5" fmla="*/ 70496 h 118530"/>
              <a:gd name="connsiteX6" fmla="*/ 1091 w 544389"/>
              <a:gd name="connsiteY6" fmla="*/ 118121 h 11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89" h="118530">
                <a:moveTo>
                  <a:pt x="1091" y="118121"/>
                </a:moveTo>
                <a:cubicBezTo>
                  <a:pt x="21199" y="113359"/>
                  <a:pt x="369391" y="50388"/>
                  <a:pt x="429716" y="41921"/>
                </a:cubicBezTo>
                <a:cubicBezTo>
                  <a:pt x="490041" y="33454"/>
                  <a:pt x="363041" y="67321"/>
                  <a:pt x="363041" y="67321"/>
                </a:cubicBezTo>
                <a:cubicBezTo>
                  <a:pt x="382091" y="60442"/>
                  <a:pt x="536608" y="5938"/>
                  <a:pt x="544016" y="646"/>
                </a:cubicBezTo>
                <a:cubicBezTo>
                  <a:pt x="551424" y="-4646"/>
                  <a:pt x="446649" y="23929"/>
                  <a:pt x="407491" y="35571"/>
                </a:cubicBezTo>
                <a:cubicBezTo>
                  <a:pt x="368333" y="47213"/>
                  <a:pt x="373624" y="56209"/>
                  <a:pt x="309066" y="70496"/>
                </a:cubicBezTo>
                <a:cubicBezTo>
                  <a:pt x="244508" y="84783"/>
                  <a:pt x="-19017" y="122883"/>
                  <a:pt x="1091" y="118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C3D4708-2983-4A02-A345-2BC6E17981BF}"/>
              </a:ext>
            </a:extLst>
          </p:cNvPr>
          <p:cNvSpPr/>
          <p:nvPr/>
        </p:nvSpPr>
        <p:spPr>
          <a:xfrm>
            <a:off x="6693139" y="4314373"/>
            <a:ext cx="738585" cy="251767"/>
          </a:xfrm>
          <a:custGeom>
            <a:avLst/>
            <a:gdLst>
              <a:gd name="connsiteX0" fmla="*/ 736361 w 738585"/>
              <a:gd name="connsiteY0" fmla="*/ 452 h 251767"/>
              <a:gd name="connsiteX1" fmla="*/ 672861 w 738585"/>
              <a:gd name="connsiteY1" fmla="*/ 102052 h 251767"/>
              <a:gd name="connsiteX2" fmla="*/ 510936 w 738585"/>
              <a:gd name="connsiteY2" fmla="*/ 165552 h 251767"/>
              <a:gd name="connsiteX3" fmla="*/ 583961 w 738585"/>
              <a:gd name="connsiteY3" fmla="*/ 156027 h 251767"/>
              <a:gd name="connsiteX4" fmla="*/ 437911 w 738585"/>
              <a:gd name="connsiteY4" fmla="*/ 194127 h 251767"/>
              <a:gd name="connsiteX5" fmla="*/ 275986 w 738585"/>
              <a:gd name="connsiteY5" fmla="*/ 200477 h 251767"/>
              <a:gd name="connsiteX6" fmla="*/ 133111 w 738585"/>
              <a:gd name="connsiteY6" fmla="*/ 222702 h 251767"/>
              <a:gd name="connsiteX7" fmla="*/ 6111 w 738585"/>
              <a:gd name="connsiteY7" fmla="*/ 251277 h 251767"/>
              <a:gd name="connsiteX8" fmla="*/ 336311 w 738585"/>
              <a:gd name="connsiteY8" fmla="*/ 197302 h 251767"/>
              <a:gd name="connsiteX9" fmla="*/ 571261 w 738585"/>
              <a:gd name="connsiteY9" fmla="*/ 178252 h 251767"/>
              <a:gd name="connsiteX10" fmla="*/ 660161 w 738585"/>
              <a:gd name="connsiteY10" fmla="*/ 121102 h 251767"/>
              <a:gd name="connsiteX11" fmla="*/ 564911 w 738585"/>
              <a:gd name="connsiteY11" fmla="*/ 146502 h 251767"/>
              <a:gd name="connsiteX12" fmla="*/ 710961 w 738585"/>
              <a:gd name="connsiteY12" fmla="*/ 67127 h 251767"/>
              <a:gd name="connsiteX13" fmla="*/ 736361 w 738585"/>
              <a:gd name="connsiteY13" fmla="*/ 452 h 2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8585" h="251767">
                <a:moveTo>
                  <a:pt x="736361" y="452"/>
                </a:moveTo>
                <a:cubicBezTo>
                  <a:pt x="730011" y="6273"/>
                  <a:pt x="710432" y="74535"/>
                  <a:pt x="672861" y="102052"/>
                </a:cubicBezTo>
                <a:cubicBezTo>
                  <a:pt x="635290" y="129569"/>
                  <a:pt x="525753" y="156556"/>
                  <a:pt x="510936" y="165552"/>
                </a:cubicBezTo>
                <a:cubicBezTo>
                  <a:pt x="496119" y="174548"/>
                  <a:pt x="596132" y="151265"/>
                  <a:pt x="583961" y="156027"/>
                </a:cubicBezTo>
                <a:cubicBezTo>
                  <a:pt x="571790" y="160789"/>
                  <a:pt x="489240" y="186719"/>
                  <a:pt x="437911" y="194127"/>
                </a:cubicBezTo>
                <a:cubicBezTo>
                  <a:pt x="386582" y="201535"/>
                  <a:pt x="326786" y="195715"/>
                  <a:pt x="275986" y="200477"/>
                </a:cubicBezTo>
                <a:cubicBezTo>
                  <a:pt x="225186" y="205239"/>
                  <a:pt x="178090" y="214235"/>
                  <a:pt x="133111" y="222702"/>
                </a:cubicBezTo>
                <a:cubicBezTo>
                  <a:pt x="88132" y="231169"/>
                  <a:pt x="-27756" y="255510"/>
                  <a:pt x="6111" y="251277"/>
                </a:cubicBezTo>
                <a:cubicBezTo>
                  <a:pt x="39978" y="247044"/>
                  <a:pt x="242119" y="209473"/>
                  <a:pt x="336311" y="197302"/>
                </a:cubicBezTo>
                <a:cubicBezTo>
                  <a:pt x="430503" y="185131"/>
                  <a:pt x="517286" y="190952"/>
                  <a:pt x="571261" y="178252"/>
                </a:cubicBezTo>
                <a:cubicBezTo>
                  <a:pt x="625236" y="165552"/>
                  <a:pt x="661219" y="126393"/>
                  <a:pt x="660161" y="121102"/>
                </a:cubicBezTo>
                <a:cubicBezTo>
                  <a:pt x="659103" y="115811"/>
                  <a:pt x="556444" y="155498"/>
                  <a:pt x="564911" y="146502"/>
                </a:cubicBezTo>
                <a:cubicBezTo>
                  <a:pt x="573378" y="137506"/>
                  <a:pt x="686090" y="87764"/>
                  <a:pt x="710961" y="67127"/>
                </a:cubicBezTo>
                <a:cubicBezTo>
                  <a:pt x="735832" y="46490"/>
                  <a:pt x="742711" y="-5369"/>
                  <a:pt x="736361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5C6CC4D5-87CF-C84A-4D43-4F36D17BCCF9}"/>
              </a:ext>
            </a:extLst>
          </p:cNvPr>
          <p:cNvSpPr/>
          <p:nvPr/>
        </p:nvSpPr>
        <p:spPr>
          <a:xfrm>
            <a:off x="6762747" y="4138280"/>
            <a:ext cx="730273" cy="144865"/>
          </a:xfrm>
          <a:custGeom>
            <a:avLst/>
            <a:gdLst>
              <a:gd name="connsiteX0" fmla="*/ 3 w 730273"/>
              <a:gd name="connsiteY0" fmla="*/ 144795 h 144865"/>
              <a:gd name="connsiteX1" fmla="*/ 260353 w 730273"/>
              <a:gd name="connsiteY1" fmla="*/ 11445 h 144865"/>
              <a:gd name="connsiteX2" fmla="*/ 457203 w 730273"/>
              <a:gd name="connsiteY2" fmla="*/ 11445 h 144865"/>
              <a:gd name="connsiteX3" fmla="*/ 212728 w 730273"/>
              <a:gd name="connsiteY3" fmla="*/ 49545 h 144865"/>
              <a:gd name="connsiteX4" fmla="*/ 473078 w 730273"/>
              <a:gd name="connsiteY4" fmla="*/ 5095 h 144865"/>
              <a:gd name="connsiteX5" fmla="*/ 571503 w 730273"/>
              <a:gd name="connsiteY5" fmla="*/ 46370 h 144865"/>
              <a:gd name="connsiteX6" fmla="*/ 542928 w 730273"/>
              <a:gd name="connsiteY6" fmla="*/ 14620 h 144865"/>
              <a:gd name="connsiteX7" fmla="*/ 727078 w 730273"/>
              <a:gd name="connsiteY7" fmla="*/ 103520 h 144865"/>
              <a:gd name="connsiteX8" fmla="*/ 650878 w 730273"/>
              <a:gd name="connsiteY8" fmla="*/ 68595 h 144865"/>
              <a:gd name="connsiteX9" fmla="*/ 536578 w 730273"/>
              <a:gd name="connsiteY9" fmla="*/ 49545 h 144865"/>
              <a:gd name="connsiteX10" fmla="*/ 612778 w 730273"/>
              <a:gd name="connsiteY10" fmla="*/ 74945 h 144865"/>
              <a:gd name="connsiteX11" fmla="*/ 482603 w 730273"/>
              <a:gd name="connsiteY11" fmla="*/ 24145 h 144865"/>
              <a:gd name="connsiteX12" fmla="*/ 323853 w 730273"/>
              <a:gd name="connsiteY12" fmla="*/ 30495 h 144865"/>
              <a:gd name="connsiteX13" fmla="*/ 155578 w 730273"/>
              <a:gd name="connsiteY13" fmla="*/ 65420 h 144865"/>
              <a:gd name="connsiteX14" fmla="*/ 254003 w 730273"/>
              <a:gd name="connsiteY14" fmla="*/ 30495 h 144865"/>
              <a:gd name="connsiteX15" fmla="*/ 3 w 730273"/>
              <a:gd name="connsiteY15" fmla="*/ 144795 h 14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0273" h="144865">
                <a:moveTo>
                  <a:pt x="3" y="144795"/>
                </a:moveTo>
                <a:cubicBezTo>
                  <a:pt x="1061" y="141620"/>
                  <a:pt x="184153" y="33670"/>
                  <a:pt x="260353" y="11445"/>
                </a:cubicBezTo>
                <a:cubicBezTo>
                  <a:pt x="336553" y="-10780"/>
                  <a:pt x="465140" y="5095"/>
                  <a:pt x="457203" y="11445"/>
                </a:cubicBezTo>
                <a:cubicBezTo>
                  <a:pt x="449266" y="17795"/>
                  <a:pt x="210082" y="50603"/>
                  <a:pt x="212728" y="49545"/>
                </a:cubicBezTo>
                <a:cubicBezTo>
                  <a:pt x="215374" y="48487"/>
                  <a:pt x="413282" y="5624"/>
                  <a:pt x="473078" y="5095"/>
                </a:cubicBezTo>
                <a:cubicBezTo>
                  <a:pt x="532874" y="4566"/>
                  <a:pt x="559861" y="44783"/>
                  <a:pt x="571503" y="46370"/>
                </a:cubicBezTo>
                <a:cubicBezTo>
                  <a:pt x="583145" y="47957"/>
                  <a:pt x="516999" y="5095"/>
                  <a:pt x="542928" y="14620"/>
                </a:cubicBezTo>
                <a:cubicBezTo>
                  <a:pt x="568857" y="24145"/>
                  <a:pt x="709086" y="94524"/>
                  <a:pt x="727078" y="103520"/>
                </a:cubicBezTo>
                <a:cubicBezTo>
                  <a:pt x="745070" y="112516"/>
                  <a:pt x="682628" y="77591"/>
                  <a:pt x="650878" y="68595"/>
                </a:cubicBezTo>
                <a:cubicBezTo>
                  <a:pt x="619128" y="59599"/>
                  <a:pt x="542928" y="48487"/>
                  <a:pt x="536578" y="49545"/>
                </a:cubicBezTo>
                <a:cubicBezTo>
                  <a:pt x="530228" y="50603"/>
                  <a:pt x="621774" y="79178"/>
                  <a:pt x="612778" y="74945"/>
                </a:cubicBezTo>
                <a:cubicBezTo>
                  <a:pt x="603782" y="70712"/>
                  <a:pt x="530757" y="31553"/>
                  <a:pt x="482603" y="24145"/>
                </a:cubicBezTo>
                <a:cubicBezTo>
                  <a:pt x="434449" y="16737"/>
                  <a:pt x="378357" y="23616"/>
                  <a:pt x="323853" y="30495"/>
                </a:cubicBezTo>
                <a:cubicBezTo>
                  <a:pt x="269349" y="37374"/>
                  <a:pt x="167220" y="65420"/>
                  <a:pt x="155578" y="65420"/>
                </a:cubicBezTo>
                <a:cubicBezTo>
                  <a:pt x="143936" y="65420"/>
                  <a:pt x="279403" y="18324"/>
                  <a:pt x="254003" y="30495"/>
                </a:cubicBezTo>
                <a:cubicBezTo>
                  <a:pt x="228603" y="42666"/>
                  <a:pt x="-1055" y="147970"/>
                  <a:pt x="3" y="144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1EB4E82-C15D-4C46-B48F-734445434939}"/>
              </a:ext>
            </a:extLst>
          </p:cNvPr>
          <p:cNvSpPr/>
          <p:nvPr/>
        </p:nvSpPr>
        <p:spPr>
          <a:xfrm>
            <a:off x="6748348" y="4200512"/>
            <a:ext cx="517219" cy="305136"/>
          </a:xfrm>
          <a:custGeom>
            <a:avLst/>
            <a:gdLst>
              <a:gd name="connsiteX0" fmla="*/ 516052 w 517219"/>
              <a:gd name="connsiteY0" fmla="*/ 79388 h 305136"/>
              <a:gd name="connsiteX1" fmla="*/ 344602 w 517219"/>
              <a:gd name="connsiteY1" fmla="*/ 53988 h 305136"/>
              <a:gd name="connsiteX2" fmla="*/ 357302 w 517219"/>
              <a:gd name="connsiteY2" fmla="*/ 123838 h 305136"/>
              <a:gd name="connsiteX3" fmla="*/ 354127 w 517219"/>
              <a:gd name="connsiteY3" fmla="*/ 196863 h 305136"/>
              <a:gd name="connsiteX4" fmla="*/ 296977 w 517219"/>
              <a:gd name="connsiteY4" fmla="*/ 266713 h 305136"/>
              <a:gd name="connsiteX5" fmla="*/ 169977 w 517219"/>
              <a:gd name="connsiteY5" fmla="*/ 301638 h 305136"/>
              <a:gd name="connsiteX6" fmla="*/ 71552 w 517219"/>
              <a:gd name="connsiteY6" fmla="*/ 295288 h 305136"/>
              <a:gd name="connsiteX7" fmla="*/ 17577 w 517219"/>
              <a:gd name="connsiteY7" fmla="*/ 225438 h 305136"/>
              <a:gd name="connsiteX8" fmla="*/ 1702 w 517219"/>
              <a:gd name="connsiteY8" fmla="*/ 241313 h 305136"/>
              <a:gd name="connsiteX9" fmla="*/ 52502 w 517219"/>
              <a:gd name="connsiteY9" fmla="*/ 92088 h 305136"/>
              <a:gd name="connsiteX10" fmla="*/ 147752 w 517219"/>
              <a:gd name="connsiteY10" fmla="*/ 31763 h 305136"/>
              <a:gd name="connsiteX11" fmla="*/ 100127 w 517219"/>
              <a:gd name="connsiteY11" fmla="*/ 66688 h 305136"/>
              <a:gd name="connsiteX12" fmla="*/ 246177 w 517219"/>
              <a:gd name="connsiteY12" fmla="*/ 13 h 305136"/>
              <a:gd name="connsiteX13" fmla="*/ 516052 w 517219"/>
              <a:gd name="connsiteY13" fmla="*/ 79388 h 30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7219" h="305136">
                <a:moveTo>
                  <a:pt x="516052" y="79388"/>
                </a:moveTo>
                <a:cubicBezTo>
                  <a:pt x="532456" y="88384"/>
                  <a:pt x="371060" y="46580"/>
                  <a:pt x="344602" y="53988"/>
                </a:cubicBezTo>
                <a:cubicBezTo>
                  <a:pt x="318144" y="61396"/>
                  <a:pt x="355714" y="100025"/>
                  <a:pt x="357302" y="123838"/>
                </a:cubicBezTo>
                <a:cubicBezTo>
                  <a:pt x="358890" y="147651"/>
                  <a:pt x="364181" y="173051"/>
                  <a:pt x="354127" y="196863"/>
                </a:cubicBezTo>
                <a:cubicBezTo>
                  <a:pt x="344073" y="220675"/>
                  <a:pt x="327669" y="249251"/>
                  <a:pt x="296977" y="266713"/>
                </a:cubicBezTo>
                <a:cubicBezTo>
                  <a:pt x="266285" y="284176"/>
                  <a:pt x="207548" y="296876"/>
                  <a:pt x="169977" y="301638"/>
                </a:cubicBezTo>
                <a:cubicBezTo>
                  <a:pt x="132406" y="306400"/>
                  <a:pt x="96952" y="307988"/>
                  <a:pt x="71552" y="295288"/>
                </a:cubicBezTo>
                <a:cubicBezTo>
                  <a:pt x="46152" y="282588"/>
                  <a:pt x="17577" y="225438"/>
                  <a:pt x="17577" y="225438"/>
                </a:cubicBezTo>
                <a:cubicBezTo>
                  <a:pt x="5935" y="216442"/>
                  <a:pt x="-4119" y="263538"/>
                  <a:pt x="1702" y="241313"/>
                </a:cubicBezTo>
                <a:cubicBezTo>
                  <a:pt x="7523" y="219088"/>
                  <a:pt x="28160" y="127013"/>
                  <a:pt x="52502" y="92088"/>
                </a:cubicBezTo>
                <a:cubicBezTo>
                  <a:pt x="76844" y="57163"/>
                  <a:pt x="139815" y="35996"/>
                  <a:pt x="147752" y="31763"/>
                </a:cubicBezTo>
                <a:cubicBezTo>
                  <a:pt x="155689" y="27530"/>
                  <a:pt x="83723" y="71980"/>
                  <a:pt x="100127" y="66688"/>
                </a:cubicBezTo>
                <a:cubicBezTo>
                  <a:pt x="116531" y="61396"/>
                  <a:pt x="182148" y="-1045"/>
                  <a:pt x="246177" y="13"/>
                </a:cubicBezTo>
                <a:cubicBezTo>
                  <a:pt x="310206" y="1071"/>
                  <a:pt x="499648" y="70392"/>
                  <a:pt x="516052" y="79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B2BF7DE1-7BCF-CC15-FE20-2C96145C00FB}"/>
              </a:ext>
            </a:extLst>
          </p:cNvPr>
          <p:cNvSpPr/>
          <p:nvPr/>
        </p:nvSpPr>
        <p:spPr>
          <a:xfrm>
            <a:off x="6950729" y="4261268"/>
            <a:ext cx="91539" cy="915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DCC0F29-4E77-1336-9EAC-95AA2319CCB8}"/>
              </a:ext>
            </a:extLst>
          </p:cNvPr>
          <p:cNvSpPr/>
          <p:nvPr/>
        </p:nvSpPr>
        <p:spPr>
          <a:xfrm>
            <a:off x="6686504" y="4435475"/>
            <a:ext cx="730651" cy="162069"/>
          </a:xfrm>
          <a:custGeom>
            <a:avLst/>
            <a:gdLst>
              <a:gd name="connsiteX0" fmla="*/ 46 w 730651"/>
              <a:gd name="connsiteY0" fmla="*/ 161925 h 162069"/>
              <a:gd name="connsiteX1" fmla="*/ 333421 w 730651"/>
              <a:gd name="connsiteY1" fmla="*/ 104775 h 162069"/>
              <a:gd name="connsiteX2" fmla="*/ 304846 w 730651"/>
              <a:gd name="connsiteY2" fmla="*/ 101600 h 162069"/>
              <a:gd name="connsiteX3" fmla="*/ 574721 w 730651"/>
              <a:gd name="connsiteY3" fmla="*/ 88900 h 162069"/>
              <a:gd name="connsiteX4" fmla="*/ 536621 w 730651"/>
              <a:gd name="connsiteY4" fmla="*/ 88900 h 162069"/>
              <a:gd name="connsiteX5" fmla="*/ 676321 w 730651"/>
              <a:gd name="connsiteY5" fmla="*/ 50800 h 162069"/>
              <a:gd name="connsiteX6" fmla="*/ 587421 w 730651"/>
              <a:gd name="connsiteY6" fmla="*/ 0 h 162069"/>
              <a:gd name="connsiteX7" fmla="*/ 730296 w 730651"/>
              <a:gd name="connsiteY7" fmla="*/ 50800 h 162069"/>
              <a:gd name="connsiteX8" fmla="*/ 619171 w 730651"/>
              <a:gd name="connsiteY8" fmla="*/ 47625 h 162069"/>
              <a:gd name="connsiteX9" fmla="*/ 358821 w 730651"/>
              <a:gd name="connsiteY9" fmla="*/ 85725 h 162069"/>
              <a:gd name="connsiteX10" fmla="*/ 46 w 730651"/>
              <a:gd name="connsiteY10" fmla="*/ 161925 h 16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651" h="162069">
                <a:moveTo>
                  <a:pt x="46" y="161925"/>
                </a:moveTo>
                <a:cubicBezTo>
                  <a:pt x="-4187" y="165100"/>
                  <a:pt x="282621" y="114829"/>
                  <a:pt x="333421" y="104775"/>
                </a:cubicBezTo>
                <a:cubicBezTo>
                  <a:pt x="384221" y="94721"/>
                  <a:pt x="264629" y="104246"/>
                  <a:pt x="304846" y="101600"/>
                </a:cubicBezTo>
                <a:cubicBezTo>
                  <a:pt x="345063" y="98954"/>
                  <a:pt x="536092" y="91017"/>
                  <a:pt x="574721" y="88900"/>
                </a:cubicBezTo>
                <a:cubicBezTo>
                  <a:pt x="613350" y="86783"/>
                  <a:pt x="519688" y="95250"/>
                  <a:pt x="536621" y="88900"/>
                </a:cubicBezTo>
                <a:cubicBezTo>
                  <a:pt x="553554" y="82550"/>
                  <a:pt x="667854" y="65617"/>
                  <a:pt x="676321" y="50800"/>
                </a:cubicBezTo>
                <a:cubicBezTo>
                  <a:pt x="684788" y="35983"/>
                  <a:pt x="578425" y="0"/>
                  <a:pt x="587421" y="0"/>
                </a:cubicBezTo>
                <a:cubicBezTo>
                  <a:pt x="596417" y="0"/>
                  <a:pt x="725004" y="42863"/>
                  <a:pt x="730296" y="50800"/>
                </a:cubicBezTo>
                <a:cubicBezTo>
                  <a:pt x="735588" y="58737"/>
                  <a:pt x="681083" y="41804"/>
                  <a:pt x="619171" y="47625"/>
                </a:cubicBezTo>
                <a:cubicBezTo>
                  <a:pt x="557259" y="53446"/>
                  <a:pt x="464654" y="65617"/>
                  <a:pt x="358821" y="85725"/>
                </a:cubicBezTo>
                <a:cubicBezTo>
                  <a:pt x="252988" y="105833"/>
                  <a:pt x="4279" y="158750"/>
                  <a:pt x="46" y="161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23720C0B-0456-93B8-5E9B-3B247E883EED}"/>
              </a:ext>
            </a:extLst>
          </p:cNvPr>
          <p:cNvSpPr/>
          <p:nvPr/>
        </p:nvSpPr>
        <p:spPr>
          <a:xfrm>
            <a:off x="6617289" y="4171663"/>
            <a:ext cx="187097" cy="486786"/>
          </a:xfrm>
          <a:custGeom>
            <a:avLst/>
            <a:gdLst>
              <a:gd name="connsiteX0" fmla="*/ 186736 w 187097"/>
              <a:gd name="connsiteY0" fmla="*/ 287 h 486786"/>
              <a:gd name="connsiteX1" fmla="*/ 56561 w 187097"/>
              <a:gd name="connsiteY1" fmla="*/ 235237 h 486786"/>
              <a:gd name="connsiteX2" fmla="*/ 12111 w 187097"/>
              <a:gd name="connsiteY2" fmla="*/ 374937 h 486786"/>
              <a:gd name="connsiteX3" fmla="*/ 21636 w 187097"/>
              <a:gd name="connsiteY3" fmla="*/ 333662 h 486786"/>
              <a:gd name="connsiteX4" fmla="*/ 75611 w 187097"/>
              <a:gd name="connsiteY4" fmla="*/ 486062 h 486786"/>
              <a:gd name="connsiteX5" fmla="*/ 37511 w 187097"/>
              <a:gd name="connsiteY5" fmla="*/ 384462 h 486786"/>
              <a:gd name="connsiteX6" fmla="*/ 15286 w 187097"/>
              <a:gd name="connsiteY6" fmla="*/ 232062 h 486786"/>
              <a:gd name="connsiteX7" fmla="*/ 12111 w 187097"/>
              <a:gd name="connsiteY7" fmla="*/ 286037 h 486786"/>
              <a:gd name="connsiteX8" fmla="*/ 186736 w 187097"/>
              <a:gd name="connsiteY8" fmla="*/ 287 h 48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97" h="486786">
                <a:moveTo>
                  <a:pt x="186736" y="287"/>
                </a:moveTo>
                <a:cubicBezTo>
                  <a:pt x="194144" y="-8180"/>
                  <a:pt x="85665" y="172795"/>
                  <a:pt x="56561" y="235237"/>
                </a:cubicBezTo>
                <a:cubicBezTo>
                  <a:pt x="27457" y="297679"/>
                  <a:pt x="17932" y="358533"/>
                  <a:pt x="12111" y="374937"/>
                </a:cubicBezTo>
                <a:cubicBezTo>
                  <a:pt x="6290" y="391341"/>
                  <a:pt x="11053" y="315141"/>
                  <a:pt x="21636" y="333662"/>
                </a:cubicBezTo>
                <a:cubicBezTo>
                  <a:pt x="32219" y="352183"/>
                  <a:pt x="72965" y="477595"/>
                  <a:pt x="75611" y="486062"/>
                </a:cubicBezTo>
                <a:cubicBezTo>
                  <a:pt x="78257" y="494529"/>
                  <a:pt x="47565" y="426795"/>
                  <a:pt x="37511" y="384462"/>
                </a:cubicBezTo>
                <a:cubicBezTo>
                  <a:pt x="27457" y="342129"/>
                  <a:pt x="19519" y="248466"/>
                  <a:pt x="15286" y="232062"/>
                </a:cubicBezTo>
                <a:cubicBezTo>
                  <a:pt x="11053" y="215658"/>
                  <a:pt x="-14876" y="320433"/>
                  <a:pt x="12111" y="286037"/>
                </a:cubicBezTo>
                <a:cubicBezTo>
                  <a:pt x="39098" y="251641"/>
                  <a:pt x="179328" y="8754"/>
                  <a:pt x="186736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BAB0896-1EFD-2DA2-0AC7-F21D227DE1A8}"/>
              </a:ext>
            </a:extLst>
          </p:cNvPr>
          <p:cNvSpPr/>
          <p:nvPr/>
        </p:nvSpPr>
        <p:spPr>
          <a:xfrm>
            <a:off x="6691519" y="4509196"/>
            <a:ext cx="798636" cy="126677"/>
          </a:xfrm>
          <a:custGeom>
            <a:avLst/>
            <a:gdLst>
              <a:gd name="connsiteX0" fmla="*/ 4556 w 798636"/>
              <a:gd name="connsiteY0" fmla="*/ 126304 h 126677"/>
              <a:gd name="connsiteX1" fmla="*/ 455406 w 798636"/>
              <a:gd name="connsiteY1" fmla="*/ 31054 h 126677"/>
              <a:gd name="connsiteX2" fmla="*/ 366506 w 798636"/>
              <a:gd name="connsiteY2" fmla="*/ 56454 h 126677"/>
              <a:gd name="connsiteX3" fmla="*/ 566531 w 798636"/>
              <a:gd name="connsiteY3" fmla="*/ 12004 h 126677"/>
              <a:gd name="connsiteX4" fmla="*/ 795131 w 798636"/>
              <a:gd name="connsiteY4" fmla="*/ 12004 h 126677"/>
              <a:gd name="connsiteX5" fmla="*/ 674481 w 798636"/>
              <a:gd name="connsiteY5" fmla="*/ 5654 h 126677"/>
              <a:gd name="connsiteX6" fmla="*/ 280781 w 798636"/>
              <a:gd name="connsiteY6" fmla="*/ 104079 h 126677"/>
              <a:gd name="connsiteX7" fmla="*/ 604631 w 798636"/>
              <a:gd name="connsiteY7" fmla="*/ 24704 h 126677"/>
              <a:gd name="connsiteX8" fmla="*/ 245856 w 798636"/>
              <a:gd name="connsiteY8" fmla="*/ 62804 h 126677"/>
              <a:gd name="connsiteX9" fmla="*/ 4556 w 798636"/>
              <a:gd name="connsiteY9" fmla="*/ 126304 h 12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8636" h="126677">
                <a:moveTo>
                  <a:pt x="4556" y="126304"/>
                </a:moveTo>
                <a:cubicBezTo>
                  <a:pt x="39481" y="121012"/>
                  <a:pt x="395081" y="42696"/>
                  <a:pt x="455406" y="31054"/>
                </a:cubicBezTo>
                <a:cubicBezTo>
                  <a:pt x="515731" y="19412"/>
                  <a:pt x="347985" y="59629"/>
                  <a:pt x="366506" y="56454"/>
                </a:cubicBezTo>
                <a:cubicBezTo>
                  <a:pt x="385027" y="53279"/>
                  <a:pt x="495094" y="19412"/>
                  <a:pt x="566531" y="12004"/>
                </a:cubicBezTo>
                <a:cubicBezTo>
                  <a:pt x="637968" y="4596"/>
                  <a:pt x="777140" y="13062"/>
                  <a:pt x="795131" y="12004"/>
                </a:cubicBezTo>
                <a:cubicBezTo>
                  <a:pt x="813122" y="10946"/>
                  <a:pt x="760206" y="-9692"/>
                  <a:pt x="674481" y="5654"/>
                </a:cubicBezTo>
                <a:cubicBezTo>
                  <a:pt x="588756" y="21000"/>
                  <a:pt x="292423" y="100904"/>
                  <a:pt x="280781" y="104079"/>
                </a:cubicBezTo>
                <a:cubicBezTo>
                  <a:pt x="269139" y="107254"/>
                  <a:pt x="610452" y="31583"/>
                  <a:pt x="604631" y="24704"/>
                </a:cubicBezTo>
                <a:cubicBezTo>
                  <a:pt x="598810" y="17825"/>
                  <a:pt x="347985" y="46400"/>
                  <a:pt x="245856" y="62804"/>
                </a:cubicBezTo>
                <a:cubicBezTo>
                  <a:pt x="143727" y="79208"/>
                  <a:pt x="-30369" y="131596"/>
                  <a:pt x="4556" y="126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53953EE-CB04-178D-F55D-4FA96DEE99F5}"/>
              </a:ext>
            </a:extLst>
          </p:cNvPr>
          <p:cNvSpPr/>
          <p:nvPr/>
        </p:nvSpPr>
        <p:spPr>
          <a:xfrm>
            <a:off x="6657177" y="4198620"/>
            <a:ext cx="172563" cy="336910"/>
          </a:xfrm>
          <a:custGeom>
            <a:avLst/>
            <a:gdLst>
              <a:gd name="connsiteX0" fmla="*/ 172248 w 172563"/>
              <a:gd name="connsiteY0" fmla="*/ 1905 h 336910"/>
              <a:gd name="connsiteX1" fmla="*/ 798 w 172563"/>
              <a:gd name="connsiteY1" fmla="*/ 335280 h 336910"/>
              <a:gd name="connsiteX2" fmla="*/ 105573 w 172563"/>
              <a:gd name="connsiteY2" fmla="*/ 132080 h 336910"/>
              <a:gd name="connsiteX3" fmla="*/ 45248 w 172563"/>
              <a:gd name="connsiteY3" fmla="*/ 195580 h 336910"/>
              <a:gd name="connsiteX4" fmla="*/ 172248 w 172563"/>
              <a:gd name="connsiteY4" fmla="*/ 1905 h 33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63" h="336910">
                <a:moveTo>
                  <a:pt x="172248" y="1905"/>
                </a:moveTo>
                <a:cubicBezTo>
                  <a:pt x="164840" y="25188"/>
                  <a:pt x="11910" y="313584"/>
                  <a:pt x="798" y="335280"/>
                </a:cubicBezTo>
                <a:cubicBezTo>
                  <a:pt x="-10314" y="356976"/>
                  <a:pt x="98165" y="155363"/>
                  <a:pt x="105573" y="132080"/>
                </a:cubicBezTo>
                <a:cubicBezTo>
                  <a:pt x="112981" y="108797"/>
                  <a:pt x="36252" y="215159"/>
                  <a:pt x="45248" y="195580"/>
                </a:cubicBezTo>
                <a:cubicBezTo>
                  <a:pt x="54244" y="176001"/>
                  <a:pt x="179656" y="-21378"/>
                  <a:pt x="172248" y="1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B8B43A43-51B0-5B3B-A2B7-DC7C41315866}"/>
              </a:ext>
            </a:extLst>
          </p:cNvPr>
          <p:cNvSpPr/>
          <p:nvPr/>
        </p:nvSpPr>
        <p:spPr>
          <a:xfrm>
            <a:off x="6756313" y="4114522"/>
            <a:ext cx="343085" cy="165436"/>
          </a:xfrm>
          <a:custGeom>
            <a:avLst/>
            <a:gdLst>
              <a:gd name="connsiteX0" fmla="*/ 87 w 343085"/>
              <a:gd name="connsiteY0" fmla="*/ 165378 h 165436"/>
              <a:gd name="connsiteX1" fmla="*/ 187412 w 343085"/>
              <a:gd name="connsiteY1" fmla="*/ 41553 h 165436"/>
              <a:gd name="connsiteX2" fmla="*/ 342987 w 343085"/>
              <a:gd name="connsiteY2" fmla="*/ 278 h 165436"/>
              <a:gd name="connsiteX3" fmla="*/ 165187 w 343085"/>
              <a:gd name="connsiteY3" fmla="*/ 57428 h 165436"/>
              <a:gd name="connsiteX4" fmla="*/ 87 w 343085"/>
              <a:gd name="connsiteY4" fmla="*/ 165378 h 16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085" h="165436">
                <a:moveTo>
                  <a:pt x="87" y="165378"/>
                </a:moveTo>
                <a:cubicBezTo>
                  <a:pt x="3791" y="162732"/>
                  <a:pt x="130262" y="69070"/>
                  <a:pt x="187412" y="41553"/>
                </a:cubicBezTo>
                <a:cubicBezTo>
                  <a:pt x="244562" y="14036"/>
                  <a:pt x="346691" y="-2368"/>
                  <a:pt x="342987" y="278"/>
                </a:cubicBezTo>
                <a:cubicBezTo>
                  <a:pt x="339283" y="2924"/>
                  <a:pt x="219162" y="34145"/>
                  <a:pt x="165187" y="57428"/>
                </a:cubicBezTo>
                <a:cubicBezTo>
                  <a:pt x="111212" y="80711"/>
                  <a:pt x="-3617" y="168024"/>
                  <a:pt x="87" y="165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071655C-ECD0-1EC0-AE40-10EF8DF9C047}"/>
              </a:ext>
            </a:extLst>
          </p:cNvPr>
          <p:cNvSpPr/>
          <p:nvPr/>
        </p:nvSpPr>
        <p:spPr>
          <a:xfrm>
            <a:off x="6267579" y="4266764"/>
            <a:ext cx="223891" cy="1141643"/>
          </a:xfrm>
          <a:custGeom>
            <a:avLst/>
            <a:gdLst>
              <a:gd name="connsiteX0" fmla="*/ 598 w 223891"/>
              <a:gd name="connsiteY0" fmla="*/ 8580 h 1141643"/>
              <a:gd name="connsiteX1" fmla="*/ 119261 w 223891"/>
              <a:gd name="connsiteY1" fmla="*/ 748476 h 1141643"/>
              <a:gd name="connsiteX2" fmla="*/ 126241 w 223891"/>
              <a:gd name="connsiteY2" fmla="*/ 685654 h 1141643"/>
              <a:gd name="connsiteX3" fmla="*/ 220473 w 223891"/>
              <a:gd name="connsiteY3" fmla="*/ 1128894 h 1141643"/>
              <a:gd name="connsiteX4" fmla="*/ 192552 w 223891"/>
              <a:gd name="connsiteY4" fmla="*/ 989291 h 1141643"/>
              <a:gd name="connsiteX5" fmla="*/ 91340 w 223891"/>
              <a:gd name="connsiteY5" fmla="*/ 654244 h 1141643"/>
              <a:gd name="connsiteX6" fmla="*/ 87850 w 223891"/>
              <a:gd name="connsiteY6" fmla="*/ 214494 h 1141643"/>
              <a:gd name="connsiteX7" fmla="*/ 73890 w 223891"/>
              <a:gd name="connsiteY7" fmla="*/ 336647 h 1141643"/>
              <a:gd name="connsiteX8" fmla="*/ 598 w 223891"/>
              <a:gd name="connsiteY8" fmla="*/ 8580 h 114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891" h="1141643">
                <a:moveTo>
                  <a:pt x="598" y="8580"/>
                </a:moveTo>
                <a:cubicBezTo>
                  <a:pt x="8160" y="77218"/>
                  <a:pt x="98321" y="635630"/>
                  <a:pt x="119261" y="748476"/>
                </a:cubicBezTo>
                <a:cubicBezTo>
                  <a:pt x="140201" y="861322"/>
                  <a:pt x="109372" y="622251"/>
                  <a:pt x="126241" y="685654"/>
                </a:cubicBezTo>
                <a:cubicBezTo>
                  <a:pt x="143110" y="749057"/>
                  <a:pt x="209421" y="1078288"/>
                  <a:pt x="220473" y="1128894"/>
                </a:cubicBezTo>
                <a:cubicBezTo>
                  <a:pt x="231525" y="1179500"/>
                  <a:pt x="214074" y="1068399"/>
                  <a:pt x="192552" y="989291"/>
                </a:cubicBezTo>
                <a:cubicBezTo>
                  <a:pt x="171030" y="910183"/>
                  <a:pt x="108790" y="783377"/>
                  <a:pt x="91340" y="654244"/>
                </a:cubicBezTo>
                <a:cubicBezTo>
                  <a:pt x="73890" y="525111"/>
                  <a:pt x="90758" y="267427"/>
                  <a:pt x="87850" y="214494"/>
                </a:cubicBezTo>
                <a:cubicBezTo>
                  <a:pt x="84942" y="161561"/>
                  <a:pt x="88432" y="368639"/>
                  <a:pt x="73890" y="336647"/>
                </a:cubicBezTo>
                <a:cubicBezTo>
                  <a:pt x="59348" y="304655"/>
                  <a:pt x="-6964" y="-60058"/>
                  <a:pt x="598" y="8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8EE5DB56-91B1-A052-4583-8F990F8FA901}"/>
              </a:ext>
            </a:extLst>
          </p:cNvPr>
          <p:cNvSpPr/>
          <p:nvPr/>
        </p:nvSpPr>
        <p:spPr>
          <a:xfrm>
            <a:off x="6219214" y="4355427"/>
            <a:ext cx="184929" cy="1110466"/>
          </a:xfrm>
          <a:custGeom>
            <a:avLst/>
            <a:gdLst>
              <a:gd name="connsiteX0" fmla="*/ 69904 w 184929"/>
              <a:gd name="connsiteY0" fmla="*/ 3678 h 1110466"/>
              <a:gd name="connsiteX1" fmla="*/ 45473 w 184929"/>
              <a:gd name="connsiteY1" fmla="*/ 603971 h 1110466"/>
              <a:gd name="connsiteX2" fmla="*/ 59433 w 184929"/>
              <a:gd name="connsiteY2" fmla="*/ 579541 h 1110466"/>
              <a:gd name="connsiteX3" fmla="*/ 143195 w 184929"/>
              <a:gd name="connsiteY3" fmla="*/ 851767 h 1110466"/>
              <a:gd name="connsiteX4" fmla="*/ 160646 w 184929"/>
              <a:gd name="connsiteY4" fmla="*/ 1036741 h 1110466"/>
              <a:gd name="connsiteX5" fmla="*/ 153665 w 184929"/>
              <a:gd name="connsiteY5" fmla="*/ 980900 h 1110466"/>
              <a:gd name="connsiteX6" fmla="*/ 181586 w 184929"/>
              <a:gd name="connsiteY6" fmla="*/ 1110033 h 1110466"/>
              <a:gd name="connsiteX7" fmla="*/ 171116 w 184929"/>
              <a:gd name="connsiteY7" fmla="*/ 928549 h 1110466"/>
              <a:gd name="connsiteX8" fmla="*/ 62923 w 184929"/>
              <a:gd name="connsiteY8" fmla="*/ 645852 h 1110466"/>
              <a:gd name="connsiteX9" fmla="*/ 41983 w 184929"/>
              <a:gd name="connsiteY9" fmla="*/ 352686 h 1110466"/>
              <a:gd name="connsiteX10" fmla="*/ 102 w 184929"/>
              <a:gd name="connsiteY10" fmla="*/ 146771 h 1110466"/>
              <a:gd name="connsiteX11" fmla="*/ 31513 w 184929"/>
              <a:gd name="connsiteY11" fmla="*/ 342216 h 1110466"/>
              <a:gd name="connsiteX12" fmla="*/ 69904 w 184929"/>
              <a:gd name="connsiteY12" fmla="*/ 3678 h 111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929" h="1110466">
                <a:moveTo>
                  <a:pt x="69904" y="3678"/>
                </a:moveTo>
                <a:cubicBezTo>
                  <a:pt x="72231" y="47304"/>
                  <a:pt x="47218" y="507994"/>
                  <a:pt x="45473" y="603971"/>
                </a:cubicBezTo>
                <a:cubicBezTo>
                  <a:pt x="43728" y="699948"/>
                  <a:pt x="43146" y="538242"/>
                  <a:pt x="59433" y="579541"/>
                </a:cubicBezTo>
                <a:cubicBezTo>
                  <a:pt x="75720" y="620840"/>
                  <a:pt x="126326" y="775567"/>
                  <a:pt x="143195" y="851767"/>
                </a:cubicBezTo>
                <a:cubicBezTo>
                  <a:pt x="160064" y="927967"/>
                  <a:pt x="158901" y="1015219"/>
                  <a:pt x="160646" y="1036741"/>
                </a:cubicBezTo>
                <a:cubicBezTo>
                  <a:pt x="162391" y="1058263"/>
                  <a:pt x="150175" y="968685"/>
                  <a:pt x="153665" y="980900"/>
                </a:cubicBezTo>
                <a:cubicBezTo>
                  <a:pt x="157155" y="993115"/>
                  <a:pt x="178678" y="1118758"/>
                  <a:pt x="181586" y="1110033"/>
                </a:cubicBezTo>
                <a:cubicBezTo>
                  <a:pt x="184494" y="1101308"/>
                  <a:pt x="190893" y="1005912"/>
                  <a:pt x="171116" y="928549"/>
                </a:cubicBezTo>
                <a:cubicBezTo>
                  <a:pt x="151339" y="851186"/>
                  <a:pt x="84445" y="741829"/>
                  <a:pt x="62923" y="645852"/>
                </a:cubicBezTo>
                <a:cubicBezTo>
                  <a:pt x="41401" y="549875"/>
                  <a:pt x="52453" y="435866"/>
                  <a:pt x="41983" y="352686"/>
                </a:cubicBezTo>
                <a:cubicBezTo>
                  <a:pt x="31513" y="269506"/>
                  <a:pt x="1847" y="148516"/>
                  <a:pt x="102" y="146771"/>
                </a:cubicBezTo>
                <a:cubicBezTo>
                  <a:pt x="-1643" y="145026"/>
                  <a:pt x="19298" y="366065"/>
                  <a:pt x="31513" y="342216"/>
                </a:cubicBezTo>
                <a:cubicBezTo>
                  <a:pt x="43728" y="318367"/>
                  <a:pt x="67577" y="-39948"/>
                  <a:pt x="69904" y="3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02859A6D-7F31-4940-E019-CB5345EC92AC}"/>
              </a:ext>
            </a:extLst>
          </p:cNvPr>
          <p:cNvSpPr/>
          <p:nvPr/>
        </p:nvSpPr>
        <p:spPr>
          <a:xfrm>
            <a:off x="6292340" y="5178893"/>
            <a:ext cx="87567" cy="325135"/>
          </a:xfrm>
          <a:custGeom>
            <a:avLst/>
            <a:gdLst>
              <a:gd name="connsiteX0" fmla="*/ 35168 w 87567"/>
              <a:gd name="connsiteY0" fmla="*/ 73672 h 325135"/>
              <a:gd name="connsiteX1" fmla="*/ 31678 w 87567"/>
              <a:gd name="connsiteY1" fmla="*/ 258646 h 325135"/>
              <a:gd name="connsiteX2" fmla="*/ 87520 w 87567"/>
              <a:gd name="connsiteY2" fmla="*/ 324957 h 325135"/>
              <a:gd name="connsiteX3" fmla="*/ 42149 w 87567"/>
              <a:gd name="connsiteY3" fmla="*/ 279586 h 325135"/>
              <a:gd name="connsiteX4" fmla="*/ 268 w 87567"/>
              <a:gd name="connsiteY4" fmla="*/ 237705 h 325135"/>
              <a:gd name="connsiteX5" fmla="*/ 24698 w 87567"/>
              <a:gd name="connsiteY5" fmla="*/ 174884 h 325135"/>
              <a:gd name="connsiteX6" fmla="*/ 35168 w 87567"/>
              <a:gd name="connsiteY6" fmla="*/ 3870 h 325135"/>
              <a:gd name="connsiteX7" fmla="*/ 35168 w 87567"/>
              <a:gd name="connsiteY7" fmla="*/ 73672 h 32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567" h="325135">
                <a:moveTo>
                  <a:pt x="35168" y="73672"/>
                </a:moveTo>
                <a:cubicBezTo>
                  <a:pt x="34586" y="116135"/>
                  <a:pt x="22953" y="216765"/>
                  <a:pt x="31678" y="258646"/>
                </a:cubicBezTo>
                <a:cubicBezTo>
                  <a:pt x="40403" y="300527"/>
                  <a:pt x="85775" y="321467"/>
                  <a:pt x="87520" y="324957"/>
                </a:cubicBezTo>
                <a:cubicBezTo>
                  <a:pt x="89265" y="328447"/>
                  <a:pt x="42149" y="279586"/>
                  <a:pt x="42149" y="279586"/>
                </a:cubicBezTo>
                <a:cubicBezTo>
                  <a:pt x="27607" y="265044"/>
                  <a:pt x="3176" y="255155"/>
                  <a:pt x="268" y="237705"/>
                </a:cubicBezTo>
                <a:cubicBezTo>
                  <a:pt x="-2640" y="220255"/>
                  <a:pt x="18881" y="213856"/>
                  <a:pt x="24698" y="174884"/>
                </a:cubicBezTo>
                <a:cubicBezTo>
                  <a:pt x="30515" y="135912"/>
                  <a:pt x="34005" y="21320"/>
                  <a:pt x="35168" y="3870"/>
                </a:cubicBezTo>
                <a:cubicBezTo>
                  <a:pt x="36331" y="-13580"/>
                  <a:pt x="35750" y="31209"/>
                  <a:pt x="35168" y="73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FB07409B-F1BB-6C14-6E1A-E45BD9516869}"/>
              </a:ext>
            </a:extLst>
          </p:cNvPr>
          <p:cNvSpPr/>
          <p:nvPr/>
        </p:nvSpPr>
        <p:spPr>
          <a:xfrm>
            <a:off x="6106422" y="4239435"/>
            <a:ext cx="123681" cy="753259"/>
          </a:xfrm>
          <a:custGeom>
            <a:avLst/>
            <a:gdLst>
              <a:gd name="connsiteX0" fmla="*/ 46583 w 123681"/>
              <a:gd name="connsiteY0" fmla="*/ 1008 h 753259"/>
              <a:gd name="connsiteX1" fmla="*/ 46583 w 123681"/>
              <a:gd name="connsiteY1" fmla="*/ 454718 h 753259"/>
              <a:gd name="connsiteX2" fmla="*/ 123364 w 123681"/>
              <a:gd name="connsiteY2" fmla="*/ 747884 h 753259"/>
              <a:gd name="connsiteX3" fmla="*/ 71013 w 123681"/>
              <a:gd name="connsiteY3" fmla="*/ 611771 h 753259"/>
              <a:gd name="connsiteX4" fmla="*/ 1212 w 123681"/>
              <a:gd name="connsiteY4" fmla="*/ 213902 h 753259"/>
              <a:gd name="connsiteX5" fmla="*/ 29132 w 123681"/>
              <a:gd name="connsiteY5" fmla="*/ 329075 h 753259"/>
              <a:gd name="connsiteX6" fmla="*/ 46583 w 123681"/>
              <a:gd name="connsiteY6" fmla="*/ 1008 h 75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681" h="753259">
                <a:moveTo>
                  <a:pt x="46583" y="1008"/>
                </a:moveTo>
                <a:cubicBezTo>
                  <a:pt x="49492" y="21949"/>
                  <a:pt x="33786" y="330239"/>
                  <a:pt x="46583" y="454718"/>
                </a:cubicBezTo>
                <a:cubicBezTo>
                  <a:pt x="59380" y="579197"/>
                  <a:pt x="119292" y="721709"/>
                  <a:pt x="123364" y="747884"/>
                </a:cubicBezTo>
                <a:cubicBezTo>
                  <a:pt x="127436" y="774060"/>
                  <a:pt x="91372" y="700768"/>
                  <a:pt x="71013" y="611771"/>
                </a:cubicBezTo>
                <a:cubicBezTo>
                  <a:pt x="50654" y="522774"/>
                  <a:pt x="8192" y="261018"/>
                  <a:pt x="1212" y="213902"/>
                </a:cubicBezTo>
                <a:cubicBezTo>
                  <a:pt x="-5768" y="166786"/>
                  <a:pt x="19243" y="366302"/>
                  <a:pt x="29132" y="329075"/>
                </a:cubicBezTo>
                <a:cubicBezTo>
                  <a:pt x="39020" y="291848"/>
                  <a:pt x="43674" y="-19933"/>
                  <a:pt x="46583" y="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D575BD1A-7C15-2840-F678-400D349D361C}"/>
              </a:ext>
            </a:extLst>
          </p:cNvPr>
          <p:cNvSpPr/>
          <p:nvPr/>
        </p:nvSpPr>
        <p:spPr>
          <a:xfrm>
            <a:off x="6140884" y="5234895"/>
            <a:ext cx="260869" cy="483531"/>
          </a:xfrm>
          <a:custGeom>
            <a:avLst/>
            <a:gdLst>
              <a:gd name="connsiteX0" fmla="*/ 134273 w 260869"/>
              <a:gd name="connsiteY0" fmla="*/ 220 h 483531"/>
              <a:gd name="connsiteX1" fmla="*/ 102863 w 260869"/>
              <a:gd name="connsiteY1" fmla="*/ 209624 h 483531"/>
              <a:gd name="connsiteX2" fmla="*/ 130783 w 260869"/>
              <a:gd name="connsiteY2" fmla="*/ 335267 h 483531"/>
              <a:gd name="connsiteX3" fmla="*/ 120313 w 260869"/>
              <a:gd name="connsiteY3" fmla="*/ 307346 h 483531"/>
              <a:gd name="connsiteX4" fmla="*/ 259916 w 260869"/>
              <a:gd name="connsiteY4" fmla="*/ 481850 h 483531"/>
              <a:gd name="connsiteX5" fmla="*/ 172664 w 260869"/>
              <a:gd name="connsiteY5" fmla="*/ 380638 h 483531"/>
              <a:gd name="connsiteX6" fmla="*/ 1650 w 260869"/>
              <a:gd name="connsiteY6" fmla="*/ 139823 h 483531"/>
              <a:gd name="connsiteX7" fmla="*/ 88902 w 260869"/>
              <a:gd name="connsiteY7" fmla="*/ 251505 h 483531"/>
              <a:gd name="connsiteX8" fmla="*/ 134273 w 260869"/>
              <a:gd name="connsiteY8" fmla="*/ 220 h 48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869" h="483531">
                <a:moveTo>
                  <a:pt x="134273" y="220"/>
                </a:moveTo>
                <a:cubicBezTo>
                  <a:pt x="136600" y="-6760"/>
                  <a:pt x="103445" y="153783"/>
                  <a:pt x="102863" y="209624"/>
                </a:cubicBezTo>
                <a:cubicBezTo>
                  <a:pt x="102281" y="265465"/>
                  <a:pt x="127875" y="318980"/>
                  <a:pt x="130783" y="335267"/>
                </a:cubicBezTo>
                <a:cubicBezTo>
                  <a:pt x="133691" y="351554"/>
                  <a:pt x="98791" y="282916"/>
                  <a:pt x="120313" y="307346"/>
                </a:cubicBezTo>
                <a:cubicBezTo>
                  <a:pt x="141835" y="331777"/>
                  <a:pt x="251191" y="469635"/>
                  <a:pt x="259916" y="481850"/>
                </a:cubicBezTo>
                <a:cubicBezTo>
                  <a:pt x="268641" y="494065"/>
                  <a:pt x="215708" y="437642"/>
                  <a:pt x="172664" y="380638"/>
                </a:cubicBezTo>
                <a:cubicBezTo>
                  <a:pt x="129620" y="323634"/>
                  <a:pt x="15610" y="161345"/>
                  <a:pt x="1650" y="139823"/>
                </a:cubicBezTo>
                <a:cubicBezTo>
                  <a:pt x="-12310" y="118301"/>
                  <a:pt x="66216" y="273609"/>
                  <a:pt x="88902" y="251505"/>
                </a:cubicBezTo>
                <a:cubicBezTo>
                  <a:pt x="111587" y="229401"/>
                  <a:pt x="131946" y="7200"/>
                  <a:pt x="134273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5229E8AA-A472-5B87-064E-83A7F06ADC12}"/>
              </a:ext>
            </a:extLst>
          </p:cNvPr>
          <p:cNvSpPr/>
          <p:nvPr/>
        </p:nvSpPr>
        <p:spPr>
          <a:xfrm>
            <a:off x="6159881" y="4385917"/>
            <a:ext cx="98058" cy="919014"/>
          </a:xfrm>
          <a:custGeom>
            <a:avLst/>
            <a:gdLst>
              <a:gd name="connsiteX0" fmla="*/ 104 w 98058"/>
              <a:gd name="connsiteY0" fmla="*/ 918999 h 919014"/>
              <a:gd name="connsiteX1" fmla="*/ 69905 w 98058"/>
              <a:gd name="connsiteY1" fmla="*/ 810807 h 919014"/>
              <a:gd name="connsiteX2" fmla="*/ 83866 w 98058"/>
              <a:gd name="connsiteY2" fmla="*/ 702614 h 919014"/>
              <a:gd name="connsiteX3" fmla="*/ 55945 w 98058"/>
              <a:gd name="connsiteY3" fmla="*/ 367567 h 919014"/>
              <a:gd name="connsiteX4" fmla="*/ 52455 w 98058"/>
              <a:gd name="connsiteY4" fmla="*/ 461799 h 919014"/>
              <a:gd name="connsiteX5" fmla="*/ 3594 w 98058"/>
              <a:gd name="connsiteY5" fmla="*/ 1109 h 919014"/>
              <a:gd name="connsiteX6" fmla="*/ 76885 w 98058"/>
              <a:gd name="connsiteY6" fmla="*/ 615362 h 919014"/>
              <a:gd name="connsiteX7" fmla="*/ 94336 w 98058"/>
              <a:gd name="connsiteY7" fmla="*/ 713085 h 919014"/>
              <a:gd name="connsiteX8" fmla="*/ 87356 w 98058"/>
              <a:gd name="connsiteY8" fmla="*/ 817787 h 919014"/>
              <a:gd name="connsiteX9" fmla="*/ 104 w 98058"/>
              <a:gd name="connsiteY9" fmla="*/ 918999 h 91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58" h="919014">
                <a:moveTo>
                  <a:pt x="104" y="918999"/>
                </a:moveTo>
                <a:cubicBezTo>
                  <a:pt x="-2804" y="917836"/>
                  <a:pt x="55945" y="846871"/>
                  <a:pt x="69905" y="810807"/>
                </a:cubicBezTo>
                <a:cubicBezTo>
                  <a:pt x="83865" y="774743"/>
                  <a:pt x="86193" y="776487"/>
                  <a:pt x="83866" y="702614"/>
                </a:cubicBezTo>
                <a:cubicBezTo>
                  <a:pt x="81539" y="628741"/>
                  <a:pt x="61180" y="407703"/>
                  <a:pt x="55945" y="367567"/>
                </a:cubicBezTo>
                <a:cubicBezTo>
                  <a:pt x="50710" y="327431"/>
                  <a:pt x="61180" y="522875"/>
                  <a:pt x="52455" y="461799"/>
                </a:cubicBezTo>
                <a:cubicBezTo>
                  <a:pt x="43730" y="400723"/>
                  <a:pt x="-478" y="-24485"/>
                  <a:pt x="3594" y="1109"/>
                </a:cubicBezTo>
                <a:cubicBezTo>
                  <a:pt x="7666" y="26703"/>
                  <a:pt x="61761" y="496699"/>
                  <a:pt x="76885" y="615362"/>
                </a:cubicBezTo>
                <a:cubicBezTo>
                  <a:pt x="92009" y="734025"/>
                  <a:pt x="92591" y="679348"/>
                  <a:pt x="94336" y="713085"/>
                </a:cubicBezTo>
                <a:cubicBezTo>
                  <a:pt x="96081" y="746822"/>
                  <a:pt x="104806" y="779396"/>
                  <a:pt x="87356" y="817787"/>
                </a:cubicBezTo>
                <a:cubicBezTo>
                  <a:pt x="69906" y="856178"/>
                  <a:pt x="3012" y="920162"/>
                  <a:pt x="104" y="918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24C1E5E-C4F4-FE74-FC35-906602680370}"/>
              </a:ext>
            </a:extLst>
          </p:cNvPr>
          <p:cNvSpPr/>
          <p:nvPr/>
        </p:nvSpPr>
        <p:spPr>
          <a:xfrm>
            <a:off x="6344959" y="4289004"/>
            <a:ext cx="52473" cy="640871"/>
          </a:xfrm>
          <a:custGeom>
            <a:avLst/>
            <a:gdLst>
              <a:gd name="connsiteX0" fmla="*/ 52351 w 52473"/>
              <a:gd name="connsiteY0" fmla="*/ 10770 h 640871"/>
              <a:gd name="connsiteX1" fmla="*/ 31410 w 52473"/>
              <a:gd name="connsiteY1" fmla="*/ 628514 h 640871"/>
              <a:gd name="connsiteX2" fmla="*/ 20940 w 52473"/>
              <a:gd name="connsiteY2" fmla="*/ 391188 h 640871"/>
              <a:gd name="connsiteX3" fmla="*/ 0 w 52473"/>
              <a:gd name="connsiteY3" fmla="*/ 300 h 640871"/>
              <a:gd name="connsiteX4" fmla="*/ 20940 w 52473"/>
              <a:gd name="connsiteY4" fmla="*/ 457500 h 640871"/>
              <a:gd name="connsiteX5" fmla="*/ 52351 w 52473"/>
              <a:gd name="connsiteY5" fmla="*/ 10770 h 6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73" h="640871">
                <a:moveTo>
                  <a:pt x="52351" y="10770"/>
                </a:moveTo>
                <a:cubicBezTo>
                  <a:pt x="54096" y="39272"/>
                  <a:pt x="36645" y="565111"/>
                  <a:pt x="31410" y="628514"/>
                </a:cubicBezTo>
                <a:cubicBezTo>
                  <a:pt x="26175" y="691917"/>
                  <a:pt x="26175" y="495890"/>
                  <a:pt x="20940" y="391188"/>
                </a:cubicBezTo>
                <a:cubicBezTo>
                  <a:pt x="15705" y="286486"/>
                  <a:pt x="0" y="-10752"/>
                  <a:pt x="0" y="300"/>
                </a:cubicBezTo>
                <a:cubicBezTo>
                  <a:pt x="0" y="11352"/>
                  <a:pt x="16287" y="456918"/>
                  <a:pt x="20940" y="457500"/>
                </a:cubicBezTo>
                <a:cubicBezTo>
                  <a:pt x="25593" y="458082"/>
                  <a:pt x="50606" y="-17732"/>
                  <a:pt x="52351" y="10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5C3113F-8A22-4C00-62EF-9929024E337D}"/>
              </a:ext>
            </a:extLst>
          </p:cNvPr>
          <p:cNvSpPr/>
          <p:nvPr/>
        </p:nvSpPr>
        <p:spPr>
          <a:xfrm>
            <a:off x="6419550" y="4922899"/>
            <a:ext cx="82702" cy="339053"/>
          </a:xfrm>
          <a:custGeom>
            <a:avLst/>
            <a:gdLst>
              <a:gd name="connsiteX0" fmla="*/ 2190 w 82702"/>
              <a:gd name="connsiteY0" fmla="*/ 5089 h 339053"/>
              <a:gd name="connsiteX1" fmla="*/ 82462 w 82702"/>
              <a:gd name="connsiteY1" fmla="*/ 336646 h 339053"/>
              <a:gd name="connsiteX2" fmla="*/ 26621 w 82702"/>
              <a:gd name="connsiteY2" fmla="*/ 148182 h 339053"/>
              <a:gd name="connsiteX3" fmla="*/ 2190 w 82702"/>
              <a:gd name="connsiteY3" fmla="*/ 5089 h 33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02" h="339053">
                <a:moveTo>
                  <a:pt x="2190" y="5089"/>
                </a:moveTo>
                <a:cubicBezTo>
                  <a:pt x="11497" y="36500"/>
                  <a:pt x="78390" y="312797"/>
                  <a:pt x="82462" y="336646"/>
                </a:cubicBezTo>
                <a:cubicBezTo>
                  <a:pt x="86534" y="360495"/>
                  <a:pt x="37673" y="200533"/>
                  <a:pt x="26621" y="148182"/>
                </a:cubicBezTo>
                <a:cubicBezTo>
                  <a:pt x="15569" y="95831"/>
                  <a:pt x="-7117" y="-26322"/>
                  <a:pt x="2190" y="5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37DB961-AFF8-FCBE-DDB3-97B8A355977B}"/>
              </a:ext>
            </a:extLst>
          </p:cNvPr>
          <p:cNvSpPr/>
          <p:nvPr/>
        </p:nvSpPr>
        <p:spPr>
          <a:xfrm>
            <a:off x="6494973" y="5210523"/>
            <a:ext cx="100428" cy="392675"/>
          </a:xfrm>
          <a:custGeom>
            <a:avLst/>
            <a:gdLst>
              <a:gd name="connsiteX0" fmla="*/ 59390 w 100428"/>
              <a:gd name="connsiteY0" fmla="*/ 161 h 392675"/>
              <a:gd name="connsiteX1" fmla="*/ 90801 w 100428"/>
              <a:gd name="connsiteY1" fmla="*/ 303798 h 392675"/>
              <a:gd name="connsiteX2" fmla="*/ 97781 w 100428"/>
              <a:gd name="connsiteY2" fmla="*/ 391050 h 392675"/>
              <a:gd name="connsiteX3" fmla="*/ 90801 w 100428"/>
              <a:gd name="connsiteY3" fmla="*/ 335208 h 392675"/>
              <a:gd name="connsiteX4" fmla="*/ 59 w 100428"/>
              <a:gd name="connsiteY4" fmla="*/ 52512 h 392675"/>
              <a:gd name="connsiteX5" fmla="*/ 76841 w 100428"/>
              <a:gd name="connsiteY5" fmla="*/ 258427 h 392675"/>
              <a:gd name="connsiteX6" fmla="*/ 59390 w 100428"/>
              <a:gd name="connsiteY6" fmla="*/ 161 h 3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28" h="392675">
                <a:moveTo>
                  <a:pt x="59390" y="161"/>
                </a:moveTo>
                <a:cubicBezTo>
                  <a:pt x="61717" y="7723"/>
                  <a:pt x="84403" y="238650"/>
                  <a:pt x="90801" y="303798"/>
                </a:cubicBezTo>
                <a:cubicBezTo>
                  <a:pt x="97199" y="368946"/>
                  <a:pt x="97781" y="385815"/>
                  <a:pt x="97781" y="391050"/>
                </a:cubicBezTo>
                <a:cubicBezTo>
                  <a:pt x="97781" y="396285"/>
                  <a:pt x="107088" y="391631"/>
                  <a:pt x="90801" y="335208"/>
                </a:cubicBezTo>
                <a:cubicBezTo>
                  <a:pt x="74514" y="278785"/>
                  <a:pt x="2386" y="65309"/>
                  <a:pt x="59" y="52512"/>
                </a:cubicBezTo>
                <a:cubicBezTo>
                  <a:pt x="-2268" y="39715"/>
                  <a:pt x="64626" y="263662"/>
                  <a:pt x="76841" y="258427"/>
                </a:cubicBezTo>
                <a:cubicBezTo>
                  <a:pt x="89056" y="253192"/>
                  <a:pt x="57063" y="-7401"/>
                  <a:pt x="59390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91A4A04B-C130-5947-139D-9F9A10D875C2}"/>
              </a:ext>
            </a:extLst>
          </p:cNvPr>
          <p:cNvSpPr/>
          <p:nvPr/>
        </p:nvSpPr>
        <p:spPr>
          <a:xfrm>
            <a:off x="6337977" y="5493355"/>
            <a:ext cx="157432" cy="300419"/>
          </a:xfrm>
          <a:custGeom>
            <a:avLst/>
            <a:gdLst>
              <a:gd name="connsiteX0" fmla="*/ 2 w 157432"/>
              <a:gd name="connsiteY0" fmla="*/ 10495 h 300419"/>
              <a:gd name="connsiteX1" fmla="*/ 104704 w 157432"/>
              <a:gd name="connsiteY1" fmla="*/ 184999 h 300419"/>
              <a:gd name="connsiteX2" fmla="*/ 115174 w 157432"/>
              <a:gd name="connsiteY2" fmla="*/ 300172 h 300419"/>
              <a:gd name="connsiteX3" fmla="*/ 111684 w 157432"/>
              <a:gd name="connsiteY3" fmla="*/ 212920 h 300419"/>
              <a:gd name="connsiteX4" fmla="*/ 157055 w 157432"/>
              <a:gd name="connsiteY4" fmla="*/ 122178 h 300419"/>
              <a:gd name="connsiteX5" fmla="*/ 83763 w 157432"/>
              <a:gd name="connsiteY5" fmla="*/ 25 h 300419"/>
              <a:gd name="connsiteX6" fmla="*/ 157055 w 157432"/>
              <a:gd name="connsiteY6" fmla="*/ 132648 h 300419"/>
              <a:gd name="connsiteX7" fmla="*/ 108194 w 157432"/>
              <a:gd name="connsiteY7" fmla="*/ 178019 h 300419"/>
              <a:gd name="connsiteX8" fmla="*/ 2 w 157432"/>
              <a:gd name="connsiteY8" fmla="*/ 10495 h 30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432" h="300419">
                <a:moveTo>
                  <a:pt x="2" y="10495"/>
                </a:moveTo>
                <a:cubicBezTo>
                  <a:pt x="-580" y="11658"/>
                  <a:pt x="85509" y="136720"/>
                  <a:pt x="104704" y="184999"/>
                </a:cubicBezTo>
                <a:cubicBezTo>
                  <a:pt x="123899" y="233278"/>
                  <a:pt x="114011" y="295519"/>
                  <a:pt x="115174" y="300172"/>
                </a:cubicBezTo>
                <a:cubicBezTo>
                  <a:pt x="116337" y="304826"/>
                  <a:pt x="104704" y="242586"/>
                  <a:pt x="111684" y="212920"/>
                </a:cubicBezTo>
                <a:cubicBezTo>
                  <a:pt x="118664" y="183254"/>
                  <a:pt x="161708" y="157660"/>
                  <a:pt x="157055" y="122178"/>
                </a:cubicBezTo>
                <a:cubicBezTo>
                  <a:pt x="152402" y="86696"/>
                  <a:pt x="83763" y="-1720"/>
                  <a:pt x="83763" y="25"/>
                </a:cubicBezTo>
                <a:cubicBezTo>
                  <a:pt x="83763" y="1770"/>
                  <a:pt x="152983" y="102982"/>
                  <a:pt x="157055" y="132648"/>
                </a:cubicBezTo>
                <a:cubicBezTo>
                  <a:pt x="161127" y="162314"/>
                  <a:pt x="131461" y="193724"/>
                  <a:pt x="108194" y="178019"/>
                </a:cubicBezTo>
                <a:cubicBezTo>
                  <a:pt x="84927" y="162314"/>
                  <a:pt x="584" y="9332"/>
                  <a:pt x="2" y="10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4D08D897-65B2-2EBA-435D-4A4B5316BBBF}"/>
              </a:ext>
            </a:extLst>
          </p:cNvPr>
          <p:cNvSpPr/>
          <p:nvPr/>
        </p:nvSpPr>
        <p:spPr>
          <a:xfrm>
            <a:off x="6414223" y="5420069"/>
            <a:ext cx="178650" cy="182664"/>
          </a:xfrm>
          <a:custGeom>
            <a:avLst/>
            <a:gdLst>
              <a:gd name="connsiteX0" fmla="*/ 537 w 178650"/>
              <a:gd name="connsiteY0" fmla="*/ 13980 h 182664"/>
              <a:gd name="connsiteX1" fmla="*/ 171551 w 178650"/>
              <a:gd name="connsiteY1" fmla="*/ 178013 h 182664"/>
              <a:gd name="connsiteX2" fmla="*/ 140140 w 178650"/>
              <a:gd name="connsiteY2" fmla="*/ 125662 h 182664"/>
              <a:gd name="connsiteX3" fmla="*/ 84299 w 178650"/>
              <a:gd name="connsiteY3" fmla="*/ 20 h 182664"/>
              <a:gd name="connsiteX4" fmla="*/ 115710 w 178650"/>
              <a:gd name="connsiteY4" fmla="*/ 115192 h 182664"/>
              <a:gd name="connsiteX5" fmla="*/ 537 w 178650"/>
              <a:gd name="connsiteY5" fmla="*/ 13980 h 18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50" h="182664">
                <a:moveTo>
                  <a:pt x="537" y="13980"/>
                </a:moveTo>
                <a:cubicBezTo>
                  <a:pt x="9844" y="24450"/>
                  <a:pt x="148284" y="159399"/>
                  <a:pt x="171551" y="178013"/>
                </a:cubicBezTo>
                <a:cubicBezTo>
                  <a:pt x="194818" y="196627"/>
                  <a:pt x="154682" y="155327"/>
                  <a:pt x="140140" y="125662"/>
                </a:cubicBezTo>
                <a:cubicBezTo>
                  <a:pt x="125598" y="95997"/>
                  <a:pt x="88371" y="1765"/>
                  <a:pt x="84299" y="20"/>
                </a:cubicBezTo>
                <a:cubicBezTo>
                  <a:pt x="80227" y="-1725"/>
                  <a:pt x="125598" y="108212"/>
                  <a:pt x="115710" y="115192"/>
                </a:cubicBezTo>
                <a:cubicBezTo>
                  <a:pt x="105822" y="122172"/>
                  <a:pt x="-8770" y="3510"/>
                  <a:pt x="537" y="13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97413DA-988A-4536-444F-EDC83EC4D583}"/>
              </a:ext>
            </a:extLst>
          </p:cNvPr>
          <p:cNvSpPr/>
          <p:nvPr/>
        </p:nvSpPr>
        <p:spPr>
          <a:xfrm>
            <a:off x="6218662" y="5458479"/>
            <a:ext cx="206600" cy="390984"/>
          </a:xfrm>
          <a:custGeom>
            <a:avLst/>
            <a:gdLst>
              <a:gd name="connsiteX0" fmla="*/ 654 w 206600"/>
              <a:gd name="connsiteY0" fmla="*/ 0 h 390984"/>
              <a:gd name="connsiteX1" fmla="*/ 14614 w 206600"/>
              <a:gd name="connsiteY1" fmla="*/ 115173 h 390984"/>
              <a:gd name="connsiteX2" fmla="*/ 101866 w 206600"/>
              <a:gd name="connsiteY2" fmla="*/ 219875 h 390984"/>
              <a:gd name="connsiteX3" fmla="*/ 94886 w 206600"/>
              <a:gd name="connsiteY3" fmla="*/ 195445 h 390984"/>
              <a:gd name="connsiteX4" fmla="*/ 157707 w 206600"/>
              <a:gd name="connsiteY4" fmla="*/ 268736 h 390984"/>
              <a:gd name="connsiteX5" fmla="*/ 206569 w 206600"/>
              <a:gd name="connsiteY5" fmla="*/ 390889 h 390984"/>
              <a:gd name="connsiteX6" fmla="*/ 150727 w 206600"/>
              <a:gd name="connsiteY6" fmla="*/ 247796 h 390984"/>
              <a:gd name="connsiteX7" fmla="*/ 77436 w 206600"/>
              <a:gd name="connsiteY7" fmla="*/ 171014 h 390984"/>
              <a:gd name="connsiteX8" fmla="*/ 7634 w 206600"/>
              <a:gd name="connsiteY8" fmla="*/ 115173 h 390984"/>
              <a:gd name="connsiteX9" fmla="*/ 654 w 206600"/>
              <a:gd name="connsiteY9" fmla="*/ 0 h 39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600" h="390984">
                <a:moveTo>
                  <a:pt x="654" y="0"/>
                </a:moveTo>
                <a:cubicBezTo>
                  <a:pt x="1817" y="0"/>
                  <a:pt x="-2255" y="78527"/>
                  <a:pt x="14614" y="115173"/>
                </a:cubicBezTo>
                <a:cubicBezTo>
                  <a:pt x="31483" y="151819"/>
                  <a:pt x="88487" y="206496"/>
                  <a:pt x="101866" y="219875"/>
                </a:cubicBezTo>
                <a:cubicBezTo>
                  <a:pt x="115245" y="233254"/>
                  <a:pt x="85579" y="187302"/>
                  <a:pt x="94886" y="195445"/>
                </a:cubicBezTo>
                <a:cubicBezTo>
                  <a:pt x="104193" y="203588"/>
                  <a:pt x="139093" y="236162"/>
                  <a:pt x="157707" y="268736"/>
                </a:cubicBezTo>
                <a:cubicBezTo>
                  <a:pt x="176321" y="301310"/>
                  <a:pt x="207732" y="394379"/>
                  <a:pt x="206569" y="390889"/>
                </a:cubicBezTo>
                <a:cubicBezTo>
                  <a:pt x="205406" y="387399"/>
                  <a:pt x="172249" y="284442"/>
                  <a:pt x="150727" y="247796"/>
                </a:cubicBezTo>
                <a:cubicBezTo>
                  <a:pt x="129205" y="211150"/>
                  <a:pt x="101285" y="193118"/>
                  <a:pt x="77436" y="171014"/>
                </a:cubicBezTo>
                <a:cubicBezTo>
                  <a:pt x="53587" y="148910"/>
                  <a:pt x="16359" y="144257"/>
                  <a:pt x="7634" y="115173"/>
                </a:cubicBezTo>
                <a:cubicBezTo>
                  <a:pt x="-1091" y="86089"/>
                  <a:pt x="-509" y="0"/>
                  <a:pt x="6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814D93F5-E4D5-6E40-A797-4E0F4DCAAA69}"/>
              </a:ext>
            </a:extLst>
          </p:cNvPr>
          <p:cNvSpPr/>
          <p:nvPr/>
        </p:nvSpPr>
        <p:spPr>
          <a:xfrm>
            <a:off x="6473064" y="5493207"/>
            <a:ext cx="165085" cy="220501"/>
          </a:xfrm>
          <a:custGeom>
            <a:avLst/>
            <a:gdLst>
              <a:gd name="connsiteX0" fmla="*/ 1028 w 165085"/>
              <a:gd name="connsiteY0" fmla="*/ 173 h 220501"/>
              <a:gd name="connsiteX1" fmla="*/ 102240 w 165085"/>
              <a:gd name="connsiteY1" fmla="*/ 157227 h 220501"/>
              <a:gd name="connsiteX2" fmla="*/ 46399 w 165085"/>
              <a:gd name="connsiteY2" fmla="*/ 195617 h 220501"/>
              <a:gd name="connsiteX3" fmla="*/ 1028 w 165085"/>
              <a:gd name="connsiteY3" fmla="*/ 220048 h 220501"/>
              <a:gd name="connsiteX4" fmla="*/ 91770 w 165085"/>
              <a:gd name="connsiteY4" fmla="*/ 174677 h 220501"/>
              <a:gd name="connsiteX5" fmla="*/ 165061 w 165085"/>
              <a:gd name="connsiteY5" fmla="*/ 118836 h 220501"/>
              <a:gd name="connsiteX6" fmla="*/ 98750 w 165085"/>
              <a:gd name="connsiteY6" fmla="*/ 125816 h 220501"/>
              <a:gd name="connsiteX7" fmla="*/ 1028 w 165085"/>
              <a:gd name="connsiteY7" fmla="*/ 173 h 22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085" h="220501">
                <a:moveTo>
                  <a:pt x="1028" y="173"/>
                </a:moveTo>
                <a:cubicBezTo>
                  <a:pt x="1610" y="5408"/>
                  <a:pt x="94678" y="124653"/>
                  <a:pt x="102240" y="157227"/>
                </a:cubicBezTo>
                <a:cubicBezTo>
                  <a:pt x="109802" y="189801"/>
                  <a:pt x="63268" y="185147"/>
                  <a:pt x="46399" y="195617"/>
                </a:cubicBezTo>
                <a:cubicBezTo>
                  <a:pt x="29530" y="206087"/>
                  <a:pt x="-6534" y="223538"/>
                  <a:pt x="1028" y="220048"/>
                </a:cubicBezTo>
                <a:cubicBezTo>
                  <a:pt x="8590" y="216558"/>
                  <a:pt x="64431" y="191546"/>
                  <a:pt x="91770" y="174677"/>
                </a:cubicBezTo>
                <a:cubicBezTo>
                  <a:pt x="119109" y="157808"/>
                  <a:pt x="163898" y="126979"/>
                  <a:pt x="165061" y="118836"/>
                </a:cubicBezTo>
                <a:cubicBezTo>
                  <a:pt x="166224" y="110693"/>
                  <a:pt x="126089" y="142103"/>
                  <a:pt x="98750" y="125816"/>
                </a:cubicBezTo>
                <a:cubicBezTo>
                  <a:pt x="71411" y="109529"/>
                  <a:pt x="446" y="-5062"/>
                  <a:pt x="1028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6411C8A-9AAB-FB52-8C22-50CCCBB52104}"/>
              </a:ext>
            </a:extLst>
          </p:cNvPr>
          <p:cNvSpPr/>
          <p:nvPr/>
        </p:nvSpPr>
        <p:spPr>
          <a:xfrm>
            <a:off x="6460041" y="5610541"/>
            <a:ext cx="118795" cy="243142"/>
          </a:xfrm>
          <a:custGeom>
            <a:avLst/>
            <a:gdLst>
              <a:gd name="connsiteX0" fmla="*/ 118753 w 118795"/>
              <a:gd name="connsiteY0" fmla="*/ 1502 h 243142"/>
              <a:gd name="connsiteX1" fmla="*/ 41971 w 118795"/>
              <a:gd name="connsiteY1" fmla="*/ 130635 h 243142"/>
              <a:gd name="connsiteX2" fmla="*/ 90 w 118795"/>
              <a:gd name="connsiteY2" fmla="*/ 242317 h 243142"/>
              <a:gd name="connsiteX3" fmla="*/ 52441 w 118795"/>
              <a:gd name="connsiteY3" fmla="*/ 71303 h 243142"/>
              <a:gd name="connsiteX4" fmla="*/ 118753 w 118795"/>
              <a:gd name="connsiteY4" fmla="*/ 1502 h 24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95" h="243142">
                <a:moveTo>
                  <a:pt x="118753" y="1502"/>
                </a:moveTo>
                <a:cubicBezTo>
                  <a:pt x="117008" y="11391"/>
                  <a:pt x="61748" y="90499"/>
                  <a:pt x="41971" y="130635"/>
                </a:cubicBezTo>
                <a:cubicBezTo>
                  <a:pt x="22194" y="170771"/>
                  <a:pt x="-1655" y="252206"/>
                  <a:pt x="90" y="242317"/>
                </a:cubicBezTo>
                <a:cubicBezTo>
                  <a:pt x="1835" y="232428"/>
                  <a:pt x="36736" y="110275"/>
                  <a:pt x="52441" y="71303"/>
                </a:cubicBezTo>
                <a:cubicBezTo>
                  <a:pt x="68146" y="32331"/>
                  <a:pt x="120498" y="-8387"/>
                  <a:pt x="118753" y="1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19A5DFA0-CC16-9133-F064-E04630844B63}"/>
              </a:ext>
            </a:extLst>
          </p:cNvPr>
          <p:cNvSpPr/>
          <p:nvPr/>
        </p:nvSpPr>
        <p:spPr>
          <a:xfrm>
            <a:off x="6501878" y="5603875"/>
            <a:ext cx="168452" cy="263298"/>
          </a:xfrm>
          <a:custGeom>
            <a:avLst/>
            <a:gdLst>
              <a:gd name="connsiteX0" fmla="*/ 167658 w 168452"/>
              <a:gd name="connsiteY0" fmla="*/ 1188 h 263298"/>
              <a:gd name="connsiteX1" fmla="*/ 69936 w 168452"/>
              <a:gd name="connsiteY1" fmla="*/ 144281 h 263298"/>
              <a:gd name="connsiteX2" fmla="*/ 134 w 168452"/>
              <a:gd name="connsiteY2" fmla="*/ 262943 h 263298"/>
              <a:gd name="connsiteX3" fmla="*/ 87386 w 168452"/>
              <a:gd name="connsiteY3" fmla="*/ 105890 h 263298"/>
              <a:gd name="connsiteX4" fmla="*/ 10604 w 168452"/>
              <a:gd name="connsiteY4" fmla="*/ 109380 h 263298"/>
              <a:gd name="connsiteX5" fmla="*/ 111817 w 168452"/>
              <a:gd name="connsiteY5" fmla="*/ 77969 h 263298"/>
              <a:gd name="connsiteX6" fmla="*/ 167658 w 168452"/>
              <a:gd name="connsiteY6" fmla="*/ 1188 h 26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452" h="263298">
                <a:moveTo>
                  <a:pt x="167658" y="1188"/>
                </a:moveTo>
                <a:cubicBezTo>
                  <a:pt x="160678" y="12240"/>
                  <a:pt x="97857" y="100655"/>
                  <a:pt x="69936" y="144281"/>
                </a:cubicBezTo>
                <a:cubicBezTo>
                  <a:pt x="42015" y="187907"/>
                  <a:pt x="-2774" y="269341"/>
                  <a:pt x="134" y="262943"/>
                </a:cubicBezTo>
                <a:cubicBezTo>
                  <a:pt x="3042" y="256545"/>
                  <a:pt x="85641" y="131484"/>
                  <a:pt x="87386" y="105890"/>
                </a:cubicBezTo>
                <a:cubicBezTo>
                  <a:pt x="89131" y="80296"/>
                  <a:pt x="6532" y="114034"/>
                  <a:pt x="10604" y="109380"/>
                </a:cubicBezTo>
                <a:cubicBezTo>
                  <a:pt x="14676" y="104726"/>
                  <a:pt x="89713" y="96583"/>
                  <a:pt x="111817" y="77969"/>
                </a:cubicBezTo>
                <a:cubicBezTo>
                  <a:pt x="133921" y="59355"/>
                  <a:pt x="174638" y="-9864"/>
                  <a:pt x="167658" y="1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713A9BE1-3BAE-6BB3-6C49-260928F723C7}"/>
              </a:ext>
            </a:extLst>
          </p:cNvPr>
          <p:cNvSpPr/>
          <p:nvPr/>
        </p:nvSpPr>
        <p:spPr>
          <a:xfrm>
            <a:off x="6598200" y="5258628"/>
            <a:ext cx="16027" cy="290691"/>
          </a:xfrm>
          <a:custGeom>
            <a:avLst/>
            <a:gdLst>
              <a:gd name="connsiteX0" fmla="*/ 15495 w 16027"/>
              <a:gd name="connsiteY0" fmla="*/ 917 h 290691"/>
              <a:gd name="connsiteX1" fmla="*/ 12005 w 16027"/>
              <a:gd name="connsiteY1" fmla="*/ 56758 h 290691"/>
              <a:gd name="connsiteX2" fmla="*/ 1534 w 16027"/>
              <a:gd name="connsiteY2" fmla="*/ 290593 h 290691"/>
              <a:gd name="connsiteX3" fmla="*/ 1534 w 16027"/>
              <a:gd name="connsiteY3" fmla="*/ 84679 h 290691"/>
              <a:gd name="connsiteX4" fmla="*/ 15495 w 16027"/>
              <a:gd name="connsiteY4" fmla="*/ 917 h 29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27" h="290691">
                <a:moveTo>
                  <a:pt x="15495" y="917"/>
                </a:moveTo>
                <a:cubicBezTo>
                  <a:pt x="17240" y="-3736"/>
                  <a:pt x="14332" y="8479"/>
                  <a:pt x="12005" y="56758"/>
                </a:cubicBezTo>
                <a:cubicBezTo>
                  <a:pt x="9678" y="105037"/>
                  <a:pt x="3279" y="285940"/>
                  <a:pt x="1534" y="290593"/>
                </a:cubicBezTo>
                <a:cubicBezTo>
                  <a:pt x="-211" y="295246"/>
                  <a:pt x="-793" y="134122"/>
                  <a:pt x="1534" y="84679"/>
                </a:cubicBezTo>
                <a:cubicBezTo>
                  <a:pt x="3861" y="35236"/>
                  <a:pt x="13750" y="5570"/>
                  <a:pt x="15495" y="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93082534-0CCA-17EB-F67B-D471237B6CA7}"/>
              </a:ext>
            </a:extLst>
          </p:cNvPr>
          <p:cNvSpPr/>
          <p:nvPr/>
        </p:nvSpPr>
        <p:spPr>
          <a:xfrm>
            <a:off x="6634291" y="5440938"/>
            <a:ext cx="147062" cy="143190"/>
          </a:xfrm>
          <a:custGeom>
            <a:avLst/>
            <a:gdLst>
              <a:gd name="connsiteX0" fmla="*/ 31755 w 147062"/>
              <a:gd name="connsiteY0" fmla="*/ 132714 h 143190"/>
              <a:gd name="connsiteX1" fmla="*/ 87596 w 147062"/>
              <a:gd name="connsiteY1" fmla="*/ 104793 h 143190"/>
              <a:gd name="connsiteX2" fmla="*/ 146927 w 147062"/>
              <a:gd name="connsiteY2" fmla="*/ 143184 h 143190"/>
              <a:gd name="connsiteX3" fmla="*/ 105046 w 147062"/>
              <a:gd name="connsiteY3" fmla="*/ 101303 h 143190"/>
              <a:gd name="connsiteX4" fmla="*/ 344 w 147062"/>
              <a:gd name="connsiteY4" fmla="*/ 91 h 143190"/>
              <a:gd name="connsiteX5" fmla="*/ 70146 w 147062"/>
              <a:gd name="connsiteY5" fmla="*/ 83853 h 143190"/>
              <a:gd name="connsiteX6" fmla="*/ 31755 w 147062"/>
              <a:gd name="connsiteY6" fmla="*/ 132714 h 14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062" h="143190">
                <a:moveTo>
                  <a:pt x="31755" y="132714"/>
                </a:moveTo>
                <a:cubicBezTo>
                  <a:pt x="34663" y="136204"/>
                  <a:pt x="68401" y="103048"/>
                  <a:pt x="87596" y="104793"/>
                </a:cubicBezTo>
                <a:cubicBezTo>
                  <a:pt x="106791" y="106538"/>
                  <a:pt x="144019" y="143766"/>
                  <a:pt x="146927" y="143184"/>
                </a:cubicBezTo>
                <a:cubicBezTo>
                  <a:pt x="149835" y="142602"/>
                  <a:pt x="105046" y="101303"/>
                  <a:pt x="105046" y="101303"/>
                </a:cubicBezTo>
                <a:cubicBezTo>
                  <a:pt x="80616" y="77454"/>
                  <a:pt x="6161" y="2999"/>
                  <a:pt x="344" y="91"/>
                </a:cubicBezTo>
                <a:cubicBezTo>
                  <a:pt x="-5473" y="-2817"/>
                  <a:pt x="64329" y="64076"/>
                  <a:pt x="70146" y="83853"/>
                </a:cubicBezTo>
                <a:cubicBezTo>
                  <a:pt x="75963" y="103630"/>
                  <a:pt x="28847" y="129224"/>
                  <a:pt x="31755" y="132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C5C671D6-BC58-4AE8-CDCF-80C9FDFCE73A}"/>
              </a:ext>
            </a:extLst>
          </p:cNvPr>
          <p:cNvSpPr/>
          <p:nvPr/>
        </p:nvSpPr>
        <p:spPr>
          <a:xfrm>
            <a:off x="5915019" y="5638667"/>
            <a:ext cx="82580" cy="238258"/>
          </a:xfrm>
          <a:custGeom>
            <a:avLst/>
            <a:gdLst>
              <a:gd name="connsiteX0" fmla="*/ 50806 w 82580"/>
              <a:gd name="connsiteY0" fmla="*/ 133 h 238258"/>
              <a:gd name="connsiteX1" fmla="*/ 41281 w 82580"/>
              <a:gd name="connsiteY1" fmla="*/ 101733 h 238258"/>
              <a:gd name="connsiteX2" fmla="*/ 66681 w 82580"/>
              <a:gd name="connsiteY2" fmla="*/ 184283 h 238258"/>
              <a:gd name="connsiteX3" fmla="*/ 47631 w 82580"/>
              <a:gd name="connsiteY3" fmla="*/ 168408 h 238258"/>
              <a:gd name="connsiteX4" fmla="*/ 82556 w 82580"/>
              <a:gd name="connsiteY4" fmla="*/ 238258 h 238258"/>
              <a:gd name="connsiteX5" fmla="*/ 41281 w 82580"/>
              <a:gd name="connsiteY5" fmla="*/ 168408 h 238258"/>
              <a:gd name="connsiteX6" fmla="*/ 6 w 82580"/>
              <a:gd name="connsiteY6" fmla="*/ 79508 h 238258"/>
              <a:gd name="connsiteX7" fmla="*/ 38106 w 82580"/>
              <a:gd name="connsiteY7" fmla="*/ 123958 h 238258"/>
              <a:gd name="connsiteX8" fmla="*/ 50806 w 82580"/>
              <a:gd name="connsiteY8" fmla="*/ 133 h 23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580" h="238258">
                <a:moveTo>
                  <a:pt x="50806" y="133"/>
                </a:moveTo>
                <a:cubicBezTo>
                  <a:pt x="51335" y="-3571"/>
                  <a:pt x="38635" y="71041"/>
                  <a:pt x="41281" y="101733"/>
                </a:cubicBezTo>
                <a:cubicBezTo>
                  <a:pt x="43927" y="132425"/>
                  <a:pt x="65623" y="173171"/>
                  <a:pt x="66681" y="184283"/>
                </a:cubicBezTo>
                <a:cubicBezTo>
                  <a:pt x="67739" y="195395"/>
                  <a:pt x="44985" y="159412"/>
                  <a:pt x="47631" y="168408"/>
                </a:cubicBezTo>
                <a:cubicBezTo>
                  <a:pt x="50277" y="177404"/>
                  <a:pt x="83614" y="238258"/>
                  <a:pt x="82556" y="238258"/>
                </a:cubicBezTo>
                <a:cubicBezTo>
                  <a:pt x="81498" y="238258"/>
                  <a:pt x="55039" y="194866"/>
                  <a:pt x="41281" y="168408"/>
                </a:cubicBezTo>
                <a:cubicBezTo>
                  <a:pt x="27523" y="141950"/>
                  <a:pt x="535" y="86916"/>
                  <a:pt x="6" y="79508"/>
                </a:cubicBezTo>
                <a:cubicBezTo>
                  <a:pt x="-523" y="72100"/>
                  <a:pt x="29639" y="130837"/>
                  <a:pt x="38106" y="123958"/>
                </a:cubicBezTo>
                <a:cubicBezTo>
                  <a:pt x="46573" y="117079"/>
                  <a:pt x="50277" y="3837"/>
                  <a:pt x="50806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6C2965F7-8DFF-D1C6-FBD1-44347CFD50A6}"/>
              </a:ext>
            </a:extLst>
          </p:cNvPr>
          <p:cNvSpPr/>
          <p:nvPr/>
        </p:nvSpPr>
        <p:spPr>
          <a:xfrm>
            <a:off x="5962650" y="5648261"/>
            <a:ext cx="149647" cy="254884"/>
          </a:xfrm>
          <a:custGeom>
            <a:avLst/>
            <a:gdLst>
              <a:gd name="connsiteX0" fmla="*/ 0 w 149647"/>
              <a:gd name="connsiteY0" fmla="*/ 64 h 254884"/>
              <a:gd name="connsiteX1" fmla="*/ 41275 w 149647"/>
              <a:gd name="connsiteY1" fmla="*/ 152464 h 254884"/>
              <a:gd name="connsiteX2" fmla="*/ 73025 w 149647"/>
              <a:gd name="connsiteY2" fmla="*/ 215964 h 254884"/>
              <a:gd name="connsiteX3" fmla="*/ 66675 w 149647"/>
              <a:gd name="connsiteY3" fmla="*/ 161989 h 254884"/>
              <a:gd name="connsiteX4" fmla="*/ 149225 w 149647"/>
              <a:gd name="connsiteY4" fmla="*/ 254064 h 254884"/>
              <a:gd name="connsiteX5" fmla="*/ 98425 w 149647"/>
              <a:gd name="connsiteY5" fmla="*/ 203264 h 254884"/>
              <a:gd name="connsiteX6" fmla="*/ 88900 w 149647"/>
              <a:gd name="connsiteY6" fmla="*/ 136589 h 254884"/>
              <a:gd name="connsiteX7" fmla="*/ 53975 w 149647"/>
              <a:gd name="connsiteY7" fmla="*/ 95314 h 254884"/>
              <a:gd name="connsiteX8" fmla="*/ 79375 w 149647"/>
              <a:gd name="connsiteY8" fmla="*/ 161989 h 254884"/>
              <a:gd name="connsiteX9" fmla="*/ 41275 w 149647"/>
              <a:gd name="connsiteY9" fmla="*/ 133414 h 254884"/>
              <a:gd name="connsiteX10" fmla="*/ 0 w 149647"/>
              <a:gd name="connsiteY10" fmla="*/ 64 h 25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647" h="254884">
                <a:moveTo>
                  <a:pt x="0" y="64"/>
                </a:moveTo>
                <a:cubicBezTo>
                  <a:pt x="0" y="3239"/>
                  <a:pt x="29104" y="116481"/>
                  <a:pt x="41275" y="152464"/>
                </a:cubicBezTo>
                <a:cubicBezTo>
                  <a:pt x="53446" y="188447"/>
                  <a:pt x="68792" y="214377"/>
                  <a:pt x="73025" y="215964"/>
                </a:cubicBezTo>
                <a:cubicBezTo>
                  <a:pt x="77258" y="217551"/>
                  <a:pt x="53975" y="155639"/>
                  <a:pt x="66675" y="161989"/>
                </a:cubicBezTo>
                <a:cubicBezTo>
                  <a:pt x="79375" y="168339"/>
                  <a:pt x="143933" y="247185"/>
                  <a:pt x="149225" y="254064"/>
                </a:cubicBezTo>
                <a:cubicBezTo>
                  <a:pt x="154517" y="260943"/>
                  <a:pt x="108479" y="222843"/>
                  <a:pt x="98425" y="203264"/>
                </a:cubicBezTo>
                <a:cubicBezTo>
                  <a:pt x="88371" y="183685"/>
                  <a:pt x="96308" y="154581"/>
                  <a:pt x="88900" y="136589"/>
                </a:cubicBezTo>
                <a:cubicBezTo>
                  <a:pt x="81492" y="118597"/>
                  <a:pt x="55562" y="91081"/>
                  <a:pt x="53975" y="95314"/>
                </a:cubicBezTo>
                <a:cubicBezTo>
                  <a:pt x="52388" y="99547"/>
                  <a:pt x="81492" y="155639"/>
                  <a:pt x="79375" y="161989"/>
                </a:cubicBezTo>
                <a:cubicBezTo>
                  <a:pt x="77258" y="168339"/>
                  <a:pt x="53975" y="154581"/>
                  <a:pt x="41275" y="133414"/>
                </a:cubicBezTo>
                <a:cubicBezTo>
                  <a:pt x="28575" y="112247"/>
                  <a:pt x="0" y="-3111"/>
                  <a:pt x="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3181230D-140A-4B80-C9B1-599771DE1678}"/>
              </a:ext>
            </a:extLst>
          </p:cNvPr>
          <p:cNvSpPr/>
          <p:nvPr/>
        </p:nvSpPr>
        <p:spPr>
          <a:xfrm>
            <a:off x="6060948" y="5553020"/>
            <a:ext cx="351414" cy="276533"/>
          </a:xfrm>
          <a:custGeom>
            <a:avLst/>
            <a:gdLst>
              <a:gd name="connsiteX0" fmla="*/ 127 w 351414"/>
              <a:gd name="connsiteY0" fmla="*/ 34980 h 276533"/>
              <a:gd name="connsiteX1" fmla="*/ 130302 w 351414"/>
              <a:gd name="connsiteY1" fmla="*/ 111180 h 276533"/>
              <a:gd name="connsiteX2" fmla="*/ 190627 w 351414"/>
              <a:gd name="connsiteY2" fmla="*/ 120705 h 276533"/>
              <a:gd name="connsiteX3" fmla="*/ 200152 w 351414"/>
              <a:gd name="connsiteY3" fmla="*/ 120705 h 276533"/>
              <a:gd name="connsiteX4" fmla="*/ 314452 w 351414"/>
              <a:gd name="connsiteY4" fmla="*/ 203255 h 276533"/>
              <a:gd name="connsiteX5" fmla="*/ 282702 w 351414"/>
              <a:gd name="connsiteY5" fmla="*/ 155630 h 276533"/>
              <a:gd name="connsiteX6" fmla="*/ 349377 w 351414"/>
              <a:gd name="connsiteY6" fmla="*/ 276280 h 276533"/>
              <a:gd name="connsiteX7" fmla="*/ 190627 w 351414"/>
              <a:gd name="connsiteY7" fmla="*/ 117530 h 276533"/>
              <a:gd name="connsiteX8" fmla="*/ 44577 w 351414"/>
              <a:gd name="connsiteY8" fmla="*/ 55 h 276533"/>
              <a:gd name="connsiteX9" fmla="*/ 155702 w 351414"/>
              <a:gd name="connsiteY9" fmla="*/ 101655 h 276533"/>
              <a:gd name="connsiteX10" fmla="*/ 127 w 351414"/>
              <a:gd name="connsiteY10" fmla="*/ 34980 h 27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1414" h="276533">
                <a:moveTo>
                  <a:pt x="127" y="34980"/>
                </a:moveTo>
                <a:cubicBezTo>
                  <a:pt x="-4106" y="36567"/>
                  <a:pt x="98552" y="96893"/>
                  <a:pt x="130302" y="111180"/>
                </a:cubicBezTo>
                <a:cubicBezTo>
                  <a:pt x="162052" y="125468"/>
                  <a:pt x="178985" y="119118"/>
                  <a:pt x="190627" y="120705"/>
                </a:cubicBezTo>
                <a:cubicBezTo>
                  <a:pt x="202269" y="122292"/>
                  <a:pt x="179514" y="106947"/>
                  <a:pt x="200152" y="120705"/>
                </a:cubicBezTo>
                <a:cubicBezTo>
                  <a:pt x="220790" y="134463"/>
                  <a:pt x="300694" y="197434"/>
                  <a:pt x="314452" y="203255"/>
                </a:cubicBezTo>
                <a:cubicBezTo>
                  <a:pt x="328210" y="209076"/>
                  <a:pt x="276881" y="143459"/>
                  <a:pt x="282702" y="155630"/>
                </a:cubicBezTo>
                <a:cubicBezTo>
                  <a:pt x="288523" y="167801"/>
                  <a:pt x="364723" y="282630"/>
                  <a:pt x="349377" y="276280"/>
                </a:cubicBezTo>
                <a:cubicBezTo>
                  <a:pt x="334031" y="269930"/>
                  <a:pt x="241427" y="163568"/>
                  <a:pt x="190627" y="117530"/>
                </a:cubicBezTo>
                <a:cubicBezTo>
                  <a:pt x="139827" y="71493"/>
                  <a:pt x="50398" y="2701"/>
                  <a:pt x="44577" y="55"/>
                </a:cubicBezTo>
                <a:cubicBezTo>
                  <a:pt x="38756" y="-2591"/>
                  <a:pt x="165227" y="90543"/>
                  <a:pt x="155702" y="101655"/>
                </a:cubicBezTo>
                <a:cubicBezTo>
                  <a:pt x="146177" y="112768"/>
                  <a:pt x="4360" y="33393"/>
                  <a:pt x="127" y="34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417F5BD8-9FF6-6A50-EC21-D843BF91157A}"/>
              </a:ext>
            </a:extLst>
          </p:cNvPr>
          <p:cNvSpPr/>
          <p:nvPr/>
        </p:nvSpPr>
        <p:spPr>
          <a:xfrm>
            <a:off x="5974896" y="5465533"/>
            <a:ext cx="276686" cy="164045"/>
          </a:xfrm>
          <a:custGeom>
            <a:avLst/>
            <a:gdLst>
              <a:gd name="connsiteX0" fmla="*/ 454 w 276686"/>
              <a:gd name="connsiteY0" fmla="*/ 90717 h 164045"/>
              <a:gd name="connsiteX1" fmla="*/ 95704 w 276686"/>
              <a:gd name="connsiteY1" fmla="*/ 46267 h 164045"/>
              <a:gd name="connsiteX2" fmla="*/ 175079 w 276686"/>
              <a:gd name="connsiteY2" fmla="*/ 74842 h 164045"/>
              <a:gd name="connsiteX3" fmla="*/ 143329 w 276686"/>
              <a:gd name="connsiteY3" fmla="*/ 1817 h 164045"/>
              <a:gd name="connsiteX4" fmla="*/ 276679 w 276686"/>
              <a:gd name="connsiteY4" fmla="*/ 163742 h 164045"/>
              <a:gd name="connsiteX5" fmla="*/ 136979 w 276686"/>
              <a:gd name="connsiteY5" fmla="*/ 43092 h 164045"/>
              <a:gd name="connsiteX6" fmla="*/ 454 w 276686"/>
              <a:gd name="connsiteY6" fmla="*/ 90717 h 16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686" h="164045">
                <a:moveTo>
                  <a:pt x="454" y="90717"/>
                </a:moveTo>
                <a:cubicBezTo>
                  <a:pt x="-6425" y="91246"/>
                  <a:pt x="66600" y="48913"/>
                  <a:pt x="95704" y="46267"/>
                </a:cubicBezTo>
                <a:cubicBezTo>
                  <a:pt x="124808" y="43621"/>
                  <a:pt x="167142" y="82250"/>
                  <a:pt x="175079" y="74842"/>
                </a:cubicBezTo>
                <a:cubicBezTo>
                  <a:pt x="183017" y="67434"/>
                  <a:pt x="126396" y="-13000"/>
                  <a:pt x="143329" y="1817"/>
                </a:cubicBezTo>
                <a:cubicBezTo>
                  <a:pt x="160262" y="16634"/>
                  <a:pt x="277737" y="156863"/>
                  <a:pt x="276679" y="163742"/>
                </a:cubicBezTo>
                <a:cubicBezTo>
                  <a:pt x="275621" y="170621"/>
                  <a:pt x="176666" y="58438"/>
                  <a:pt x="136979" y="43092"/>
                </a:cubicBezTo>
                <a:cubicBezTo>
                  <a:pt x="97292" y="27746"/>
                  <a:pt x="7333" y="90188"/>
                  <a:pt x="454" y="90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66F054E7-35BB-FE3F-D17F-F2BC59B33630}"/>
              </a:ext>
            </a:extLst>
          </p:cNvPr>
          <p:cNvSpPr/>
          <p:nvPr/>
        </p:nvSpPr>
        <p:spPr>
          <a:xfrm>
            <a:off x="5910877" y="5495901"/>
            <a:ext cx="67651" cy="215932"/>
          </a:xfrm>
          <a:custGeom>
            <a:avLst/>
            <a:gdLst>
              <a:gd name="connsiteX0" fmla="*/ 64473 w 67651"/>
              <a:gd name="connsiteY0" fmla="*/ 24 h 215932"/>
              <a:gd name="connsiteX1" fmla="*/ 16848 w 67651"/>
              <a:gd name="connsiteY1" fmla="*/ 111149 h 215932"/>
              <a:gd name="connsiteX2" fmla="*/ 7323 w 67651"/>
              <a:gd name="connsiteY2" fmla="*/ 215924 h 215932"/>
              <a:gd name="connsiteX3" fmla="*/ 4148 w 67651"/>
              <a:gd name="connsiteY3" fmla="*/ 117499 h 215932"/>
              <a:gd name="connsiteX4" fmla="*/ 67648 w 67651"/>
              <a:gd name="connsiteY4" fmla="*/ 206399 h 215932"/>
              <a:gd name="connsiteX5" fmla="*/ 973 w 67651"/>
              <a:gd name="connsiteY5" fmla="*/ 120674 h 215932"/>
              <a:gd name="connsiteX6" fmla="*/ 64473 w 67651"/>
              <a:gd name="connsiteY6" fmla="*/ 24 h 21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51" h="215932">
                <a:moveTo>
                  <a:pt x="64473" y="24"/>
                </a:moveTo>
                <a:cubicBezTo>
                  <a:pt x="67119" y="-1564"/>
                  <a:pt x="26373" y="75166"/>
                  <a:pt x="16848" y="111149"/>
                </a:cubicBezTo>
                <a:cubicBezTo>
                  <a:pt x="7323" y="147132"/>
                  <a:pt x="9440" y="214866"/>
                  <a:pt x="7323" y="215924"/>
                </a:cubicBezTo>
                <a:cubicBezTo>
                  <a:pt x="5206" y="216982"/>
                  <a:pt x="-5906" y="119086"/>
                  <a:pt x="4148" y="117499"/>
                </a:cubicBezTo>
                <a:cubicBezTo>
                  <a:pt x="14202" y="115912"/>
                  <a:pt x="68177" y="205870"/>
                  <a:pt x="67648" y="206399"/>
                </a:cubicBezTo>
                <a:cubicBezTo>
                  <a:pt x="67119" y="206928"/>
                  <a:pt x="5735" y="150307"/>
                  <a:pt x="973" y="120674"/>
                </a:cubicBezTo>
                <a:cubicBezTo>
                  <a:pt x="-3789" y="91041"/>
                  <a:pt x="61827" y="1612"/>
                  <a:pt x="6447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C95B7EFB-3EFB-35A3-C53F-493A88CCEECE}"/>
              </a:ext>
            </a:extLst>
          </p:cNvPr>
          <p:cNvSpPr/>
          <p:nvPr/>
        </p:nvSpPr>
        <p:spPr>
          <a:xfrm>
            <a:off x="5943431" y="5546634"/>
            <a:ext cx="139871" cy="258721"/>
          </a:xfrm>
          <a:custGeom>
            <a:avLst/>
            <a:gdLst>
              <a:gd name="connsiteX0" fmla="*/ 139869 w 139871"/>
              <a:gd name="connsiteY0" fmla="*/ 91 h 258721"/>
              <a:gd name="connsiteX1" fmla="*/ 47794 w 139871"/>
              <a:gd name="connsiteY1" fmla="*/ 85816 h 258721"/>
              <a:gd name="connsiteX2" fmla="*/ 50969 w 139871"/>
              <a:gd name="connsiteY2" fmla="*/ 101691 h 258721"/>
              <a:gd name="connsiteX3" fmla="*/ 63669 w 139871"/>
              <a:gd name="connsiteY3" fmla="*/ 82641 h 258721"/>
              <a:gd name="connsiteX4" fmla="*/ 50969 w 139871"/>
              <a:gd name="connsiteY4" fmla="*/ 257266 h 258721"/>
              <a:gd name="connsiteX5" fmla="*/ 50969 w 139871"/>
              <a:gd name="connsiteY5" fmla="*/ 158841 h 258721"/>
              <a:gd name="connsiteX6" fmla="*/ 169 w 139871"/>
              <a:gd name="connsiteY6" fmla="*/ 31841 h 258721"/>
              <a:gd name="connsiteX7" fmla="*/ 35094 w 139871"/>
              <a:gd name="connsiteY7" fmla="*/ 114391 h 258721"/>
              <a:gd name="connsiteX8" fmla="*/ 50969 w 139871"/>
              <a:gd name="connsiteY8" fmla="*/ 69941 h 258721"/>
              <a:gd name="connsiteX9" fmla="*/ 139869 w 139871"/>
              <a:gd name="connsiteY9" fmla="*/ 91 h 25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871" h="258721">
                <a:moveTo>
                  <a:pt x="139869" y="91"/>
                </a:moveTo>
                <a:cubicBezTo>
                  <a:pt x="139340" y="2737"/>
                  <a:pt x="62611" y="68883"/>
                  <a:pt x="47794" y="85816"/>
                </a:cubicBezTo>
                <a:cubicBezTo>
                  <a:pt x="32977" y="102749"/>
                  <a:pt x="48323" y="102220"/>
                  <a:pt x="50969" y="101691"/>
                </a:cubicBezTo>
                <a:cubicBezTo>
                  <a:pt x="53615" y="101162"/>
                  <a:pt x="63669" y="56712"/>
                  <a:pt x="63669" y="82641"/>
                </a:cubicBezTo>
                <a:cubicBezTo>
                  <a:pt x="63669" y="108570"/>
                  <a:pt x="53086" y="244566"/>
                  <a:pt x="50969" y="257266"/>
                </a:cubicBezTo>
                <a:cubicBezTo>
                  <a:pt x="48852" y="269966"/>
                  <a:pt x="59436" y="196412"/>
                  <a:pt x="50969" y="158841"/>
                </a:cubicBezTo>
                <a:cubicBezTo>
                  <a:pt x="42502" y="121270"/>
                  <a:pt x="2815" y="39249"/>
                  <a:pt x="169" y="31841"/>
                </a:cubicBezTo>
                <a:cubicBezTo>
                  <a:pt x="-2477" y="24433"/>
                  <a:pt x="26627" y="108041"/>
                  <a:pt x="35094" y="114391"/>
                </a:cubicBezTo>
                <a:cubicBezTo>
                  <a:pt x="43561" y="120741"/>
                  <a:pt x="36682" y="86874"/>
                  <a:pt x="50969" y="69941"/>
                </a:cubicBezTo>
                <a:cubicBezTo>
                  <a:pt x="65256" y="53008"/>
                  <a:pt x="140398" y="-2555"/>
                  <a:pt x="139869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611201E6-FFB7-1E57-CE50-723CE5655543}"/>
              </a:ext>
            </a:extLst>
          </p:cNvPr>
          <p:cNvSpPr/>
          <p:nvPr/>
        </p:nvSpPr>
        <p:spPr>
          <a:xfrm>
            <a:off x="6006869" y="5622412"/>
            <a:ext cx="212977" cy="238639"/>
          </a:xfrm>
          <a:custGeom>
            <a:avLst/>
            <a:gdLst>
              <a:gd name="connsiteX0" fmla="*/ 231 w 212977"/>
              <a:gd name="connsiteY0" fmla="*/ 513 h 238639"/>
              <a:gd name="connsiteX1" fmla="*/ 47856 w 212977"/>
              <a:gd name="connsiteY1" fmla="*/ 67188 h 238639"/>
              <a:gd name="connsiteX2" fmla="*/ 57381 w 212977"/>
              <a:gd name="connsiteY2" fmla="*/ 165613 h 238639"/>
              <a:gd name="connsiteX3" fmla="*/ 95481 w 212977"/>
              <a:gd name="connsiteY3" fmla="*/ 92588 h 238639"/>
              <a:gd name="connsiteX4" fmla="*/ 31981 w 212977"/>
              <a:gd name="connsiteY4" fmla="*/ 238638 h 238639"/>
              <a:gd name="connsiteX5" fmla="*/ 98656 w 212977"/>
              <a:gd name="connsiteY5" fmla="*/ 89413 h 238639"/>
              <a:gd name="connsiteX6" fmla="*/ 212956 w 212977"/>
              <a:gd name="connsiteY6" fmla="*/ 60838 h 238639"/>
              <a:gd name="connsiteX7" fmla="*/ 89131 w 212977"/>
              <a:gd name="connsiteY7" fmla="*/ 83063 h 238639"/>
              <a:gd name="connsiteX8" fmla="*/ 66906 w 212977"/>
              <a:gd name="connsiteY8" fmla="*/ 10038 h 238639"/>
              <a:gd name="connsiteX9" fmla="*/ 70081 w 212977"/>
              <a:gd name="connsiteY9" fmla="*/ 102113 h 238639"/>
              <a:gd name="connsiteX10" fmla="*/ 231 w 212977"/>
              <a:gd name="connsiteY10" fmla="*/ 513 h 23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2977" h="238639">
                <a:moveTo>
                  <a:pt x="231" y="513"/>
                </a:moveTo>
                <a:cubicBezTo>
                  <a:pt x="-3473" y="-5308"/>
                  <a:pt x="38331" y="39671"/>
                  <a:pt x="47856" y="67188"/>
                </a:cubicBezTo>
                <a:cubicBezTo>
                  <a:pt x="57381" y="94705"/>
                  <a:pt x="49444" y="161380"/>
                  <a:pt x="57381" y="165613"/>
                </a:cubicBezTo>
                <a:cubicBezTo>
                  <a:pt x="65318" y="169846"/>
                  <a:pt x="99714" y="80417"/>
                  <a:pt x="95481" y="92588"/>
                </a:cubicBezTo>
                <a:cubicBezTo>
                  <a:pt x="91248" y="104759"/>
                  <a:pt x="31452" y="239167"/>
                  <a:pt x="31981" y="238638"/>
                </a:cubicBezTo>
                <a:cubicBezTo>
                  <a:pt x="32510" y="238109"/>
                  <a:pt x="68494" y="119046"/>
                  <a:pt x="98656" y="89413"/>
                </a:cubicBezTo>
                <a:cubicBezTo>
                  <a:pt x="128819" y="59780"/>
                  <a:pt x="214544" y="61896"/>
                  <a:pt x="212956" y="60838"/>
                </a:cubicBezTo>
                <a:cubicBezTo>
                  <a:pt x="211368" y="59780"/>
                  <a:pt x="113473" y="91530"/>
                  <a:pt x="89131" y="83063"/>
                </a:cubicBezTo>
                <a:cubicBezTo>
                  <a:pt x="64789" y="74596"/>
                  <a:pt x="70081" y="6863"/>
                  <a:pt x="66906" y="10038"/>
                </a:cubicBezTo>
                <a:cubicBezTo>
                  <a:pt x="63731" y="13213"/>
                  <a:pt x="80135" y="102113"/>
                  <a:pt x="70081" y="102113"/>
                </a:cubicBezTo>
                <a:cubicBezTo>
                  <a:pt x="60027" y="102113"/>
                  <a:pt x="3935" y="6334"/>
                  <a:pt x="231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1CAD1307-11B1-7541-6485-6789A78C69F5}"/>
              </a:ext>
            </a:extLst>
          </p:cNvPr>
          <p:cNvSpPr/>
          <p:nvPr/>
        </p:nvSpPr>
        <p:spPr>
          <a:xfrm>
            <a:off x="6130788" y="5707847"/>
            <a:ext cx="200363" cy="67513"/>
          </a:xfrm>
          <a:custGeom>
            <a:avLst/>
            <a:gdLst>
              <a:gd name="connsiteX0" fmla="*/ 137 w 200363"/>
              <a:gd name="connsiteY0" fmla="*/ 29378 h 67513"/>
              <a:gd name="connsiteX1" fmla="*/ 101737 w 200363"/>
              <a:gd name="connsiteY1" fmla="*/ 10328 h 67513"/>
              <a:gd name="connsiteX2" fmla="*/ 200162 w 200363"/>
              <a:gd name="connsiteY2" fmla="*/ 67478 h 67513"/>
              <a:gd name="connsiteX3" fmla="*/ 123962 w 200363"/>
              <a:gd name="connsiteY3" fmla="*/ 803 h 67513"/>
              <a:gd name="connsiteX4" fmla="*/ 137 w 200363"/>
              <a:gd name="connsiteY4" fmla="*/ 29378 h 6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363" h="67513">
                <a:moveTo>
                  <a:pt x="137" y="29378"/>
                </a:moveTo>
                <a:cubicBezTo>
                  <a:pt x="-3567" y="30965"/>
                  <a:pt x="68400" y="3978"/>
                  <a:pt x="101737" y="10328"/>
                </a:cubicBezTo>
                <a:cubicBezTo>
                  <a:pt x="135075" y="16678"/>
                  <a:pt x="196458" y="69065"/>
                  <a:pt x="200162" y="67478"/>
                </a:cubicBezTo>
                <a:cubicBezTo>
                  <a:pt x="203866" y="65891"/>
                  <a:pt x="155712" y="7153"/>
                  <a:pt x="123962" y="803"/>
                </a:cubicBezTo>
                <a:cubicBezTo>
                  <a:pt x="92212" y="-5547"/>
                  <a:pt x="3841" y="27791"/>
                  <a:pt x="137" y="29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976BABC9-7527-2EE1-B7B0-73B145EED3EC}"/>
              </a:ext>
            </a:extLst>
          </p:cNvPr>
          <p:cNvSpPr/>
          <p:nvPr/>
        </p:nvSpPr>
        <p:spPr>
          <a:xfrm>
            <a:off x="6088459" y="5702264"/>
            <a:ext cx="141135" cy="122528"/>
          </a:xfrm>
          <a:custGeom>
            <a:avLst/>
            <a:gdLst>
              <a:gd name="connsiteX0" fmla="*/ 102791 w 141135"/>
              <a:gd name="connsiteY0" fmla="*/ 36 h 122528"/>
              <a:gd name="connsiteX1" fmla="*/ 4366 w 141135"/>
              <a:gd name="connsiteY1" fmla="*/ 117511 h 122528"/>
              <a:gd name="connsiteX2" fmla="*/ 29766 w 141135"/>
              <a:gd name="connsiteY2" fmla="*/ 101636 h 122528"/>
              <a:gd name="connsiteX3" fmla="*/ 140891 w 141135"/>
              <a:gd name="connsiteY3" fmla="*/ 107986 h 122528"/>
              <a:gd name="connsiteX4" fmla="*/ 58341 w 141135"/>
              <a:gd name="connsiteY4" fmla="*/ 111161 h 122528"/>
              <a:gd name="connsiteX5" fmla="*/ 13891 w 141135"/>
              <a:gd name="connsiteY5" fmla="*/ 104811 h 122528"/>
              <a:gd name="connsiteX6" fmla="*/ 102791 w 141135"/>
              <a:gd name="connsiteY6" fmla="*/ 36 h 1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135" h="122528">
                <a:moveTo>
                  <a:pt x="102791" y="36"/>
                </a:moveTo>
                <a:cubicBezTo>
                  <a:pt x="101203" y="2153"/>
                  <a:pt x="4366" y="117511"/>
                  <a:pt x="4366" y="117511"/>
                </a:cubicBezTo>
                <a:cubicBezTo>
                  <a:pt x="-7805" y="134444"/>
                  <a:pt x="7012" y="103223"/>
                  <a:pt x="29766" y="101636"/>
                </a:cubicBezTo>
                <a:cubicBezTo>
                  <a:pt x="52520" y="100049"/>
                  <a:pt x="136129" y="106399"/>
                  <a:pt x="140891" y="107986"/>
                </a:cubicBezTo>
                <a:cubicBezTo>
                  <a:pt x="145653" y="109573"/>
                  <a:pt x="79508" y="111690"/>
                  <a:pt x="58341" y="111161"/>
                </a:cubicBezTo>
                <a:cubicBezTo>
                  <a:pt x="37174" y="110632"/>
                  <a:pt x="11774" y="120157"/>
                  <a:pt x="13891" y="104811"/>
                </a:cubicBezTo>
                <a:cubicBezTo>
                  <a:pt x="16008" y="89465"/>
                  <a:pt x="104379" y="-2081"/>
                  <a:pt x="10279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117F77FA-BADE-114B-9677-70374329F709}"/>
              </a:ext>
            </a:extLst>
          </p:cNvPr>
          <p:cNvSpPr/>
          <p:nvPr/>
        </p:nvSpPr>
        <p:spPr>
          <a:xfrm>
            <a:off x="6178914" y="5697119"/>
            <a:ext cx="273060" cy="202034"/>
          </a:xfrm>
          <a:custGeom>
            <a:avLst/>
            <a:gdLst>
              <a:gd name="connsiteX0" fmla="*/ 2811 w 273060"/>
              <a:gd name="connsiteY0" fmla="*/ 2006 h 202034"/>
              <a:gd name="connsiteX1" fmla="*/ 193311 w 273060"/>
              <a:gd name="connsiteY1" fmla="*/ 135356 h 202034"/>
              <a:gd name="connsiteX2" fmla="*/ 212361 w 273060"/>
              <a:gd name="connsiteY2" fmla="*/ 109956 h 202034"/>
              <a:gd name="connsiteX3" fmla="*/ 272686 w 273060"/>
              <a:gd name="connsiteY3" fmla="*/ 202031 h 202034"/>
              <a:gd name="connsiteX4" fmla="*/ 180611 w 273060"/>
              <a:gd name="connsiteY4" fmla="*/ 113131 h 202034"/>
              <a:gd name="connsiteX5" fmla="*/ 117111 w 273060"/>
              <a:gd name="connsiteY5" fmla="*/ 24231 h 202034"/>
              <a:gd name="connsiteX6" fmla="*/ 152036 w 273060"/>
              <a:gd name="connsiteY6" fmla="*/ 81381 h 202034"/>
              <a:gd name="connsiteX7" fmla="*/ 82186 w 273060"/>
              <a:gd name="connsiteY7" fmla="*/ 55981 h 202034"/>
              <a:gd name="connsiteX8" fmla="*/ 2811 w 273060"/>
              <a:gd name="connsiteY8" fmla="*/ 2006 h 20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060" h="202034">
                <a:moveTo>
                  <a:pt x="2811" y="2006"/>
                </a:moveTo>
                <a:cubicBezTo>
                  <a:pt x="21332" y="15235"/>
                  <a:pt x="158386" y="117364"/>
                  <a:pt x="193311" y="135356"/>
                </a:cubicBezTo>
                <a:cubicBezTo>
                  <a:pt x="228236" y="153348"/>
                  <a:pt x="199132" y="98844"/>
                  <a:pt x="212361" y="109956"/>
                </a:cubicBezTo>
                <a:cubicBezTo>
                  <a:pt x="225590" y="121068"/>
                  <a:pt x="277978" y="201502"/>
                  <a:pt x="272686" y="202031"/>
                </a:cubicBezTo>
                <a:cubicBezTo>
                  <a:pt x="267394" y="202560"/>
                  <a:pt x="206540" y="142764"/>
                  <a:pt x="180611" y="113131"/>
                </a:cubicBezTo>
                <a:cubicBezTo>
                  <a:pt x="154682" y="83498"/>
                  <a:pt x="121874" y="29523"/>
                  <a:pt x="117111" y="24231"/>
                </a:cubicBezTo>
                <a:cubicBezTo>
                  <a:pt x="112349" y="18939"/>
                  <a:pt x="157857" y="76089"/>
                  <a:pt x="152036" y="81381"/>
                </a:cubicBezTo>
                <a:cubicBezTo>
                  <a:pt x="146215" y="86673"/>
                  <a:pt x="101765" y="67093"/>
                  <a:pt x="82186" y="55981"/>
                </a:cubicBezTo>
                <a:cubicBezTo>
                  <a:pt x="62607" y="44869"/>
                  <a:pt x="-15710" y="-11223"/>
                  <a:pt x="2811" y="2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07B1EA2B-EC47-F0C5-D51E-2741F7030C1E}"/>
              </a:ext>
            </a:extLst>
          </p:cNvPr>
          <p:cNvSpPr/>
          <p:nvPr/>
        </p:nvSpPr>
        <p:spPr>
          <a:xfrm>
            <a:off x="6121255" y="5781323"/>
            <a:ext cx="295503" cy="100914"/>
          </a:xfrm>
          <a:custGeom>
            <a:avLst/>
            <a:gdLst>
              <a:gd name="connsiteX0" fmla="*/ 145 w 295503"/>
              <a:gd name="connsiteY0" fmla="*/ 44802 h 100914"/>
              <a:gd name="connsiteX1" fmla="*/ 196995 w 295503"/>
              <a:gd name="connsiteY1" fmla="*/ 95602 h 100914"/>
              <a:gd name="connsiteX2" fmla="*/ 193820 w 295503"/>
              <a:gd name="connsiteY2" fmla="*/ 70202 h 100914"/>
              <a:gd name="connsiteX3" fmla="*/ 295420 w 295503"/>
              <a:gd name="connsiteY3" fmla="*/ 98777 h 100914"/>
              <a:gd name="connsiteX4" fmla="*/ 174770 w 295503"/>
              <a:gd name="connsiteY4" fmla="*/ 352 h 100914"/>
              <a:gd name="connsiteX5" fmla="*/ 244620 w 295503"/>
              <a:gd name="connsiteY5" fmla="*/ 63852 h 100914"/>
              <a:gd name="connsiteX6" fmla="*/ 136670 w 295503"/>
              <a:gd name="connsiteY6" fmla="*/ 6702 h 100914"/>
              <a:gd name="connsiteX7" fmla="*/ 219220 w 295503"/>
              <a:gd name="connsiteY7" fmla="*/ 79727 h 100914"/>
              <a:gd name="connsiteX8" fmla="*/ 181120 w 295503"/>
              <a:gd name="connsiteY8" fmla="*/ 54327 h 100914"/>
              <a:gd name="connsiteX9" fmla="*/ 98570 w 295503"/>
              <a:gd name="connsiteY9" fmla="*/ 41627 h 100914"/>
              <a:gd name="connsiteX10" fmla="*/ 231920 w 295503"/>
              <a:gd name="connsiteY10" fmla="*/ 67027 h 100914"/>
              <a:gd name="connsiteX11" fmla="*/ 145 w 295503"/>
              <a:gd name="connsiteY11" fmla="*/ 44802 h 10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5503" h="100914">
                <a:moveTo>
                  <a:pt x="145" y="44802"/>
                </a:moveTo>
                <a:cubicBezTo>
                  <a:pt x="-5676" y="49564"/>
                  <a:pt x="164716" y="91369"/>
                  <a:pt x="196995" y="95602"/>
                </a:cubicBezTo>
                <a:cubicBezTo>
                  <a:pt x="229274" y="99835"/>
                  <a:pt x="177416" y="69673"/>
                  <a:pt x="193820" y="70202"/>
                </a:cubicBezTo>
                <a:cubicBezTo>
                  <a:pt x="210224" y="70731"/>
                  <a:pt x="298595" y="110419"/>
                  <a:pt x="295420" y="98777"/>
                </a:cubicBezTo>
                <a:cubicBezTo>
                  <a:pt x="292245" y="87135"/>
                  <a:pt x="183237" y="6173"/>
                  <a:pt x="174770" y="352"/>
                </a:cubicBezTo>
                <a:cubicBezTo>
                  <a:pt x="166303" y="-5469"/>
                  <a:pt x="250970" y="62794"/>
                  <a:pt x="244620" y="63852"/>
                </a:cubicBezTo>
                <a:cubicBezTo>
                  <a:pt x="238270" y="64910"/>
                  <a:pt x="140903" y="4056"/>
                  <a:pt x="136670" y="6702"/>
                </a:cubicBezTo>
                <a:cubicBezTo>
                  <a:pt x="132437" y="9348"/>
                  <a:pt x="211812" y="71790"/>
                  <a:pt x="219220" y="79727"/>
                </a:cubicBezTo>
                <a:cubicBezTo>
                  <a:pt x="226628" y="87665"/>
                  <a:pt x="201228" y="60677"/>
                  <a:pt x="181120" y="54327"/>
                </a:cubicBezTo>
                <a:cubicBezTo>
                  <a:pt x="161012" y="47977"/>
                  <a:pt x="90103" y="39510"/>
                  <a:pt x="98570" y="41627"/>
                </a:cubicBezTo>
                <a:cubicBezTo>
                  <a:pt x="107037" y="43744"/>
                  <a:pt x="244620" y="63323"/>
                  <a:pt x="231920" y="67027"/>
                </a:cubicBezTo>
                <a:cubicBezTo>
                  <a:pt x="219220" y="70731"/>
                  <a:pt x="5966" y="40040"/>
                  <a:pt x="145" y="44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70F725F9-77B6-A9BD-1CA3-55854EC4A537}"/>
              </a:ext>
            </a:extLst>
          </p:cNvPr>
          <p:cNvSpPr/>
          <p:nvPr/>
        </p:nvSpPr>
        <p:spPr>
          <a:xfrm>
            <a:off x="6107589" y="5809766"/>
            <a:ext cx="221038" cy="13201"/>
          </a:xfrm>
          <a:custGeom>
            <a:avLst/>
            <a:gdLst>
              <a:gd name="connsiteX0" fmla="*/ 1111 w 221038"/>
              <a:gd name="connsiteY0" fmla="*/ 484 h 13201"/>
              <a:gd name="connsiteX1" fmla="*/ 217011 w 221038"/>
              <a:gd name="connsiteY1" fmla="*/ 3659 h 13201"/>
              <a:gd name="connsiteX2" fmla="*/ 134461 w 221038"/>
              <a:gd name="connsiteY2" fmla="*/ 13184 h 13201"/>
              <a:gd name="connsiteX3" fmla="*/ 1111 w 221038"/>
              <a:gd name="connsiteY3" fmla="*/ 484 h 1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38" h="13201">
                <a:moveTo>
                  <a:pt x="1111" y="484"/>
                </a:moveTo>
                <a:cubicBezTo>
                  <a:pt x="14869" y="-1103"/>
                  <a:pt x="194786" y="1542"/>
                  <a:pt x="217011" y="3659"/>
                </a:cubicBezTo>
                <a:cubicBezTo>
                  <a:pt x="239236" y="5776"/>
                  <a:pt x="163565" y="12655"/>
                  <a:pt x="134461" y="13184"/>
                </a:cubicBezTo>
                <a:cubicBezTo>
                  <a:pt x="105357" y="13713"/>
                  <a:pt x="-12647" y="2071"/>
                  <a:pt x="1111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56AB9827-62C3-C5DE-FA89-F9B68F6B703D}"/>
              </a:ext>
            </a:extLst>
          </p:cNvPr>
          <p:cNvSpPr/>
          <p:nvPr/>
        </p:nvSpPr>
        <p:spPr>
          <a:xfrm>
            <a:off x="6050321" y="5699961"/>
            <a:ext cx="103706" cy="149298"/>
          </a:xfrm>
          <a:custGeom>
            <a:avLst/>
            <a:gdLst>
              <a:gd name="connsiteX0" fmla="*/ 102829 w 103706"/>
              <a:gd name="connsiteY0" fmla="*/ 2339 h 149298"/>
              <a:gd name="connsiteX1" fmla="*/ 1229 w 103706"/>
              <a:gd name="connsiteY1" fmla="*/ 148389 h 149298"/>
              <a:gd name="connsiteX2" fmla="*/ 48854 w 103706"/>
              <a:gd name="connsiteY2" fmla="*/ 62664 h 149298"/>
              <a:gd name="connsiteX3" fmla="*/ 102829 w 103706"/>
              <a:gd name="connsiteY3" fmla="*/ 2339 h 14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706" h="149298">
                <a:moveTo>
                  <a:pt x="102829" y="2339"/>
                </a:moveTo>
                <a:cubicBezTo>
                  <a:pt x="94892" y="16626"/>
                  <a:pt x="10225" y="138335"/>
                  <a:pt x="1229" y="148389"/>
                </a:cubicBezTo>
                <a:cubicBezTo>
                  <a:pt x="-7767" y="158443"/>
                  <a:pt x="35096" y="82243"/>
                  <a:pt x="48854" y="62664"/>
                </a:cubicBezTo>
                <a:cubicBezTo>
                  <a:pt x="62612" y="43085"/>
                  <a:pt x="110766" y="-11948"/>
                  <a:pt x="102829" y="2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6244B187-DDD4-4E9A-3448-740DAD2A2763}"/>
              </a:ext>
            </a:extLst>
          </p:cNvPr>
          <p:cNvSpPr/>
          <p:nvPr/>
        </p:nvSpPr>
        <p:spPr>
          <a:xfrm>
            <a:off x="6277428" y="5235575"/>
            <a:ext cx="167910" cy="657530"/>
          </a:xfrm>
          <a:custGeom>
            <a:avLst/>
            <a:gdLst>
              <a:gd name="connsiteX0" fmla="*/ 31297 w 167910"/>
              <a:gd name="connsiteY0" fmla="*/ 0 h 657530"/>
              <a:gd name="connsiteX1" fmla="*/ 24947 w 167910"/>
              <a:gd name="connsiteY1" fmla="*/ 234950 h 657530"/>
              <a:gd name="connsiteX2" fmla="*/ 113847 w 167910"/>
              <a:gd name="connsiteY2" fmla="*/ 403225 h 657530"/>
              <a:gd name="connsiteX3" fmla="*/ 110672 w 167910"/>
              <a:gd name="connsiteY3" fmla="*/ 381000 h 657530"/>
              <a:gd name="connsiteX4" fmla="*/ 139247 w 167910"/>
              <a:gd name="connsiteY4" fmla="*/ 482600 h 657530"/>
              <a:gd name="connsiteX5" fmla="*/ 167822 w 167910"/>
              <a:gd name="connsiteY5" fmla="*/ 657225 h 657530"/>
              <a:gd name="connsiteX6" fmla="*/ 145597 w 167910"/>
              <a:gd name="connsiteY6" fmla="*/ 520700 h 657530"/>
              <a:gd name="connsiteX7" fmla="*/ 78922 w 167910"/>
              <a:gd name="connsiteY7" fmla="*/ 365125 h 657530"/>
              <a:gd name="connsiteX8" fmla="*/ 2722 w 167910"/>
              <a:gd name="connsiteY8" fmla="*/ 244475 h 657530"/>
              <a:gd name="connsiteX9" fmla="*/ 18597 w 167910"/>
              <a:gd name="connsiteY9" fmla="*/ 234950 h 657530"/>
              <a:gd name="connsiteX10" fmla="*/ 31297 w 167910"/>
              <a:gd name="connsiteY10" fmla="*/ 0 h 65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910" h="657530">
                <a:moveTo>
                  <a:pt x="31297" y="0"/>
                </a:moveTo>
                <a:cubicBezTo>
                  <a:pt x="32355" y="0"/>
                  <a:pt x="11189" y="167746"/>
                  <a:pt x="24947" y="234950"/>
                </a:cubicBezTo>
                <a:cubicBezTo>
                  <a:pt x="38705" y="302154"/>
                  <a:pt x="99560" y="378883"/>
                  <a:pt x="113847" y="403225"/>
                </a:cubicBezTo>
                <a:cubicBezTo>
                  <a:pt x="128134" y="427567"/>
                  <a:pt x="106439" y="367771"/>
                  <a:pt x="110672" y="381000"/>
                </a:cubicBezTo>
                <a:cubicBezTo>
                  <a:pt x="114905" y="394229"/>
                  <a:pt x="129722" y="436563"/>
                  <a:pt x="139247" y="482600"/>
                </a:cubicBezTo>
                <a:cubicBezTo>
                  <a:pt x="148772" y="528638"/>
                  <a:pt x="166764" y="650875"/>
                  <a:pt x="167822" y="657225"/>
                </a:cubicBezTo>
                <a:cubicBezTo>
                  <a:pt x="168880" y="663575"/>
                  <a:pt x="160414" y="569383"/>
                  <a:pt x="145597" y="520700"/>
                </a:cubicBezTo>
                <a:cubicBezTo>
                  <a:pt x="130780" y="472017"/>
                  <a:pt x="102735" y="411163"/>
                  <a:pt x="78922" y="365125"/>
                </a:cubicBezTo>
                <a:cubicBezTo>
                  <a:pt x="55110" y="319088"/>
                  <a:pt x="12776" y="266171"/>
                  <a:pt x="2722" y="244475"/>
                </a:cubicBezTo>
                <a:cubicBezTo>
                  <a:pt x="-7332" y="222779"/>
                  <a:pt x="13305" y="279929"/>
                  <a:pt x="18597" y="234950"/>
                </a:cubicBezTo>
                <a:cubicBezTo>
                  <a:pt x="23889" y="189971"/>
                  <a:pt x="30239" y="0"/>
                  <a:pt x="312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C41C6FA4-1C89-0124-65B4-047DE424D773}"/>
              </a:ext>
            </a:extLst>
          </p:cNvPr>
          <p:cNvSpPr/>
          <p:nvPr/>
        </p:nvSpPr>
        <p:spPr>
          <a:xfrm>
            <a:off x="6460104" y="5483199"/>
            <a:ext cx="179396" cy="391101"/>
          </a:xfrm>
          <a:custGeom>
            <a:avLst/>
            <a:gdLst>
              <a:gd name="connsiteX0" fmla="*/ 1021 w 179396"/>
              <a:gd name="connsiteY0" fmla="*/ 136551 h 391101"/>
              <a:gd name="connsiteX1" fmla="*/ 102621 w 179396"/>
              <a:gd name="connsiteY1" fmla="*/ 276251 h 391101"/>
              <a:gd name="connsiteX2" fmla="*/ 86746 w 179396"/>
              <a:gd name="connsiteY2" fmla="*/ 250851 h 391101"/>
              <a:gd name="connsiteX3" fmla="*/ 16896 w 179396"/>
              <a:gd name="connsiteY3" fmla="*/ 390551 h 391101"/>
              <a:gd name="connsiteX4" fmla="*/ 124846 w 179396"/>
              <a:gd name="connsiteY4" fmla="*/ 190526 h 391101"/>
              <a:gd name="connsiteX5" fmla="*/ 178821 w 179396"/>
              <a:gd name="connsiteY5" fmla="*/ 101626 h 391101"/>
              <a:gd name="connsiteX6" fmla="*/ 93096 w 179396"/>
              <a:gd name="connsiteY6" fmla="*/ 26 h 391101"/>
              <a:gd name="connsiteX7" fmla="*/ 172471 w 179396"/>
              <a:gd name="connsiteY7" fmla="*/ 111151 h 391101"/>
              <a:gd name="connsiteX8" fmla="*/ 83571 w 179396"/>
              <a:gd name="connsiteY8" fmla="*/ 206401 h 391101"/>
              <a:gd name="connsiteX9" fmla="*/ 51821 w 179396"/>
              <a:gd name="connsiteY9" fmla="*/ 196876 h 391101"/>
              <a:gd name="connsiteX10" fmla="*/ 1021 w 179396"/>
              <a:gd name="connsiteY10" fmla="*/ 136551 h 39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96" h="391101">
                <a:moveTo>
                  <a:pt x="1021" y="136551"/>
                </a:moveTo>
                <a:cubicBezTo>
                  <a:pt x="9488" y="149780"/>
                  <a:pt x="88334" y="257201"/>
                  <a:pt x="102621" y="276251"/>
                </a:cubicBezTo>
                <a:cubicBezTo>
                  <a:pt x="116909" y="295301"/>
                  <a:pt x="101034" y="231801"/>
                  <a:pt x="86746" y="250851"/>
                </a:cubicBezTo>
                <a:cubicBezTo>
                  <a:pt x="72459" y="269901"/>
                  <a:pt x="10546" y="400605"/>
                  <a:pt x="16896" y="390551"/>
                </a:cubicBezTo>
                <a:cubicBezTo>
                  <a:pt x="23246" y="380497"/>
                  <a:pt x="97859" y="238680"/>
                  <a:pt x="124846" y="190526"/>
                </a:cubicBezTo>
                <a:cubicBezTo>
                  <a:pt x="151834" y="142372"/>
                  <a:pt x="184113" y="133376"/>
                  <a:pt x="178821" y="101626"/>
                </a:cubicBezTo>
                <a:cubicBezTo>
                  <a:pt x="173529" y="69876"/>
                  <a:pt x="94154" y="-1562"/>
                  <a:pt x="93096" y="26"/>
                </a:cubicBezTo>
                <a:cubicBezTo>
                  <a:pt x="92038" y="1614"/>
                  <a:pt x="174059" y="76755"/>
                  <a:pt x="172471" y="111151"/>
                </a:cubicBezTo>
                <a:cubicBezTo>
                  <a:pt x="170884" y="145547"/>
                  <a:pt x="103679" y="192114"/>
                  <a:pt x="83571" y="206401"/>
                </a:cubicBezTo>
                <a:cubicBezTo>
                  <a:pt x="63463" y="220688"/>
                  <a:pt x="64521" y="206930"/>
                  <a:pt x="51821" y="196876"/>
                </a:cubicBezTo>
                <a:cubicBezTo>
                  <a:pt x="39121" y="186822"/>
                  <a:pt x="-7446" y="123322"/>
                  <a:pt x="1021" y="136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7ECC5FD-98F3-A56D-C700-1C67B6D42981}"/>
              </a:ext>
            </a:extLst>
          </p:cNvPr>
          <p:cNvSpPr/>
          <p:nvPr/>
        </p:nvSpPr>
        <p:spPr>
          <a:xfrm>
            <a:off x="6305367" y="4673185"/>
            <a:ext cx="222525" cy="970922"/>
          </a:xfrm>
          <a:custGeom>
            <a:avLst/>
            <a:gdLst>
              <a:gd name="connsiteX0" fmla="*/ 183 w 222525"/>
              <a:gd name="connsiteY0" fmla="*/ 415 h 970922"/>
              <a:gd name="connsiteX1" fmla="*/ 73208 w 222525"/>
              <a:gd name="connsiteY1" fmla="*/ 470315 h 970922"/>
              <a:gd name="connsiteX2" fmla="*/ 143058 w 222525"/>
              <a:gd name="connsiteY2" fmla="*/ 784640 h 970922"/>
              <a:gd name="connsiteX3" fmla="*/ 143058 w 222525"/>
              <a:gd name="connsiteY3" fmla="*/ 730665 h 970922"/>
              <a:gd name="connsiteX4" fmla="*/ 222433 w 222525"/>
              <a:gd name="connsiteY4" fmla="*/ 968790 h 970922"/>
              <a:gd name="connsiteX5" fmla="*/ 155758 w 222525"/>
              <a:gd name="connsiteY5" fmla="*/ 813215 h 970922"/>
              <a:gd name="connsiteX6" fmla="*/ 16058 w 222525"/>
              <a:gd name="connsiteY6" fmla="*/ 270290 h 970922"/>
              <a:gd name="connsiteX7" fmla="*/ 50983 w 222525"/>
              <a:gd name="connsiteY7" fmla="*/ 384590 h 970922"/>
              <a:gd name="connsiteX8" fmla="*/ 183 w 222525"/>
              <a:gd name="connsiteY8" fmla="*/ 415 h 97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525" h="970922">
                <a:moveTo>
                  <a:pt x="183" y="415"/>
                </a:moveTo>
                <a:cubicBezTo>
                  <a:pt x="3887" y="14702"/>
                  <a:pt x="49396" y="339611"/>
                  <a:pt x="73208" y="470315"/>
                </a:cubicBezTo>
                <a:cubicBezTo>
                  <a:pt x="97020" y="601019"/>
                  <a:pt x="131416" y="741248"/>
                  <a:pt x="143058" y="784640"/>
                </a:cubicBezTo>
                <a:cubicBezTo>
                  <a:pt x="154700" y="828032"/>
                  <a:pt x="129829" y="699973"/>
                  <a:pt x="143058" y="730665"/>
                </a:cubicBezTo>
                <a:cubicBezTo>
                  <a:pt x="156287" y="761357"/>
                  <a:pt x="220316" y="955032"/>
                  <a:pt x="222433" y="968790"/>
                </a:cubicBezTo>
                <a:cubicBezTo>
                  <a:pt x="224550" y="982548"/>
                  <a:pt x="190154" y="929632"/>
                  <a:pt x="155758" y="813215"/>
                </a:cubicBezTo>
                <a:cubicBezTo>
                  <a:pt x="121362" y="696798"/>
                  <a:pt x="33520" y="341727"/>
                  <a:pt x="16058" y="270290"/>
                </a:cubicBezTo>
                <a:cubicBezTo>
                  <a:pt x="-1404" y="198853"/>
                  <a:pt x="52041" y="424807"/>
                  <a:pt x="50983" y="384590"/>
                </a:cubicBezTo>
                <a:cubicBezTo>
                  <a:pt x="49925" y="344373"/>
                  <a:pt x="-3521" y="-13872"/>
                  <a:pt x="183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5D4F0E0A-C8C9-C948-44A4-B59AF47AAB49}"/>
              </a:ext>
            </a:extLst>
          </p:cNvPr>
          <p:cNvSpPr/>
          <p:nvPr/>
        </p:nvSpPr>
        <p:spPr>
          <a:xfrm>
            <a:off x="6472482" y="5597125"/>
            <a:ext cx="233137" cy="361980"/>
          </a:xfrm>
          <a:custGeom>
            <a:avLst/>
            <a:gdLst>
              <a:gd name="connsiteX0" fmla="*/ 233118 w 233137"/>
              <a:gd name="connsiteY0" fmla="*/ 400 h 361980"/>
              <a:gd name="connsiteX1" fmla="*/ 144218 w 233137"/>
              <a:gd name="connsiteY1" fmla="*/ 121050 h 361980"/>
              <a:gd name="connsiteX2" fmla="*/ 80718 w 233137"/>
              <a:gd name="connsiteY2" fmla="*/ 225825 h 361980"/>
              <a:gd name="connsiteX3" fmla="*/ 1343 w 233137"/>
              <a:gd name="connsiteY3" fmla="*/ 359175 h 361980"/>
              <a:gd name="connsiteX4" fmla="*/ 150568 w 233137"/>
              <a:gd name="connsiteY4" fmla="*/ 92475 h 361980"/>
              <a:gd name="connsiteX5" fmla="*/ 233118 w 233137"/>
              <a:gd name="connsiteY5" fmla="*/ 400 h 36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37" h="361980">
                <a:moveTo>
                  <a:pt x="233118" y="400"/>
                </a:moveTo>
                <a:cubicBezTo>
                  <a:pt x="232060" y="5162"/>
                  <a:pt x="169618" y="83479"/>
                  <a:pt x="144218" y="121050"/>
                </a:cubicBezTo>
                <a:cubicBezTo>
                  <a:pt x="118818" y="158621"/>
                  <a:pt x="104530" y="186138"/>
                  <a:pt x="80718" y="225825"/>
                </a:cubicBezTo>
                <a:cubicBezTo>
                  <a:pt x="56905" y="265513"/>
                  <a:pt x="-10299" y="381400"/>
                  <a:pt x="1343" y="359175"/>
                </a:cubicBezTo>
                <a:cubicBezTo>
                  <a:pt x="12985" y="336950"/>
                  <a:pt x="108764" y="151212"/>
                  <a:pt x="150568" y="92475"/>
                </a:cubicBezTo>
                <a:cubicBezTo>
                  <a:pt x="192372" y="33738"/>
                  <a:pt x="234176" y="-4362"/>
                  <a:pt x="233118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8701EF62-9C7F-18F0-7F2A-7BCADF166A95}"/>
              </a:ext>
            </a:extLst>
          </p:cNvPr>
          <p:cNvSpPr/>
          <p:nvPr/>
        </p:nvSpPr>
        <p:spPr>
          <a:xfrm>
            <a:off x="6651621" y="5569390"/>
            <a:ext cx="184452" cy="63064"/>
          </a:xfrm>
          <a:custGeom>
            <a:avLst/>
            <a:gdLst>
              <a:gd name="connsiteX0" fmla="*/ 4 w 184452"/>
              <a:gd name="connsiteY0" fmla="*/ 31310 h 63064"/>
              <a:gd name="connsiteX1" fmla="*/ 73029 w 184452"/>
              <a:gd name="connsiteY1" fmla="*/ 12260 h 63064"/>
              <a:gd name="connsiteX2" fmla="*/ 184154 w 184452"/>
              <a:gd name="connsiteY2" fmla="*/ 63060 h 63064"/>
              <a:gd name="connsiteX3" fmla="*/ 104779 w 184452"/>
              <a:gd name="connsiteY3" fmla="*/ 9085 h 63064"/>
              <a:gd name="connsiteX4" fmla="*/ 76204 w 184452"/>
              <a:gd name="connsiteY4" fmla="*/ 2735 h 63064"/>
              <a:gd name="connsiteX5" fmla="*/ 4 w 184452"/>
              <a:gd name="connsiteY5" fmla="*/ 31310 h 6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452" h="63064">
                <a:moveTo>
                  <a:pt x="4" y="31310"/>
                </a:moveTo>
                <a:cubicBezTo>
                  <a:pt x="-525" y="32897"/>
                  <a:pt x="42337" y="6968"/>
                  <a:pt x="73029" y="12260"/>
                </a:cubicBezTo>
                <a:cubicBezTo>
                  <a:pt x="103721" y="17552"/>
                  <a:pt x="178862" y="63589"/>
                  <a:pt x="184154" y="63060"/>
                </a:cubicBezTo>
                <a:cubicBezTo>
                  <a:pt x="189446" y="62531"/>
                  <a:pt x="122771" y="19139"/>
                  <a:pt x="104779" y="9085"/>
                </a:cubicBezTo>
                <a:cubicBezTo>
                  <a:pt x="86787" y="-969"/>
                  <a:pt x="98429" y="-2028"/>
                  <a:pt x="76204" y="2735"/>
                </a:cubicBezTo>
                <a:cubicBezTo>
                  <a:pt x="53979" y="7497"/>
                  <a:pt x="533" y="29723"/>
                  <a:pt x="4" y="31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AECE35F0-734B-E4E2-679A-36773BA7F425}"/>
              </a:ext>
            </a:extLst>
          </p:cNvPr>
          <p:cNvSpPr/>
          <p:nvPr/>
        </p:nvSpPr>
        <p:spPr>
          <a:xfrm>
            <a:off x="6784934" y="5635621"/>
            <a:ext cx="58802" cy="130184"/>
          </a:xfrm>
          <a:custGeom>
            <a:avLst/>
            <a:gdLst>
              <a:gd name="connsiteX0" fmla="*/ 25441 w 58802"/>
              <a:gd name="connsiteY0" fmla="*/ 4 h 130184"/>
              <a:gd name="connsiteX1" fmla="*/ 47666 w 58802"/>
              <a:gd name="connsiteY1" fmla="*/ 73029 h 130184"/>
              <a:gd name="connsiteX2" fmla="*/ 41 w 58802"/>
              <a:gd name="connsiteY2" fmla="*/ 130179 h 130184"/>
              <a:gd name="connsiteX3" fmla="*/ 57191 w 58802"/>
              <a:gd name="connsiteY3" fmla="*/ 76204 h 130184"/>
              <a:gd name="connsiteX4" fmla="*/ 25441 w 58802"/>
              <a:gd name="connsiteY4" fmla="*/ 4 h 13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2" h="130184">
                <a:moveTo>
                  <a:pt x="25441" y="4"/>
                </a:moveTo>
                <a:cubicBezTo>
                  <a:pt x="23854" y="-525"/>
                  <a:pt x="51899" y="51333"/>
                  <a:pt x="47666" y="73029"/>
                </a:cubicBezTo>
                <a:cubicBezTo>
                  <a:pt x="43433" y="94725"/>
                  <a:pt x="-1546" y="129650"/>
                  <a:pt x="41" y="130179"/>
                </a:cubicBezTo>
                <a:cubicBezTo>
                  <a:pt x="1628" y="130708"/>
                  <a:pt x="47137" y="92079"/>
                  <a:pt x="57191" y="76204"/>
                </a:cubicBezTo>
                <a:cubicBezTo>
                  <a:pt x="67245" y="60329"/>
                  <a:pt x="27028" y="533"/>
                  <a:pt x="2544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08EABBC6-EA9D-6142-06F3-04BBF7525B6F}"/>
              </a:ext>
            </a:extLst>
          </p:cNvPr>
          <p:cNvSpPr/>
          <p:nvPr/>
        </p:nvSpPr>
        <p:spPr>
          <a:xfrm>
            <a:off x="6460558" y="5600282"/>
            <a:ext cx="264098" cy="383189"/>
          </a:xfrm>
          <a:custGeom>
            <a:avLst/>
            <a:gdLst>
              <a:gd name="connsiteX0" fmla="*/ 264092 w 264098"/>
              <a:gd name="connsiteY0" fmla="*/ 418 h 383189"/>
              <a:gd name="connsiteX1" fmla="*/ 124392 w 264098"/>
              <a:gd name="connsiteY1" fmla="*/ 219493 h 383189"/>
              <a:gd name="connsiteX2" fmla="*/ 567 w 264098"/>
              <a:gd name="connsiteY2" fmla="*/ 381418 h 383189"/>
              <a:gd name="connsiteX3" fmla="*/ 175192 w 264098"/>
              <a:gd name="connsiteY3" fmla="*/ 114718 h 383189"/>
              <a:gd name="connsiteX4" fmla="*/ 130742 w 264098"/>
              <a:gd name="connsiteY4" fmla="*/ 162343 h 383189"/>
              <a:gd name="connsiteX5" fmla="*/ 264092 w 264098"/>
              <a:gd name="connsiteY5" fmla="*/ 418 h 38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098" h="383189">
                <a:moveTo>
                  <a:pt x="264092" y="418"/>
                </a:moveTo>
                <a:cubicBezTo>
                  <a:pt x="263034" y="9943"/>
                  <a:pt x="168313" y="155993"/>
                  <a:pt x="124392" y="219493"/>
                </a:cubicBezTo>
                <a:cubicBezTo>
                  <a:pt x="80471" y="282993"/>
                  <a:pt x="-7900" y="398880"/>
                  <a:pt x="567" y="381418"/>
                </a:cubicBezTo>
                <a:cubicBezTo>
                  <a:pt x="9034" y="363956"/>
                  <a:pt x="153496" y="151230"/>
                  <a:pt x="175192" y="114718"/>
                </a:cubicBezTo>
                <a:cubicBezTo>
                  <a:pt x="196888" y="78206"/>
                  <a:pt x="120159" y="177689"/>
                  <a:pt x="130742" y="162343"/>
                </a:cubicBezTo>
                <a:cubicBezTo>
                  <a:pt x="141325" y="146997"/>
                  <a:pt x="265150" y="-9107"/>
                  <a:pt x="264092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1CE3770-672C-FE53-8E12-917D581943C9}"/>
              </a:ext>
            </a:extLst>
          </p:cNvPr>
          <p:cNvSpPr/>
          <p:nvPr/>
        </p:nvSpPr>
        <p:spPr>
          <a:xfrm>
            <a:off x="6670546" y="5559413"/>
            <a:ext cx="139838" cy="193687"/>
          </a:xfrm>
          <a:custGeom>
            <a:avLst/>
            <a:gdLst>
              <a:gd name="connsiteX0" fmla="*/ 129 w 139838"/>
              <a:gd name="connsiteY0" fmla="*/ 12 h 193687"/>
              <a:gd name="connsiteX1" fmla="*/ 92204 w 139838"/>
              <a:gd name="connsiteY1" fmla="*/ 79387 h 193687"/>
              <a:gd name="connsiteX2" fmla="*/ 114429 w 139838"/>
              <a:gd name="connsiteY2" fmla="*/ 136537 h 193687"/>
              <a:gd name="connsiteX3" fmla="*/ 114429 w 139838"/>
              <a:gd name="connsiteY3" fmla="*/ 79387 h 193687"/>
              <a:gd name="connsiteX4" fmla="*/ 139829 w 139838"/>
              <a:gd name="connsiteY4" fmla="*/ 193687 h 193687"/>
              <a:gd name="connsiteX5" fmla="*/ 117604 w 139838"/>
              <a:gd name="connsiteY5" fmla="*/ 79387 h 193687"/>
              <a:gd name="connsiteX6" fmla="*/ 139829 w 139838"/>
              <a:gd name="connsiteY6" fmla="*/ 66687 h 193687"/>
              <a:gd name="connsiteX7" fmla="*/ 114429 w 139838"/>
              <a:gd name="connsiteY7" fmla="*/ 73037 h 193687"/>
              <a:gd name="connsiteX8" fmla="*/ 129 w 139838"/>
              <a:gd name="connsiteY8" fmla="*/ 12 h 19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838" h="193687">
                <a:moveTo>
                  <a:pt x="129" y="12"/>
                </a:moveTo>
                <a:cubicBezTo>
                  <a:pt x="-3575" y="1070"/>
                  <a:pt x="73154" y="56633"/>
                  <a:pt x="92204" y="79387"/>
                </a:cubicBezTo>
                <a:cubicBezTo>
                  <a:pt x="111254" y="102141"/>
                  <a:pt x="110725" y="136537"/>
                  <a:pt x="114429" y="136537"/>
                </a:cubicBezTo>
                <a:cubicBezTo>
                  <a:pt x="118133" y="136537"/>
                  <a:pt x="110196" y="69862"/>
                  <a:pt x="114429" y="79387"/>
                </a:cubicBezTo>
                <a:cubicBezTo>
                  <a:pt x="118662" y="88912"/>
                  <a:pt x="139300" y="193687"/>
                  <a:pt x="139829" y="193687"/>
                </a:cubicBezTo>
                <a:cubicBezTo>
                  <a:pt x="140358" y="193687"/>
                  <a:pt x="117604" y="100554"/>
                  <a:pt x="117604" y="79387"/>
                </a:cubicBezTo>
                <a:cubicBezTo>
                  <a:pt x="117604" y="58220"/>
                  <a:pt x="140358" y="67745"/>
                  <a:pt x="139829" y="66687"/>
                </a:cubicBezTo>
                <a:cubicBezTo>
                  <a:pt x="139300" y="65629"/>
                  <a:pt x="131362" y="79387"/>
                  <a:pt x="114429" y="73037"/>
                </a:cubicBezTo>
                <a:cubicBezTo>
                  <a:pt x="97496" y="66687"/>
                  <a:pt x="3833" y="-1046"/>
                  <a:pt x="12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BB24974D-489B-EBD2-DF70-0B36F081B341}"/>
              </a:ext>
            </a:extLst>
          </p:cNvPr>
          <p:cNvSpPr/>
          <p:nvPr/>
        </p:nvSpPr>
        <p:spPr>
          <a:xfrm>
            <a:off x="6616479" y="5632435"/>
            <a:ext cx="156048" cy="111969"/>
          </a:xfrm>
          <a:custGeom>
            <a:avLst/>
            <a:gdLst>
              <a:gd name="connsiteX0" fmla="*/ 221 w 156048"/>
              <a:gd name="connsiteY0" fmla="*/ 111140 h 111969"/>
              <a:gd name="connsiteX1" fmla="*/ 98646 w 156048"/>
              <a:gd name="connsiteY1" fmla="*/ 19065 h 111969"/>
              <a:gd name="connsiteX2" fmla="*/ 155796 w 156048"/>
              <a:gd name="connsiteY2" fmla="*/ 53990 h 111969"/>
              <a:gd name="connsiteX3" fmla="*/ 117696 w 156048"/>
              <a:gd name="connsiteY3" fmla="*/ 15 h 111969"/>
              <a:gd name="connsiteX4" fmla="*/ 73246 w 156048"/>
              <a:gd name="connsiteY4" fmla="*/ 60340 h 111969"/>
              <a:gd name="connsiteX5" fmla="*/ 221 w 156048"/>
              <a:gd name="connsiteY5" fmla="*/ 111140 h 1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048" h="111969">
                <a:moveTo>
                  <a:pt x="221" y="111140"/>
                </a:moveTo>
                <a:cubicBezTo>
                  <a:pt x="4454" y="104261"/>
                  <a:pt x="72717" y="28590"/>
                  <a:pt x="98646" y="19065"/>
                </a:cubicBezTo>
                <a:cubicBezTo>
                  <a:pt x="124575" y="9540"/>
                  <a:pt x="152621" y="57165"/>
                  <a:pt x="155796" y="53990"/>
                </a:cubicBezTo>
                <a:cubicBezTo>
                  <a:pt x="158971" y="50815"/>
                  <a:pt x="131454" y="-1043"/>
                  <a:pt x="117696" y="15"/>
                </a:cubicBezTo>
                <a:cubicBezTo>
                  <a:pt x="103938" y="1073"/>
                  <a:pt x="92825" y="40232"/>
                  <a:pt x="73246" y="60340"/>
                </a:cubicBezTo>
                <a:cubicBezTo>
                  <a:pt x="53667" y="80448"/>
                  <a:pt x="-4012" y="118019"/>
                  <a:pt x="221" y="111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FF90CED6-37A0-D432-4F6D-FA272BB511D3}"/>
              </a:ext>
            </a:extLst>
          </p:cNvPr>
          <p:cNvSpPr/>
          <p:nvPr/>
        </p:nvSpPr>
        <p:spPr>
          <a:xfrm>
            <a:off x="6083246" y="4095338"/>
            <a:ext cx="61802" cy="570273"/>
          </a:xfrm>
          <a:custGeom>
            <a:avLst/>
            <a:gdLst>
              <a:gd name="connsiteX0" fmla="*/ 34979 w 61802"/>
              <a:gd name="connsiteY0" fmla="*/ 412 h 570273"/>
              <a:gd name="connsiteX1" fmla="*/ 54 w 61802"/>
              <a:gd name="connsiteY1" fmla="*/ 260762 h 570273"/>
              <a:gd name="connsiteX2" fmla="*/ 44504 w 61802"/>
              <a:gd name="connsiteY2" fmla="*/ 171862 h 570273"/>
              <a:gd name="connsiteX3" fmla="*/ 19104 w 61802"/>
              <a:gd name="connsiteY3" fmla="*/ 292512 h 570273"/>
              <a:gd name="connsiteX4" fmla="*/ 60379 w 61802"/>
              <a:gd name="connsiteY4" fmla="*/ 568737 h 570273"/>
              <a:gd name="connsiteX5" fmla="*/ 47679 w 61802"/>
              <a:gd name="connsiteY5" fmla="*/ 403637 h 570273"/>
              <a:gd name="connsiteX6" fmla="*/ 3229 w 61802"/>
              <a:gd name="connsiteY6" fmla="*/ 394112 h 570273"/>
              <a:gd name="connsiteX7" fmla="*/ 31804 w 61802"/>
              <a:gd name="connsiteY7" fmla="*/ 181387 h 570273"/>
              <a:gd name="connsiteX8" fmla="*/ 19104 w 61802"/>
              <a:gd name="connsiteY8" fmla="*/ 200437 h 570273"/>
              <a:gd name="connsiteX9" fmla="*/ 34979 w 61802"/>
              <a:gd name="connsiteY9" fmla="*/ 412 h 57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02" h="570273">
                <a:moveTo>
                  <a:pt x="34979" y="412"/>
                </a:moveTo>
                <a:cubicBezTo>
                  <a:pt x="31804" y="10466"/>
                  <a:pt x="-1534" y="232187"/>
                  <a:pt x="54" y="260762"/>
                </a:cubicBezTo>
                <a:cubicBezTo>
                  <a:pt x="1641" y="289337"/>
                  <a:pt x="41329" y="166570"/>
                  <a:pt x="44504" y="171862"/>
                </a:cubicBezTo>
                <a:cubicBezTo>
                  <a:pt x="47679" y="177154"/>
                  <a:pt x="16458" y="226366"/>
                  <a:pt x="19104" y="292512"/>
                </a:cubicBezTo>
                <a:cubicBezTo>
                  <a:pt x="21750" y="358658"/>
                  <a:pt x="55616" y="550216"/>
                  <a:pt x="60379" y="568737"/>
                </a:cubicBezTo>
                <a:cubicBezTo>
                  <a:pt x="65142" y="587258"/>
                  <a:pt x="57204" y="432741"/>
                  <a:pt x="47679" y="403637"/>
                </a:cubicBezTo>
                <a:cubicBezTo>
                  <a:pt x="38154" y="374533"/>
                  <a:pt x="5875" y="431154"/>
                  <a:pt x="3229" y="394112"/>
                </a:cubicBezTo>
                <a:cubicBezTo>
                  <a:pt x="583" y="357070"/>
                  <a:pt x="29158" y="213666"/>
                  <a:pt x="31804" y="181387"/>
                </a:cubicBezTo>
                <a:cubicBezTo>
                  <a:pt x="34450" y="149108"/>
                  <a:pt x="20691" y="233774"/>
                  <a:pt x="19104" y="200437"/>
                </a:cubicBezTo>
                <a:cubicBezTo>
                  <a:pt x="17517" y="167100"/>
                  <a:pt x="38154" y="-9642"/>
                  <a:pt x="34979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146A902E-1CD0-8321-9081-C5B32732BE3A}"/>
              </a:ext>
            </a:extLst>
          </p:cNvPr>
          <p:cNvSpPr/>
          <p:nvPr/>
        </p:nvSpPr>
        <p:spPr>
          <a:xfrm>
            <a:off x="6133962" y="4653651"/>
            <a:ext cx="35463" cy="637288"/>
          </a:xfrm>
          <a:custGeom>
            <a:avLst/>
            <a:gdLst>
              <a:gd name="connsiteX0" fmla="*/ 16013 w 35463"/>
              <a:gd name="connsiteY0" fmla="*/ 4074 h 637288"/>
              <a:gd name="connsiteX1" fmla="*/ 35063 w 35463"/>
              <a:gd name="connsiteY1" fmla="*/ 613674 h 637288"/>
              <a:gd name="connsiteX2" fmla="*/ 28713 w 35463"/>
              <a:gd name="connsiteY2" fmla="*/ 489849 h 637288"/>
              <a:gd name="connsiteX3" fmla="*/ 25538 w 35463"/>
              <a:gd name="connsiteY3" fmla="*/ 277124 h 637288"/>
              <a:gd name="connsiteX4" fmla="*/ 138 w 35463"/>
              <a:gd name="connsiteY4" fmla="*/ 343799 h 637288"/>
              <a:gd name="connsiteX5" fmla="*/ 16013 w 35463"/>
              <a:gd name="connsiteY5" fmla="*/ 4074 h 63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63" h="637288">
                <a:moveTo>
                  <a:pt x="16013" y="4074"/>
                </a:moveTo>
                <a:cubicBezTo>
                  <a:pt x="21834" y="49053"/>
                  <a:pt x="32946" y="532712"/>
                  <a:pt x="35063" y="613674"/>
                </a:cubicBezTo>
                <a:cubicBezTo>
                  <a:pt x="37180" y="694636"/>
                  <a:pt x="30300" y="545941"/>
                  <a:pt x="28713" y="489849"/>
                </a:cubicBezTo>
                <a:cubicBezTo>
                  <a:pt x="27126" y="433757"/>
                  <a:pt x="30300" y="301466"/>
                  <a:pt x="25538" y="277124"/>
                </a:cubicBezTo>
                <a:cubicBezTo>
                  <a:pt x="20776" y="252782"/>
                  <a:pt x="-1979" y="387191"/>
                  <a:pt x="138" y="343799"/>
                </a:cubicBezTo>
                <a:cubicBezTo>
                  <a:pt x="2255" y="300407"/>
                  <a:pt x="10192" y="-40905"/>
                  <a:pt x="16013" y="4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5F856E1D-A4E3-C15C-1508-DD6AFF35C6A8}"/>
              </a:ext>
            </a:extLst>
          </p:cNvPr>
          <p:cNvSpPr/>
          <p:nvPr/>
        </p:nvSpPr>
        <p:spPr>
          <a:xfrm>
            <a:off x="6120878" y="5237990"/>
            <a:ext cx="70450" cy="248778"/>
          </a:xfrm>
          <a:custGeom>
            <a:avLst/>
            <a:gdLst>
              <a:gd name="connsiteX0" fmla="*/ 70372 w 70450"/>
              <a:gd name="connsiteY0" fmla="*/ 760 h 248778"/>
              <a:gd name="connsiteX1" fmla="*/ 6872 w 70450"/>
              <a:gd name="connsiteY1" fmla="*/ 134110 h 248778"/>
              <a:gd name="connsiteX2" fmla="*/ 22747 w 70450"/>
              <a:gd name="connsiteY2" fmla="*/ 248410 h 248778"/>
              <a:gd name="connsiteX3" fmla="*/ 6872 w 70450"/>
              <a:gd name="connsiteY3" fmla="*/ 165860 h 248778"/>
              <a:gd name="connsiteX4" fmla="*/ 522 w 70450"/>
              <a:gd name="connsiteY4" fmla="*/ 38860 h 248778"/>
              <a:gd name="connsiteX5" fmla="*/ 19572 w 70450"/>
              <a:gd name="connsiteY5" fmla="*/ 76960 h 248778"/>
              <a:gd name="connsiteX6" fmla="*/ 70372 w 70450"/>
              <a:gd name="connsiteY6" fmla="*/ 760 h 24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50" h="248778">
                <a:moveTo>
                  <a:pt x="70372" y="760"/>
                </a:moveTo>
                <a:cubicBezTo>
                  <a:pt x="68255" y="10285"/>
                  <a:pt x="14809" y="92835"/>
                  <a:pt x="6872" y="134110"/>
                </a:cubicBezTo>
                <a:cubicBezTo>
                  <a:pt x="-1065" y="175385"/>
                  <a:pt x="22747" y="243118"/>
                  <a:pt x="22747" y="248410"/>
                </a:cubicBezTo>
                <a:cubicBezTo>
                  <a:pt x="22747" y="253702"/>
                  <a:pt x="10576" y="200785"/>
                  <a:pt x="6872" y="165860"/>
                </a:cubicBezTo>
                <a:cubicBezTo>
                  <a:pt x="3168" y="130935"/>
                  <a:pt x="-1595" y="53677"/>
                  <a:pt x="522" y="38860"/>
                </a:cubicBezTo>
                <a:cubicBezTo>
                  <a:pt x="2639" y="24043"/>
                  <a:pt x="7930" y="79606"/>
                  <a:pt x="19572" y="76960"/>
                </a:cubicBezTo>
                <a:cubicBezTo>
                  <a:pt x="31214" y="74314"/>
                  <a:pt x="72489" y="-8765"/>
                  <a:pt x="70372" y="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390A1469-A1C7-F478-7322-3682E0998C9E}"/>
              </a:ext>
            </a:extLst>
          </p:cNvPr>
          <p:cNvSpPr/>
          <p:nvPr/>
        </p:nvSpPr>
        <p:spPr>
          <a:xfrm>
            <a:off x="5988002" y="5289541"/>
            <a:ext cx="308322" cy="197032"/>
          </a:xfrm>
          <a:custGeom>
            <a:avLst/>
            <a:gdLst>
              <a:gd name="connsiteX0" fmla="*/ 48 w 308322"/>
              <a:gd name="connsiteY0" fmla="*/ 196859 h 197032"/>
              <a:gd name="connsiteX1" fmla="*/ 155623 w 308322"/>
              <a:gd name="connsiteY1" fmla="*/ 133359 h 197032"/>
              <a:gd name="connsiteX2" fmla="*/ 304848 w 308322"/>
              <a:gd name="connsiteY2" fmla="*/ 133359 h 197032"/>
              <a:gd name="connsiteX3" fmla="*/ 244523 w 308322"/>
              <a:gd name="connsiteY3" fmla="*/ 114309 h 197032"/>
              <a:gd name="connsiteX4" fmla="*/ 63548 w 308322"/>
              <a:gd name="connsiteY4" fmla="*/ 9 h 197032"/>
              <a:gd name="connsiteX5" fmla="*/ 241348 w 308322"/>
              <a:gd name="connsiteY5" fmla="*/ 107959 h 197032"/>
              <a:gd name="connsiteX6" fmla="*/ 98473 w 308322"/>
              <a:gd name="connsiteY6" fmla="*/ 114309 h 197032"/>
              <a:gd name="connsiteX7" fmla="*/ 171498 w 308322"/>
              <a:gd name="connsiteY7" fmla="*/ 111134 h 197032"/>
              <a:gd name="connsiteX8" fmla="*/ 48 w 308322"/>
              <a:gd name="connsiteY8" fmla="*/ 196859 h 19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322" h="197032">
                <a:moveTo>
                  <a:pt x="48" y="196859"/>
                </a:moveTo>
                <a:cubicBezTo>
                  <a:pt x="-2598" y="200563"/>
                  <a:pt x="104823" y="143942"/>
                  <a:pt x="155623" y="133359"/>
                </a:cubicBezTo>
                <a:cubicBezTo>
                  <a:pt x="206423" y="122776"/>
                  <a:pt x="290031" y="136534"/>
                  <a:pt x="304848" y="133359"/>
                </a:cubicBezTo>
                <a:cubicBezTo>
                  <a:pt x="319665" y="130184"/>
                  <a:pt x="284740" y="136534"/>
                  <a:pt x="244523" y="114309"/>
                </a:cubicBezTo>
                <a:cubicBezTo>
                  <a:pt x="204306" y="92084"/>
                  <a:pt x="64077" y="1067"/>
                  <a:pt x="63548" y="9"/>
                </a:cubicBezTo>
                <a:cubicBezTo>
                  <a:pt x="63019" y="-1049"/>
                  <a:pt x="235527" y="88909"/>
                  <a:pt x="241348" y="107959"/>
                </a:cubicBezTo>
                <a:cubicBezTo>
                  <a:pt x="247169" y="127009"/>
                  <a:pt x="98473" y="114309"/>
                  <a:pt x="98473" y="114309"/>
                </a:cubicBezTo>
                <a:cubicBezTo>
                  <a:pt x="86831" y="114838"/>
                  <a:pt x="190019" y="103726"/>
                  <a:pt x="171498" y="111134"/>
                </a:cubicBezTo>
                <a:cubicBezTo>
                  <a:pt x="152977" y="118542"/>
                  <a:pt x="2694" y="193155"/>
                  <a:pt x="48" y="196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BCCCC79D-8BFE-CA63-EE83-364C10C82DFD}"/>
              </a:ext>
            </a:extLst>
          </p:cNvPr>
          <p:cNvSpPr/>
          <p:nvPr/>
        </p:nvSpPr>
        <p:spPr>
          <a:xfrm>
            <a:off x="6051170" y="4889235"/>
            <a:ext cx="160184" cy="463930"/>
          </a:xfrm>
          <a:custGeom>
            <a:avLst/>
            <a:gdLst>
              <a:gd name="connsiteX0" fmla="*/ 143255 w 160184"/>
              <a:gd name="connsiteY0" fmla="*/ 265 h 463930"/>
              <a:gd name="connsiteX1" fmla="*/ 159130 w 160184"/>
              <a:gd name="connsiteY1" fmla="*/ 241565 h 463930"/>
              <a:gd name="connsiteX2" fmla="*/ 108330 w 160184"/>
              <a:gd name="connsiteY2" fmla="*/ 317765 h 463930"/>
              <a:gd name="connsiteX3" fmla="*/ 380 w 160184"/>
              <a:gd name="connsiteY3" fmla="*/ 463815 h 463930"/>
              <a:gd name="connsiteX4" fmla="*/ 149605 w 160184"/>
              <a:gd name="connsiteY4" fmla="*/ 292365 h 463930"/>
              <a:gd name="connsiteX5" fmla="*/ 143255 w 160184"/>
              <a:gd name="connsiteY5" fmla="*/ 265 h 46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84" h="463930">
                <a:moveTo>
                  <a:pt x="143255" y="265"/>
                </a:moveTo>
                <a:cubicBezTo>
                  <a:pt x="144842" y="-8202"/>
                  <a:pt x="164951" y="188648"/>
                  <a:pt x="159130" y="241565"/>
                </a:cubicBezTo>
                <a:cubicBezTo>
                  <a:pt x="153309" y="294482"/>
                  <a:pt x="134788" y="280723"/>
                  <a:pt x="108330" y="317765"/>
                </a:cubicBezTo>
                <a:cubicBezTo>
                  <a:pt x="81872" y="354807"/>
                  <a:pt x="-6499" y="468048"/>
                  <a:pt x="380" y="463815"/>
                </a:cubicBezTo>
                <a:cubicBezTo>
                  <a:pt x="7259" y="459582"/>
                  <a:pt x="126322" y="364332"/>
                  <a:pt x="149605" y="292365"/>
                </a:cubicBezTo>
                <a:cubicBezTo>
                  <a:pt x="172888" y="220398"/>
                  <a:pt x="141668" y="8732"/>
                  <a:pt x="143255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E63CAE1A-7A14-0C9B-4ABD-95C277F944AE}"/>
              </a:ext>
            </a:extLst>
          </p:cNvPr>
          <p:cNvSpPr/>
          <p:nvPr/>
        </p:nvSpPr>
        <p:spPr>
          <a:xfrm>
            <a:off x="5872486" y="5536470"/>
            <a:ext cx="93539" cy="328343"/>
          </a:xfrm>
          <a:custGeom>
            <a:avLst/>
            <a:gdLst>
              <a:gd name="connsiteX0" fmla="*/ 52064 w 93539"/>
              <a:gd name="connsiteY0" fmla="*/ 730 h 328343"/>
              <a:gd name="connsiteX1" fmla="*/ 20314 w 93539"/>
              <a:gd name="connsiteY1" fmla="*/ 95980 h 328343"/>
              <a:gd name="connsiteX2" fmla="*/ 39364 w 93539"/>
              <a:gd name="connsiteY2" fmla="*/ 219805 h 328343"/>
              <a:gd name="connsiteX3" fmla="*/ 26664 w 93539"/>
              <a:gd name="connsiteY3" fmla="*/ 203930 h 328343"/>
              <a:gd name="connsiteX4" fmla="*/ 93339 w 93539"/>
              <a:gd name="connsiteY4" fmla="*/ 327755 h 328343"/>
              <a:gd name="connsiteX5" fmla="*/ 45714 w 93539"/>
              <a:gd name="connsiteY5" fmla="*/ 245205 h 328343"/>
              <a:gd name="connsiteX6" fmla="*/ 1264 w 93539"/>
              <a:gd name="connsiteY6" fmla="*/ 121380 h 328343"/>
              <a:gd name="connsiteX7" fmla="*/ 13964 w 93539"/>
              <a:gd name="connsiteY7" fmla="*/ 146780 h 328343"/>
              <a:gd name="connsiteX8" fmla="*/ 52064 w 93539"/>
              <a:gd name="connsiteY8" fmla="*/ 730 h 32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39" h="328343">
                <a:moveTo>
                  <a:pt x="52064" y="730"/>
                </a:moveTo>
                <a:cubicBezTo>
                  <a:pt x="53122" y="-7737"/>
                  <a:pt x="22431" y="59468"/>
                  <a:pt x="20314" y="95980"/>
                </a:cubicBezTo>
                <a:cubicBezTo>
                  <a:pt x="18197" y="132492"/>
                  <a:pt x="38306" y="201814"/>
                  <a:pt x="39364" y="219805"/>
                </a:cubicBezTo>
                <a:cubicBezTo>
                  <a:pt x="40422" y="237796"/>
                  <a:pt x="17668" y="185938"/>
                  <a:pt x="26664" y="203930"/>
                </a:cubicBezTo>
                <a:cubicBezTo>
                  <a:pt x="35660" y="221922"/>
                  <a:pt x="90164" y="320876"/>
                  <a:pt x="93339" y="327755"/>
                </a:cubicBezTo>
                <a:cubicBezTo>
                  <a:pt x="96514" y="334634"/>
                  <a:pt x="61060" y="279601"/>
                  <a:pt x="45714" y="245205"/>
                </a:cubicBezTo>
                <a:cubicBezTo>
                  <a:pt x="30368" y="210809"/>
                  <a:pt x="6556" y="137784"/>
                  <a:pt x="1264" y="121380"/>
                </a:cubicBezTo>
                <a:cubicBezTo>
                  <a:pt x="-4028" y="104976"/>
                  <a:pt x="8672" y="163713"/>
                  <a:pt x="13964" y="146780"/>
                </a:cubicBezTo>
                <a:cubicBezTo>
                  <a:pt x="19256" y="129847"/>
                  <a:pt x="51006" y="9197"/>
                  <a:pt x="52064" y="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C75DF12-F9A4-5FF6-76D2-7AFD19F60240}"/>
              </a:ext>
            </a:extLst>
          </p:cNvPr>
          <p:cNvSpPr/>
          <p:nvPr/>
        </p:nvSpPr>
        <p:spPr>
          <a:xfrm>
            <a:off x="6118158" y="4399550"/>
            <a:ext cx="19139" cy="648561"/>
          </a:xfrm>
          <a:custGeom>
            <a:avLst/>
            <a:gdLst>
              <a:gd name="connsiteX0" fmla="*/ 67 w 19139"/>
              <a:gd name="connsiteY0" fmla="*/ 1000 h 648561"/>
              <a:gd name="connsiteX1" fmla="*/ 9592 w 19139"/>
              <a:gd name="connsiteY1" fmla="*/ 455025 h 648561"/>
              <a:gd name="connsiteX2" fmla="*/ 3242 w 19139"/>
              <a:gd name="connsiteY2" fmla="*/ 642350 h 648561"/>
              <a:gd name="connsiteX3" fmla="*/ 19117 w 19139"/>
              <a:gd name="connsiteY3" fmla="*/ 248650 h 648561"/>
              <a:gd name="connsiteX4" fmla="*/ 6417 w 19139"/>
              <a:gd name="connsiteY4" fmla="*/ 331200 h 648561"/>
              <a:gd name="connsiteX5" fmla="*/ 67 w 19139"/>
              <a:gd name="connsiteY5" fmla="*/ 1000 h 64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39" h="648561">
                <a:moveTo>
                  <a:pt x="67" y="1000"/>
                </a:moveTo>
                <a:cubicBezTo>
                  <a:pt x="596" y="21637"/>
                  <a:pt x="9063" y="348133"/>
                  <a:pt x="9592" y="455025"/>
                </a:cubicBezTo>
                <a:cubicBezTo>
                  <a:pt x="10121" y="561917"/>
                  <a:pt x="1655" y="676746"/>
                  <a:pt x="3242" y="642350"/>
                </a:cubicBezTo>
                <a:cubicBezTo>
                  <a:pt x="4830" y="607954"/>
                  <a:pt x="18588" y="300508"/>
                  <a:pt x="19117" y="248650"/>
                </a:cubicBezTo>
                <a:cubicBezTo>
                  <a:pt x="19646" y="196792"/>
                  <a:pt x="10650" y="377238"/>
                  <a:pt x="6417" y="331200"/>
                </a:cubicBezTo>
                <a:cubicBezTo>
                  <a:pt x="2184" y="285163"/>
                  <a:pt x="-462" y="-19637"/>
                  <a:pt x="67" y="1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6E201EFF-F66B-E852-313D-1CB929373DF9}"/>
              </a:ext>
            </a:extLst>
          </p:cNvPr>
          <p:cNvSpPr/>
          <p:nvPr/>
        </p:nvSpPr>
        <p:spPr>
          <a:xfrm>
            <a:off x="6200165" y="4038851"/>
            <a:ext cx="64561" cy="485567"/>
          </a:xfrm>
          <a:custGeom>
            <a:avLst/>
            <a:gdLst>
              <a:gd name="connsiteX0" fmla="*/ 610 w 64561"/>
              <a:gd name="connsiteY0" fmla="*/ 6099 h 485567"/>
              <a:gd name="connsiteX1" fmla="*/ 64110 w 64561"/>
              <a:gd name="connsiteY1" fmla="*/ 475999 h 485567"/>
              <a:gd name="connsiteX2" fmla="*/ 29185 w 64561"/>
              <a:gd name="connsiteY2" fmla="*/ 314074 h 485567"/>
              <a:gd name="connsiteX3" fmla="*/ 32360 w 64561"/>
              <a:gd name="connsiteY3" fmla="*/ 215649 h 485567"/>
              <a:gd name="connsiteX4" fmla="*/ 610 w 64561"/>
              <a:gd name="connsiteY4" fmla="*/ 6099 h 48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61" h="485567">
                <a:moveTo>
                  <a:pt x="610" y="6099"/>
                </a:moveTo>
                <a:cubicBezTo>
                  <a:pt x="5902" y="49491"/>
                  <a:pt x="59348" y="424670"/>
                  <a:pt x="64110" y="475999"/>
                </a:cubicBezTo>
                <a:cubicBezTo>
                  <a:pt x="68872" y="527328"/>
                  <a:pt x="34477" y="357466"/>
                  <a:pt x="29185" y="314074"/>
                </a:cubicBezTo>
                <a:cubicBezTo>
                  <a:pt x="23893" y="270682"/>
                  <a:pt x="38710" y="268036"/>
                  <a:pt x="32360" y="215649"/>
                </a:cubicBezTo>
                <a:cubicBezTo>
                  <a:pt x="26010" y="163262"/>
                  <a:pt x="-4682" y="-37293"/>
                  <a:pt x="610" y="6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D49C63E9-0F2B-D191-28C8-7E46A00D2AAA}"/>
              </a:ext>
            </a:extLst>
          </p:cNvPr>
          <p:cNvSpPr/>
          <p:nvPr/>
        </p:nvSpPr>
        <p:spPr>
          <a:xfrm>
            <a:off x="6140442" y="4047374"/>
            <a:ext cx="41487" cy="394630"/>
          </a:xfrm>
          <a:custGeom>
            <a:avLst/>
            <a:gdLst>
              <a:gd name="connsiteX0" fmla="*/ 41283 w 41487"/>
              <a:gd name="connsiteY0" fmla="*/ 751 h 394630"/>
              <a:gd name="connsiteX1" fmla="*/ 34933 w 41487"/>
              <a:gd name="connsiteY1" fmla="*/ 394451 h 394630"/>
              <a:gd name="connsiteX2" fmla="*/ 8 w 41487"/>
              <a:gd name="connsiteY2" fmla="*/ 54726 h 394630"/>
              <a:gd name="connsiteX3" fmla="*/ 31758 w 41487"/>
              <a:gd name="connsiteY3" fmla="*/ 289676 h 394630"/>
              <a:gd name="connsiteX4" fmla="*/ 41283 w 41487"/>
              <a:gd name="connsiteY4" fmla="*/ 751 h 39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87" h="394630">
                <a:moveTo>
                  <a:pt x="41283" y="751"/>
                </a:moveTo>
                <a:cubicBezTo>
                  <a:pt x="41812" y="18213"/>
                  <a:pt x="41812" y="385455"/>
                  <a:pt x="34933" y="394451"/>
                </a:cubicBezTo>
                <a:cubicBezTo>
                  <a:pt x="28054" y="403447"/>
                  <a:pt x="537" y="72188"/>
                  <a:pt x="8" y="54726"/>
                </a:cubicBezTo>
                <a:cubicBezTo>
                  <a:pt x="-521" y="37264"/>
                  <a:pt x="23291" y="303434"/>
                  <a:pt x="31758" y="289676"/>
                </a:cubicBezTo>
                <a:cubicBezTo>
                  <a:pt x="40225" y="275918"/>
                  <a:pt x="40754" y="-16711"/>
                  <a:pt x="41283" y="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00DE28DE-1665-E86D-094B-545FE3D6DE9F}"/>
              </a:ext>
            </a:extLst>
          </p:cNvPr>
          <p:cNvSpPr/>
          <p:nvPr/>
        </p:nvSpPr>
        <p:spPr>
          <a:xfrm>
            <a:off x="6657975" y="5681746"/>
            <a:ext cx="113481" cy="61996"/>
          </a:xfrm>
          <a:custGeom>
            <a:avLst/>
            <a:gdLst>
              <a:gd name="connsiteX0" fmla="*/ 0 w 113481"/>
              <a:gd name="connsiteY0" fmla="*/ 61829 h 61996"/>
              <a:gd name="connsiteX1" fmla="*/ 107950 w 113481"/>
              <a:gd name="connsiteY1" fmla="*/ 1504 h 61996"/>
              <a:gd name="connsiteX2" fmla="*/ 95250 w 113481"/>
              <a:gd name="connsiteY2" fmla="*/ 20554 h 61996"/>
              <a:gd name="connsiteX3" fmla="*/ 73025 w 113481"/>
              <a:gd name="connsiteY3" fmla="*/ 45954 h 61996"/>
              <a:gd name="connsiteX4" fmla="*/ 107950 w 113481"/>
              <a:gd name="connsiteY4" fmla="*/ 20554 h 61996"/>
              <a:gd name="connsiteX5" fmla="*/ 0 w 113481"/>
              <a:gd name="connsiteY5" fmla="*/ 61829 h 6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481" h="61996">
                <a:moveTo>
                  <a:pt x="0" y="61829"/>
                </a:moveTo>
                <a:cubicBezTo>
                  <a:pt x="0" y="58654"/>
                  <a:pt x="107950" y="1504"/>
                  <a:pt x="107950" y="1504"/>
                </a:cubicBezTo>
                <a:cubicBezTo>
                  <a:pt x="123825" y="-5375"/>
                  <a:pt x="101071" y="13146"/>
                  <a:pt x="95250" y="20554"/>
                </a:cubicBezTo>
                <a:cubicBezTo>
                  <a:pt x="89429" y="27962"/>
                  <a:pt x="70908" y="45954"/>
                  <a:pt x="73025" y="45954"/>
                </a:cubicBezTo>
                <a:cubicBezTo>
                  <a:pt x="75142" y="45954"/>
                  <a:pt x="120650" y="18967"/>
                  <a:pt x="107950" y="20554"/>
                </a:cubicBezTo>
                <a:cubicBezTo>
                  <a:pt x="95250" y="22141"/>
                  <a:pt x="0" y="65004"/>
                  <a:pt x="0" y="61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C4BFE53A-2C5D-8792-9279-DE71A570D00F}"/>
              </a:ext>
            </a:extLst>
          </p:cNvPr>
          <p:cNvSpPr/>
          <p:nvPr/>
        </p:nvSpPr>
        <p:spPr>
          <a:xfrm>
            <a:off x="6647779" y="5676811"/>
            <a:ext cx="152741" cy="76443"/>
          </a:xfrm>
          <a:custGeom>
            <a:avLst/>
            <a:gdLst>
              <a:gd name="connsiteX0" fmla="*/ 671 w 152741"/>
              <a:gd name="connsiteY0" fmla="*/ 76289 h 76443"/>
              <a:gd name="connsiteX1" fmla="*/ 108621 w 152741"/>
              <a:gd name="connsiteY1" fmla="*/ 54064 h 76443"/>
              <a:gd name="connsiteX2" fmla="*/ 137196 w 152741"/>
              <a:gd name="connsiteY2" fmla="*/ 57239 h 76443"/>
              <a:gd name="connsiteX3" fmla="*/ 134021 w 152741"/>
              <a:gd name="connsiteY3" fmla="*/ 89 h 76443"/>
              <a:gd name="connsiteX4" fmla="*/ 149896 w 152741"/>
              <a:gd name="connsiteY4" fmla="*/ 44539 h 76443"/>
              <a:gd name="connsiteX5" fmla="*/ 67346 w 152741"/>
              <a:gd name="connsiteY5" fmla="*/ 63589 h 76443"/>
              <a:gd name="connsiteX6" fmla="*/ 671 w 152741"/>
              <a:gd name="connsiteY6" fmla="*/ 76289 h 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41" h="76443">
                <a:moveTo>
                  <a:pt x="671" y="76289"/>
                </a:moveTo>
                <a:cubicBezTo>
                  <a:pt x="7550" y="74702"/>
                  <a:pt x="85867" y="57239"/>
                  <a:pt x="108621" y="54064"/>
                </a:cubicBezTo>
                <a:cubicBezTo>
                  <a:pt x="131375" y="50889"/>
                  <a:pt x="132963" y="66235"/>
                  <a:pt x="137196" y="57239"/>
                </a:cubicBezTo>
                <a:cubicBezTo>
                  <a:pt x="141429" y="48243"/>
                  <a:pt x="131904" y="2206"/>
                  <a:pt x="134021" y="89"/>
                </a:cubicBezTo>
                <a:cubicBezTo>
                  <a:pt x="136138" y="-2028"/>
                  <a:pt x="161008" y="33956"/>
                  <a:pt x="149896" y="44539"/>
                </a:cubicBezTo>
                <a:cubicBezTo>
                  <a:pt x="138784" y="55122"/>
                  <a:pt x="93275" y="60414"/>
                  <a:pt x="67346" y="63589"/>
                </a:cubicBezTo>
                <a:cubicBezTo>
                  <a:pt x="41417" y="66764"/>
                  <a:pt x="-6208" y="77876"/>
                  <a:pt x="671" y="76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4BE5251-955C-AC35-CA95-6B6E286F4B5C}"/>
              </a:ext>
            </a:extLst>
          </p:cNvPr>
          <p:cNvSpPr/>
          <p:nvPr/>
        </p:nvSpPr>
        <p:spPr>
          <a:xfrm>
            <a:off x="6651169" y="5740099"/>
            <a:ext cx="163579" cy="26002"/>
          </a:xfrm>
          <a:custGeom>
            <a:avLst/>
            <a:gdLst>
              <a:gd name="connsiteX0" fmla="*/ 456 w 163579"/>
              <a:gd name="connsiteY0" fmla="*/ 25701 h 26002"/>
              <a:gd name="connsiteX1" fmla="*/ 159206 w 163579"/>
              <a:gd name="connsiteY1" fmla="*/ 301 h 26002"/>
              <a:gd name="connsiteX2" fmla="*/ 111581 w 163579"/>
              <a:gd name="connsiteY2" fmla="*/ 13001 h 26002"/>
              <a:gd name="connsiteX3" fmla="*/ 456 w 163579"/>
              <a:gd name="connsiteY3" fmla="*/ 25701 h 2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79" h="26002">
                <a:moveTo>
                  <a:pt x="456" y="25701"/>
                </a:moveTo>
                <a:cubicBezTo>
                  <a:pt x="8393" y="23584"/>
                  <a:pt x="140685" y="2418"/>
                  <a:pt x="159206" y="301"/>
                </a:cubicBezTo>
                <a:cubicBezTo>
                  <a:pt x="177727" y="-1816"/>
                  <a:pt x="132747" y="7709"/>
                  <a:pt x="111581" y="13001"/>
                </a:cubicBezTo>
                <a:cubicBezTo>
                  <a:pt x="90415" y="18293"/>
                  <a:pt x="-7481" y="27818"/>
                  <a:pt x="456" y="25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B4CD0DEE-C9E5-6E28-F509-1728698351F7}"/>
              </a:ext>
            </a:extLst>
          </p:cNvPr>
          <p:cNvSpPr/>
          <p:nvPr/>
        </p:nvSpPr>
        <p:spPr>
          <a:xfrm>
            <a:off x="6560151" y="5717355"/>
            <a:ext cx="120544" cy="146132"/>
          </a:xfrm>
          <a:custGeom>
            <a:avLst/>
            <a:gdLst>
              <a:gd name="connsiteX0" fmla="*/ 120049 w 120544"/>
              <a:gd name="connsiteY0" fmla="*/ 820 h 146132"/>
              <a:gd name="connsiteX1" fmla="*/ 2574 w 120544"/>
              <a:gd name="connsiteY1" fmla="*/ 143695 h 146132"/>
              <a:gd name="connsiteX2" fmla="*/ 43849 w 120544"/>
              <a:gd name="connsiteY2" fmla="*/ 86545 h 146132"/>
              <a:gd name="connsiteX3" fmla="*/ 120049 w 120544"/>
              <a:gd name="connsiteY3" fmla="*/ 820 h 14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544" h="146132">
                <a:moveTo>
                  <a:pt x="120049" y="820"/>
                </a:moveTo>
                <a:cubicBezTo>
                  <a:pt x="113170" y="10345"/>
                  <a:pt x="15274" y="129408"/>
                  <a:pt x="2574" y="143695"/>
                </a:cubicBezTo>
                <a:cubicBezTo>
                  <a:pt x="-10126" y="157983"/>
                  <a:pt x="27445" y="105595"/>
                  <a:pt x="43849" y="86545"/>
                </a:cubicBezTo>
                <a:cubicBezTo>
                  <a:pt x="60253" y="67495"/>
                  <a:pt x="126928" y="-8705"/>
                  <a:pt x="120049" y="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180B39D0-68E6-D80D-82D9-F7FBE29475DF}"/>
              </a:ext>
            </a:extLst>
          </p:cNvPr>
          <p:cNvSpPr/>
          <p:nvPr/>
        </p:nvSpPr>
        <p:spPr>
          <a:xfrm>
            <a:off x="6118081" y="5727095"/>
            <a:ext cx="184786" cy="45301"/>
          </a:xfrm>
          <a:custGeom>
            <a:avLst/>
            <a:gdLst>
              <a:gd name="connsiteX0" fmla="*/ 144 w 184786"/>
              <a:gd name="connsiteY0" fmla="*/ 45055 h 45301"/>
              <a:gd name="connsiteX1" fmla="*/ 95394 w 184786"/>
              <a:gd name="connsiteY1" fmla="*/ 13305 h 45301"/>
              <a:gd name="connsiteX2" fmla="*/ 184294 w 184786"/>
              <a:gd name="connsiteY2" fmla="*/ 32355 h 45301"/>
              <a:gd name="connsiteX3" fmla="*/ 133494 w 184786"/>
              <a:gd name="connsiteY3" fmla="*/ 16480 h 45301"/>
              <a:gd name="connsiteX4" fmla="*/ 114444 w 184786"/>
              <a:gd name="connsiteY4" fmla="*/ 605 h 45301"/>
              <a:gd name="connsiteX5" fmla="*/ 162069 w 184786"/>
              <a:gd name="connsiteY5" fmla="*/ 38705 h 45301"/>
              <a:gd name="connsiteX6" fmla="*/ 117619 w 184786"/>
              <a:gd name="connsiteY6" fmla="*/ 29180 h 45301"/>
              <a:gd name="connsiteX7" fmla="*/ 144 w 184786"/>
              <a:gd name="connsiteY7" fmla="*/ 45055 h 4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786" h="45301">
                <a:moveTo>
                  <a:pt x="144" y="45055"/>
                </a:moveTo>
                <a:cubicBezTo>
                  <a:pt x="-3560" y="42409"/>
                  <a:pt x="64702" y="15422"/>
                  <a:pt x="95394" y="13305"/>
                </a:cubicBezTo>
                <a:cubicBezTo>
                  <a:pt x="126086" y="11188"/>
                  <a:pt x="177944" y="31826"/>
                  <a:pt x="184294" y="32355"/>
                </a:cubicBezTo>
                <a:cubicBezTo>
                  <a:pt x="190644" y="32884"/>
                  <a:pt x="133494" y="16480"/>
                  <a:pt x="133494" y="16480"/>
                </a:cubicBezTo>
                <a:cubicBezTo>
                  <a:pt x="121852" y="11188"/>
                  <a:pt x="109682" y="-3099"/>
                  <a:pt x="114444" y="605"/>
                </a:cubicBezTo>
                <a:cubicBezTo>
                  <a:pt x="119206" y="4309"/>
                  <a:pt x="161540" y="33942"/>
                  <a:pt x="162069" y="38705"/>
                </a:cubicBezTo>
                <a:cubicBezTo>
                  <a:pt x="162598" y="43467"/>
                  <a:pt x="139315" y="30238"/>
                  <a:pt x="117619" y="29180"/>
                </a:cubicBezTo>
                <a:cubicBezTo>
                  <a:pt x="95923" y="28122"/>
                  <a:pt x="3848" y="47701"/>
                  <a:pt x="144" y="45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18081F37-337E-4729-D724-B41B9F94B5AB}"/>
              </a:ext>
            </a:extLst>
          </p:cNvPr>
          <p:cNvSpPr/>
          <p:nvPr/>
        </p:nvSpPr>
        <p:spPr>
          <a:xfrm>
            <a:off x="6540471" y="5934074"/>
            <a:ext cx="60919" cy="197638"/>
          </a:xfrm>
          <a:custGeom>
            <a:avLst/>
            <a:gdLst>
              <a:gd name="connsiteX0" fmla="*/ 60354 w 60919"/>
              <a:gd name="connsiteY0" fmla="*/ 1 h 197638"/>
              <a:gd name="connsiteX1" fmla="*/ 54004 w 60919"/>
              <a:gd name="connsiteY1" fmla="*/ 114301 h 197638"/>
              <a:gd name="connsiteX2" fmla="*/ 50829 w 60919"/>
              <a:gd name="connsiteY2" fmla="*/ 196851 h 197638"/>
              <a:gd name="connsiteX3" fmla="*/ 44479 w 60919"/>
              <a:gd name="connsiteY3" fmla="*/ 149226 h 197638"/>
              <a:gd name="connsiteX4" fmla="*/ 29 w 60919"/>
              <a:gd name="connsiteY4" fmla="*/ 41276 h 197638"/>
              <a:gd name="connsiteX5" fmla="*/ 38129 w 60919"/>
              <a:gd name="connsiteY5" fmla="*/ 111126 h 197638"/>
              <a:gd name="connsiteX6" fmla="*/ 60354 w 60919"/>
              <a:gd name="connsiteY6" fmla="*/ 1 h 19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19" h="197638">
                <a:moveTo>
                  <a:pt x="60354" y="1"/>
                </a:moveTo>
                <a:cubicBezTo>
                  <a:pt x="63000" y="530"/>
                  <a:pt x="55591" y="81493"/>
                  <a:pt x="54004" y="114301"/>
                </a:cubicBezTo>
                <a:cubicBezTo>
                  <a:pt x="52416" y="147109"/>
                  <a:pt x="52416" y="191030"/>
                  <a:pt x="50829" y="196851"/>
                </a:cubicBezTo>
                <a:cubicBezTo>
                  <a:pt x="49241" y="202672"/>
                  <a:pt x="52946" y="175155"/>
                  <a:pt x="44479" y="149226"/>
                </a:cubicBezTo>
                <a:cubicBezTo>
                  <a:pt x="36012" y="123297"/>
                  <a:pt x="1087" y="47626"/>
                  <a:pt x="29" y="41276"/>
                </a:cubicBezTo>
                <a:cubicBezTo>
                  <a:pt x="-1029" y="34926"/>
                  <a:pt x="27017" y="112713"/>
                  <a:pt x="38129" y="111126"/>
                </a:cubicBezTo>
                <a:cubicBezTo>
                  <a:pt x="49241" y="109539"/>
                  <a:pt x="57708" y="-528"/>
                  <a:pt x="6035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4B11ACB7-9057-DA55-B505-1281661B72C8}"/>
              </a:ext>
            </a:extLst>
          </p:cNvPr>
          <p:cNvSpPr/>
          <p:nvPr/>
        </p:nvSpPr>
        <p:spPr>
          <a:xfrm>
            <a:off x="6352589" y="5928336"/>
            <a:ext cx="139900" cy="223307"/>
          </a:xfrm>
          <a:custGeom>
            <a:avLst/>
            <a:gdLst>
              <a:gd name="connsiteX0" fmla="*/ 22811 w 139900"/>
              <a:gd name="connsiteY0" fmla="*/ 2564 h 223307"/>
              <a:gd name="connsiteX1" fmla="*/ 133936 w 139900"/>
              <a:gd name="connsiteY1" fmla="*/ 212114 h 223307"/>
              <a:gd name="connsiteX2" fmla="*/ 111711 w 139900"/>
              <a:gd name="connsiteY2" fmla="*/ 183539 h 223307"/>
              <a:gd name="connsiteX3" fmla="*/ 586 w 139900"/>
              <a:gd name="connsiteY3" fmla="*/ 88289 h 223307"/>
              <a:gd name="connsiteX4" fmla="*/ 67261 w 139900"/>
              <a:gd name="connsiteY4" fmla="*/ 135914 h 223307"/>
              <a:gd name="connsiteX5" fmla="*/ 54561 w 139900"/>
              <a:gd name="connsiteY5" fmla="*/ 81939 h 223307"/>
              <a:gd name="connsiteX6" fmla="*/ 79961 w 139900"/>
              <a:gd name="connsiteY6" fmla="*/ 158139 h 223307"/>
              <a:gd name="connsiteX7" fmla="*/ 83136 w 139900"/>
              <a:gd name="connsiteY7" fmla="*/ 97814 h 223307"/>
              <a:gd name="connsiteX8" fmla="*/ 22811 w 139900"/>
              <a:gd name="connsiteY8" fmla="*/ 2564 h 22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900" h="223307">
                <a:moveTo>
                  <a:pt x="22811" y="2564"/>
                </a:moveTo>
                <a:cubicBezTo>
                  <a:pt x="31278" y="21614"/>
                  <a:pt x="119119" y="181952"/>
                  <a:pt x="133936" y="212114"/>
                </a:cubicBezTo>
                <a:cubicBezTo>
                  <a:pt x="148753" y="242276"/>
                  <a:pt x="133936" y="204176"/>
                  <a:pt x="111711" y="183539"/>
                </a:cubicBezTo>
                <a:cubicBezTo>
                  <a:pt x="89486" y="162902"/>
                  <a:pt x="7994" y="96227"/>
                  <a:pt x="586" y="88289"/>
                </a:cubicBezTo>
                <a:cubicBezTo>
                  <a:pt x="-6822" y="80352"/>
                  <a:pt x="58265" y="136972"/>
                  <a:pt x="67261" y="135914"/>
                </a:cubicBezTo>
                <a:cubicBezTo>
                  <a:pt x="76257" y="134856"/>
                  <a:pt x="52444" y="78235"/>
                  <a:pt x="54561" y="81939"/>
                </a:cubicBezTo>
                <a:cubicBezTo>
                  <a:pt x="56678" y="85643"/>
                  <a:pt x="75199" y="155493"/>
                  <a:pt x="79961" y="158139"/>
                </a:cubicBezTo>
                <a:cubicBezTo>
                  <a:pt x="84723" y="160785"/>
                  <a:pt x="93190" y="119510"/>
                  <a:pt x="83136" y="97814"/>
                </a:cubicBezTo>
                <a:cubicBezTo>
                  <a:pt x="73082" y="76118"/>
                  <a:pt x="14344" y="-16486"/>
                  <a:pt x="22811" y="2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567A6D1E-BB0A-67FB-47C0-E72E499ECBA5}"/>
              </a:ext>
            </a:extLst>
          </p:cNvPr>
          <p:cNvSpPr/>
          <p:nvPr/>
        </p:nvSpPr>
        <p:spPr>
          <a:xfrm>
            <a:off x="6492801" y="5911122"/>
            <a:ext cx="66503" cy="232482"/>
          </a:xfrm>
          <a:custGeom>
            <a:avLst/>
            <a:gdLst>
              <a:gd name="connsiteX0" fmla="*/ 74 w 66503"/>
              <a:gd name="connsiteY0" fmla="*/ 728 h 232482"/>
              <a:gd name="connsiteX1" fmla="*/ 63574 w 66503"/>
              <a:gd name="connsiteY1" fmla="*/ 226153 h 232482"/>
              <a:gd name="connsiteX2" fmla="*/ 50874 w 66503"/>
              <a:gd name="connsiteY2" fmla="*/ 156303 h 232482"/>
              <a:gd name="connsiteX3" fmla="*/ 74 w 66503"/>
              <a:gd name="connsiteY3" fmla="*/ 728 h 23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03" h="232482">
                <a:moveTo>
                  <a:pt x="74" y="728"/>
                </a:moveTo>
                <a:cubicBezTo>
                  <a:pt x="2191" y="12370"/>
                  <a:pt x="55107" y="200224"/>
                  <a:pt x="63574" y="226153"/>
                </a:cubicBezTo>
                <a:cubicBezTo>
                  <a:pt x="72041" y="252082"/>
                  <a:pt x="60399" y="192286"/>
                  <a:pt x="50874" y="156303"/>
                </a:cubicBezTo>
                <a:cubicBezTo>
                  <a:pt x="41349" y="120320"/>
                  <a:pt x="-2043" y="-10914"/>
                  <a:pt x="74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E5CE9FFC-6048-404E-D58E-76165A814C94}"/>
              </a:ext>
            </a:extLst>
          </p:cNvPr>
          <p:cNvSpPr/>
          <p:nvPr/>
        </p:nvSpPr>
        <p:spPr>
          <a:xfrm>
            <a:off x="6426187" y="5911686"/>
            <a:ext cx="117511" cy="244652"/>
          </a:xfrm>
          <a:custGeom>
            <a:avLst/>
            <a:gdLst>
              <a:gd name="connsiteX0" fmla="*/ 13 w 117511"/>
              <a:gd name="connsiteY0" fmla="*/ 164 h 244652"/>
              <a:gd name="connsiteX1" fmla="*/ 76213 w 117511"/>
              <a:gd name="connsiteY1" fmla="*/ 238289 h 244652"/>
              <a:gd name="connsiteX2" fmla="*/ 76213 w 117511"/>
              <a:gd name="connsiteY2" fmla="*/ 181139 h 244652"/>
              <a:gd name="connsiteX3" fmla="*/ 117488 w 117511"/>
              <a:gd name="connsiteY3" fmla="*/ 244639 h 244652"/>
              <a:gd name="connsiteX4" fmla="*/ 69863 w 117511"/>
              <a:gd name="connsiteY4" fmla="*/ 174789 h 244652"/>
              <a:gd name="connsiteX5" fmla="*/ 69863 w 117511"/>
              <a:gd name="connsiteY5" fmla="*/ 200189 h 244652"/>
              <a:gd name="connsiteX6" fmla="*/ 13 w 117511"/>
              <a:gd name="connsiteY6" fmla="*/ 164 h 24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11" h="244652">
                <a:moveTo>
                  <a:pt x="13" y="164"/>
                </a:moveTo>
                <a:cubicBezTo>
                  <a:pt x="1071" y="6514"/>
                  <a:pt x="63513" y="208127"/>
                  <a:pt x="76213" y="238289"/>
                </a:cubicBezTo>
                <a:cubicBezTo>
                  <a:pt x="88913" y="268452"/>
                  <a:pt x="69334" y="180081"/>
                  <a:pt x="76213" y="181139"/>
                </a:cubicBezTo>
                <a:cubicBezTo>
                  <a:pt x="83092" y="182197"/>
                  <a:pt x="118546" y="245697"/>
                  <a:pt x="117488" y="244639"/>
                </a:cubicBezTo>
                <a:cubicBezTo>
                  <a:pt x="116430" y="243581"/>
                  <a:pt x="77801" y="182197"/>
                  <a:pt x="69863" y="174789"/>
                </a:cubicBezTo>
                <a:cubicBezTo>
                  <a:pt x="61926" y="167381"/>
                  <a:pt x="80975" y="227176"/>
                  <a:pt x="69863" y="200189"/>
                </a:cubicBezTo>
                <a:cubicBezTo>
                  <a:pt x="58751" y="173202"/>
                  <a:pt x="-1045" y="-6186"/>
                  <a:pt x="13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B075D1DE-4282-2AF6-EA85-B9A45659D640}"/>
              </a:ext>
            </a:extLst>
          </p:cNvPr>
          <p:cNvSpPr/>
          <p:nvPr/>
        </p:nvSpPr>
        <p:spPr>
          <a:xfrm>
            <a:off x="5763090" y="6196798"/>
            <a:ext cx="847280" cy="242699"/>
          </a:xfrm>
          <a:custGeom>
            <a:avLst/>
            <a:gdLst>
              <a:gd name="connsiteX0" fmla="*/ 2710 w 847280"/>
              <a:gd name="connsiteY0" fmla="*/ 242102 h 242699"/>
              <a:gd name="connsiteX1" fmla="*/ 599610 w 847280"/>
              <a:gd name="connsiteY1" fmla="*/ 35727 h 242699"/>
              <a:gd name="connsiteX2" fmla="*/ 542460 w 847280"/>
              <a:gd name="connsiteY2" fmla="*/ 42077 h 242699"/>
              <a:gd name="connsiteX3" fmla="*/ 669460 w 847280"/>
              <a:gd name="connsiteY3" fmla="*/ 29377 h 242699"/>
              <a:gd name="connsiteX4" fmla="*/ 631360 w 847280"/>
              <a:gd name="connsiteY4" fmla="*/ 802 h 242699"/>
              <a:gd name="connsiteX5" fmla="*/ 847260 w 847280"/>
              <a:gd name="connsiteY5" fmla="*/ 64302 h 242699"/>
              <a:gd name="connsiteX6" fmla="*/ 644060 w 847280"/>
              <a:gd name="connsiteY6" fmla="*/ 7152 h 242699"/>
              <a:gd name="connsiteX7" fmla="*/ 571035 w 847280"/>
              <a:gd name="connsiteY7" fmla="*/ 19852 h 242699"/>
              <a:gd name="connsiteX8" fmla="*/ 386885 w 847280"/>
              <a:gd name="connsiteY8" fmla="*/ 64302 h 242699"/>
              <a:gd name="connsiteX9" fmla="*/ 517060 w 847280"/>
              <a:gd name="connsiteY9" fmla="*/ 35727 h 242699"/>
              <a:gd name="connsiteX10" fmla="*/ 377360 w 847280"/>
              <a:gd name="connsiteY10" fmla="*/ 96052 h 242699"/>
              <a:gd name="connsiteX11" fmla="*/ 164635 w 847280"/>
              <a:gd name="connsiteY11" fmla="*/ 127802 h 242699"/>
              <a:gd name="connsiteX12" fmla="*/ 371010 w 847280"/>
              <a:gd name="connsiteY12" fmla="*/ 99227 h 242699"/>
              <a:gd name="connsiteX13" fmla="*/ 2710 w 847280"/>
              <a:gd name="connsiteY13" fmla="*/ 242102 h 24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7280" h="242699">
                <a:moveTo>
                  <a:pt x="2710" y="242102"/>
                </a:moveTo>
                <a:cubicBezTo>
                  <a:pt x="40810" y="231519"/>
                  <a:pt x="509652" y="69064"/>
                  <a:pt x="599610" y="35727"/>
                </a:cubicBezTo>
                <a:cubicBezTo>
                  <a:pt x="689568" y="2390"/>
                  <a:pt x="542460" y="42077"/>
                  <a:pt x="542460" y="42077"/>
                </a:cubicBezTo>
                <a:cubicBezTo>
                  <a:pt x="554102" y="41019"/>
                  <a:pt x="654643" y="36256"/>
                  <a:pt x="669460" y="29377"/>
                </a:cubicBezTo>
                <a:cubicBezTo>
                  <a:pt x="684277" y="22498"/>
                  <a:pt x="601727" y="-5019"/>
                  <a:pt x="631360" y="802"/>
                </a:cubicBezTo>
                <a:cubicBezTo>
                  <a:pt x="660993" y="6623"/>
                  <a:pt x="845143" y="63244"/>
                  <a:pt x="847260" y="64302"/>
                </a:cubicBezTo>
                <a:cubicBezTo>
                  <a:pt x="849377" y="65360"/>
                  <a:pt x="690098" y="14560"/>
                  <a:pt x="644060" y="7152"/>
                </a:cubicBezTo>
                <a:cubicBezTo>
                  <a:pt x="598023" y="-256"/>
                  <a:pt x="613897" y="10327"/>
                  <a:pt x="571035" y="19852"/>
                </a:cubicBezTo>
                <a:cubicBezTo>
                  <a:pt x="528173" y="29377"/>
                  <a:pt x="395881" y="61656"/>
                  <a:pt x="386885" y="64302"/>
                </a:cubicBezTo>
                <a:cubicBezTo>
                  <a:pt x="377889" y="66948"/>
                  <a:pt x="518647" y="30435"/>
                  <a:pt x="517060" y="35727"/>
                </a:cubicBezTo>
                <a:cubicBezTo>
                  <a:pt x="515473" y="41019"/>
                  <a:pt x="436098" y="80706"/>
                  <a:pt x="377360" y="96052"/>
                </a:cubicBezTo>
                <a:cubicBezTo>
                  <a:pt x="318623" y="111398"/>
                  <a:pt x="165693" y="127273"/>
                  <a:pt x="164635" y="127802"/>
                </a:cubicBezTo>
                <a:cubicBezTo>
                  <a:pt x="163577" y="128331"/>
                  <a:pt x="401702" y="79119"/>
                  <a:pt x="371010" y="99227"/>
                </a:cubicBezTo>
                <a:cubicBezTo>
                  <a:pt x="340318" y="119335"/>
                  <a:pt x="-35390" y="252685"/>
                  <a:pt x="2710" y="242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5AF7F002-1D02-7640-1E7F-BB617707BF5D}"/>
              </a:ext>
            </a:extLst>
          </p:cNvPr>
          <p:cNvSpPr/>
          <p:nvPr/>
        </p:nvSpPr>
        <p:spPr>
          <a:xfrm>
            <a:off x="5646130" y="6340408"/>
            <a:ext cx="351951" cy="200638"/>
          </a:xfrm>
          <a:custGeom>
            <a:avLst/>
            <a:gdLst>
              <a:gd name="connsiteX0" fmla="*/ 351445 w 351951"/>
              <a:gd name="connsiteY0" fmla="*/ 67 h 200638"/>
              <a:gd name="connsiteX1" fmla="*/ 84745 w 351951"/>
              <a:gd name="connsiteY1" fmla="*/ 98492 h 200638"/>
              <a:gd name="connsiteX2" fmla="*/ 52995 w 351951"/>
              <a:gd name="connsiteY2" fmla="*/ 152467 h 200638"/>
              <a:gd name="connsiteX3" fmla="*/ 75220 w 351951"/>
              <a:gd name="connsiteY3" fmla="*/ 108017 h 200638"/>
              <a:gd name="connsiteX4" fmla="*/ 24420 w 351951"/>
              <a:gd name="connsiteY4" fmla="*/ 200092 h 200638"/>
              <a:gd name="connsiteX5" fmla="*/ 113320 w 351951"/>
              <a:gd name="connsiteY5" fmla="*/ 57217 h 200638"/>
              <a:gd name="connsiteX6" fmla="*/ 8545 w 351951"/>
              <a:gd name="connsiteY6" fmla="*/ 114367 h 200638"/>
              <a:gd name="connsiteX7" fmla="*/ 351445 w 351951"/>
              <a:gd name="connsiteY7" fmla="*/ 67 h 2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951" h="200638">
                <a:moveTo>
                  <a:pt x="351445" y="67"/>
                </a:moveTo>
                <a:cubicBezTo>
                  <a:pt x="364145" y="-2579"/>
                  <a:pt x="134487" y="73092"/>
                  <a:pt x="84745" y="98492"/>
                </a:cubicBezTo>
                <a:cubicBezTo>
                  <a:pt x="35003" y="123892"/>
                  <a:pt x="54582" y="150880"/>
                  <a:pt x="52995" y="152467"/>
                </a:cubicBezTo>
                <a:cubicBezTo>
                  <a:pt x="51408" y="154054"/>
                  <a:pt x="79982" y="100080"/>
                  <a:pt x="75220" y="108017"/>
                </a:cubicBezTo>
                <a:cubicBezTo>
                  <a:pt x="70457" y="115955"/>
                  <a:pt x="18070" y="208559"/>
                  <a:pt x="24420" y="200092"/>
                </a:cubicBezTo>
                <a:cubicBezTo>
                  <a:pt x="30770" y="191625"/>
                  <a:pt x="115966" y="71504"/>
                  <a:pt x="113320" y="57217"/>
                </a:cubicBezTo>
                <a:cubicBezTo>
                  <a:pt x="110674" y="42930"/>
                  <a:pt x="-36434" y="123363"/>
                  <a:pt x="8545" y="114367"/>
                </a:cubicBezTo>
                <a:cubicBezTo>
                  <a:pt x="53524" y="105371"/>
                  <a:pt x="338745" y="2713"/>
                  <a:pt x="351445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BA1F41B7-37ED-D861-CAE1-80D9A57EDDF6}"/>
              </a:ext>
            </a:extLst>
          </p:cNvPr>
          <p:cNvSpPr/>
          <p:nvPr/>
        </p:nvSpPr>
        <p:spPr>
          <a:xfrm>
            <a:off x="6295937" y="6162169"/>
            <a:ext cx="367585" cy="94371"/>
          </a:xfrm>
          <a:custGeom>
            <a:avLst/>
            <a:gdLst>
              <a:gd name="connsiteX0" fmla="*/ 88 w 367585"/>
              <a:gd name="connsiteY0" fmla="*/ 86231 h 94371"/>
              <a:gd name="connsiteX1" fmla="*/ 263613 w 367585"/>
              <a:gd name="connsiteY1" fmla="*/ 79881 h 94371"/>
              <a:gd name="connsiteX2" fmla="*/ 365213 w 367585"/>
              <a:gd name="connsiteY2" fmla="*/ 506 h 94371"/>
              <a:gd name="connsiteX3" fmla="*/ 327113 w 367585"/>
              <a:gd name="connsiteY3" fmla="*/ 48131 h 94371"/>
              <a:gd name="connsiteX4" fmla="*/ 235038 w 367585"/>
              <a:gd name="connsiteY4" fmla="*/ 92581 h 94371"/>
              <a:gd name="connsiteX5" fmla="*/ 88 w 367585"/>
              <a:gd name="connsiteY5" fmla="*/ 86231 h 9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585" h="94371">
                <a:moveTo>
                  <a:pt x="88" y="86231"/>
                </a:moveTo>
                <a:cubicBezTo>
                  <a:pt x="4850" y="84114"/>
                  <a:pt x="202759" y="94168"/>
                  <a:pt x="263613" y="79881"/>
                </a:cubicBezTo>
                <a:cubicBezTo>
                  <a:pt x="324467" y="65594"/>
                  <a:pt x="354630" y="5798"/>
                  <a:pt x="365213" y="506"/>
                </a:cubicBezTo>
                <a:cubicBezTo>
                  <a:pt x="375796" y="-4786"/>
                  <a:pt x="348809" y="32785"/>
                  <a:pt x="327113" y="48131"/>
                </a:cubicBezTo>
                <a:cubicBezTo>
                  <a:pt x="305417" y="63477"/>
                  <a:pt x="285309" y="86760"/>
                  <a:pt x="235038" y="92581"/>
                </a:cubicBezTo>
                <a:cubicBezTo>
                  <a:pt x="184767" y="98402"/>
                  <a:pt x="-4674" y="88348"/>
                  <a:pt x="88" y="86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742573B6-7434-4B11-20C6-536D8520BF2A}"/>
              </a:ext>
            </a:extLst>
          </p:cNvPr>
          <p:cNvSpPr/>
          <p:nvPr/>
        </p:nvSpPr>
        <p:spPr>
          <a:xfrm>
            <a:off x="6419747" y="6172185"/>
            <a:ext cx="127644" cy="124370"/>
          </a:xfrm>
          <a:custGeom>
            <a:avLst/>
            <a:gdLst>
              <a:gd name="connsiteX0" fmla="*/ 103 w 127644"/>
              <a:gd name="connsiteY0" fmla="*/ 15 h 124370"/>
              <a:gd name="connsiteX1" fmla="*/ 89003 w 127644"/>
              <a:gd name="connsiteY1" fmla="*/ 57165 h 124370"/>
              <a:gd name="connsiteX2" fmla="*/ 127103 w 127644"/>
              <a:gd name="connsiteY2" fmla="*/ 123840 h 124370"/>
              <a:gd name="connsiteX3" fmla="*/ 111228 w 127644"/>
              <a:gd name="connsiteY3" fmla="*/ 19065 h 124370"/>
              <a:gd name="connsiteX4" fmla="*/ 108053 w 127644"/>
              <a:gd name="connsiteY4" fmla="*/ 50815 h 124370"/>
              <a:gd name="connsiteX5" fmla="*/ 103 w 127644"/>
              <a:gd name="connsiteY5" fmla="*/ 15 h 12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44" h="124370">
                <a:moveTo>
                  <a:pt x="103" y="15"/>
                </a:moveTo>
                <a:cubicBezTo>
                  <a:pt x="-3072" y="1073"/>
                  <a:pt x="67836" y="36528"/>
                  <a:pt x="89003" y="57165"/>
                </a:cubicBezTo>
                <a:cubicBezTo>
                  <a:pt x="110170" y="77803"/>
                  <a:pt x="123399" y="130190"/>
                  <a:pt x="127103" y="123840"/>
                </a:cubicBezTo>
                <a:cubicBezTo>
                  <a:pt x="130807" y="117490"/>
                  <a:pt x="114403" y="31236"/>
                  <a:pt x="111228" y="19065"/>
                </a:cubicBezTo>
                <a:cubicBezTo>
                  <a:pt x="108053" y="6894"/>
                  <a:pt x="129220" y="50815"/>
                  <a:pt x="108053" y="50815"/>
                </a:cubicBezTo>
                <a:cubicBezTo>
                  <a:pt x="86886" y="50815"/>
                  <a:pt x="3278" y="-1043"/>
                  <a:pt x="10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DC57F46F-4F85-995C-3BC5-5DE62D571F50}"/>
              </a:ext>
            </a:extLst>
          </p:cNvPr>
          <p:cNvSpPr/>
          <p:nvPr/>
        </p:nvSpPr>
        <p:spPr>
          <a:xfrm>
            <a:off x="6486459" y="6137746"/>
            <a:ext cx="308566" cy="151945"/>
          </a:xfrm>
          <a:custGeom>
            <a:avLst/>
            <a:gdLst>
              <a:gd name="connsiteX0" fmla="*/ 66 w 308566"/>
              <a:gd name="connsiteY0" fmla="*/ 151929 h 151945"/>
              <a:gd name="connsiteX1" fmla="*/ 155641 w 308566"/>
              <a:gd name="connsiteY1" fmla="*/ 18579 h 151945"/>
              <a:gd name="connsiteX2" fmla="*/ 308041 w 308566"/>
              <a:gd name="connsiteY2" fmla="*/ 34454 h 151945"/>
              <a:gd name="connsiteX3" fmla="*/ 203266 w 308566"/>
              <a:gd name="connsiteY3" fmla="*/ 12229 h 151945"/>
              <a:gd name="connsiteX4" fmla="*/ 136591 w 308566"/>
              <a:gd name="connsiteY4" fmla="*/ 9054 h 151945"/>
              <a:gd name="connsiteX5" fmla="*/ 66 w 308566"/>
              <a:gd name="connsiteY5" fmla="*/ 151929 h 15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566" h="151945">
                <a:moveTo>
                  <a:pt x="66" y="151929"/>
                </a:moveTo>
                <a:cubicBezTo>
                  <a:pt x="3241" y="153516"/>
                  <a:pt x="104312" y="38158"/>
                  <a:pt x="155641" y="18579"/>
                </a:cubicBezTo>
                <a:cubicBezTo>
                  <a:pt x="206970" y="-1000"/>
                  <a:pt x="300104" y="35512"/>
                  <a:pt x="308041" y="34454"/>
                </a:cubicBezTo>
                <a:cubicBezTo>
                  <a:pt x="315978" y="33396"/>
                  <a:pt x="231841" y="16462"/>
                  <a:pt x="203266" y="12229"/>
                </a:cubicBezTo>
                <a:cubicBezTo>
                  <a:pt x="174691" y="7996"/>
                  <a:pt x="164108" y="-11054"/>
                  <a:pt x="136591" y="9054"/>
                </a:cubicBezTo>
                <a:cubicBezTo>
                  <a:pt x="109074" y="29162"/>
                  <a:pt x="-3109" y="150342"/>
                  <a:pt x="66" y="151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2BC6A211-1F79-3C0C-B7E2-E81C17E53FFD}"/>
              </a:ext>
            </a:extLst>
          </p:cNvPr>
          <p:cNvSpPr/>
          <p:nvPr/>
        </p:nvSpPr>
        <p:spPr>
          <a:xfrm>
            <a:off x="6718043" y="6172194"/>
            <a:ext cx="332751" cy="38167"/>
          </a:xfrm>
          <a:custGeom>
            <a:avLst/>
            <a:gdLst>
              <a:gd name="connsiteX0" fmla="*/ 257 w 332751"/>
              <a:gd name="connsiteY0" fmla="*/ 9531 h 38167"/>
              <a:gd name="connsiteX1" fmla="*/ 330457 w 332751"/>
              <a:gd name="connsiteY1" fmla="*/ 38106 h 38167"/>
              <a:gd name="connsiteX2" fmla="*/ 152657 w 332751"/>
              <a:gd name="connsiteY2" fmla="*/ 6 h 38167"/>
              <a:gd name="connsiteX3" fmla="*/ 273307 w 332751"/>
              <a:gd name="connsiteY3" fmla="*/ 34931 h 38167"/>
              <a:gd name="connsiteX4" fmla="*/ 257 w 332751"/>
              <a:gd name="connsiteY4" fmla="*/ 9531 h 3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51" h="38167">
                <a:moveTo>
                  <a:pt x="257" y="9531"/>
                </a:moveTo>
                <a:cubicBezTo>
                  <a:pt x="9782" y="10060"/>
                  <a:pt x="305057" y="39694"/>
                  <a:pt x="330457" y="38106"/>
                </a:cubicBezTo>
                <a:cubicBezTo>
                  <a:pt x="355857" y="36519"/>
                  <a:pt x="162182" y="535"/>
                  <a:pt x="152657" y="6"/>
                </a:cubicBezTo>
                <a:cubicBezTo>
                  <a:pt x="143132" y="-523"/>
                  <a:pt x="298178" y="31756"/>
                  <a:pt x="273307" y="34931"/>
                </a:cubicBezTo>
                <a:cubicBezTo>
                  <a:pt x="248436" y="38106"/>
                  <a:pt x="-9268" y="9002"/>
                  <a:pt x="257" y="9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43535C9B-2476-8B60-3237-D4E5B2C083ED}"/>
              </a:ext>
            </a:extLst>
          </p:cNvPr>
          <p:cNvSpPr/>
          <p:nvPr/>
        </p:nvSpPr>
        <p:spPr>
          <a:xfrm>
            <a:off x="5753022" y="6260901"/>
            <a:ext cx="955766" cy="190710"/>
          </a:xfrm>
          <a:custGeom>
            <a:avLst/>
            <a:gdLst>
              <a:gd name="connsiteX0" fmla="*/ 78 w 955766"/>
              <a:gd name="connsiteY0" fmla="*/ 190699 h 190710"/>
              <a:gd name="connsiteX1" fmla="*/ 574753 w 955766"/>
              <a:gd name="connsiteY1" fmla="*/ 12899 h 190710"/>
              <a:gd name="connsiteX2" fmla="*/ 790653 w 955766"/>
              <a:gd name="connsiteY2" fmla="*/ 19249 h 190710"/>
              <a:gd name="connsiteX3" fmla="*/ 752553 w 955766"/>
              <a:gd name="connsiteY3" fmla="*/ 16074 h 190710"/>
              <a:gd name="connsiteX4" fmla="*/ 955753 w 955766"/>
              <a:gd name="connsiteY4" fmla="*/ 54174 h 190710"/>
              <a:gd name="connsiteX5" fmla="*/ 762078 w 955766"/>
              <a:gd name="connsiteY5" fmla="*/ 6549 h 190710"/>
              <a:gd name="connsiteX6" fmla="*/ 600153 w 955766"/>
              <a:gd name="connsiteY6" fmla="*/ 12899 h 190710"/>
              <a:gd name="connsiteX7" fmla="*/ 200103 w 955766"/>
              <a:gd name="connsiteY7" fmla="*/ 120849 h 190710"/>
              <a:gd name="connsiteX8" fmla="*/ 616028 w 955766"/>
              <a:gd name="connsiteY8" fmla="*/ 22424 h 190710"/>
              <a:gd name="connsiteX9" fmla="*/ 78 w 955766"/>
              <a:gd name="connsiteY9" fmla="*/ 190699 h 19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5766" h="190710">
                <a:moveTo>
                  <a:pt x="78" y="190699"/>
                </a:moveTo>
                <a:cubicBezTo>
                  <a:pt x="-6801" y="189112"/>
                  <a:pt x="442991" y="41474"/>
                  <a:pt x="574753" y="12899"/>
                </a:cubicBezTo>
                <a:cubicBezTo>
                  <a:pt x="706516" y="-15676"/>
                  <a:pt x="761020" y="18720"/>
                  <a:pt x="790653" y="19249"/>
                </a:cubicBezTo>
                <a:cubicBezTo>
                  <a:pt x="820286" y="19778"/>
                  <a:pt x="725036" y="10253"/>
                  <a:pt x="752553" y="16074"/>
                </a:cubicBezTo>
                <a:cubicBezTo>
                  <a:pt x="780070" y="21895"/>
                  <a:pt x="954166" y="55761"/>
                  <a:pt x="955753" y="54174"/>
                </a:cubicBezTo>
                <a:cubicBezTo>
                  <a:pt x="957340" y="52587"/>
                  <a:pt x="821345" y="13428"/>
                  <a:pt x="762078" y="6549"/>
                </a:cubicBezTo>
                <a:cubicBezTo>
                  <a:pt x="702811" y="-330"/>
                  <a:pt x="693815" y="-6151"/>
                  <a:pt x="600153" y="12899"/>
                </a:cubicBezTo>
                <a:cubicBezTo>
                  <a:pt x="506491" y="31949"/>
                  <a:pt x="197457" y="119261"/>
                  <a:pt x="200103" y="120849"/>
                </a:cubicBezTo>
                <a:cubicBezTo>
                  <a:pt x="202749" y="122436"/>
                  <a:pt x="647778" y="10782"/>
                  <a:pt x="616028" y="22424"/>
                </a:cubicBezTo>
                <a:cubicBezTo>
                  <a:pt x="584278" y="34066"/>
                  <a:pt x="6957" y="192286"/>
                  <a:pt x="78" y="190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30FB9080-B7B5-F90C-16EF-04520D1ED8C2}"/>
              </a:ext>
            </a:extLst>
          </p:cNvPr>
          <p:cNvSpPr/>
          <p:nvPr/>
        </p:nvSpPr>
        <p:spPr>
          <a:xfrm>
            <a:off x="6200522" y="6273059"/>
            <a:ext cx="341170" cy="165994"/>
          </a:xfrm>
          <a:custGeom>
            <a:avLst/>
            <a:gdLst>
              <a:gd name="connsiteX0" fmla="*/ 16128 w 341170"/>
              <a:gd name="connsiteY0" fmla="*/ 32491 h 165994"/>
              <a:gd name="connsiteX1" fmla="*/ 308228 w 341170"/>
              <a:gd name="connsiteY1" fmla="*/ 13441 h 165994"/>
              <a:gd name="connsiteX2" fmla="*/ 333628 w 341170"/>
              <a:gd name="connsiteY2" fmla="*/ 741 h 165994"/>
              <a:gd name="connsiteX3" fmla="*/ 301878 w 341170"/>
              <a:gd name="connsiteY3" fmla="*/ 35666 h 165994"/>
              <a:gd name="connsiteX4" fmla="*/ 222503 w 341170"/>
              <a:gd name="connsiteY4" fmla="*/ 165841 h 165994"/>
              <a:gd name="connsiteX5" fmla="*/ 311403 w 341170"/>
              <a:gd name="connsiteY5" fmla="*/ 7091 h 165994"/>
              <a:gd name="connsiteX6" fmla="*/ 66928 w 341170"/>
              <a:gd name="connsiteY6" fmla="*/ 35666 h 165994"/>
              <a:gd name="connsiteX7" fmla="*/ 16128 w 341170"/>
              <a:gd name="connsiteY7" fmla="*/ 32491 h 16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170" h="165994">
                <a:moveTo>
                  <a:pt x="16128" y="32491"/>
                </a:moveTo>
                <a:cubicBezTo>
                  <a:pt x="56345" y="28787"/>
                  <a:pt x="255311" y="18733"/>
                  <a:pt x="308228" y="13441"/>
                </a:cubicBezTo>
                <a:cubicBezTo>
                  <a:pt x="361145" y="8149"/>
                  <a:pt x="334686" y="-2963"/>
                  <a:pt x="333628" y="741"/>
                </a:cubicBezTo>
                <a:cubicBezTo>
                  <a:pt x="332570" y="4445"/>
                  <a:pt x="320399" y="8149"/>
                  <a:pt x="301878" y="35666"/>
                </a:cubicBezTo>
                <a:cubicBezTo>
                  <a:pt x="283357" y="63183"/>
                  <a:pt x="220916" y="170603"/>
                  <a:pt x="222503" y="165841"/>
                </a:cubicBezTo>
                <a:cubicBezTo>
                  <a:pt x="224090" y="161079"/>
                  <a:pt x="337332" y="28787"/>
                  <a:pt x="311403" y="7091"/>
                </a:cubicBezTo>
                <a:cubicBezTo>
                  <a:pt x="285474" y="-14605"/>
                  <a:pt x="116141" y="30903"/>
                  <a:pt x="66928" y="35666"/>
                </a:cubicBezTo>
                <a:cubicBezTo>
                  <a:pt x="17716" y="40429"/>
                  <a:pt x="-24089" y="36195"/>
                  <a:pt x="16128" y="32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D61591E3-0938-6107-8DCE-443E8B9E787F}"/>
              </a:ext>
            </a:extLst>
          </p:cNvPr>
          <p:cNvSpPr/>
          <p:nvPr/>
        </p:nvSpPr>
        <p:spPr>
          <a:xfrm>
            <a:off x="6476974" y="6209956"/>
            <a:ext cx="191135" cy="197307"/>
          </a:xfrm>
          <a:custGeom>
            <a:avLst/>
            <a:gdLst>
              <a:gd name="connsiteX0" fmla="*/ 190526 w 191135"/>
              <a:gd name="connsiteY0" fmla="*/ 344 h 197307"/>
              <a:gd name="connsiteX1" fmla="*/ 63526 w 191135"/>
              <a:gd name="connsiteY1" fmla="*/ 124169 h 197307"/>
              <a:gd name="connsiteX2" fmla="*/ 26 w 191135"/>
              <a:gd name="connsiteY2" fmla="*/ 197194 h 197307"/>
              <a:gd name="connsiteX3" fmla="*/ 57176 w 191135"/>
              <a:gd name="connsiteY3" fmla="*/ 140044 h 197307"/>
              <a:gd name="connsiteX4" fmla="*/ 161951 w 191135"/>
              <a:gd name="connsiteY4" fmla="*/ 105119 h 197307"/>
              <a:gd name="connsiteX5" fmla="*/ 6376 w 191135"/>
              <a:gd name="connsiteY5" fmla="*/ 165444 h 197307"/>
              <a:gd name="connsiteX6" fmla="*/ 190526 w 191135"/>
              <a:gd name="connsiteY6" fmla="*/ 344 h 19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135" h="197307">
                <a:moveTo>
                  <a:pt x="190526" y="344"/>
                </a:moveTo>
                <a:cubicBezTo>
                  <a:pt x="200051" y="-6535"/>
                  <a:pt x="95276" y="91361"/>
                  <a:pt x="63526" y="124169"/>
                </a:cubicBezTo>
                <a:cubicBezTo>
                  <a:pt x="31776" y="156977"/>
                  <a:pt x="1084" y="194548"/>
                  <a:pt x="26" y="197194"/>
                </a:cubicBezTo>
                <a:cubicBezTo>
                  <a:pt x="-1032" y="199840"/>
                  <a:pt x="30189" y="155390"/>
                  <a:pt x="57176" y="140044"/>
                </a:cubicBezTo>
                <a:cubicBezTo>
                  <a:pt x="84163" y="124698"/>
                  <a:pt x="170418" y="100886"/>
                  <a:pt x="161951" y="105119"/>
                </a:cubicBezTo>
                <a:cubicBezTo>
                  <a:pt x="153484" y="109352"/>
                  <a:pt x="26" y="179202"/>
                  <a:pt x="6376" y="165444"/>
                </a:cubicBezTo>
                <a:cubicBezTo>
                  <a:pt x="12726" y="151686"/>
                  <a:pt x="181001" y="7223"/>
                  <a:pt x="190526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2AACC8C8-762B-FF95-7030-37C574C54FBA}"/>
              </a:ext>
            </a:extLst>
          </p:cNvPr>
          <p:cNvSpPr/>
          <p:nvPr/>
        </p:nvSpPr>
        <p:spPr>
          <a:xfrm>
            <a:off x="6530966" y="6168950"/>
            <a:ext cx="539922" cy="155659"/>
          </a:xfrm>
          <a:custGeom>
            <a:avLst/>
            <a:gdLst>
              <a:gd name="connsiteX0" fmla="*/ 9 w 539922"/>
              <a:gd name="connsiteY0" fmla="*/ 155650 h 155659"/>
              <a:gd name="connsiteX1" fmla="*/ 152409 w 539922"/>
              <a:gd name="connsiteY1" fmla="*/ 47700 h 155659"/>
              <a:gd name="connsiteX2" fmla="*/ 400059 w 539922"/>
              <a:gd name="connsiteY2" fmla="*/ 41350 h 155659"/>
              <a:gd name="connsiteX3" fmla="*/ 311159 w 539922"/>
              <a:gd name="connsiteY3" fmla="*/ 41350 h 155659"/>
              <a:gd name="connsiteX4" fmla="*/ 539759 w 539922"/>
              <a:gd name="connsiteY4" fmla="*/ 57225 h 155659"/>
              <a:gd name="connsiteX5" fmla="*/ 269884 w 539922"/>
              <a:gd name="connsiteY5" fmla="*/ 31825 h 155659"/>
              <a:gd name="connsiteX6" fmla="*/ 120659 w 539922"/>
              <a:gd name="connsiteY6" fmla="*/ 75 h 155659"/>
              <a:gd name="connsiteX7" fmla="*/ 320684 w 539922"/>
              <a:gd name="connsiteY7" fmla="*/ 41350 h 155659"/>
              <a:gd name="connsiteX8" fmla="*/ 146059 w 539922"/>
              <a:gd name="connsiteY8" fmla="*/ 41350 h 155659"/>
              <a:gd name="connsiteX9" fmla="*/ 9 w 539922"/>
              <a:gd name="connsiteY9" fmla="*/ 155650 h 15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9922" h="155659">
                <a:moveTo>
                  <a:pt x="9" y="155650"/>
                </a:moveTo>
                <a:cubicBezTo>
                  <a:pt x="1067" y="156708"/>
                  <a:pt x="85734" y="66750"/>
                  <a:pt x="152409" y="47700"/>
                </a:cubicBezTo>
                <a:cubicBezTo>
                  <a:pt x="219084" y="28650"/>
                  <a:pt x="373601" y="42408"/>
                  <a:pt x="400059" y="41350"/>
                </a:cubicBezTo>
                <a:cubicBezTo>
                  <a:pt x="426517" y="40292"/>
                  <a:pt x="287876" y="38704"/>
                  <a:pt x="311159" y="41350"/>
                </a:cubicBezTo>
                <a:cubicBezTo>
                  <a:pt x="334442" y="43996"/>
                  <a:pt x="546638" y="58812"/>
                  <a:pt x="539759" y="57225"/>
                </a:cubicBezTo>
                <a:cubicBezTo>
                  <a:pt x="532880" y="55638"/>
                  <a:pt x="339734" y="41350"/>
                  <a:pt x="269884" y="31825"/>
                </a:cubicBezTo>
                <a:cubicBezTo>
                  <a:pt x="200034" y="22300"/>
                  <a:pt x="112192" y="-1512"/>
                  <a:pt x="120659" y="75"/>
                </a:cubicBezTo>
                <a:cubicBezTo>
                  <a:pt x="129126" y="1662"/>
                  <a:pt x="316451" y="34471"/>
                  <a:pt x="320684" y="41350"/>
                </a:cubicBezTo>
                <a:cubicBezTo>
                  <a:pt x="324917" y="48229"/>
                  <a:pt x="201092" y="21242"/>
                  <a:pt x="146059" y="41350"/>
                </a:cubicBezTo>
                <a:cubicBezTo>
                  <a:pt x="91026" y="61458"/>
                  <a:pt x="-1049" y="154592"/>
                  <a:pt x="9" y="155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C545EA1-9289-6098-DABD-99D11B3408AA}"/>
              </a:ext>
            </a:extLst>
          </p:cNvPr>
          <p:cNvSpPr/>
          <p:nvPr/>
        </p:nvSpPr>
        <p:spPr>
          <a:xfrm>
            <a:off x="5711091" y="6281340"/>
            <a:ext cx="845322" cy="205645"/>
          </a:xfrm>
          <a:custGeom>
            <a:avLst/>
            <a:gdLst>
              <a:gd name="connsiteX0" fmla="*/ 3909 w 845322"/>
              <a:gd name="connsiteY0" fmla="*/ 205185 h 205645"/>
              <a:gd name="connsiteX1" fmla="*/ 807184 w 845322"/>
              <a:gd name="connsiteY1" fmla="*/ 5160 h 205645"/>
              <a:gd name="connsiteX2" fmla="*/ 708759 w 845322"/>
              <a:gd name="connsiteY2" fmla="*/ 68660 h 205645"/>
              <a:gd name="connsiteX3" fmla="*/ 645259 w 845322"/>
              <a:gd name="connsiteY3" fmla="*/ 173435 h 205645"/>
              <a:gd name="connsiteX4" fmla="*/ 715109 w 845322"/>
              <a:gd name="connsiteY4" fmla="*/ 33735 h 205645"/>
              <a:gd name="connsiteX5" fmla="*/ 508734 w 845322"/>
              <a:gd name="connsiteY5" fmla="*/ 59135 h 205645"/>
              <a:gd name="connsiteX6" fmla="*/ 3909 w 845322"/>
              <a:gd name="connsiteY6" fmla="*/ 205185 h 20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322" h="205645">
                <a:moveTo>
                  <a:pt x="3909" y="205185"/>
                </a:moveTo>
                <a:cubicBezTo>
                  <a:pt x="53651" y="196189"/>
                  <a:pt x="689709" y="27914"/>
                  <a:pt x="807184" y="5160"/>
                </a:cubicBezTo>
                <a:cubicBezTo>
                  <a:pt x="924659" y="-17594"/>
                  <a:pt x="735746" y="40614"/>
                  <a:pt x="708759" y="68660"/>
                </a:cubicBezTo>
                <a:cubicBezTo>
                  <a:pt x="681772" y="96706"/>
                  <a:pt x="644201" y="179256"/>
                  <a:pt x="645259" y="173435"/>
                </a:cubicBezTo>
                <a:cubicBezTo>
                  <a:pt x="646317" y="167614"/>
                  <a:pt x="737863" y="52785"/>
                  <a:pt x="715109" y="33735"/>
                </a:cubicBezTo>
                <a:cubicBezTo>
                  <a:pt x="692355" y="14685"/>
                  <a:pt x="624092" y="29502"/>
                  <a:pt x="508734" y="59135"/>
                </a:cubicBezTo>
                <a:cubicBezTo>
                  <a:pt x="393376" y="88768"/>
                  <a:pt x="-45833" y="214181"/>
                  <a:pt x="3909" y="205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F07AF948-FD18-05AD-88EA-0F7549546B92}"/>
              </a:ext>
            </a:extLst>
          </p:cNvPr>
          <p:cNvSpPr/>
          <p:nvPr/>
        </p:nvSpPr>
        <p:spPr>
          <a:xfrm>
            <a:off x="6425977" y="6203950"/>
            <a:ext cx="321041" cy="266763"/>
          </a:xfrm>
          <a:custGeom>
            <a:avLst/>
            <a:gdLst>
              <a:gd name="connsiteX0" fmla="*/ 190723 w 321041"/>
              <a:gd name="connsiteY0" fmla="*/ 0 h 266763"/>
              <a:gd name="connsiteX1" fmla="*/ 257398 w 321041"/>
              <a:gd name="connsiteY1" fmla="*/ 101600 h 266763"/>
              <a:gd name="connsiteX2" fmla="*/ 127223 w 321041"/>
              <a:gd name="connsiteY2" fmla="*/ 171450 h 266763"/>
              <a:gd name="connsiteX3" fmla="*/ 219298 w 321041"/>
              <a:gd name="connsiteY3" fmla="*/ 136525 h 266763"/>
              <a:gd name="connsiteX4" fmla="*/ 223 w 321041"/>
              <a:gd name="connsiteY4" fmla="*/ 266700 h 266763"/>
              <a:gd name="connsiteX5" fmla="*/ 266923 w 321041"/>
              <a:gd name="connsiteY5" fmla="*/ 117475 h 266763"/>
              <a:gd name="connsiteX6" fmla="*/ 320898 w 321041"/>
              <a:gd name="connsiteY6" fmla="*/ 95250 h 266763"/>
              <a:gd name="connsiteX7" fmla="*/ 279623 w 321041"/>
              <a:gd name="connsiteY7" fmla="*/ 101600 h 266763"/>
              <a:gd name="connsiteX8" fmla="*/ 190723 w 321041"/>
              <a:gd name="connsiteY8" fmla="*/ 0 h 26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041" h="266763">
                <a:moveTo>
                  <a:pt x="190723" y="0"/>
                </a:moveTo>
                <a:cubicBezTo>
                  <a:pt x="187019" y="0"/>
                  <a:pt x="267981" y="73025"/>
                  <a:pt x="257398" y="101600"/>
                </a:cubicBezTo>
                <a:cubicBezTo>
                  <a:pt x="246815" y="130175"/>
                  <a:pt x="133573" y="165629"/>
                  <a:pt x="127223" y="171450"/>
                </a:cubicBezTo>
                <a:cubicBezTo>
                  <a:pt x="120873" y="177271"/>
                  <a:pt x="240465" y="120650"/>
                  <a:pt x="219298" y="136525"/>
                </a:cubicBezTo>
                <a:cubicBezTo>
                  <a:pt x="198131" y="152400"/>
                  <a:pt x="-7715" y="269875"/>
                  <a:pt x="223" y="266700"/>
                </a:cubicBezTo>
                <a:cubicBezTo>
                  <a:pt x="8161" y="263525"/>
                  <a:pt x="213477" y="146050"/>
                  <a:pt x="266923" y="117475"/>
                </a:cubicBezTo>
                <a:cubicBezTo>
                  <a:pt x="320369" y="88900"/>
                  <a:pt x="318781" y="97896"/>
                  <a:pt x="320898" y="95250"/>
                </a:cubicBezTo>
                <a:cubicBezTo>
                  <a:pt x="323015" y="92604"/>
                  <a:pt x="301319" y="116417"/>
                  <a:pt x="279623" y="101600"/>
                </a:cubicBezTo>
                <a:cubicBezTo>
                  <a:pt x="257927" y="86783"/>
                  <a:pt x="194427" y="0"/>
                  <a:pt x="1907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CCE960E1-AB44-E080-A31D-27DEBB8381A8}"/>
              </a:ext>
            </a:extLst>
          </p:cNvPr>
          <p:cNvSpPr/>
          <p:nvPr/>
        </p:nvSpPr>
        <p:spPr>
          <a:xfrm>
            <a:off x="6581348" y="6200714"/>
            <a:ext cx="487219" cy="98490"/>
          </a:xfrm>
          <a:custGeom>
            <a:avLst/>
            <a:gdLst>
              <a:gd name="connsiteX0" fmla="*/ 427 w 487219"/>
              <a:gd name="connsiteY0" fmla="*/ 98486 h 98490"/>
              <a:gd name="connsiteX1" fmla="*/ 298877 w 487219"/>
              <a:gd name="connsiteY1" fmla="*/ 47686 h 98490"/>
              <a:gd name="connsiteX2" fmla="*/ 486202 w 487219"/>
              <a:gd name="connsiteY2" fmla="*/ 41336 h 98490"/>
              <a:gd name="connsiteX3" fmla="*/ 362377 w 487219"/>
              <a:gd name="connsiteY3" fmla="*/ 34986 h 98490"/>
              <a:gd name="connsiteX4" fmla="*/ 124252 w 487219"/>
              <a:gd name="connsiteY4" fmla="*/ 61 h 98490"/>
              <a:gd name="connsiteX5" fmla="*/ 368727 w 487219"/>
              <a:gd name="connsiteY5" fmla="*/ 44511 h 98490"/>
              <a:gd name="connsiteX6" fmla="*/ 427 w 487219"/>
              <a:gd name="connsiteY6" fmla="*/ 98486 h 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219" h="98490">
                <a:moveTo>
                  <a:pt x="427" y="98486"/>
                </a:moveTo>
                <a:cubicBezTo>
                  <a:pt x="-11215" y="99015"/>
                  <a:pt x="217915" y="57211"/>
                  <a:pt x="298877" y="47686"/>
                </a:cubicBezTo>
                <a:cubicBezTo>
                  <a:pt x="379839" y="38161"/>
                  <a:pt x="475619" y="43453"/>
                  <a:pt x="486202" y="41336"/>
                </a:cubicBezTo>
                <a:cubicBezTo>
                  <a:pt x="496785" y="39219"/>
                  <a:pt x="422702" y="41865"/>
                  <a:pt x="362377" y="34986"/>
                </a:cubicBezTo>
                <a:cubicBezTo>
                  <a:pt x="302052" y="28107"/>
                  <a:pt x="123194" y="-1527"/>
                  <a:pt x="124252" y="61"/>
                </a:cubicBezTo>
                <a:cubicBezTo>
                  <a:pt x="125310" y="1649"/>
                  <a:pt x="396773" y="24932"/>
                  <a:pt x="368727" y="44511"/>
                </a:cubicBezTo>
                <a:cubicBezTo>
                  <a:pt x="340681" y="64090"/>
                  <a:pt x="12069" y="97957"/>
                  <a:pt x="427" y="98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5D3BEE41-C59F-CF21-0585-53C66B5F0839}"/>
              </a:ext>
            </a:extLst>
          </p:cNvPr>
          <p:cNvSpPr/>
          <p:nvPr/>
        </p:nvSpPr>
        <p:spPr>
          <a:xfrm>
            <a:off x="5753790" y="6311817"/>
            <a:ext cx="722016" cy="204659"/>
          </a:xfrm>
          <a:custGeom>
            <a:avLst/>
            <a:gdLst>
              <a:gd name="connsiteX0" fmla="*/ 2485 w 722016"/>
              <a:gd name="connsiteY0" fmla="*/ 203283 h 204659"/>
              <a:gd name="connsiteX1" fmla="*/ 694635 w 722016"/>
              <a:gd name="connsiteY1" fmla="*/ 6433 h 204659"/>
              <a:gd name="connsiteX2" fmla="*/ 586685 w 722016"/>
              <a:gd name="connsiteY2" fmla="*/ 54058 h 204659"/>
              <a:gd name="connsiteX3" fmla="*/ 618435 w 722016"/>
              <a:gd name="connsiteY3" fmla="*/ 117558 h 204659"/>
              <a:gd name="connsiteX4" fmla="*/ 564460 w 722016"/>
              <a:gd name="connsiteY4" fmla="*/ 50883 h 204659"/>
              <a:gd name="connsiteX5" fmla="*/ 466035 w 722016"/>
              <a:gd name="connsiteY5" fmla="*/ 92158 h 204659"/>
              <a:gd name="connsiteX6" fmla="*/ 2485 w 722016"/>
              <a:gd name="connsiteY6" fmla="*/ 203283 h 20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2016" h="204659">
                <a:moveTo>
                  <a:pt x="2485" y="203283"/>
                </a:moveTo>
                <a:cubicBezTo>
                  <a:pt x="40585" y="188996"/>
                  <a:pt x="597268" y="31304"/>
                  <a:pt x="694635" y="6433"/>
                </a:cubicBezTo>
                <a:cubicBezTo>
                  <a:pt x="792002" y="-18438"/>
                  <a:pt x="599385" y="35537"/>
                  <a:pt x="586685" y="54058"/>
                </a:cubicBezTo>
                <a:cubicBezTo>
                  <a:pt x="573985" y="72579"/>
                  <a:pt x="622139" y="118087"/>
                  <a:pt x="618435" y="117558"/>
                </a:cubicBezTo>
                <a:cubicBezTo>
                  <a:pt x="614731" y="117029"/>
                  <a:pt x="589860" y="55116"/>
                  <a:pt x="564460" y="50883"/>
                </a:cubicBezTo>
                <a:cubicBezTo>
                  <a:pt x="539060" y="46650"/>
                  <a:pt x="556523" y="67816"/>
                  <a:pt x="466035" y="92158"/>
                </a:cubicBezTo>
                <a:cubicBezTo>
                  <a:pt x="375548" y="116500"/>
                  <a:pt x="-35615" y="217570"/>
                  <a:pt x="2485" y="203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52DDFC03-7651-2F03-E8C4-D394CE95EF10}"/>
              </a:ext>
            </a:extLst>
          </p:cNvPr>
          <p:cNvSpPr/>
          <p:nvPr/>
        </p:nvSpPr>
        <p:spPr>
          <a:xfrm>
            <a:off x="6460700" y="6235252"/>
            <a:ext cx="602475" cy="216375"/>
          </a:xfrm>
          <a:custGeom>
            <a:avLst/>
            <a:gdLst>
              <a:gd name="connsiteX0" fmla="*/ 600500 w 602475"/>
              <a:gd name="connsiteY0" fmla="*/ 448 h 216375"/>
              <a:gd name="connsiteX1" fmla="*/ 463975 w 602475"/>
              <a:gd name="connsiteY1" fmla="*/ 70298 h 216375"/>
              <a:gd name="connsiteX2" fmla="*/ 292525 w 602475"/>
              <a:gd name="connsiteY2" fmla="*/ 140148 h 216375"/>
              <a:gd name="connsiteX3" fmla="*/ 384600 w 602475"/>
              <a:gd name="connsiteY3" fmla="*/ 82998 h 216375"/>
              <a:gd name="connsiteX4" fmla="*/ 425 w 602475"/>
              <a:gd name="connsiteY4" fmla="*/ 216348 h 216375"/>
              <a:gd name="connsiteX5" fmla="*/ 470325 w 602475"/>
              <a:gd name="connsiteY5" fmla="*/ 70298 h 216375"/>
              <a:gd name="connsiteX6" fmla="*/ 359200 w 602475"/>
              <a:gd name="connsiteY6" fmla="*/ 105223 h 216375"/>
              <a:gd name="connsiteX7" fmla="*/ 600500 w 602475"/>
              <a:gd name="connsiteY7" fmla="*/ 448 h 21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475" h="216375">
                <a:moveTo>
                  <a:pt x="600500" y="448"/>
                </a:moveTo>
                <a:cubicBezTo>
                  <a:pt x="617962" y="-5373"/>
                  <a:pt x="515304" y="47015"/>
                  <a:pt x="463975" y="70298"/>
                </a:cubicBezTo>
                <a:cubicBezTo>
                  <a:pt x="412646" y="93581"/>
                  <a:pt x="305754" y="138031"/>
                  <a:pt x="292525" y="140148"/>
                </a:cubicBezTo>
                <a:cubicBezTo>
                  <a:pt x="279296" y="142265"/>
                  <a:pt x="433283" y="70298"/>
                  <a:pt x="384600" y="82998"/>
                </a:cubicBezTo>
                <a:cubicBezTo>
                  <a:pt x="335917" y="95698"/>
                  <a:pt x="-13863" y="218465"/>
                  <a:pt x="425" y="216348"/>
                </a:cubicBezTo>
                <a:cubicBezTo>
                  <a:pt x="14712" y="214231"/>
                  <a:pt x="470325" y="70298"/>
                  <a:pt x="470325" y="70298"/>
                </a:cubicBezTo>
                <a:cubicBezTo>
                  <a:pt x="530121" y="51777"/>
                  <a:pt x="335917" y="121098"/>
                  <a:pt x="359200" y="105223"/>
                </a:cubicBezTo>
                <a:cubicBezTo>
                  <a:pt x="382483" y="89348"/>
                  <a:pt x="583038" y="6269"/>
                  <a:pt x="600500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CF04E1B9-C188-E798-9821-8D038B639C5B}"/>
              </a:ext>
            </a:extLst>
          </p:cNvPr>
          <p:cNvSpPr/>
          <p:nvPr/>
        </p:nvSpPr>
        <p:spPr>
          <a:xfrm>
            <a:off x="5762604" y="6400748"/>
            <a:ext cx="682757" cy="82782"/>
          </a:xfrm>
          <a:custGeom>
            <a:avLst/>
            <a:gdLst>
              <a:gd name="connsiteX0" fmla="*/ 21 w 682757"/>
              <a:gd name="connsiteY0" fmla="*/ 82602 h 82782"/>
              <a:gd name="connsiteX1" fmla="*/ 584221 w 682757"/>
              <a:gd name="connsiteY1" fmla="*/ 41327 h 82782"/>
              <a:gd name="connsiteX2" fmla="*/ 679471 w 682757"/>
              <a:gd name="connsiteY2" fmla="*/ 66727 h 82782"/>
              <a:gd name="connsiteX3" fmla="*/ 552471 w 682757"/>
              <a:gd name="connsiteY3" fmla="*/ 44502 h 82782"/>
              <a:gd name="connsiteX4" fmla="*/ 498496 w 682757"/>
              <a:gd name="connsiteY4" fmla="*/ 52 h 82782"/>
              <a:gd name="connsiteX5" fmla="*/ 561996 w 682757"/>
              <a:gd name="connsiteY5" fmla="*/ 54027 h 82782"/>
              <a:gd name="connsiteX6" fmla="*/ 21 w 682757"/>
              <a:gd name="connsiteY6" fmla="*/ 82602 h 8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757" h="82782">
                <a:moveTo>
                  <a:pt x="21" y="82602"/>
                </a:moveTo>
                <a:cubicBezTo>
                  <a:pt x="3725" y="80485"/>
                  <a:pt x="470979" y="43973"/>
                  <a:pt x="584221" y="41327"/>
                </a:cubicBezTo>
                <a:cubicBezTo>
                  <a:pt x="697463" y="38681"/>
                  <a:pt x="684763" y="66198"/>
                  <a:pt x="679471" y="66727"/>
                </a:cubicBezTo>
                <a:cubicBezTo>
                  <a:pt x="674179" y="67256"/>
                  <a:pt x="582633" y="55614"/>
                  <a:pt x="552471" y="44502"/>
                </a:cubicBezTo>
                <a:cubicBezTo>
                  <a:pt x="522309" y="33390"/>
                  <a:pt x="496909" y="-1535"/>
                  <a:pt x="498496" y="52"/>
                </a:cubicBezTo>
                <a:cubicBezTo>
                  <a:pt x="500083" y="1639"/>
                  <a:pt x="645604" y="40269"/>
                  <a:pt x="561996" y="54027"/>
                </a:cubicBezTo>
                <a:cubicBezTo>
                  <a:pt x="478388" y="67785"/>
                  <a:pt x="-3683" y="84719"/>
                  <a:pt x="21" y="82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0AAEF826-9A7E-B74E-1AED-29CA7B299D06}"/>
              </a:ext>
            </a:extLst>
          </p:cNvPr>
          <p:cNvSpPr/>
          <p:nvPr/>
        </p:nvSpPr>
        <p:spPr>
          <a:xfrm>
            <a:off x="6534646" y="6308606"/>
            <a:ext cx="527207" cy="249211"/>
          </a:xfrm>
          <a:custGeom>
            <a:avLst/>
            <a:gdLst>
              <a:gd name="connsiteX0" fmla="*/ 526554 w 527207"/>
              <a:gd name="connsiteY0" fmla="*/ 119 h 249211"/>
              <a:gd name="connsiteX1" fmla="*/ 164604 w 527207"/>
              <a:gd name="connsiteY1" fmla="*/ 181094 h 249211"/>
              <a:gd name="connsiteX2" fmla="*/ 5854 w 527207"/>
              <a:gd name="connsiteY2" fmla="*/ 247769 h 249211"/>
              <a:gd name="connsiteX3" fmla="*/ 355104 w 527207"/>
              <a:gd name="connsiteY3" fmla="*/ 127119 h 249211"/>
              <a:gd name="connsiteX4" fmla="*/ 256679 w 527207"/>
              <a:gd name="connsiteY4" fmla="*/ 152519 h 249211"/>
              <a:gd name="connsiteX5" fmla="*/ 526554 w 527207"/>
              <a:gd name="connsiteY5" fmla="*/ 119 h 24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7" h="249211">
                <a:moveTo>
                  <a:pt x="526554" y="119"/>
                </a:moveTo>
                <a:cubicBezTo>
                  <a:pt x="511208" y="4882"/>
                  <a:pt x="251387" y="139819"/>
                  <a:pt x="164604" y="181094"/>
                </a:cubicBezTo>
                <a:cubicBezTo>
                  <a:pt x="77821" y="222369"/>
                  <a:pt x="-25896" y="256765"/>
                  <a:pt x="5854" y="247769"/>
                </a:cubicBezTo>
                <a:cubicBezTo>
                  <a:pt x="37604" y="238773"/>
                  <a:pt x="313300" y="142994"/>
                  <a:pt x="355104" y="127119"/>
                </a:cubicBezTo>
                <a:cubicBezTo>
                  <a:pt x="396908" y="111244"/>
                  <a:pt x="231279" y="171040"/>
                  <a:pt x="256679" y="152519"/>
                </a:cubicBezTo>
                <a:cubicBezTo>
                  <a:pt x="282079" y="133998"/>
                  <a:pt x="541900" y="-4644"/>
                  <a:pt x="526554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737119E7-C26C-C840-E85B-0794C49BDB85}"/>
              </a:ext>
            </a:extLst>
          </p:cNvPr>
          <p:cNvSpPr/>
          <p:nvPr/>
        </p:nvSpPr>
        <p:spPr>
          <a:xfrm>
            <a:off x="5735048" y="6494864"/>
            <a:ext cx="816069" cy="90879"/>
          </a:xfrm>
          <a:custGeom>
            <a:avLst/>
            <a:gdLst>
              <a:gd name="connsiteX0" fmla="*/ 14877 w 816069"/>
              <a:gd name="connsiteY0" fmla="*/ 1186 h 90879"/>
              <a:gd name="connsiteX1" fmla="*/ 75202 w 816069"/>
              <a:gd name="connsiteY1" fmla="*/ 7536 h 90879"/>
              <a:gd name="connsiteX2" fmla="*/ 551452 w 816069"/>
              <a:gd name="connsiteY2" fmla="*/ 71036 h 90879"/>
              <a:gd name="connsiteX3" fmla="*/ 538752 w 816069"/>
              <a:gd name="connsiteY3" fmla="*/ 42461 h 90879"/>
              <a:gd name="connsiteX4" fmla="*/ 811802 w 816069"/>
              <a:gd name="connsiteY4" fmla="*/ 90086 h 90879"/>
              <a:gd name="connsiteX5" fmla="*/ 687977 w 816069"/>
              <a:gd name="connsiteY5" fmla="*/ 71036 h 90879"/>
              <a:gd name="connsiteX6" fmla="*/ 456202 w 816069"/>
              <a:gd name="connsiteY6" fmla="*/ 55161 h 90879"/>
              <a:gd name="connsiteX7" fmla="*/ 313327 w 816069"/>
              <a:gd name="connsiteY7" fmla="*/ 4361 h 90879"/>
              <a:gd name="connsiteX8" fmla="*/ 405402 w 816069"/>
              <a:gd name="connsiteY8" fmla="*/ 36111 h 90879"/>
              <a:gd name="connsiteX9" fmla="*/ 14877 w 816069"/>
              <a:gd name="connsiteY9" fmla="*/ 1186 h 9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6069" h="90879">
                <a:moveTo>
                  <a:pt x="14877" y="1186"/>
                </a:moveTo>
                <a:cubicBezTo>
                  <a:pt x="-40156" y="-3577"/>
                  <a:pt x="75202" y="7536"/>
                  <a:pt x="75202" y="7536"/>
                </a:cubicBezTo>
                <a:cubicBezTo>
                  <a:pt x="164631" y="19178"/>
                  <a:pt x="474194" y="65215"/>
                  <a:pt x="551452" y="71036"/>
                </a:cubicBezTo>
                <a:cubicBezTo>
                  <a:pt x="628710" y="76857"/>
                  <a:pt x="495360" y="39286"/>
                  <a:pt x="538752" y="42461"/>
                </a:cubicBezTo>
                <a:cubicBezTo>
                  <a:pt x="582144" y="45636"/>
                  <a:pt x="786931" y="85324"/>
                  <a:pt x="811802" y="90086"/>
                </a:cubicBezTo>
                <a:cubicBezTo>
                  <a:pt x="836673" y="94848"/>
                  <a:pt x="747244" y="76857"/>
                  <a:pt x="687977" y="71036"/>
                </a:cubicBezTo>
                <a:cubicBezTo>
                  <a:pt x="628710" y="65215"/>
                  <a:pt x="518643" y="66273"/>
                  <a:pt x="456202" y="55161"/>
                </a:cubicBezTo>
                <a:cubicBezTo>
                  <a:pt x="393761" y="44049"/>
                  <a:pt x="321794" y="7536"/>
                  <a:pt x="313327" y="4361"/>
                </a:cubicBezTo>
                <a:cubicBezTo>
                  <a:pt x="304860" y="1186"/>
                  <a:pt x="451969" y="34524"/>
                  <a:pt x="405402" y="36111"/>
                </a:cubicBezTo>
                <a:cubicBezTo>
                  <a:pt x="358835" y="37699"/>
                  <a:pt x="69910" y="5949"/>
                  <a:pt x="14877" y="1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47DF369A-598A-0A63-85A4-CD402C891947}"/>
              </a:ext>
            </a:extLst>
          </p:cNvPr>
          <p:cNvSpPr/>
          <p:nvPr/>
        </p:nvSpPr>
        <p:spPr>
          <a:xfrm>
            <a:off x="6809971" y="6365838"/>
            <a:ext cx="171906" cy="146685"/>
          </a:xfrm>
          <a:custGeom>
            <a:avLst/>
            <a:gdLst>
              <a:gd name="connsiteX0" fmla="*/ 404 w 171906"/>
              <a:gd name="connsiteY0" fmla="*/ 6387 h 146685"/>
              <a:gd name="connsiteX1" fmla="*/ 44854 w 171906"/>
              <a:gd name="connsiteY1" fmla="*/ 34962 h 146685"/>
              <a:gd name="connsiteX2" fmla="*/ 63904 w 171906"/>
              <a:gd name="connsiteY2" fmla="*/ 95287 h 146685"/>
              <a:gd name="connsiteX3" fmla="*/ 22629 w 171906"/>
              <a:gd name="connsiteY3" fmla="*/ 146087 h 146685"/>
              <a:gd name="connsiteX4" fmla="*/ 86129 w 171906"/>
              <a:gd name="connsiteY4" fmla="*/ 60362 h 146685"/>
              <a:gd name="connsiteX5" fmla="*/ 171854 w 171906"/>
              <a:gd name="connsiteY5" fmla="*/ 37 h 146685"/>
              <a:gd name="connsiteX6" fmla="*/ 73429 w 171906"/>
              <a:gd name="connsiteY6" fmla="*/ 50837 h 146685"/>
              <a:gd name="connsiteX7" fmla="*/ 404 w 171906"/>
              <a:gd name="connsiteY7" fmla="*/ 6387 h 14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906" h="146685">
                <a:moveTo>
                  <a:pt x="404" y="6387"/>
                </a:moveTo>
                <a:cubicBezTo>
                  <a:pt x="-4358" y="3741"/>
                  <a:pt x="34271" y="20145"/>
                  <a:pt x="44854" y="34962"/>
                </a:cubicBezTo>
                <a:cubicBezTo>
                  <a:pt x="55437" y="49779"/>
                  <a:pt x="67608" y="76766"/>
                  <a:pt x="63904" y="95287"/>
                </a:cubicBezTo>
                <a:cubicBezTo>
                  <a:pt x="60200" y="113808"/>
                  <a:pt x="18925" y="151908"/>
                  <a:pt x="22629" y="146087"/>
                </a:cubicBezTo>
                <a:cubicBezTo>
                  <a:pt x="26333" y="140266"/>
                  <a:pt x="61258" y="84704"/>
                  <a:pt x="86129" y="60362"/>
                </a:cubicBezTo>
                <a:cubicBezTo>
                  <a:pt x="111000" y="36020"/>
                  <a:pt x="173971" y="1625"/>
                  <a:pt x="171854" y="37"/>
                </a:cubicBezTo>
                <a:cubicBezTo>
                  <a:pt x="169737" y="-1551"/>
                  <a:pt x="96712" y="48191"/>
                  <a:pt x="73429" y="50837"/>
                </a:cubicBezTo>
                <a:cubicBezTo>
                  <a:pt x="50146" y="53483"/>
                  <a:pt x="5166" y="9033"/>
                  <a:pt x="404" y="6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6EB9D22B-10B6-9982-5325-BFCE7D300457}"/>
              </a:ext>
            </a:extLst>
          </p:cNvPr>
          <p:cNvSpPr/>
          <p:nvPr/>
        </p:nvSpPr>
        <p:spPr>
          <a:xfrm>
            <a:off x="5957327" y="6483076"/>
            <a:ext cx="43448" cy="114582"/>
          </a:xfrm>
          <a:custGeom>
            <a:avLst/>
            <a:gdLst>
              <a:gd name="connsiteX0" fmla="*/ 43423 w 43448"/>
              <a:gd name="connsiteY0" fmla="*/ 274 h 114582"/>
              <a:gd name="connsiteX1" fmla="*/ 8498 w 43448"/>
              <a:gd name="connsiteY1" fmla="*/ 76474 h 114582"/>
              <a:gd name="connsiteX2" fmla="*/ 18023 w 43448"/>
              <a:gd name="connsiteY2" fmla="*/ 114574 h 114582"/>
              <a:gd name="connsiteX3" fmla="*/ 5323 w 43448"/>
              <a:gd name="connsiteY3" fmla="*/ 79649 h 114582"/>
              <a:gd name="connsiteX4" fmla="*/ 2148 w 43448"/>
              <a:gd name="connsiteY4" fmla="*/ 51074 h 114582"/>
              <a:gd name="connsiteX5" fmla="*/ 43423 w 43448"/>
              <a:gd name="connsiteY5" fmla="*/ 274 h 1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48" h="114582">
                <a:moveTo>
                  <a:pt x="43423" y="274"/>
                </a:moveTo>
                <a:cubicBezTo>
                  <a:pt x="44481" y="4507"/>
                  <a:pt x="12731" y="57424"/>
                  <a:pt x="8498" y="76474"/>
                </a:cubicBezTo>
                <a:cubicBezTo>
                  <a:pt x="4265" y="95524"/>
                  <a:pt x="18552" y="114045"/>
                  <a:pt x="18023" y="114574"/>
                </a:cubicBezTo>
                <a:cubicBezTo>
                  <a:pt x="17494" y="115103"/>
                  <a:pt x="7969" y="90232"/>
                  <a:pt x="5323" y="79649"/>
                </a:cubicBezTo>
                <a:cubicBezTo>
                  <a:pt x="2677" y="69066"/>
                  <a:pt x="-3144" y="60070"/>
                  <a:pt x="2148" y="51074"/>
                </a:cubicBezTo>
                <a:cubicBezTo>
                  <a:pt x="7440" y="42078"/>
                  <a:pt x="42365" y="-3959"/>
                  <a:pt x="43423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0AADD0E1-4A7A-F1E4-5C5E-DB5230376619}"/>
              </a:ext>
            </a:extLst>
          </p:cNvPr>
          <p:cNvSpPr/>
          <p:nvPr/>
        </p:nvSpPr>
        <p:spPr>
          <a:xfrm>
            <a:off x="6425689" y="6467103"/>
            <a:ext cx="35464" cy="171827"/>
          </a:xfrm>
          <a:custGeom>
            <a:avLst/>
            <a:gdLst>
              <a:gd name="connsiteX0" fmla="*/ 35436 w 35464"/>
              <a:gd name="connsiteY0" fmla="*/ 372 h 171827"/>
              <a:gd name="connsiteX1" fmla="*/ 6861 w 35464"/>
              <a:gd name="connsiteY1" fmla="*/ 108322 h 171827"/>
              <a:gd name="connsiteX2" fmla="*/ 32261 w 35464"/>
              <a:gd name="connsiteY2" fmla="*/ 171822 h 171827"/>
              <a:gd name="connsiteX3" fmla="*/ 19561 w 35464"/>
              <a:gd name="connsiteY3" fmla="*/ 105147 h 171827"/>
              <a:gd name="connsiteX4" fmla="*/ 511 w 35464"/>
              <a:gd name="connsiteY4" fmla="*/ 73397 h 171827"/>
              <a:gd name="connsiteX5" fmla="*/ 35436 w 35464"/>
              <a:gd name="connsiteY5" fmla="*/ 372 h 17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64" h="171827">
                <a:moveTo>
                  <a:pt x="35436" y="372"/>
                </a:moveTo>
                <a:cubicBezTo>
                  <a:pt x="36494" y="6193"/>
                  <a:pt x="7390" y="79747"/>
                  <a:pt x="6861" y="108322"/>
                </a:cubicBezTo>
                <a:cubicBezTo>
                  <a:pt x="6332" y="136897"/>
                  <a:pt x="30144" y="172351"/>
                  <a:pt x="32261" y="171822"/>
                </a:cubicBezTo>
                <a:cubicBezTo>
                  <a:pt x="34378" y="171293"/>
                  <a:pt x="24853" y="121551"/>
                  <a:pt x="19561" y="105147"/>
                </a:cubicBezTo>
                <a:cubicBezTo>
                  <a:pt x="14269" y="88743"/>
                  <a:pt x="-3193" y="88214"/>
                  <a:pt x="511" y="73397"/>
                </a:cubicBezTo>
                <a:cubicBezTo>
                  <a:pt x="4215" y="58580"/>
                  <a:pt x="34378" y="-5449"/>
                  <a:pt x="35436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27B2B4F4-F6B0-2137-DA76-FCBBC94AB4C2}"/>
              </a:ext>
            </a:extLst>
          </p:cNvPr>
          <p:cNvSpPr/>
          <p:nvPr/>
        </p:nvSpPr>
        <p:spPr>
          <a:xfrm>
            <a:off x="5784069" y="6483301"/>
            <a:ext cx="565936" cy="120861"/>
          </a:xfrm>
          <a:custGeom>
            <a:avLst/>
            <a:gdLst>
              <a:gd name="connsiteX0" fmla="*/ 781 w 565936"/>
              <a:gd name="connsiteY0" fmla="*/ 47674 h 120861"/>
              <a:gd name="connsiteX1" fmla="*/ 435756 w 565936"/>
              <a:gd name="connsiteY1" fmla="*/ 101649 h 120861"/>
              <a:gd name="connsiteX2" fmla="*/ 429406 w 565936"/>
              <a:gd name="connsiteY2" fmla="*/ 82599 h 120861"/>
              <a:gd name="connsiteX3" fmla="*/ 550056 w 565936"/>
              <a:gd name="connsiteY3" fmla="*/ 120699 h 120861"/>
              <a:gd name="connsiteX4" fmla="*/ 527831 w 565936"/>
              <a:gd name="connsiteY4" fmla="*/ 92124 h 120861"/>
              <a:gd name="connsiteX5" fmla="*/ 565931 w 565936"/>
              <a:gd name="connsiteY5" fmla="*/ 49 h 120861"/>
              <a:gd name="connsiteX6" fmla="*/ 524656 w 565936"/>
              <a:gd name="connsiteY6" fmla="*/ 79424 h 120861"/>
              <a:gd name="connsiteX7" fmla="*/ 388131 w 565936"/>
              <a:gd name="connsiteY7" fmla="*/ 88949 h 120861"/>
              <a:gd name="connsiteX8" fmla="*/ 54756 w 565936"/>
              <a:gd name="connsiteY8" fmla="*/ 54024 h 120861"/>
              <a:gd name="connsiteX9" fmla="*/ 321456 w 565936"/>
              <a:gd name="connsiteY9" fmla="*/ 85774 h 120861"/>
              <a:gd name="connsiteX10" fmla="*/ 781 w 565936"/>
              <a:gd name="connsiteY10" fmla="*/ 47674 h 12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936" h="120861">
                <a:moveTo>
                  <a:pt x="781" y="47674"/>
                </a:moveTo>
                <a:cubicBezTo>
                  <a:pt x="19831" y="50320"/>
                  <a:pt x="435756" y="101649"/>
                  <a:pt x="435756" y="101649"/>
                </a:cubicBezTo>
                <a:cubicBezTo>
                  <a:pt x="507194" y="107470"/>
                  <a:pt x="410356" y="79424"/>
                  <a:pt x="429406" y="82599"/>
                </a:cubicBezTo>
                <a:cubicBezTo>
                  <a:pt x="448456" y="85774"/>
                  <a:pt x="533652" y="119112"/>
                  <a:pt x="550056" y="120699"/>
                </a:cubicBezTo>
                <a:cubicBezTo>
                  <a:pt x="566460" y="122286"/>
                  <a:pt x="525185" y="112232"/>
                  <a:pt x="527831" y="92124"/>
                </a:cubicBezTo>
                <a:cubicBezTo>
                  <a:pt x="530477" y="72016"/>
                  <a:pt x="566460" y="2166"/>
                  <a:pt x="565931" y="49"/>
                </a:cubicBezTo>
                <a:cubicBezTo>
                  <a:pt x="565402" y="-2068"/>
                  <a:pt x="554289" y="64607"/>
                  <a:pt x="524656" y="79424"/>
                </a:cubicBezTo>
                <a:cubicBezTo>
                  <a:pt x="495023" y="94241"/>
                  <a:pt x="466448" y="93182"/>
                  <a:pt x="388131" y="88949"/>
                </a:cubicBezTo>
                <a:cubicBezTo>
                  <a:pt x="309814" y="84716"/>
                  <a:pt x="65868" y="54553"/>
                  <a:pt x="54756" y="54024"/>
                </a:cubicBezTo>
                <a:cubicBezTo>
                  <a:pt x="43644" y="53495"/>
                  <a:pt x="325689" y="86832"/>
                  <a:pt x="321456" y="85774"/>
                </a:cubicBezTo>
                <a:cubicBezTo>
                  <a:pt x="317223" y="84716"/>
                  <a:pt x="-18269" y="45028"/>
                  <a:pt x="781" y="47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00D2DD33-DC18-9FDC-F0A4-23B58B69F1AD}"/>
              </a:ext>
            </a:extLst>
          </p:cNvPr>
          <p:cNvSpPr/>
          <p:nvPr/>
        </p:nvSpPr>
        <p:spPr>
          <a:xfrm>
            <a:off x="6506805" y="6337232"/>
            <a:ext cx="503822" cy="286853"/>
          </a:xfrm>
          <a:custGeom>
            <a:avLst/>
            <a:gdLst>
              <a:gd name="connsiteX0" fmla="*/ 1945 w 503822"/>
              <a:gd name="connsiteY0" fmla="*/ 285818 h 286853"/>
              <a:gd name="connsiteX1" fmla="*/ 475020 w 503822"/>
              <a:gd name="connsiteY1" fmla="*/ 31818 h 286853"/>
              <a:gd name="connsiteX2" fmla="*/ 354370 w 503822"/>
              <a:gd name="connsiteY2" fmla="*/ 133418 h 286853"/>
              <a:gd name="connsiteX3" fmla="*/ 503595 w 503822"/>
              <a:gd name="connsiteY3" fmla="*/ 68 h 286853"/>
              <a:gd name="connsiteX4" fmla="*/ 313095 w 503822"/>
              <a:gd name="connsiteY4" fmla="*/ 117543 h 286853"/>
              <a:gd name="connsiteX5" fmla="*/ 1945 w 503822"/>
              <a:gd name="connsiteY5" fmla="*/ 285818 h 28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822" h="286853">
                <a:moveTo>
                  <a:pt x="1945" y="285818"/>
                </a:moveTo>
                <a:cubicBezTo>
                  <a:pt x="28933" y="271530"/>
                  <a:pt x="416283" y="57218"/>
                  <a:pt x="475020" y="31818"/>
                </a:cubicBezTo>
                <a:cubicBezTo>
                  <a:pt x="533757" y="6418"/>
                  <a:pt x="349608" y="138710"/>
                  <a:pt x="354370" y="133418"/>
                </a:cubicBezTo>
                <a:cubicBezTo>
                  <a:pt x="359133" y="128126"/>
                  <a:pt x="510474" y="2714"/>
                  <a:pt x="503595" y="68"/>
                </a:cubicBezTo>
                <a:cubicBezTo>
                  <a:pt x="496716" y="-2578"/>
                  <a:pt x="389824" y="72564"/>
                  <a:pt x="313095" y="117543"/>
                </a:cubicBezTo>
                <a:cubicBezTo>
                  <a:pt x="236366" y="162522"/>
                  <a:pt x="-25043" y="300106"/>
                  <a:pt x="1945" y="285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3111D36F-404D-B8C0-4F49-56F5F553CDA8}"/>
              </a:ext>
            </a:extLst>
          </p:cNvPr>
          <p:cNvSpPr/>
          <p:nvPr/>
        </p:nvSpPr>
        <p:spPr>
          <a:xfrm>
            <a:off x="6483016" y="6504510"/>
            <a:ext cx="32186" cy="243506"/>
          </a:xfrm>
          <a:custGeom>
            <a:avLst/>
            <a:gdLst>
              <a:gd name="connsiteX0" fmla="*/ 6684 w 32186"/>
              <a:gd name="connsiteY0" fmla="*/ 1065 h 243506"/>
              <a:gd name="connsiteX1" fmla="*/ 28909 w 32186"/>
              <a:gd name="connsiteY1" fmla="*/ 137590 h 243506"/>
              <a:gd name="connsiteX2" fmla="*/ 16209 w 32186"/>
              <a:gd name="connsiteY2" fmla="*/ 194740 h 243506"/>
              <a:gd name="connsiteX3" fmla="*/ 334 w 32186"/>
              <a:gd name="connsiteY3" fmla="*/ 239190 h 243506"/>
              <a:gd name="connsiteX4" fmla="*/ 32084 w 32186"/>
              <a:gd name="connsiteY4" fmla="*/ 83615 h 243506"/>
              <a:gd name="connsiteX5" fmla="*/ 6684 w 32186"/>
              <a:gd name="connsiteY5" fmla="*/ 1065 h 2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86" h="243506">
                <a:moveTo>
                  <a:pt x="6684" y="1065"/>
                </a:moveTo>
                <a:cubicBezTo>
                  <a:pt x="6155" y="10061"/>
                  <a:pt x="27322" y="105311"/>
                  <a:pt x="28909" y="137590"/>
                </a:cubicBezTo>
                <a:cubicBezTo>
                  <a:pt x="30496" y="169869"/>
                  <a:pt x="20971" y="177807"/>
                  <a:pt x="16209" y="194740"/>
                </a:cubicBezTo>
                <a:cubicBezTo>
                  <a:pt x="11447" y="211673"/>
                  <a:pt x="-2312" y="257711"/>
                  <a:pt x="334" y="239190"/>
                </a:cubicBezTo>
                <a:cubicBezTo>
                  <a:pt x="2980" y="220669"/>
                  <a:pt x="34201" y="125419"/>
                  <a:pt x="32084" y="83615"/>
                </a:cubicBezTo>
                <a:cubicBezTo>
                  <a:pt x="29967" y="41811"/>
                  <a:pt x="7213" y="-7931"/>
                  <a:pt x="6684" y="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6771B01D-0804-A760-5FEB-A56411019727}"/>
              </a:ext>
            </a:extLst>
          </p:cNvPr>
          <p:cNvSpPr/>
          <p:nvPr/>
        </p:nvSpPr>
        <p:spPr>
          <a:xfrm>
            <a:off x="5847085" y="6538947"/>
            <a:ext cx="694309" cy="132865"/>
          </a:xfrm>
          <a:custGeom>
            <a:avLst/>
            <a:gdLst>
              <a:gd name="connsiteX0" fmla="*/ 17140 w 694309"/>
              <a:gd name="connsiteY0" fmla="*/ 4728 h 132865"/>
              <a:gd name="connsiteX1" fmla="*/ 125090 w 694309"/>
              <a:gd name="connsiteY1" fmla="*/ 17428 h 132865"/>
              <a:gd name="connsiteX2" fmla="*/ 474340 w 694309"/>
              <a:gd name="connsiteY2" fmla="*/ 93628 h 132865"/>
              <a:gd name="connsiteX3" fmla="*/ 464815 w 694309"/>
              <a:gd name="connsiteY3" fmla="*/ 49178 h 132865"/>
              <a:gd name="connsiteX4" fmla="*/ 690240 w 694309"/>
              <a:gd name="connsiteY4" fmla="*/ 131728 h 132865"/>
              <a:gd name="connsiteX5" fmla="*/ 604515 w 694309"/>
              <a:gd name="connsiteY5" fmla="*/ 96803 h 132865"/>
              <a:gd name="connsiteX6" fmla="*/ 534665 w 694309"/>
              <a:gd name="connsiteY6" fmla="*/ 90453 h 132865"/>
              <a:gd name="connsiteX7" fmla="*/ 452115 w 694309"/>
              <a:gd name="connsiteY7" fmla="*/ 80928 h 132865"/>
              <a:gd name="connsiteX8" fmla="*/ 17140 w 694309"/>
              <a:gd name="connsiteY8" fmla="*/ 4728 h 1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4309" h="132865">
                <a:moveTo>
                  <a:pt x="17140" y="4728"/>
                </a:moveTo>
                <a:cubicBezTo>
                  <a:pt x="-37364" y="-5855"/>
                  <a:pt x="48890" y="2611"/>
                  <a:pt x="125090" y="17428"/>
                </a:cubicBezTo>
                <a:cubicBezTo>
                  <a:pt x="201290" y="32245"/>
                  <a:pt x="417719" y="88336"/>
                  <a:pt x="474340" y="93628"/>
                </a:cubicBezTo>
                <a:cubicBezTo>
                  <a:pt x="530961" y="98920"/>
                  <a:pt x="428832" y="42828"/>
                  <a:pt x="464815" y="49178"/>
                </a:cubicBezTo>
                <a:cubicBezTo>
                  <a:pt x="500798" y="55528"/>
                  <a:pt x="666957" y="123791"/>
                  <a:pt x="690240" y="131728"/>
                </a:cubicBezTo>
                <a:cubicBezTo>
                  <a:pt x="713523" y="139666"/>
                  <a:pt x="630444" y="103682"/>
                  <a:pt x="604515" y="96803"/>
                </a:cubicBezTo>
                <a:cubicBezTo>
                  <a:pt x="578586" y="89924"/>
                  <a:pt x="560065" y="93099"/>
                  <a:pt x="534665" y="90453"/>
                </a:cubicBezTo>
                <a:cubicBezTo>
                  <a:pt x="509265" y="87807"/>
                  <a:pt x="532548" y="95215"/>
                  <a:pt x="452115" y="80928"/>
                </a:cubicBezTo>
                <a:lnTo>
                  <a:pt x="17140" y="47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51AD0CE3-DB46-13ED-2790-B8BF4442FAED}"/>
              </a:ext>
            </a:extLst>
          </p:cNvPr>
          <p:cNvSpPr/>
          <p:nvPr/>
        </p:nvSpPr>
        <p:spPr>
          <a:xfrm>
            <a:off x="6535473" y="6330873"/>
            <a:ext cx="519482" cy="387590"/>
          </a:xfrm>
          <a:custGeom>
            <a:avLst/>
            <a:gdLst>
              <a:gd name="connsiteX0" fmla="*/ 8202 w 519482"/>
              <a:gd name="connsiteY0" fmla="*/ 295352 h 387590"/>
              <a:gd name="connsiteX1" fmla="*/ 293952 w 519482"/>
              <a:gd name="connsiteY1" fmla="*/ 114377 h 387590"/>
              <a:gd name="connsiteX2" fmla="*/ 344752 w 519482"/>
              <a:gd name="connsiteY2" fmla="*/ 111202 h 387590"/>
              <a:gd name="connsiteX3" fmla="*/ 309827 w 519482"/>
              <a:gd name="connsiteY3" fmla="*/ 206452 h 387590"/>
              <a:gd name="connsiteX4" fmla="*/ 519377 w 519482"/>
              <a:gd name="connsiteY4" fmla="*/ 77 h 387590"/>
              <a:gd name="connsiteX5" fmla="*/ 338402 w 519482"/>
              <a:gd name="connsiteY5" fmla="*/ 181052 h 387590"/>
              <a:gd name="connsiteX6" fmla="*/ 351102 w 519482"/>
              <a:gd name="connsiteY6" fmla="*/ 88977 h 387590"/>
              <a:gd name="connsiteX7" fmla="*/ 163777 w 519482"/>
              <a:gd name="connsiteY7" fmla="*/ 212802 h 387590"/>
              <a:gd name="connsiteX8" fmla="*/ 68527 w 519482"/>
              <a:gd name="connsiteY8" fmla="*/ 301702 h 387590"/>
              <a:gd name="connsiteX9" fmla="*/ 49477 w 519482"/>
              <a:gd name="connsiteY9" fmla="*/ 387427 h 387590"/>
              <a:gd name="connsiteX10" fmla="*/ 74877 w 519482"/>
              <a:gd name="connsiteY10" fmla="*/ 279477 h 387590"/>
              <a:gd name="connsiteX11" fmla="*/ 8202 w 519482"/>
              <a:gd name="connsiteY11" fmla="*/ 295352 h 38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9482" h="387590">
                <a:moveTo>
                  <a:pt x="8202" y="295352"/>
                </a:moveTo>
                <a:cubicBezTo>
                  <a:pt x="44714" y="267835"/>
                  <a:pt x="237860" y="145069"/>
                  <a:pt x="293952" y="114377"/>
                </a:cubicBezTo>
                <a:cubicBezTo>
                  <a:pt x="350044" y="83685"/>
                  <a:pt x="342106" y="95856"/>
                  <a:pt x="344752" y="111202"/>
                </a:cubicBezTo>
                <a:cubicBezTo>
                  <a:pt x="347398" y="126548"/>
                  <a:pt x="280723" y="224973"/>
                  <a:pt x="309827" y="206452"/>
                </a:cubicBezTo>
                <a:cubicBezTo>
                  <a:pt x="338931" y="187931"/>
                  <a:pt x="514615" y="4310"/>
                  <a:pt x="519377" y="77"/>
                </a:cubicBezTo>
                <a:cubicBezTo>
                  <a:pt x="524139" y="-4156"/>
                  <a:pt x="366448" y="166235"/>
                  <a:pt x="338402" y="181052"/>
                </a:cubicBezTo>
                <a:cubicBezTo>
                  <a:pt x="310356" y="195869"/>
                  <a:pt x="380206" y="83685"/>
                  <a:pt x="351102" y="88977"/>
                </a:cubicBezTo>
                <a:cubicBezTo>
                  <a:pt x="321998" y="94269"/>
                  <a:pt x="210873" y="177348"/>
                  <a:pt x="163777" y="212802"/>
                </a:cubicBezTo>
                <a:cubicBezTo>
                  <a:pt x="116681" y="248256"/>
                  <a:pt x="87577" y="272598"/>
                  <a:pt x="68527" y="301702"/>
                </a:cubicBezTo>
                <a:cubicBezTo>
                  <a:pt x="49477" y="330806"/>
                  <a:pt x="48419" y="391131"/>
                  <a:pt x="49477" y="387427"/>
                </a:cubicBezTo>
                <a:cubicBezTo>
                  <a:pt x="50535" y="383723"/>
                  <a:pt x="81227" y="296939"/>
                  <a:pt x="74877" y="279477"/>
                </a:cubicBezTo>
                <a:cubicBezTo>
                  <a:pt x="68527" y="262015"/>
                  <a:pt x="-28310" y="322869"/>
                  <a:pt x="8202" y="295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09FF531A-9BF2-618F-83DD-380A96B0C0B4}"/>
              </a:ext>
            </a:extLst>
          </p:cNvPr>
          <p:cNvSpPr/>
          <p:nvPr/>
        </p:nvSpPr>
        <p:spPr>
          <a:xfrm>
            <a:off x="6607282" y="6490990"/>
            <a:ext cx="220587" cy="191276"/>
          </a:xfrm>
          <a:custGeom>
            <a:avLst/>
            <a:gdLst>
              <a:gd name="connsiteX0" fmla="*/ 218968 w 220587"/>
              <a:gd name="connsiteY0" fmla="*/ 1885 h 191276"/>
              <a:gd name="connsiteX1" fmla="*/ 3068 w 220587"/>
              <a:gd name="connsiteY1" fmla="*/ 189210 h 191276"/>
              <a:gd name="connsiteX2" fmla="*/ 98318 w 220587"/>
              <a:gd name="connsiteY2" fmla="*/ 97135 h 191276"/>
              <a:gd name="connsiteX3" fmla="*/ 218968 w 220587"/>
              <a:gd name="connsiteY3" fmla="*/ 1885 h 19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87" h="191276">
                <a:moveTo>
                  <a:pt x="218968" y="1885"/>
                </a:moveTo>
                <a:cubicBezTo>
                  <a:pt x="203093" y="17231"/>
                  <a:pt x="23176" y="173335"/>
                  <a:pt x="3068" y="189210"/>
                </a:cubicBezTo>
                <a:cubicBezTo>
                  <a:pt x="-17040" y="205085"/>
                  <a:pt x="67097" y="125181"/>
                  <a:pt x="98318" y="97135"/>
                </a:cubicBezTo>
                <a:cubicBezTo>
                  <a:pt x="129539" y="69089"/>
                  <a:pt x="234843" y="-13461"/>
                  <a:pt x="218968" y="1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16881D9-A91C-9EA0-BAA4-42E913459300}"/>
              </a:ext>
            </a:extLst>
          </p:cNvPr>
          <p:cNvSpPr/>
          <p:nvPr/>
        </p:nvSpPr>
        <p:spPr>
          <a:xfrm>
            <a:off x="5786158" y="6529426"/>
            <a:ext cx="763964" cy="144451"/>
          </a:xfrm>
          <a:custGeom>
            <a:avLst/>
            <a:gdLst>
              <a:gd name="connsiteX0" fmla="*/ 11392 w 763964"/>
              <a:gd name="connsiteY0" fmla="*/ 1549 h 144451"/>
              <a:gd name="connsiteX1" fmla="*/ 487642 w 763964"/>
              <a:gd name="connsiteY1" fmla="*/ 122199 h 144451"/>
              <a:gd name="connsiteX2" fmla="*/ 497167 w 763964"/>
              <a:gd name="connsiteY2" fmla="*/ 99974 h 144451"/>
              <a:gd name="connsiteX3" fmla="*/ 763867 w 763964"/>
              <a:gd name="connsiteY3" fmla="*/ 144424 h 144451"/>
              <a:gd name="connsiteX4" fmla="*/ 525742 w 763964"/>
              <a:gd name="connsiteY4" fmla="*/ 106324 h 144451"/>
              <a:gd name="connsiteX5" fmla="*/ 332067 w 763964"/>
              <a:gd name="connsiteY5" fmla="*/ 90449 h 144451"/>
              <a:gd name="connsiteX6" fmla="*/ 163792 w 763964"/>
              <a:gd name="connsiteY6" fmla="*/ 55524 h 144451"/>
              <a:gd name="connsiteX7" fmla="*/ 11392 w 763964"/>
              <a:gd name="connsiteY7" fmla="*/ 1549 h 14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964" h="144451">
                <a:moveTo>
                  <a:pt x="11392" y="1549"/>
                </a:moveTo>
                <a:cubicBezTo>
                  <a:pt x="65367" y="12661"/>
                  <a:pt x="406680" y="105795"/>
                  <a:pt x="487642" y="122199"/>
                </a:cubicBezTo>
                <a:cubicBezTo>
                  <a:pt x="568604" y="138603"/>
                  <a:pt x="451130" y="96270"/>
                  <a:pt x="497167" y="99974"/>
                </a:cubicBezTo>
                <a:cubicBezTo>
                  <a:pt x="543204" y="103678"/>
                  <a:pt x="759105" y="143366"/>
                  <a:pt x="763867" y="144424"/>
                </a:cubicBezTo>
                <a:cubicBezTo>
                  <a:pt x="768629" y="145482"/>
                  <a:pt x="597709" y="115320"/>
                  <a:pt x="525742" y="106324"/>
                </a:cubicBezTo>
                <a:cubicBezTo>
                  <a:pt x="453775" y="97328"/>
                  <a:pt x="392392" y="98916"/>
                  <a:pt x="332067" y="90449"/>
                </a:cubicBezTo>
                <a:cubicBezTo>
                  <a:pt x="271742" y="81982"/>
                  <a:pt x="217767" y="68753"/>
                  <a:pt x="163792" y="55524"/>
                </a:cubicBezTo>
                <a:cubicBezTo>
                  <a:pt x="109817" y="42295"/>
                  <a:pt x="-42583" y="-9563"/>
                  <a:pt x="11392" y="1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D7BC59B3-4DC0-9F50-D9F4-059A9125FC22}"/>
              </a:ext>
            </a:extLst>
          </p:cNvPr>
          <p:cNvSpPr/>
          <p:nvPr/>
        </p:nvSpPr>
        <p:spPr>
          <a:xfrm>
            <a:off x="6203527" y="6610318"/>
            <a:ext cx="277002" cy="184183"/>
          </a:xfrm>
          <a:custGeom>
            <a:avLst/>
            <a:gdLst>
              <a:gd name="connsiteX0" fmla="*/ 423 w 277002"/>
              <a:gd name="connsiteY0" fmla="*/ 32 h 184183"/>
              <a:gd name="connsiteX1" fmla="*/ 200448 w 277002"/>
              <a:gd name="connsiteY1" fmla="*/ 76232 h 184183"/>
              <a:gd name="connsiteX2" fmla="*/ 229023 w 277002"/>
              <a:gd name="connsiteY2" fmla="*/ 130207 h 184183"/>
              <a:gd name="connsiteX3" fmla="*/ 276648 w 277002"/>
              <a:gd name="connsiteY3" fmla="*/ 66707 h 184183"/>
              <a:gd name="connsiteX4" fmla="*/ 251248 w 277002"/>
              <a:gd name="connsiteY4" fmla="*/ 184182 h 184183"/>
              <a:gd name="connsiteX5" fmla="*/ 260773 w 277002"/>
              <a:gd name="connsiteY5" fmla="*/ 63532 h 184183"/>
              <a:gd name="connsiteX6" fmla="*/ 175048 w 277002"/>
              <a:gd name="connsiteY6" fmla="*/ 47657 h 184183"/>
              <a:gd name="connsiteX7" fmla="*/ 260773 w 277002"/>
              <a:gd name="connsiteY7" fmla="*/ 85757 h 184183"/>
              <a:gd name="connsiteX8" fmla="*/ 423 w 277002"/>
              <a:gd name="connsiteY8" fmla="*/ 32 h 18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002" h="184183">
                <a:moveTo>
                  <a:pt x="423" y="32"/>
                </a:moveTo>
                <a:cubicBezTo>
                  <a:pt x="-9631" y="-1555"/>
                  <a:pt x="162348" y="54536"/>
                  <a:pt x="200448" y="76232"/>
                </a:cubicBezTo>
                <a:cubicBezTo>
                  <a:pt x="238548" y="97928"/>
                  <a:pt x="216323" y="131794"/>
                  <a:pt x="229023" y="130207"/>
                </a:cubicBezTo>
                <a:cubicBezTo>
                  <a:pt x="241723" y="128620"/>
                  <a:pt x="272944" y="57711"/>
                  <a:pt x="276648" y="66707"/>
                </a:cubicBezTo>
                <a:cubicBezTo>
                  <a:pt x="280352" y="75703"/>
                  <a:pt x="253894" y="184711"/>
                  <a:pt x="251248" y="184182"/>
                </a:cubicBezTo>
                <a:cubicBezTo>
                  <a:pt x="248602" y="183653"/>
                  <a:pt x="273473" y="86286"/>
                  <a:pt x="260773" y="63532"/>
                </a:cubicBezTo>
                <a:cubicBezTo>
                  <a:pt x="248073" y="40778"/>
                  <a:pt x="175048" y="43953"/>
                  <a:pt x="175048" y="47657"/>
                </a:cubicBezTo>
                <a:cubicBezTo>
                  <a:pt x="175048" y="51361"/>
                  <a:pt x="285644" y="91578"/>
                  <a:pt x="260773" y="85757"/>
                </a:cubicBezTo>
                <a:cubicBezTo>
                  <a:pt x="235902" y="79936"/>
                  <a:pt x="10477" y="1619"/>
                  <a:pt x="42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1F44A877-FA87-0CF0-CF1B-A20DB9B83C93}"/>
              </a:ext>
            </a:extLst>
          </p:cNvPr>
          <p:cNvSpPr/>
          <p:nvPr/>
        </p:nvSpPr>
        <p:spPr>
          <a:xfrm>
            <a:off x="6598914" y="6428555"/>
            <a:ext cx="387937" cy="262016"/>
          </a:xfrm>
          <a:custGeom>
            <a:avLst/>
            <a:gdLst>
              <a:gd name="connsiteX0" fmla="*/ 379736 w 387937"/>
              <a:gd name="connsiteY0" fmla="*/ 7170 h 262016"/>
              <a:gd name="connsiteX1" fmla="*/ 1911 w 387937"/>
              <a:gd name="connsiteY1" fmla="*/ 261170 h 262016"/>
              <a:gd name="connsiteX2" fmla="*/ 240036 w 387937"/>
              <a:gd name="connsiteY2" fmla="*/ 86545 h 262016"/>
              <a:gd name="connsiteX3" fmla="*/ 379736 w 387937"/>
              <a:gd name="connsiteY3" fmla="*/ 7170 h 26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37" h="262016">
                <a:moveTo>
                  <a:pt x="379736" y="7170"/>
                </a:moveTo>
                <a:cubicBezTo>
                  <a:pt x="340049" y="36274"/>
                  <a:pt x="25194" y="247941"/>
                  <a:pt x="1911" y="261170"/>
                </a:cubicBezTo>
                <a:cubicBezTo>
                  <a:pt x="-21372" y="274399"/>
                  <a:pt x="174419" y="128878"/>
                  <a:pt x="240036" y="86545"/>
                </a:cubicBezTo>
                <a:cubicBezTo>
                  <a:pt x="305653" y="44212"/>
                  <a:pt x="419423" y="-21934"/>
                  <a:pt x="379736" y="7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75B3E86-225F-8EA7-DEE8-FEB93E2D5816}"/>
              </a:ext>
            </a:extLst>
          </p:cNvPr>
          <p:cNvSpPr/>
          <p:nvPr/>
        </p:nvSpPr>
        <p:spPr>
          <a:xfrm>
            <a:off x="6502400" y="6588075"/>
            <a:ext cx="76206" cy="190596"/>
          </a:xfrm>
          <a:custGeom>
            <a:avLst/>
            <a:gdLst>
              <a:gd name="connsiteX0" fmla="*/ 0 w 76206"/>
              <a:gd name="connsiteY0" fmla="*/ 3225 h 190596"/>
              <a:gd name="connsiteX1" fmla="*/ 34925 w 76206"/>
              <a:gd name="connsiteY1" fmla="*/ 111175 h 190596"/>
              <a:gd name="connsiteX2" fmla="*/ 38100 w 76206"/>
              <a:gd name="connsiteY2" fmla="*/ 190550 h 190596"/>
              <a:gd name="connsiteX3" fmla="*/ 38100 w 76206"/>
              <a:gd name="connsiteY3" fmla="*/ 120700 h 190596"/>
              <a:gd name="connsiteX4" fmla="*/ 76200 w 76206"/>
              <a:gd name="connsiteY4" fmla="*/ 50 h 190596"/>
              <a:gd name="connsiteX5" fmla="*/ 34925 w 76206"/>
              <a:gd name="connsiteY5" fmla="*/ 104825 h 190596"/>
              <a:gd name="connsiteX6" fmla="*/ 0 w 76206"/>
              <a:gd name="connsiteY6" fmla="*/ 3225 h 19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6" h="190596">
                <a:moveTo>
                  <a:pt x="0" y="3225"/>
                </a:moveTo>
                <a:cubicBezTo>
                  <a:pt x="0" y="4283"/>
                  <a:pt x="28575" y="79954"/>
                  <a:pt x="34925" y="111175"/>
                </a:cubicBezTo>
                <a:cubicBezTo>
                  <a:pt x="41275" y="142396"/>
                  <a:pt x="37571" y="188963"/>
                  <a:pt x="38100" y="190550"/>
                </a:cubicBezTo>
                <a:cubicBezTo>
                  <a:pt x="38629" y="192137"/>
                  <a:pt x="31750" y="152450"/>
                  <a:pt x="38100" y="120700"/>
                </a:cubicBezTo>
                <a:cubicBezTo>
                  <a:pt x="44450" y="88950"/>
                  <a:pt x="76729" y="2696"/>
                  <a:pt x="76200" y="50"/>
                </a:cubicBezTo>
                <a:cubicBezTo>
                  <a:pt x="75671" y="-2596"/>
                  <a:pt x="47096" y="99533"/>
                  <a:pt x="34925" y="104825"/>
                </a:cubicBezTo>
                <a:cubicBezTo>
                  <a:pt x="22754" y="110117"/>
                  <a:pt x="0" y="2167"/>
                  <a:pt x="0" y="3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703073F-6DD7-23AD-5B55-9423639F0E46}"/>
              </a:ext>
            </a:extLst>
          </p:cNvPr>
          <p:cNvSpPr/>
          <p:nvPr/>
        </p:nvSpPr>
        <p:spPr>
          <a:xfrm>
            <a:off x="5936337" y="6603671"/>
            <a:ext cx="512174" cy="201014"/>
          </a:xfrm>
          <a:custGeom>
            <a:avLst/>
            <a:gdLst>
              <a:gd name="connsiteX0" fmla="*/ 913 w 512174"/>
              <a:gd name="connsiteY0" fmla="*/ 329 h 201014"/>
              <a:gd name="connsiteX1" fmla="*/ 359688 w 512174"/>
              <a:gd name="connsiteY1" fmla="*/ 76529 h 201014"/>
              <a:gd name="connsiteX2" fmla="*/ 445413 w 512174"/>
              <a:gd name="connsiteY2" fmla="*/ 140029 h 201014"/>
              <a:gd name="connsiteX3" fmla="*/ 388263 w 512174"/>
              <a:gd name="connsiteY3" fmla="*/ 92404 h 201014"/>
              <a:gd name="connsiteX4" fmla="*/ 512088 w 512174"/>
              <a:gd name="connsiteY4" fmla="*/ 200354 h 201014"/>
              <a:gd name="connsiteX5" fmla="*/ 366038 w 512174"/>
              <a:gd name="connsiteY5" fmla="*/ 32079 h 201014"/>
              <a:gd name="connsiteX6" fmla="*/ 413663 w 512174"/>
              <a:gd name="connsiteY6" fmla="*/ 101929 h 201014"/>
              <a:gd name="connsiteX7" fmla="*/ 261263 w 512174"/>
              <a:gd name="connsiteY7" fmla="*/ 51129 h 201014"/>
              <a:gd name="connsiteX8" fmla="*/ 913 w 512174"/>
              <a:gd name="connsiteY8" fmla="*/ 329 h 20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174" h="201014">
                <a:moveTo>
                  <a:pt x="913" y="329"/>
                </a:moveTo>
                <a:cubicBezTo>
                  <a:pt x="17317" y="4562"/>
                  <a:pt x="285605" y="53246"/>
                  <a:pt x="359688" y="76529"/>
                </a:cubicBezTo>
                <a:cubicBezTo>
                  <a:pt x="433771" y="99812"/>
                  <a:pt x="440651" y="137383"/>
                  <a:pt x="445413" y="140029"/>
                </a:cubicBezTo>
                <a:cubicBezTo>
                  <a:pt x="450175" y="142675"/>
                  <a:pt x="377151" y="82350"/>
                  <a:pt x="388263" y="92404"/>
                </a:cubicBezTo>
                <a:cubicBezTo>
                  <a:pt x="399375" y="102458"/>
                  <a:pt x="515792" y="210408"/>
                  <a:pt x="512088" y="200354"/>
                </a:cubicBezTo>
                <a:cubicBezTo>
                  <a:pt x="508384" y="190300"/>
                  <a:pt x="382442" y="48483"/>
                  <a:pt x="366038" y="32079"/>
                </a:cubicBezTo>
                <a:cubicBezTo>
                  <a:pt x="349634" y="15675"/>
                  <a:pt x="431126" y="98754"/>
                  <a:pt x="413663" y="101929"/>
                </a:cubicBezTo>
                <a:cubicBezTo>
                  <a:pt x="396201" y="105104"/>
                  <a:pt x="328996" y="68591"/>
                  <a:pt x="261263" y="51129"/>
                </a:cubicBezTo>
                <a:cubicBezTo>
                  <a:pt x="193530" y="33667"/>
                  <a:pt x="-15491" y="-3904"/>
                  <a:pt x="913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EA28EE5A-A986-1ABC-6B37-B95EE45CFE70}"/>
              </a:ext>
            </a:extLst>
          </p:cNvPr>
          <p:cNvSpPr/>
          <p:nvPr/>
        </p:nvSpPr>
        <p:spPr>
          <a:xfrm>
            <a:off x="6464118" y="6456820"/>
            <a:ext cx="203555" cy="87403"/>
          </a:xfrm>
          <a:custGeom>
            <a:avLst/>
            <a:gdLst>
              <a:gd name="connsiteX0" fmla="*/ 182 w 203555"/>
              <a:gd name="connsiteY0" fmla="*/ 4305 h 87403"/>
              <a:gd name="connsiteX1" fmla="*/ 177982 w 203555"/>
              <a:gd name="connsiteY1" fmla="*/ 67805 h 87403"/>
              <a:gd name="connsiteX2" fmla="*/ 146232 w 203555"/>
              <a:gd name="connsiteY2" fmla="*/ 39230 h 87403"/>
              <a:gd name="connsiteX3" fmla="*/ 203382 w 203555"/>
              <a:gd name="connsiteY3" fmla="*/ 86855 h 87403"/>
              <a:gd name="connsiteX4" fmla="*/ 124007 w 203555"/>
              <a:gd name="connsiteY4" fmla="*/ 1130 h 87403"/>
              <a:gd name="connsiteX5" fmla="*/ 143057 w 203555"/>
              <a:gd name="connsiteY5" fmla="*/ 36055 h 87403"/>
              <a:gd name="connsiteX6" fmla="*/ 182 w 203555"/>
              <a:gd name="connsiteY6" fmla="*/ 4305 h 8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555" h="87403">
                <a:moveTo>
                  <a:pt x="182" y="4305"/>
                </a:moveTo>
                <a:cubicBezTo>
                  <a:pt x="6003" y="9597"/>
                  <a:pt x="153640" y="61984"/>
                  <a:pt x="177982" y="67805"/>
                </a:cubicBezTo>
                <a:cubicBezTo>
                  <a:pt x="202324" y="73626"/>
                  <a:pt x="141999" y="36055"/>
                  <a:pt x="146232" y="39230"/>
                </a:cubicBezTo>
                <a:cubicBezTo>
                  <a:pt x="150465" y="42405"/>
                  <a:pt x="207086" y="93205"/>
                  <a:pt x="203382" y="86855"/>
                </a:cubicBezTo>
                <a:cubicBezTo>
                  <a:pt x="199678" y="80505"/>
                  <a:pt x="134061" y="9597"/>
                  <a:pt x="124007" y="1130"/>
                </a:cubicBezTo>
                <a:cubicBezTo>
                  <a:pt x="113953" y="-7337"/>
                  <a:pt x="156815" y="34468"/>
                  <a:pt x="143057" y="36055"/>
                </a:cubicBezTo>
                <a:cubicBezTo>
                  <a:pt x="129299" y="37642"/>
                  <a:pt x="-5639" y="-987"/>
                  <a:pt x="182" y="4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BE8C687C-35D4-C3FA-89A5-9C6B8580809F}"/>
              </a:ext>
            </a:extLst>
          </p:cNvPr>
          <p:cNvSpPr/>
          <p:nvPr/>
        </p:nvSpPr>
        <p:spPr>
          <a:xfrm>
            <a:off x="6654408" y="6397574"/>
            <a:ext cx="101012" cy="85798"/>
          </a:xfrm>
          <a:custGeom>
            <a:avLst/>
            <a:gdLst>
              <a:gd name="connsiteX0" fmla="*/ 392 w 101012"/>
              <a:gd name="connsiteY0" fmla="*/ 51 h 85798"/>
              <a:gd name="connsiteX1" fmla="*/ 60717 w 101012"/>
              <a:gd name="connsiteY1" fmla="*/ 28626 h 85798"/>
              <a:gd name="connsiteX2" fmla="*/ 95642 w 101012"/>
              <a:gd name="connsiteY2" fmla="*/ 85776 h 85798"/>
              <a:gd name="connsiteX3" fmla="*/ 92467 w 101012"/>
              <a:gd name="connsiteY3" fmla="*/ 34976 h 85798"/>
              <a:gd name="connsiteX4" fmla="*/ 392 w 101012"/>
              <a:gd name="connsiteY4" fmla="*/ 51 h 8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12" h="85798">
                <a:moveTo>
                  <a:pt x="392" y="51"/>
                </a:moveTo>
                <a:cubicBezTo>
                  <a:pt x="-4899" y="-1007"/>
                  <a:pt x="44842" y="14339"/>
                  <a:pt x="60717" y="28626"/>
                </a:cubicBezTo>
                <a:cubicBezTo>
                  <a:pt x="76592" y="42914"/>
                  <a:pt x="90351" y="84718"/>
                  <a:pt x="95642" y="85776"/>
                </a:cubicBezTo>
                <a:cubicBezTo>
                  <a:pt x="100933" y="86834"/>
                  <a:pt x="105696" y="49793"/>
                  <a:pt x="92467" y="34976"/>
                </a:cubicBezTo>
                <a:cubicBezTo>
                  <a:pt x="79238" y="20159"/>
                  <a:pt x="5683" y="1109"/>
                  <a:pt x="392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C45D52F2-510D-6254-03C4-6406E7F04E85}"/>
              </a:ext>
            </a:extLst>
          </p:cNvPr>
          <p:cNvSpPr/>
          <p:nvPr/>
        </p:nvSpPr>
        <p:spPr>
          <a:xfrm>
            <a:off x="6074641" y="6450437"/>
            <a:ext cx="297707" cy="104274"/>
          </a:xfrm>
          <a:custGeom>
            <a:avLst/>
            <a:gdLst>
              <a:gd name="connsiteX0" fmla="*/ 5484 w 297707"/>
              <a:gd name="connsiteY0" fmla="*/ 4338 h 104274"/>
              <a:gd name="connsiteX1" fmla="*/ 224559 w 297707"/>
              <a:gd name="connsiteY1" fmla="*/ 102763 h 104274"/>
              <a:gd name="connsiteX2" fmla="*/ 208684 w 297707"/>
              <a:gd name="connsiteY2" fmla="*/ 61488 h 104274"/>
              <a:gd name="connsiteX3" fmla="*/ 297584 w 297707"/>
              <a:gd name="connsiteY3" fmla="*/ 26563 h 104274"/>
              <a:gd name="connsiteX4" fmla="*/ 186459 w 297707"/>
              <a:gd name="connsiteY4" fmla="*/ 64663 h 104274"/>
              <a:gd name="connsiteX5" fmla="*/ 151534 w 297707"/>
              <a:gd name="connsiteY5" fmla="*/ 42438 h 104274"/>
              <a:gd name="connsiteX6" fmla="*/ 183284 w 297707"/>
              <a:gd name="connsiteY6" fmla="*/ 58313 h 104274"/>
              <a:gd name="connsiteX7" fmla="*/ 75334 w 297707"/>
              <a:gd name="connsiteY7" fmla="*/ 20213 h 104274"/>
              <a:gd name="connsiteX8" fmla="*/ 5484 w 297707"/>
              <a:gd name="connsiteY8" fmla="*/ 4338 h 10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707" h="104274">
                <a:moveTo>
                  <a:pt x="5484" y="4338"/>
                </a:moveTo>
                <a:cubicBezTo>
                  <a:pt x="30355" y="18096"/>
                  <a:pt x="190692" y="93238"/>
                  <a:pt x="224559" y="102763"/>
                </a:cubicBezTo>
                <a:cubicBezTo>
                  <a:pt x="258426" y="112288"/>
                  <a:pt x="196513" y="74188"/>
                  <a:pt x="208684" y="61488"/>
                </a:cubicBezTo>
                <a:cubicBezTo>
                  <a:pt x="220855" y="48788"/>
                  <a:pt x="301288" y="26034"/>
                  <a:pt x="297584" y="26563"/>
                </a:cubicBezTo>
                <a:cubicBezTo>
                  <a:pt x="293880" y="27092"/>
                  <a:pt x="210801" y="62017"/>
                  <a:pt x="186459" y="64663"/>
                </a:cubicBezTo>
                <a:cubicBezTo>
                  <a:pt x="162117" y="67309"/>
                  <a:pt x="152063" y="43496"/>
                  <a:pt x="151534" y="42438"/>
                </a:cubicBezTo>
                <a:cubicBezTo>
                  <a:pt x="151005" y="41380"/>
                  <a:pt x="195984" y="62017"/>
                  <a:pt x="183284" y="58313"/>
                </a:cubicBezTo>
                <a:cubicBezTo>
                  <a:pt x="170584" y="54609"/>
                  <a:pt x="103909" y="27092"/>
                  <a:pt x="75334" y="20213"/>
                </a:cubicBezTo>
                <a:cubicBezTo>
                  <a:pt x="46759" y="13334"/>
                  <a:pt x="-19387" y="-9420"/>
                  <a:pt x="5484" y="4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14E9C4B2-D0DE-4185-3DAE-764A1A2B1C9E}"/>
              </a:ext>
            </a:extLst>
          </p:cNvPr>
          <p:cNvSpPr/>
          <p:nvPr/>
        </p:nvSpPr>
        <p:spPr>
          <a:xfrm>
            <a:off x="6359500" y="6451374"/>
            <a:ext cx="47782" cy="174933"/>
          </a:xfrm>
          <a:custGeom>
            <a:avLst/>
            <a:gdLst>
              <a:gd name="connsiteX0" fmla="*/ 25 w 47782"/>
              <a:gd name="connsiteY0" fmla="*/ 226 h 174933"/>
              <a:gd name="connsiteX1" fmla="*/ 34950 w 47782"/>
              <a:gd name="connsiteY1" fmla="*/ 73251 h 174933"/>
              <a:gd name="connsiteX2" fmla="*/ 25425 w 47782"/>
              <a:gd name="connsiteY2" fmla="*/ 98651 h 174933"/>
              <a:gd name="connsiteX3" fmla="*/ 47650 w 47782"/>
              <a:gd name="connsiteY3" fmla="*/ 174851 h 174933"/>
              <a:gd name="connsiteX4" fmla="*/ 34950 w 47782"/>
              <a:gd name="connsiteY4" fmla="*/ 82776 h 174933"/>
              <a:gd name="connsiteX5" fmla="*/ 41300 w 47782"/>
              <a:gd name="connsiteY5" fmla="*/ 51026 h 174933"/>
              <a:gd name="connsiteX6" fmla="*/ 25 w 47782"/>
              <a:gd name="connsiteY6" fmla="*/ 226 h 1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82" h="174933">
                <a:moveTo>
                  <a:pt x="25" y="226"/>
                </a:moveTo>
                <a:cubicBezTo>
                  <a:pt x="-1033" y="3930"/>
                  <a:pt x="30717" y="56847"/>
                  <a:pt x="34950" y="73251"/>
                </a:cubicBezTo>
                <a:cubicBezTo>
                  <a:pt x="39183" y="89655"/>
                  <a:pt x="23308" y="81718"/>
                  <a:pt x="25425" y="98651"/>
                </a:cubicBezTo>
                <a:cubicBezTo>
                  <a:pt x="27542" y="115584"/>
                  <a:pt x="46063" y="177497"/>
                  <a:pt x="47650" y="174851"/>
                </a:cubicBezTo>
                <a:cubicBezTo>
                  <a:pt x="49238" y="172205"/>
                  <a:pt x="36008" y="103413"/>
                  <a:pt x="34950" y="82776"/>
                </a:cubicBezTo>
                <a:cubicBezTo>
                  <a:pt x="33892" y="62139"/>
                  <a:pt x="48708" y="62668"/>
                  <a:pt x="41300" y="51026"/>
                </a:cubicBezTo>
                <a:cubicBezTo>
                  <a:pt x="33892" y="39384"/>
                  <a:pt x="1083" y="-3478"/>
                  <a:pt x="25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904A44BF-4DBA-E367-ECE8-7CEC6A010F9F}"/>
              </a:ext>
            </a:extLst>
          </p:cNvPr>
          <p:cNvSpPr/>
          <p:nvPr/>
        </p:nvSpPr>
        <p:spPr>
          <a:xfrm>
            <a:off x="6473737" y="6445239"/>
            <a:ext cx="118665" cy="118101"/>
          </a:xfrm>
          <a:custGeom>
            <a:avLst/>
            <a:gdLst>
              <a:gd name="connsiteX0" fmla="*/ 88 w 118665"/>
              <a:gd name="connsiteY0" fmla="*/ 11 h 118101"/>
              <a:gd name="connsiteX1" fmla="*/ 54063 w 118665"/>
              <a:gd name="connsiteY1" fmla="*/ 79386 h 118101"/>
              <a:gd name="connsiteX2" fmla="*/ 117563 w 118665"/>
              <a:gd name="connsiteY2" fmla="*/ 117486 h 118101"/>
              <a:gd name="connsiteX3" fmla="*/ 92163 w 118665"/>
              <a:gd name="connsiteY3" fmla="*/ 98436 h 118101"/>
              <a:gd name="connsiteX4" fmla="*/ 63588 w 118665"/>
              <a:gd name="connsiteY4" fmla="*/ 41286 h 118101"/>
              <a:gd name="connsiteX5" fmla="*/ 66763 w 118665"/>
              <a:gd name="connsiteY5" fmla="*/ 73036 h 118101"/>
              <a:gd name="connsiteX6" fmla="*/ 88 w 118665"/>
              <a:gd name="connsiteY6" fmla="*/ 11 h 11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665" h="118101">
                <a:moveTo>
                  <a:pt x="88" y="11"/>
                </a:moveTo>
                <a:cubicBezTo>
                  <a:pt x="-2029" y="1069"/>
                  <a:pt x="34484" y="59807"/>
                  <a:pt x="54063" y="79386"/>
                </a:cubicBezTo>
                <a:cubicBezTo>
                  <a:pt x="73642" y="98965"/>
                  <a:pt x="111213" y="114311"/>
                  <a:pt x="117563" y="117486"/>
                </a:cubicBezTo>
                <a:cubicBezTo>
                  <a:pt x="123913" y="120661"/>
                  <a:pt x="101159" y="111136"/>
                  <a:pt x="92163" y="98436"/>
                </a:cubicBezTo>
                <a:cubicBezTo>
                  <a:pt x="83167" y="85736"/>
                  <a:pt x="67821" y="45519"/>
                  <a:pt x="63588" y="41286"/>
                </a:cubicBezTo>
                <a:cubicBezTo>
                  <a:pt x="59355" y="37053"/>
                  <a:pt x="74700" y="75153"/>
                  <a:pt x="66763" y="73036"/>
                </a:cubicBezTo>
                <a:cubicBezTo>
                  <a:pt x="58826" y="70919"/>
                  <a:pt x="2205" y="-1047"/>
                  <a:pt x="8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B2A679C0-A164-5F28-FADD-B75F1A3CDF2D}"/>
              </a:ext>
            </a:extLst>
          </p:cNvPr>
          <p:cNvSpPr/>
          <p:nvPr/>
        </p:nvSpPr>
        <p:spPr>
          <a:xfrm>
            <a:off x="6562073" y="6416369"/>
            <a:ext cx="199057" cy="92542"/>
          </a:xfrm>
          <a:custGeom>
            <a:avLst/>
            <a:gdLst>
              <a:gd name="connsiteX0" fmla="*/ 652 w 199057"/>
              <a:gd name="connsiteY0" fmla="*/ 306 h 92542"/>
              <a:gd name="connsiteX1" fmla="*/ 130827 w 199057"/>
              <a:gd name="connsiteY1" fmla="*/ 22531 h 92542"/>
              <a:gd name="connsiteX2" fmla="*/ 41927 w 199057"/>
              <a:gd name="connsiteY2" fmla="*/ 92381 h 92542"/>
              <a:gd name="connsiteX3" fmla="*/ 121302 w 199057"/>
              <a:gd name="connsiteY3" fmla="*/ 41581 h 92542"/>
              <a:gd name="connsiteX4" fmla="*/ 197502 w 199057"/>
              <a:gd name="connsiteY4" fmla="*/ 35231 h 92542"/>
              <a:gd name="connsiteX5" fmla="*/ 652 w 199057"/>
              <a:gd name="connsiteY5" fmla="*/ 306 h 9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057" h="92542">
                <a:moveTo>
                  <a:pt x="652" y="306"/>
                </a:moveTo>
                <a:cubicBezTo>
                  <a:pt x="-10460" y="-1811"/>
                  <a:pt x="123948" y="7185"/>
                  <a:pt x="130827" y="22531"/>
                </a:cubicBezTo>
                <a:cubicBezTo>
                  <a:pt x="137706" y="37877"/>
                  <a:pt x="43514" y="89206"/>
                  <a:pt x="41927" y="92381"/>
                </a:cubicBezTo>
                <a:cubicBezTo>
                  <a:pt x="40340" y="95556"/>
                  <a:pt x="95373" y="51106"/>
                  <a:pt x="121302" y="41581"/>
                </a:cubicBezTo>
                <a:cubicBezTo>
                  <a:pt x="147231" y="32056"/>
                  <a:pt x="209673" y="42110"/>
                  <a:pt x="197502" y="35231"/>
                </a:cubicBezTo>
                <a:cubicBezTo>
                  <a:pt x="185331" y="28352"/>
                  <a:pt x="11764" y="2423"/>
                  <a:pt x="652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C2A22586-F21F-A181-51BB-454D357ABECA}"/>
              </a:ext>
            </a:extLst>
          </p:cNvPr>
          <p:cNvSpPr/>
          <p:nvPr/>
        </p:nvSpPr>
        <p:spPr>
          <a:xfrm>
            <a:off x="6715082" y="6349962"/>
            <a:ext cx="114450" cy="203378"/>
          </a:xfrm>
          <a:custGeom>
            <a:avLst/>
            <a:gdLst>
              <a:gd name="connsiteX0" fmla="*/ 43 w 114450"/>
              <a:gd name="connsiteY0" fmla="*/ 38 h 203378"/>
              <a:gd name="connsiteX1" fmla="*/ 88943 w 114450"/>
              <a:gd name="connsiteY1" fmla="*/ 69888 h 203378"/>
              <a:gd name="connsiteX2" fmla="*/ 95293 w 114450"/>
              <a:gd name="connsiteY2" fmla="*/ 142913 h 203378"/>
              <a:gd name="connsiteX3" fmla="*/ 114343 w 114450"/>
              <a:gd name="connsiteY3" fmla="*/ 104813 h 203378"/>
              <a:gd name="connsiteX4" fmla="*/ 85768 w 114450"/>
              <a:gd name="connsiteY4" fmla="*/ 203238 h 203378"/>
              <a:gd name="connsiteX5" fmla="*/ 101643 w 114450"/>
              <a:gd name="connsiteY5" fmla="*/ 79413 h 203378"/>
              <a:gd name="connsiteX6" fmla="*/ 43 w 114450"/>
              <a:gd name="connsiteY6" fmla="*/ 38 h 20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50" h="203378">
                <a:moveTo>
                  <a:pt x="43" y="38"/>
                </a:moveTo>
                <a:cubicBezTo>
                  <a:pt x="-2074" y="-1550"/>
                  <a:pt x="73068" y="46076"/>
                  <a:pt x="88943" y="69888"/>
                </a:cubicBezTo>
                <a:cubicBezTo>
                  <a:pt x="104818" y="93701"/>
                  <a:pt x="91060" y="137092"/>
                  <a:pt x="95293" y="142913"/>
                </a:cubicBezTo>
                <a:cubicBezTo>
                  <a:pt x="99526" y="148734"/>
                  <a:pt x="115930" y="94759"/>
                  <a:pt x="114343" y="104813"/>
                </a:cubicBezTo>
                <a:cubicBezTo>
                  <a:pt x="112756" y="114867"/>
                  <a:pt x="87885" y="207471"/>
                  <a:pt x="85768" y="203238"/>
                </a:cubicBezTo>
                <a:cubicBezTo>
                  <a:pt x="83651" y="199005"/>
                  <a:pt x="111168" y="110105"/>
                  <a:pt x="101643" y="79413"/>
                </a:cubicBezTo>
                <a:cubicBezTo>
                  <a:pt x="92118" y="48721"/>
                  <a:pt x="2160" y="1626"/>
                  <a:pt x="43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48767B36-5883-0278-FD03-E6145505CCED}"/>
              </a:ext>
            </a:extLst>
          </p:cNvPr>
          <p:cNvSpPr/>
          <p:nvPr/>
        </p:nvSpPr>
        <p:spPr>
          <a:xfrm>
            <a:off x="6737279" y="6222958"/>
            <a:ext cx="320962" cy="187370"/>
          </a:xfrm>
          <a:custGeom>
            <a:avLst/>
            <a:gdLst>
              <a:gd name="connsiteX0" fmla="*/ 320746 w 320962"/>
              <a:gd name="connsiteY0" fmla="*/ 42 h 187370"/>
              <a:gd name="connsiteX1" fmla="*/ 206446 w 320962"/>
              <a:gd name="connsiteY1" fmla="*/ 107992 h 187370"/>
              <a:gd name="connsiteX2" fmla="*/ 276296 w 320962"/>
              <a:gd name="connsiteY2" fmla="*/ 60367 h 187370"/>
              <a:gd name="connsiteX3" fmla="*/ 161996 w 320962"/>
              <a:gd name="connsiteY3" fmla="*/ 114342 h 187370"/>
              <a:gd name="connsiteX4" fmla="*/ 71 w 320962"/>
              <a:gd name="connsiteY4" fmla="*/ 187367 h 187370"/>
              <a:gd name="connsiteX5" fmla="*/ 142946 w 320962"/>
              <a:gd name="connsiteY5" fmla="*/ 111167 h 187370"/>
              <a:gd name="connsiteX6" fmla="*/ 257246 w 320962"/>
              <a:gd name="connsiteY6" fmla="*/ 111167 h 187370"/>
              <a:gd name="connsiteX7" fmla="*/ 235021 w 320962"/>
              <a:gd name="connsiteY7" fmla="*/ 95292 h 187370"/>
              <a:gd name="connsiteX8" fmla="*/ 320746 w 320962"/>
              <a:gd name="connsiteY8" fmla="*/ 42 h 18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962" h="187370">
                <a:moveTo>
                  <a:pt x="320746" y="42"/>
                </a:moveTo>
                <a:cubicBezTo>
                  <a:pt x="315984" y="2159"/>
                  <a:pt x="213854" y="97938"/>
                  <a:pt x="206446" y="107992"/>
                </a:cubicBezTo>
                <a:cubicBezTo>
                  <a:pt x="199038" y="118046"/>
                  <a:pt x="283704" y="59309"/>
                  <a:pt x="276296" y="60367"/>
                </a:cubicBezTo>
                <a:cubicBezTo>
                  <a:pt x="268888" y="61425"/>
                  <a:pt x="161996" y="114342"/>
                  <a:pt x="161996" y="114342"/>
                </a:cubicBezTo>
                <a:cubicBezTo>
                  <a:pt x="115959" y="135509"/>
                  <a:pt x="3246" y="187896"/>
                  <a:pt x="71" y="187367"/>
                </a:cubicBezTo>
                <a:cubicBezTo>
                  <a:pt x="-3104" y="186838"/>
                  <a:pt x="100083" y="123867"/>
                  <a:pt x="142946" y="111167"/>
                </a:cubicBezTo>
                <a:cubicBezTo>
                  <a:pt x="185808" y="98467"/>
                  <a:pt x="241900" y="113813"/>
                  <a:pt x="257246" y="111167"/>
                </a:cubicBezTo>
                <a:cubicBezTo>
                  <a:pt x="272592" y="108521"/>
                  <a:pt x="219675" y="114871"/>
                  <a:pt x="235021" y="95292"/>
                </a:cubicBezTo>
                <a:cubicBezTo>
                  <a:pt x="250367" y="75713"/>
                  <a:pt x="325508" y="-2075"/>
                  <a:pt x="320746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7C00CE88-0354-1725-EB2D-0C4DA1A5B89B}"/>
              </a:ext>
            </a:extLst>
          </p:cNvPr>
          <p:cNvSpPr/>
          <p:nvPr/>
        </p:nvSpPr>
        <p:spPr>
          <a:xfrm>
            <a:off x="5987903" y="6467472"/>
            <a:ext cx="133686" cy="139793"/>
          </a:xfrm>
          <a:custGeom>
            <a:avLst/>
            <a:gdLst>
              <a:gd name="connsiteX0" fmla="*/ 147 w 133686"/>
              <a:gd name="connsiteY0" fmla="*/ 3 h 139793"/>
              <a:gd name="connsiteX1" fmla="*/ 54122 w 133686"/>
              <a:gd name="connsiteY1" fmla="*/ 79378 h 139793"/>
              <a:gd name="connsiteX2" fmla="*/ 47772 w 133686"/>
              <a:gd name="connsiteY2" fmla="*/ 114303 h 139793"/>
              <a:gd name="connsiteX3" fmla="*/ 69997 w 133686"/>
              <a:gd name="connsiteY3" fmla="*/ 57153 h 139793"/>
              <a:gd name="connsiteX4" fmla="*/ 133497 w 133686"/>
              <a:gd name="connsiteY4" fmla="*/ 139703 h 139793"/>
              <a:gd name="connsiteX5" fmla="*/ 89047 w 133686"/>
              <a:gd name="connsiteY5" fmla="*/ 38103 h 139793"/>
              <a:gd name="connsiteX6" fmla="*/ 73172 w 133686"/>
              <a:gd name="connsiteY6" fmla="*/ 82553 h 139793"/>
              <a:gd name="connsiteX7" fmla="*/ 147 w 133686"/>
              <a:gd name="connsiteY7" fmla="*/ 3 h 13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686" h="139793">
                <a:moveTo>
                  <a:pt x="147" y="3"/>
                </a:moveTo>
                <a:cubicBezTo>
                  <a:pt x="-3028" y="-526"/>
                  <a:pt x="46185" y="60328"/>
                  <a:pt x="54122" y="79378"/>
                </a:cubicBezTo>
                <a:cubicBezTo>
                  <a:pt x="62059" y="98428"/>
                  <a:pt x="45126" y="118007"/>
                  <a:pt x="47772" y="114303"/>
                </a:cubicBezTo>
                <a:cubicBezTo>
                  <a:pt x="50418" y="110599"/>
                  <a:pt x="55710" y="52920"/>
                  <a:pt x="69997" y="57153"/>
                </a:cubicBezTo>
                <a:cubicBezTo>
                  <a:pt x="84284" y="61386"/>
                  <a:pt x="130322" y="142878"/>
                  <a:pt x="133497" y="139703"/>
                </a:cubicBezTo>
                <a:cubicBezTo>
                  <a:pt x="136672" y="136528"/>
                  <a:pt x="99101" y="47628"/>
                  <a:pt x="89047" y="38103"/>
                </a:cubicBezTo>
                <a:cubicBezTo>
                  <a:pt x="78993" y="28578"/>
                  <a:pt x="84814" y="84140"/>
                  <a:pt x="73172" y="82553"/>
                </a:cubicBezTo>
                <a:cubicBezTo>
                  <a:pt x="61530" y="80966"/>
                  <a:pt x="3322" y="532"/>
                  <a:pt x="14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AE33FD10-E5CE-6452-CA43-1961F930F5F0}"/>
              </a:ext>
            </a:extLst>
          </p:cNvPr>
          <p:cNvSpPr/>
          <p:nvPr/>
        </p:nvSpPr>
        <p:spPr>
          <a:xfrm>
            <a:off x="6460369" y="6429076"/>
            <a:ext cx="29858" cy="263847"/>
          </a:xfrm>
          <a:custGeom>
            <a:avLst/>
            <a:gdLst>
              <a:gd name="connsiteX0" fmla="*/ 29331 w 29858"/>
              <a:gd name="connsiteY0" fmla="*/ 299 h 263847"/>
              <a:gd name="connsiteX1" fmla="*/ 19806 w 29858"/>
              <a:gd name="connsiteY1" fmla="*/ 111424 h 263847"/>
              <a:gd name="connsiteX2" fmla="*/ 26156 w 29858"/>
              <a:gd name="connsiteY2" fmla="*/ 219374 h 263847"/>
              <a:gd name="connsiteX3" fmla="*/ 13456 w 29858"/>
              <a:gd name="connsiteY3" fmla="*/ 136824 h 263847"/>
              <a:gd name="connsiteX4" fmla="*/ 13456 w 29858"/>
              <a:gd name="connsiteY4" fmla="*/ 263824 h 263847"/>
              <a:gd name="connsiteX5" fmla="*/ 756 w 29858"/>
              <a:gd name="connsiteY5" fmla="*/ 146349 h 263847"/>
              <a:gd name="connsiteX6" fmla="*/ 29331 w 29858"/>
              <a:gd name="connsiteY6" fmla="*/ 299 h 26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58" h="263847">
                <a:moveTo>
                  <a:pt x="29331" y="299"/>
                </a:moveTo>
                <a:cubicBezTo>
                  <a:pt x="32506" y="-5522"/>
                  <a:pt x="20335" y="74912"/>
                  <a:pt x="19806" y="111424"/>
                </a:cubicBezTo>
                <a:cubicBezTo>
                  <a:pt x="19277" y="147936"/>
                  <a:pt x="27214" y="215141"/>
                  <a:pt x="26156" y="219374"/>
                </a:cubicBezTo>
                <a:cubicBezTo>
                  <a:pt x="25098" y="223607"/>
                  <a:pt x="15573" y="129416"/>
                  <a:pt x="13456" y="136824"/>
                </a:cubicBezTo>
                <a:cubicBezTo>
                  <a:pt x="11339" y="144232"/>
                  <a:pt x="15573" y="262236"/>
                  <a:pt x="13456" y="263824"/>
                </a:cubicBezTo>
                <a:cubicBezTo>
                  <a:pt x="11339" y="265412"/>
                  <a:pt x="-3477" y="187624"/>
                  <a:pt x="756" y="146349"/>
                </a:cubicBezTo>
                <a:cubicBezTo>
                  <a:pt x="4989" y="105074"/>
                  <a:pt x="26156" y="6120"/>
                  <a:pt x="29331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86DA2A95-685E-4A04-A2E7-C271CDCAF190}"/>
              </a:ext>
            </a:extLst>
          </p:cNvPr>
          <p:cNvSpPr/>
          <p:nvPr/>
        </p:nvSpPr>
        <p:spPr>
          <a:xfrm>
            <a:off x="6584949" y="6161353"/>
            <a:ext cx="397846" cy="147467"/>
          </a:xfrm>
          <a:custGeom>
            <a:avLst/>
            <a:gdLst>
              <a:gd name="connsiteX0" fmla="*/ 1 w 397846"/>
              <a:gd name="connsiteY0" fmla="*/ 147372 h 147467"/>
              <a:gd name="connsiteX1" fmla="*/ 146051 w 397846"/>
              <a:gd name="connsiteY1" fmla="*/ 33072 h 147467"/>
              <a:gd name="connsiteX2" fmla="*/ 247651 w 397846"/>
              <a:gd name="connsiteY2" fmla="*/ 23547 h 147467"/>
              <a:gd name="connsiteX3" fmla="*/ 215901 w 397846"/>
              <a:gd name="connsiteY3" fmla="*/ 7672 h 147467"/>
              <a:gd name="connsiteX4" fmla="*/ 396876 w 397846"/>
              <a:gd name="connsiteY4" fmla="*/ 42597 h 147467"/>
              <a:gd name="connsiteX5" fmla="*/ 123826 w 397846"/>
              <a:gd name="connsiteY5" fmla="*/ 1322 h 147467"/>
              <a:gd name="connsiteX6" fmla="*/ 228601 w 397846"/>
              <a:gd name="connsiteY6" fmla="*/ 14022 h 147467"/>
              <a:gd name="connsiteX7" fmla="*/ 142876 w 397846"/>
              <a:gd name="connsiteY7" fmla="*/ 52122 h 147467"/>
              <a:gd name="connsiteX8" fmla="*/ 1 w 397846"/>
              <a:gd name="connsiteY8" fmla="*/ 147372 h 14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846" h="147467">
                <a:moveTo>
                  <a:pt x="1" y="147372"/>
                </a:moveTo>
                <a:cubicBezTo>
                  <a:pt x="530" y="144197"/>
                  <a:pt x="104776" y="53709"/>
                  <a:pt x="146051" y="33072"/>
                </a:cubicBezTo>
                <a:cubicBezTo>
                  <a:pt x="187326" y="12434"/>
                  <a:pt x="236009" y="27780"/>
                  <a:pt x="247651" y="23547"/>
                </a:cubicBezTo>
                <a:cubicBezTo>
                  <a:pt x="259293" y="19314"/>
                  <a:pt x="191030" y="4497"/>
                  <a:pt x="215901" y="7672"/>
                </a:cubicBezTo>
                <a:cubicBezTo>
                  <a:pt x="240772" y="10847"/>
                  <a:pt x="412222" y="43655"/>
                  <a:pt x="396876" y="42597"/>
                </a:cubicBezTo>
                <a:cubicBezTo>
                  <a:pt x="381530" y="41539"/>
                  <a:pt x="151872" y="6084"/>
                  <a:pt x="123826" y="1322"/>
                </a:cubicBezTo>
                <a:cubicBezTo>
                  <a:pt x="95780" y="-3440"/>
                  <a:pt x="225426" y="5555"/>
                  <a:pt x="228601" y="14022"/>
                </a:cubicBezTo>
                <a:cubicBezTo>
                  <a:pt x="231776" y="22489"/>
                  <a:pt x="181505" y="30426"/>
                  <a:pt x="142876" y="52122"/>
                </a:cubicBezTo>
                <a:cubicBezTo>
                  <a:pt x="104247" y="73818"/>
                  <a:pt x="-528" y="150547"/>
                  <a:pt x="1" y="147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AAC3F09-3F2E-F4FC-13C9-18B46AE1952D}"/>
              </a:ext>
            </a:extLst>
          </p:cNvPr>
          <p:cNvSpPr/>
          <p:nvPr/>
        </p:nvSpPr>
        <p:spPr>
          <a:xfrm>
            <a:off x="5980398" y="4041155"/>
            <a:ext cx="153889" cy="660510"/>
          </a:xfrm>
          <a:custGeom>
            <a:avLst/>
            <a:gdLst>
              <a:gd name="connsiteX0" fmla="*/ 77502 w 153889"/>
              <a:gd name="connsiteY0" fmla="*/ 6970 h 660510"/>
              <a:gd name="connsiteX1" fmla="*/ 58452 w 153889"/>
              <a:gd name="connsiteY1" fmla="*/ 280020 h 660510"/>
              <a:gd name="connsiteX2" fmla="*/ 106077 w 153889"/>
              <a:gd name="connsiteY2" fmla="*/ 540370 h 660510"/>
              <a:gd name="connsiteX3" fmla="*/ 42577 w 153889"/>
              <a:gd name="connsiteY3" fmla="*/ 416545 h 660510"/>
              <a:gd name="connsiteX4" fmla="*/ 153702 w 153889"/>
              <a:gd name="connsiteY4" fmla="*/ 657845 h 660510"/>
              <a:gd name="connsiteX5" fmla="*/ 10827 w 153889"/>
              <a:gd name="connsiteY5" fmla="*/ 229220 h 660510"/>
              <a:gd name="connsiteX6" fmla="*/ 14002 w 153889"/>
              <a:gd name="connsiteY6" fmla="*/ 280020 h 660510"/>
              <a:gd name="connsiteX7" fmla="*/ 45752 w 153889"/>
              <a:gd name="connsiteY7" fmla="*/ 99045 h 660510"/>
              <a:gd name="connsiteX8" fmla="*/ 77502 w 153889"/>
              <a:gd name="connsiteY8" fmla="*/ 6970 h 66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89" h="660510">
                <a:moveTo>
                  <a:pt x="77502" y="6970"/>
                </a:moveTo>
                <a:cubicBezTo>
                  <a:pt x="79619" y="37132"/>
                  <a:pt x="53689" y="191120"/>
                  <a:pt x="58452" y="280020"/>
                </a:cubicBezTo>
                <a:cubicBezTo>
                  <a:pt x="63214" y="368920"/>
                  <a:pt x="108723" y="517616"/>
                  <a:pt x="106077" y="540370"/>
                </a:cubicBezTo>
                <a:cubicBezTo>
                  <a:pt x="103431" y="563124"/>
                  <a:pt x="34639" y="396966"/>
                  <a:pt x="42577" y="416545"/>
                </a:cubicBezTo>
                <a:cubicBezTo>
                  <a:pt x="50515" y="436124"/>
                  <a:pt x="158994" y="689066"/>
                  <a:pt x="153702" y="657845"/>
                </a:cubicBezTo>
                <a:cubicBezTo>
                  <a:pt x="148410" y="626624"/>
                  <a:pt x="34110" y="292191"/>
                  <a:pt x="10827" y="229220"/>
                </a:cubicBezTo>
                <a:cubicBezTo>
                  <a:pt x="-12456" y="166249"/>
                  <a:pt x="8181" y="301716"/>
                  <a:pt x="14002" y="280020"/>
                </a:cubicBezTo>
                <a:cubicBezTo>
                  <a:pt x="19823" y="258324"/>
                  <a:pt x="38873" y="146670"/>
                  <a:pt x="45752" y="99045"/>
                </a:cubicBezTo>
                <a:cubicBezTo>
                  <a:pt x="52631" y="51420"/>
                  <a:pt x="75385" y="-23192"/>
                  <a:pt x="77502" y="6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B7AC1455-D9BF-81D3-2EB3-DF75BD128AA5}"/>
              </a:ext>
            </a:extLst>
          </p:cNvPr>
          <p:cNvSpPr/>
          <p:nvPr/>
        </p:nvSpPr>
        <p:spPr>
          <a:xfrm>
            <a:off x="5876674" y="4013820"/>
            <a:ext cx="169467" cy="623262"/>
          </a:xfrm>
          <a:custGeom>
            <a:avLst/>
            <a:gdLst>
              <a:gd name="connsiteX0" fmla="*/ 3426 w 169467"/>
              <a:gd name="connsiteY0" fmla="*/ 8905 h 623262"/>
              <a:gd name="connsiteX1" fmla="*/ 168526 w 169467"/>
              <a:gd name="connsiteY1" fmla="*/ 618505 h 623262"/>
              <a:gd name="connsiteX2" fmla="*/ 66926 w 169467"/>
              <a:gd name="connsiteY2" fmla="*/ 278780 h 623262"/>
              <a:gd name="connsiteX3" fmla="*/ 3426 w 169467"/>
              <a:gd name="connsiteY3" fmla="*/ 8905 h 6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67" h="623262">
                <a:moveTo>
                  <a:pt x="3426" y="8905"/>
                </a:moveTo>
                <a:cubicBezTo>
                  <a:pt x="20359" y="65526"/>
                  <a:pt x="157943" y="573526"/>
                  <a:pt x="168526" y="618505"/>
                </a:cubicBezTo>
                <a:cubicBezTo>
                  <a:pt x="179109" y="663484"/>
                  <a:pt x="97618" y="377205"/>
                  <a:pt x="66926" y="278780"/>
                </a:cubicBezTo>
                <a:cubicBezTo>
                  <a:pt x="36234" y="180355"/>
                  <a:pt x="-13507" y="-47716"/>
                  <a:pt x="3426" y="8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B9611539-B3D6-F833-3F19-4870005B5F8A}"/>
              </a:ext>
            </a:extLst>
          </p:cNvPr>
          <p:cNvSpPr/>
          <p:nvPr/>
        </p:nvSpPr>
        <p:spPr>
          <a:xfrm>
            <a:off x="6292813" y="4053917"/>
            <a:ext cx="85798" cy="329234"/>
          </a:xfrm>
          <a:custGeom>
            <a:avLst/>
            <a:gdLst>
              <a:gd name="connsiteX0" fmla="*/ 85762 w 85798"/>
              <a:gd name="connsiteY0" fmla="*/ 558 h 329234"/>
              <a:gd name="connsiteX1" fmla="*/ 25437 w 85798"/>
              <a:gd name="connsiteY1" fmla="*/ 318058 h 329234"/>
              <a:gd name="connsiteX2" fmla="*/ 15912 w 85798"/>
              <a:gd name="connsiteY2" fmla="*/ 235508 h 329234"/>
              <a:gd name="connsiteX3" fmla="*/ 37 w 85798"/>
              <a:gd name="connsiteY3" fmla="*/ 22783 h 329234"/>
              <a:gd name="connsiteX4" fmla="*/ 15912 w 85798"/>
              <a:gd name="connsiteY4" fmla="*/ 235508 h 329234"/>
              <a:gd name="connsiteX5" fmla="*/ 85762 w 85798"/>
              <a:gd name="connsiteY5" fmla="*/ 558 h 32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98" h="329234">
                <a:moveTo>
                  <a:pt x="85762" y="558"/>
                </a:moveTo>
                <a:cubicBezTo>
                  <a:pt x="87349" y="14316"/>
                  <a:pt x="37079" y="278900"/>
                  <a:pt x="25437" y="318058"/>
                </a:cubicBezTo>
                <a:cubicBezTo>
                  <a:pt x="13795" y="357216"/>
                  <a:pt x="20145" y="284721"/>
                  <a:pt x="15912" y="235508"/>
                </a:cubicBezTo>
                <a:cubicBezTo>
                  <a:pt x="11679" y="186296"/>
                  <a:pt x="37" y="22783"/>
                  <a:pt x="37" y="22783"/>
                </a:cubicBezTo>
                <a:cubicBezTo>
                  <a:pt x="37" y="22783"/>
                  <a:pt x="-1550" y="239212"/>
                  <a:pt x="15912" y="235508"/>
                </a:cubicBezTo>
                <a:cubicBezTo>
                  <a:pt x="33374" y="231804"/>
                  <a:pt x="84175" y="-13200"/>
                  <a:pt x="85762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5BA6BC09-8512-F897-67E7-262737F105B9}"/>
              </a:ext>
            </a:extLst>
          </p:cNvPr>
          <p:cNvSpPr/>
          <p:nvPr/>
        </p:nvSpPr>
        <p:spPr>
          <a:xfrm>
            <a:off x="6044869" y="4614291"/>
            <a:ext cx="165446" cy="766019"/>
          </a:xfrm>
          <a:custGeom>
            <a:avLst/>
            <a:gdLst>
              <a:gd name="connsiteX0" fmla="*/ 67006 w 165446"/>
              <a:gd name="connsiteY0" fmla="*/ 5334 h 766019"/>
              <a:gd name="connsiteX1" fmla="*/ 6681 w 165446"/>
              <a:gd name="connsiteY1" fmla="*/ 722884 h 766019"/>
              <a:gd name="connsiteX2" fmla="*/ 19381 w 165446"/>
              <a:gd name="connsiteY2" fmla="*/ 659384 h 766019"/>
              <a:gd name="connsiteX3" fmla="*/ 165431 w 165446"/>
              <a:gd name="connsiteY3" fmla="*/ 446659 h 766019"/>
              <a:gd name="connsiteX4" fmla="*/ 28906 w 165446"/>
              <a:gd name="connsiteY4" fmla="*/ 608584 h 766019"/>
              <a:gd name="connsiteX5" fmla="*/ 54306 w 165446"/>
              <a:gd name="connsiteY5" fmla="*/ 265684 h 766019"/>
              <a:gd name="connsiteX6" fmla="*/ 19381 w 165446"/>
              <a:gd name="connsiteY6" fmla="*/ 389509 h 766019"/>
              <a:gd name="connsiteX7" fmla="*/ 67006 w 165446"/>
              <a:gd name="connsiteY7" fmla="*/ 5334 h 76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446" h="766019">
                <a:moveTo>
                  <a:pt x="67006" y="5334"/>
                </a:moveTo>
                <a:cubicBezTo>
                  <a:pt x="64889" y="60896"/>
                  <a:pt x="14618" y="613876"/>
                  <a:pt x="6681" y="722884"/>
                </a:cubicBezTo>
                <a:cubicBezTo>
                  <a:pt x="-1257" y="831892"/>
                  <a:pt x="-7077" y="705422"/>
                  <a:pt x="19381" y="659384"/>
                </a:cubicBezTo>
                <a:cubicBezTo>
                  <a:pt x="45839" y="613346"/>
                  <a:pt x="163844" y="455126"/>
                  <a:pt x="165431" y="446659"/>
                </a:cubicBezTo>
                <a:cubicBezTo>
                  <a:pt x="167018" y="438192"/>
                  <a:pt x="47427" y="638747"/>
                  <a:pt x="28906" y="608584"/>
                </a:cubicBezTo>
                <a:cubicBezTo>
                  <a:pt x="10385" y="578422"/>
                  <a:pt x="55893" y="302196"/>
                  <a:pt x="54306" y="265684"/>
                </a:cubicBezTo>
                <a:cubicBezTo>
                  <a:pt x="52719" y="229172"/>
                  <a:pt x="15148" y="433430"/>
                  <a:pt x="19381" y="389509"/>
                </a:cubicBezTo>
                <a:cubicBezTo>
                  <a:pt x="23614" y="345588"/>
                  <a:pt x="69123" y="-50228"/>
                  <a:pt x="67006" y="5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050DAC79-23FB-ABD8-F5B1-A71B692DCE04}"/>
              </a:ext>
            </a:extLst>
          </p:cNvPr>
          <p:cNvSpPr/>
          <p:nvPr/>
        </p:nvSpPr>
        <p:spPr>
          <a:xfrm>
            <a:off x="5870768" y="5272775"/>
            <a:ext cx="241374" cy="323999"/>
          </a:xfrm>
          <a:custGeom>
            <a:avLst/>
            <a:gdLst>
              <a:gd name="connsiteX0" fmla="*/ 241107 w 241374"/>
              <a:gd name="connsiteY0" fmla="*/ 900 h 323999"/>
              <a:gd name="connsiteX1" fmla="*/ 41082 w 241374"/>
              <a:gd name="connsiteY1" fmla="*/ 245375 h 323999"/>
              <a:gd name="connsiteX2" fmla="*/ 2982 w 241374"/>
              <a:gd name="connsiteY2" fmla="*/ 321575 h 323999"/>
              <a:gd name="connsiteX3" fmla="*/ 88707 w 241374"/>
              <a:gd name="connsiteY3" fmla="*/ 172350 h 323999"/>
              <a:gd name="connsiteX4" fmla="*/ 164907 w 241374"/>
              <a:gd name="connsiteY4" fmla="*/ 16775 h 323999"/>
              <a:gd name="connsiteX5" fmla="*/ 85532 w 241374"/>
              <a:gd name="connsiteY5" fmla="*/ 156475 h 323999"/>
              <a:gd name="connsiteX6" fmla="*/ 241107 w 241374"/>
              <a:gd name="connsiteY6" fmla="*/ 900 h 3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74" h="323999">
                <a:moveTo>
                  <a:pt x="241107" y="900"/>
                </a:moveTo>
                <a:cubicBezTo>
                  <a:pt x="233699" y="15717"/>
                  <a:pt x="80769" y="191929"/>
                  <a:pt x="41082" y="245375"/>
                </a:cubicBezTo>
                <a:cubicBezTo>
                  <a:pt x="1394" y="298821"/>
                  <a:pt x="-4955" y="333746"/>
                  <a:pt x="2982" y="321575"/>
                </a:cubicBezTo>
                <a:cubicBezTo>
                  <a:pt x="10919" y="309404"/>
                  <a:pt x="61720" y="223150"/>
                  <a:pt x="88707" y="172350"/>
                </a:cubicBezTo>
                <a:cubicBezTo>
                  <a:pt x="115694" y="121550"/>
                  <a:pt x="165436" y="19421"/>
                  <a:pt x="164907" y="16775"/>
                </a:cubicBezTo>
                <a:cubicBezTo>
                  <a:pt x="164378" y="14129"/>
                  <a:pt x="71245" y="153829"/>
                  <a:pt x="85532" y="156475"/>
                </a:cubicBezTo>
                <a:cubicBezTo>
                  <a:pt x="99819" y="159121"/>
                  <a:pt x="248515" y="-13917"/>
                  <a:pt x="241107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1C17259E-F34B-EC51-086B-95B76FE42FBD}"/>
              </a:ext>
            </a:extLst>
          </p:cNvPr>
          <p:cNvSpPr/>
          <p:nvPr/>
        </p:nvSpPr>
        <p:spPr>
          <a:xfrm>
            <a:off x="5882951" y="4029075"/>
            <a:ext cx="157397" cy="648397"/>
          </a:xfrm>
          <a:custGeom>
            <a:avLst/>
            <a:gdLst>
              <a:gd name="connsiteX0" fmla="*/ 324 w 157397"/>
              <a:gd name="connsiteY0" fmla="*/ 0 h 648397"/>
              <a:gd name="connsiteX1" fmla="*/ 32074 w 157397"/>
              <a:gd name="connsiteY1" fmla="*/ 307975 h 648397"/>
              <a:gd name="connsiteX2" fmla="*/ 155899 w 157397"/>
              <a:gd name="connsiteY2" fmla="*/ 644525 h 648397"/>
              <a:gd name="connsiteX3" fmla="*/ 95574 w 157397"/>
              <a:gd name="connsiteY3" fmla="*/ 479425 h 648397"/>
              <a:gd name="connsiteX4" fmla="*/ 19374 w 157397"/>
              <a:gd name="connsiteY4" fmla="*/ 304800 h 648397"/>
              <a:gd name="connsiteX5" fmla="*/ 324 w 157397"/>
              <a:gd name="connsiteY5" fmla="*/ 0 h 64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97" h="648397">
                <a:moveTo>
                  <a:pt x="324" y="0"/>
                </a:moveTo>
                <a:cubicBezTo>
                  <a:pt x="2441" y="529"/>
                  <a:pt x="6145" y="200554"/>
                  <a:pt x="32074" y="307975"/>
                </a:cubicBezTo>
                <a:cubicBezTo>
                  <a:pt x="58003" y="415396"/>
                  <a:pt x="145316" y="615950"/>
                  <a:pt x="155899" y="644525"/>
                </a:cubicBezTo>
                <a:cubicBezTo>
                  <a:pt x="166482" y="673100"/>
                  <a:pt x="118328" y="536046"/>
                  <a:pt x="95574" y="479425"/>
                </a:cubicBezTo>
                <a:cubicBezTo>
                  <a:pt x="72820" y="422804"/>
                  <a:pt x="32074" y="382588"/>
                  <a:pt x="19374" y="304800"/>
                </a:cubicBezTo>
                <a:cubicBezTo>
                  <a:pt x="6674" y="227013"/>
                  <a:pt x="-1793" y="-529"/>
                  <a:pt x="3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6904261F-7DE2-F5C3-9FB4-7FD78103A2F0}"/>
              </a:ext>
            </a:extLst>
          </p:cNvPr>
          <p:cNvSpPr/>
          <p:nvPr/>
        </p:nvSpPr>
        <p:spPr>
          <a:xfrm>
            <a:off x="6022581" y="4619687"/>
            <a:ext cx="55443" cy="643110"/>
          </a:xfrm>
          <a:custGeom>
            <a:avLst/>
            <a:gdLst>
              <a:gd name="connsiteX0" fmla="*/ 54369 w 55443"/>
              <a:gd name="connsiteY0" fmla="*/ 18988 h 643110"/>
              <a:gd name="connsiteX1" fmla="*/ 394 w 55443"/>
              <a:gd name="connsiteY1" fmla="*/ 641288 h 643110"/>
              <a:gd name="connsiteX2" fmla="*/ 32144 w 55443"/>
              <a:gd name="connsiteY2" fmla="*/ 203138 h 643110"/>
              <a:gd name="connsiteX3" fmla="*/ 54369 w 55443"/>
              <a:gd name="connsiteY3" fmla="*/ 18988 h 64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43" h="643110">
                <a:moveTo>
                  <a:pt x="54369" y="18988"/>
                </a:moveTo>
                <a:cubicBezTo>
                  <a:pt x="49077" y="92013"/>
                  <a:pt x="4098" y="610596"/>
                  <a:pt x="394" y="641288"/>
                </a:cubicBezTo>
                <a:cubicBezTo>
                  <a:pt x="-3310" y="671980"/>
                  <a:pt x="19973" y="306326"/>
                  <a:pt x="32144" y="203138"/>
                </a:cubicBezTo>
                <a:cubicBezTo>
                  <a:pt x="44315" y="99950"/>
                  <a:pt x="59661" y="-54037"/>
                  <a:pt x="54369" y="18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F341EEC9-0AD5-874A-5C81-D593DB2EA7BE}"/>
              </a:ext>
            </a:extLst>
          </p:cNvPr>
          <p:cNvSpPr/>
          <p:nvPr/>
        </p:nvSpPr>
        <p:spPr>
          <a:xfrm>
            <a:off x="7476989" y="4015713"/>
            <a:ext cx="111864" cy="320499"/>
          </a:xfrm>
          <a:custGeom>
            <a:avLst/>
            <a:gdLst>
              <a:gd name="connsiteX0" fmla="*/ 136 w 111864"/>
              <a:gd name="connsiteY0" fmla="*/ 662 h 320499"/>
              <a:gd name="connsiteX1" fmla="*/ 57286 w 111864"/>
              <a:gd name="connsiteY1" fmla="*/ 175287 h 320499"/>
              <a:gd name="connsiteX2" fmla="*/ 60461 w 111864"/>
              <a:gd name="connsiteY2" fmla="*/ 140362 h 320499"/>
              <a:gd name="connsiteX3" fmla="*/ 111261 w 111864"/>
              <a:gd name="connsiteY3" fmla="*/ 314987 h 320499"/>
              <a:gd name="connsiteX4" fmla="*/ 85861 w 111864"/>
              <a:gd name="connsiteY4" fmla="*/ 254662 h 320499"/>
              <a:gd name="connsiteX5" fmla="*/ 47761 w 111864"/>
              <a:gd name="connsiteY5" fmla="*/ 35587 h 320499"/>
              <a:gd name="connsiteX6" fmla="*/ 41411 w 111864"/>
              <a:gd name="connsiteY6" fmla="*/ 111787 h 320499"/>
              <a:gd name="connsiteX7" fmla="*/ 136 w 111864"/>
              <a:gd name="connsiteY7" fmla="*/ 662 h 32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64" h="320499">
                <a:moveTo>
                  <a:pt x="136" y="662"/>
                </a:moveTo>
                <a:cubicBezTo>
                  <a:pt x="2782" y="11245"/>
                  <a:pt x="47232" y="152004"/>
                  <a:pt x="57286" y="175287"/>
                </a:cubicBezTo>
                <a:cubicBezTo>
                  <a:pt x="67340" y="198570"/>
                  <a:pt x="51465" y="117079"/>
                  <a:pt x="60461" y="140362"/>
                </a:cubicBezTo>
                <a:cubicBezTo>
                  <a:pt x="69457" y="163645"/>
                  <a:pt x="107028" y="295937"/>
                  <a:pt x="111261" y="314987"/>
                </a:cubicBezTo>
                <a:cubicBezTo>
                  <a:pt x="115494" y="334037"/>
                  <a:pt x="96444" y="301229"/>
                  <a:pt x="85861" y="254662"/>
                </a:cubicBezTo>
                <a:cubicBezTo>
                  <a:pt x="75278" y="208095"/>
                  <a:pt x="55169" y="59400"/>
                  <a:pt x="47761" y="35587"/>
                </a:cubicBezTo>
                <a:cubicBezTo>
                  <a:pt x="40353" y="11775"/>
                  <a:pt x="48819" y="113904"/>
                  <a:pt x="41411" y="111787"/>
                </a:cubicBezTo>
                <a:cubicBezTo>
                  <a:pt x="34003" y="109670"/>
                  <a:pt x="-2510" y="-9921"/>
                  <a:pt x="136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B8F53A7E-D2D5-209D-4D1D-49A9EDF5377D}"/>
              </a:ext>
            </a:extLst>
          </p:cNvPr>
          <p:cNvSpPr/>
          <p:nvPr/>
        </p:nvSpPr>
        <p:spPr>
          <a:xfrm>
            <a:off x="7600946" y="4621862"/>
            <a:ext cx="87380" cy="950885"/>
          </a:xfrm>
          <a:custGeom>
            <a:avLst/>
            <a:gdLst>
              <a:gd name="connsiteX0" fmla="*/ 4 w 87380"/>
              <a:gd name="connsiteY0" fmla="*/ 938 h 950885"/>
              <a:gd name="connsiteX1" fmla="*/ 60329 w 87380"/>
              <a:gd name="connsiteY1" fmla="*/ 540688 h 950885"/>
              <a:gd name="connsiteX2" fmla="*/ 85729 w 87380"/>
              <a:gd name="connsiteY2" fmla="*/ 486713 h 950885"/>
              <a:gd name="connsiteX3" fmla="*/ 82554 w 87380"/>
              <a:gd name="connsiteY3" fmla="*/ 947088 h 950885"/>
              <a:gd name="connsiteX4" fmla="*/ 63504 w 87380"/>
              <a:gd name="connsiteY4" fmla="*/ 677213 h 950885"/>
              <a:gd name="connsiteX5" fmla="*/ 60329 w 87380"/>
              <a:gd name="connsiteY5" fmla="*/ 181913 h 950885"/>
              <a:gd name="connsiteX6" fmla="*/ 19054 w 87380"/>
              <a:gd name="connsiteY6" fmla="*/ 318438 h 950885"/>
              <a:gd name="connsiteX7" fmla="*/ 63504 w 87380"/>
              <a:gd name="connsiteY7" fmla="*/ 407338 h 950885"/>
              <a:gd name="connsiteX8" fmla="*/ 4 w 87380"/>
              <a:gd name="connsiteY8" fmla="*/ 938 h 95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380" h="950885">
                <a:moveTo>
                  <a:pt x="4" y="938"/>
                </a:moveTo>
                <a:cubicBezTo>
                  <a:pt x="-525" y="23163"/>
                  <a:pt x="46042" y="459726"/>
                  <a:pt x="60329" y="540688"/>
                </a:cubicBezTo>
                <a:cubicBezTo>
                  <a:pt x="74617" y="621651"/>
                  <a:pt x="82025" y="418980"/>
                  <a:pt x="85729" y="486713"/>
                </a:cubicBezTo>
                <a:cubicBezTo>
                  <a:pt x="89433" y="554446"/>
                  <a:pt x="86258" y="915338"/>
                  <a:pt x="82554" y="947088"/>
                </a:cubicBezTo>
                <a:cubicBezTo>
                  <a:pt x="78850" y="978838"/>
                  <a:pt x="67208" y="804742"/>
                  <a:pt x="63504" y="677213"/>
                </a:cubicBezTo>
                <a:cubicBezTo>
                  <a:pt x="59800" y="549684"/>
                  <a:pt x="67737" y="241709"/>
                  <a:pt x="60329" y="181913"/>
                </a:cubicBezTo>
                <a:cubicBezTo>
                  <a:pt x="52921" y="122117"/>
                  <a:pt x="18525" y="280867"/>
                  <a:pt x="19054" y="318438"/>
                </a:cubicBezTo>
                <a:cubicBezTo>
                  <a:pt x="19583" y="356009"/>
                  <a:pt x="68267" y="456551"/>
                  <a:pt x="63504" y="407338"/>
                </a:cubicBezTo>
                <a:cubicBezTo>
                  <a:pt x="58742" y="358126"/>
                  <a:pt x="533" y="-21287"/>
                  <a:pt x="4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B750003A-2C16-1B95-FA02-ED9256F33B12}"/>
              </a:ext>
            </a:extLst>
          </p:cNvPr>
          <p:cNvSpPr/>
          <p:nvPr/>
        </p:nvSpPr>
        <p:spPr>
          <a:xfrm>
            <a:off x="7523868" y="5394170"/>
            <a:ext cx="148855" cy="653644"/>
          </a:xfrm>
          <a:custGeom>
            <a:avLst/>
            <a:gdLst>
              <a:gd name="connsiteX0" fmla="*/ 146932 w 148855"/>
              <a:gd name="connsiteY0" fmla="*/ 219230 h 653644"/>
              <a:gd name="connsiteX1" fmla="*/ 882 w 148855"/>
              <a:gd name="connsiteY1" fmla="*/ 651030 h 653644"/>
              <a:gd name="connsiteX2" fmla="*/ 86607 w 148855"/>
              <a:gd name="connsiteY2" fmla="*/ 381155 h 653644"/>
              <a:gd name="connsiteX3" fmla="*/ 102482 w 148855"/>
              <a:gd name="connsiteY3" fmla="*/ 155 h 653644"/>
              <a:gd name="connsiteX4" fmla="*/ 86607 w 148855"/>
              <a:gd name="connsiteY4" fmla="*/ 333530 h 653644"/>
              <a:gd name="connsiteX5" fmla="*/ 146932 w 148855"/>
              <a:gd name="connsiteY5" fmla="*/ 219230 h 65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55" h="653644">
                <a:moveTo>
                  <a:pt x="146932" y="219230"/>
                </a:moveTo>
                <a:cubicBezTo>
                  <a:pt x="132644" y="272147"/>
                  <a:pt x="10936" y="624043"/>
                  <a:pt x="882" y="651030"/>
                </a:cubicBezTo>
                <a:cubicBezTo>
                  <a:pt x="-9172" y="678018"/>
                  <a:pt x="69674" y="489634"/>
                  <a:pt x="86607" y="381155"/>
                </a:cubicBezTo>
                <a:cubicBezTo>
                  <a:pt x="103540" y="272676"/>
                  <a:pt x="102482" y="8092"/>
                  <a:pt x="102482" y="155"/>
                </a:cubicBezTo>
                <a:cubicBezTo>
                  <a:pt x="102482" y="-7782"/>
                  <a:pt x="81844" y="290668"/>
                  <a:pt x="86607" y="333530"/>
                </a:cubicBezTo>
                <a:cubicBezTo>
                  <a:pt x="91369" y="376393"/>
                  <a:pt x="161220" y="166313"/>
                  <a:pt x="146932" y="219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222612F7-6C87-D4AD-BBF4-E79451EB088A}"/>
              </a:ext>
            </a:extLst>
          </p:cNvPr>
          <p:cNvSpPr/>
          <p:nvPr/>
        </p:nvSpPr>
        <p:spPr>
          <a:xfrm>
            <a:off x="7320134" y="6208446"/>
            <a:ext cx="168668" cy="423061"/>
          </a:xfrm>
          <a:custGeom>
            <a:avLst/>
            <a:gdLst>
              <a:gd name="connsiteX0" fmla="*/ 166516 w 168668"/>
              <a:gd name="connsiteY0" fmla="*/ 8204 h 423061"/>
              <a:gd name="connsiteX1" fmla="*/ 1416 w 168668"/>
              <a:gd name="connsiteY1" fmla="*/ 420954 h 423061"/>
              <a:gd name="connsiteX2" fmla="*/ 90316 w 168668"/>
              <a:gd name="connsiteY2" fmla="*/ 163779 h 423061"/>
              <a:gd name="connsiteX3" fmla="*/ 166516 w 168668"/>
              <a:gd name="connsiteY3" fmla="*/ 8204 h 42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68" h="423061">
                <a:moveTo>
                  <a:pt x="166516" y="8204"/>
                </a:moveTo>
                <a:cubicBezTo>
                  <a:pt x="151699" y="51066"/>
                  <a:pt x="14116" y="395025"/>
                  <a:pt x="1416" y="420954"/>
                </a:cubicBezTo>
                <a:cubicBezTo>
                  <a:pt x="-11284" y="446883"/>
                  <a:pt x="64916" y="226221"/>
                  <a:pt x="90316" y="163779"/>
                </a:cubicBezTo>
                <a:cubicBezTo>
                  <a:pt x="115716" y="101337"/>
                  <a:pt x="181333" y="-34658"/>
                  <a:pt x="166516" y="8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CE6B9046-3B69-9FDB-0A91-83EA7493CD1E}"/>
              </a:ext>
            </a:extLst>
          </p:cNvPr>
          <p:cNvSpPr/>
          <p:nvPr/>
        </p:nvSpPr>
        <p:spPr>
          <a:xfrm>
            <a:off x="6857185" y="6713613"/>
            <a:ext cx="408084" cy="468664"/>
          </a:xfrm>
          <a:custGeom>
            <a:avLst/>
            <a:gdLst>
              <a:gd name="connsiteX0" fmla="*/ 7165 w 408084"/>
              <a:gd name="connsiteY0" fmla="*/ 461887 h 468664"/>
              <a:gd name="connsiteX1" fmla="*/ 407215 w 408084"/>
              <a:gd name="connsiteY1" fmla="*/ 1512 h 468664"/>
              <a:gd name="connsiteX2" fmla="*/ 115115 w 408084"/>
              <a:gd name="connsiteY2" fmla="*/ 312662 h 468664"/>
              <a:gd name="connsiteX3" fmla="*/ 146865 w 408084"/>
              <a:gd name="connsiteY3" fmla="*/ 280912 h 468664"/>
              <a:gd name="connsiteX4" fmla="*/ 7165 w 408084"/>
              <a:gd name="connsiteY4" fmla="*/ 461887 h 46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084" h="468664">
                <a:moveTo>
                  <a:pt x="7165" y="461887"/>
                </a:moveTo>
                <a:cubicBezTo>
                  <a:pt x="50557" y="415320"/>
                  <a:pt x="389223" y="26383"/>
                  <a:pt x="407215" y="1512"/>
                </a:cubicBezTo>
                <a:cubicBezTo>
                  <a:pt x="425207" y="-23359"/>
                  <a:pt x="158507" y="266095"/>
                  <a:pt x="115115" y="312662"/>
                </a:cubicBezTo>
                <a:cubicBezTo>
                  <a:pt x="71723" y="359229"/>
                  <a:pt x="162740" y="261333"/>
                  <a:pt x="146865" y="280912"/>
                </a:cubicBezTo>
                <a:cubicBezTo>
                  <a:pt x="130990" y="300491"/>
                  <a:pt x="-36227" y="508454"/>
                  <a:pt x="7165" y="461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28489CE3-0E91-2168-EF29-F14AD9F916F9}"/>
              </a:ext>
            </a:extLst>
          </p:cNvPr>
          <p:cNvSpPr/>
          <p:nvPr/>
        </p:nvSpPr>
        <p:spPr>
          <a:xfrm>
            <a:off x="6416580" y="7189198"/>
            <a:ext cx="408483" cy="187199"/>
          </a:xfrm>
          <a:custGeom>
            <a:avLst/>
            <a:gdLst>
              <a:gd name="connsiteX0" fmla="*/ 76295 w 408483"/>
              <a:gd name="connsiteY0" fmla="*/ 170452 h 187199"/>
              <a:gd name="connsiteX1" fmla="*/ 406495 w 408483"/>
              <a:gd name="connsiteY1" fmla="*/ 2177 h 187199"/>
              <a:gd name="connsiteX2" fmla="*/ 215995 w 408483"/>
              <a:gd name="connsiteY2" fmla="*/ 75202 h 187199"/>
              <a:gd name="connsiteX3" fmla="*/ 254095 w 408483"/>
              <a:gd name="connsiteY3" fmla="*/ 81552 h 187199"/>
              <a:gd name="connsiteX4" fmla="*/ 12795 w 408483"/>
              <a:gd name="connsiteY4" fmla="*/ 173627 h 187199"/>
              <a:gd name="connsiteX5" fmla="*/ 76295 w 408483"/>
              <a:gd name="connsiteY5" fmla="*/ 170452 h 18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483" h="187199">
                <a:moveTo>
                  <a:pt x="76295" y="170452"/>
                </a:moveTo>
                <a:cubicBezTo>
                  <a:pt x="141912" y="141877"/>
                  <a:pt x="383212" y="18052"/>
                  <a:pt x="406495" y="2177"/>
                </a:cubicBezTo>
                <a:cubicBezTo>
                  <a:pt x="429778" y="-13698"/>
                  <a:pt x="241395" y="61973"/>
                  <a:pt x="215995" y="75202"/>
                </a:cubicBezTo>
                <a:cubicBezTo>
                  <a:pt x="190595" y="88431"/>
                  <a:pt x="287962" y="65148"/>
                  <a:pt x="254095" y="81552"/>
                </a:cubicBezTo>
                <a:cubicBezTo>
                  <a:pt x="220228" y="97956"/>
                  <a:pt x="44545" y="162515"/>
                  <a:pt x="12795" y="173627"/>
                </a:cubicBezTo>
                <a:cubicBezTo>
                  <a:pt x="-18955" y="184739"/>
                  <a:pt x="10678" y="199027"/>
                  <a:pt x="76295" y="170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2F158DCE-4DE0-327E-C441-AA515E8A1AA4}"/>
              </a:ext>
            </a:extLst>
          </p:cNvPr>
          <p:cNvSpPr/>
          <p:nvPr/>
        </p:nvSpPr>
        <p:spPr>
          <a:xfrm>
            <a:off x="5803900" y="7216775"/>
            <a:ext cx="543574" cy="208026"/>
          </a:xfrm>
          <a:custGeom>
            <a:avLst/>
            <a:gdLst>
              <a:gd name="connsiteX0" fmla="*/ 0 w 543574"/>
              <a:gd name="connsiteY0" fmla="*/ 0 h 208026"/>
              <a:gd name="connsiteX1" fmla="*/ 523875 w 543574"/>
              <a:gd name="connsiteY1" fmla="*/ 200025 h 208026"/>
              <a:gd name="connsiteX2" fmla="*/ 441325 w 543574"/>
              <a:gd name="connsiteY2" fmla="*/ 171450 h 208026"/>
              <a:gd name="connsiteX3" fmla="*/ 0 w 543574"/>
              <a:gd name="connsiteY3" fmla="*/ 0 h 20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574" h="208026">
                <a:moveTo>
                  <a:pt x="0" y="0"/>
                </a:moveTo>
                <a:lnTo>
                  <a:pt x="523875" y="200025"/>
                </a:lnTo>
                <a:cubicBezTo>
                  <a:pt x="597429" y="228600"/>
                  <a:pt x="441325" y="171450"/>
                  <a:pt x="441325" y="1714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9298A3EE-2F42-4FFA-8944-5E1AA8EA4A65}"/>
              </a:ext>
            </a:extLst>
          </p:cNvPr>
          <p:cNvSpPr/>
          <p:nvPr/>
        </p:nvSpPr>
        <p:spPr>
          <a:xfrm>
            <a:off x="4491983" y="4933579"/>
            <a:ext cx="69171" cy="285992"/>
          </a:xfrm>
          <a:custGeom>
            <a:avLst/>
            <a:gdLst>
              <a:gd name="connsiteX0" fmla="*/ 16517 w 69171"/>
              <a:gd name="connsiteY0" fmla="*/ 371 h 285992"/>
              <a:gd name="connsiteX1" fmla="*/ 13342 w 69171"/>
              <a:gd name="connsiteY1" fmla="*/ 117846 h 285992"/>
              <a:gd name="connsiteX2" fmla="*/ 67317 w 69171"/>
              <a:gd name="connsiteY2" fmla="*/ 276596 h 285992"/>
              <a:gd name="connsiteX3" fmla="*/ 51442 w 69171"/>
              <a:gd name="connsiteY3" fmla="*/ 248021 h 285992"/>
              <a:gd name="connsiteX4" fmla="*/ 642 w 69171"/>
              <a:gd name="connsiteY4" fmla="*/ 86096 h 285992"/>
              <a:gd name="connsiteX5" fmla="*/ 16517 w 69171"/>
              <a:gd name="connsiteY5" fmla="*/ 371 h 28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171" h="285992">
                <a:moveTo>
                  <a:pt x="16517" y="371"/>
                </a:moveTo>
                <a:cubicBezTo>
                  <a:pt x="18634" y="5663"/>
                  <a:pt x="4875" y="71809"/>
                  <a:pt x="13342" y="117846"/>
                </a:cubicBezTo>
                <a:cubicBezTo>
                  <a:pt x="21809" y="163883"/>
                  <a:pt x="60967" y="254900"/>
                  <a:pt x="67317" y="276596"/>
                </a:cubicBezTo>
                <a:cubicBezTo>
                  <a:pt x="73667" y="298292"/>
                  <a:pt x="62554" y="279771"/>
                  <a:pt x="51442" y="248021"/>
                </a:cubicBezTo>
                <a:cubicBezTo>
                  <a:pt x="40330" y="216271"/>
                  <a:pt x="4875" y="124725"/>
                  <a:pt x="642" y="86096"/>
                </a:cubicBezTo>
                <a:cubicBezTo>
                  <a:pt x="-3591" y="47467"/>
                  <a:pt x="14400" y="-4921"/>
                  <a:pt x="16517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B27B8C90-D572-FE2A-1987-0B4F9AF2F6C9}"/>
              </a:ext>
            </a:extLst>
          </p:cNvPr>
          <p:cNvSpPr/>
          <p:nvPr/>
        </p:nvSpPr>
        <p:spPr>
          <a:xfrm>
            <a:off x="4463655" y="5251835"/>
            <a:ext cx="216326" cy="501323"/>
          </a:xfrm>
          <a:custGeom>
            <a:avLst/>
            <a:gdLst>
              <a:gd name="connsiteX0" fmla="*/ 395 w 216326"/>
              <a:gd name="connsiteY0" fmla="*/ 21840 h 501323"/>
              <a:gd name="connsiteX1" fmla="*/ 155970 w 216326"/>
              <a:gd name="connsiteY1" fmla="*/ 352040 h 501323"/>
              <a:gd name="connsiteX2" fmla="*/ 216295 w 216326"/>
              <a:gd name="connsiteY2" fmla="*/ 501265 h 501323"/>
              <a:gd name="connsiteX3" fmla="*/ 149620 w 216326"/>
              <a:gd name="connsiteY3" fmla="*/ 364740 h 501323"/>
              <a:gd name="connsiteX4" fmla="*/ 108345 w 216326"/>
              <a:gd name="connsiteY4" fmla="*/ 2790 h 501323"/>
              <a:gd name="connsiteX5" fmla="*/ 111520 w 216326"/>
              <a:gd name="connsiteY5" fmla="*/ 190115 h 501323"/>
              <a:gd name="connsiteX6" fmla="*/ 395 w 216326"/>
              <a:gd name="connsiteY6" fmla="*/ 21840 h 50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326" h="501323">
                <a:moveTo>
                  <a:pt x="395" y="21840"/>
                </a:moveTo>
                <a:cubicBezTo>
                  <a:pt x="7803" y="48827"/>
                  <a:pt x="119987" y="272136"/>
                  <a:pt x="155970" y="352040"/>
                </a:cubicBezTo>
                <a:cubicBezTo>
                  <a:pt x="191953" y="431944"/>
                  <a:pt x="217353" y="499148"/>
                  <a:pt x="216295" y="501265"/>
                </a:cubicBezTo>
                <a:cubicBezTo>
                  <a:pt x="215237" y="503382"/>
                  <a:pt x="167612" y="447819"/>
                  <a:pt x="149620" y="364740"/>
                </a:cubicBezTo>
                <a:cubicBezTo>
                  <a:pt x="131628" y="281661"/>
                  <a:pt x="114695" y="31894"/>
                  <a:pt x="108345" y="2790"/>
                </a:cubicBezTo>
                <a:cubicBezTo>
                  <a:pt x="101995" y="-26314"/>
                  <a:pt x="131099" y="181648"/>
                  <a:pt x="111520" y="190115"/>
                </a:cubicBezTo>
                <a:cubicBezTo>
                  <a:pt x="91941" y="198582"/>
                  <a:pt x="-7013" y="-5147"/>
                  <a:pt x="395" y="21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1C32B767-12FB-A9C9-8D1A-E0FC9C47DB63}"/>
              </a:ext>
            </a:extLst>
          </p:cNvPr>
          <p:cNvSpPr/>
          <p:nvPr/>
        </p:nvSpPr>
        <p:spPr>
          <a:xfrm>
            <a:off x="5139269" y="6609248"/>
            <a:ext cx="337128" cy="211404"/>
          </a:xfrm>
          <a:custGeom>
            <a:avLst/>
            <a:gdLst>
              <a:gd name="connsiteX0" fmla="*/ 1056 w 337128"/>
              <a:gd name="connsiteY0" fmla="*/ 1102 h 211404"/>
              <a:gd name="connsiteX1" fmla="*/ 328081 w 337128"/>
              <a:gd name="connsiteY1" fmla="*/ 207477 h 211404"/>
              <a:gd name="connsiteX2" fmla="*/ 226481 w 337128"/>
              <a:gd name="connsiteY2" fmla="*/ 128102 h 211404"/>
              <a:gd name="connsiteX3" fmla="*/ 1056 w 337128"/>
              <a:gd name="connsiteY3" fmla="*/ 1102 h 21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28" h="211404">
                <a:moveTo>
                  <a:pt x="1056" y="1102"/>
                </a:moveTo>
                <a:cubicBezTo>
                  <a:pt x="17989" y="14331"/>
                  <a:pt x="290510" y="186310"/>
                  <a:pt x="328081" y="207477"/>
                </a:cubicBezTo>
                <a:cubicBezTo>
                  <a:pt x="365652" y="228644"/>
                  <a:pt x="277281" y="158794"/>
                  <a:pt x="226481" y="128102"/>
                </a:cubicBezTo>
                <a:cubicBezTo>
                  <a:pt x="175681" y="97410"/>
                  <a:pt x="-15877" y="-12127"/>
                  <a:pt x="1056" y="1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371161A3-65E0-1F1C-985A-A6D67C8535D8}"/>
              </a:ext>
            </a:extLst>
          </p:cNvPr>
          <p:cNvSpPr/>
          <p:nvPr/>
        </p:nvSpPr>
        <p:spPr>
          <a:xfrm>
            <a:off x="4698024" y="6443685"/>
            <a:ext cx="300992" cy="421325"/>
          </a:xfrm>
          <a:custGeom>
            <a:avLst/>
            <a:gdLst>
              <a:gd name="connsiteX0" fmla="*/ 976 w 300992"/>
              <a:gd name="connsiteY0" fmla="*/ 1565 h 421325"/>
              <a:gd name="connsiteX1" fmla="*/ 293076 w 300992"/>
              <a:gd name="connsiteY1" fmla="*/ 411140 h 421325"/>
              <a:gd name="connsiteX2" fmla="*/ 201001 w 300992"/>
              <a:gd name="connsiteY2" fmla="*/ 274615 h 421325"/>
              <a:gd name="connsiteX3" fmla="*/ 976 w 300992"/>
              <a:gd name="connsiteY3" fmla="*/ 1565 h 42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2" h="421325">
                <a:moveTo>
                  <a:pt x="976" y="1565"/>
                </a:moveTo>
                <a:cubicBezTo>
                  <a:pt x="16322" y="24319"/>
                  <a:pt x="259739" y="365632"/>
                  <a:pt x="293076" y="411140"/>
                </a:cubicBezTo>
                <a:cubicBezTo>
                  <a:pt x="326413" y="456648"/>
                  <a:pt x="246509" y="338644"/>
                  <a:pt x="201001" y="274615"/>
                </a:cubicBezTo>
                <a:cubicBezTo>
                  <a:pt x="155493" y="210586"/>
                  <a:pt x="-14370" y="-21189"/>
                  <a:pt x="976" y="1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B1F02BBD-FD24-0CFA-6B05-B7BAA538BA40}"/>
              </a:ext>
            </a:extLst>
          </p:cNvPr>
          <p:cNvSpPr/>
          <p:nvPr/>
        </p:nvSpPr>
        <p:spPr>
          <a:xfrm>
            <a:off x="5514429" y="6901466"/>
            <a:ext cx="99135" cy="348482"/>
          </a:xfrm>
          <a:custGeom>
            <a:avLst/>
            <a:gdLst>
              <a:gd name="connsiteX0" fmla="*/ 98971 w 99135"/>
              <a:gd name="connsiteY0" fmla="*/ 20034 h 348482"/>
              <a:gd name="connsiteX1" fmla="*/ 57696 w 99135"/>
              <a:gd name="connsiteY1" fmla="*/ 169259 h 348482"/>
              <a:gd name="connsiteX2" fmla="*/ 95796 w 99135"/>
              <a:gd name="connsiteY2" fmla="*/ 347059 h 348482"/>
              <a:gd name="connsiteX3" fmla="*/ 67221 w 99135"/>
              <a:gd name="connsiteY3" fmla="*/ 239109 h 348482"/>
              <a:gd name="connsiteX4" fmla="*/ 546 w 99135"/>
              <a:gd name="connsiteY4" fmla="*/ 984 h 348482"/>
              <a:gd name="connsiteX5" fmla="*/ 38646 w 99135"/>
              <a:gd name="connsiteY5" fmla="*/ 150209 h 348482"/>
              <a:gd name="connsiteX6" fmla="*/ 98971 w 99135"/>
              <a:gd name="connsiteY6" fmla="*/ 20034 h 34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35" h="348482">
                <a:moveTo>
                  <a:pt x="98971" y="20034"/>
                </a:moveTo>
                <a:cubicBezTo>
                  <a:pt x="102146" y="23209"/>
                  <a:pt x="58225" y="114755"/>
                  <a:pt x="57696" y="169259"/>
                </a:cubicBezTo>
                <a:cubicBezTo>
                  <a:pt x="57167" y="223763"/>
                  <a:pt x="94209" y="335417"/>
                  <a:pt x="95796" y="347059"/>
                </a:cubicBezTo>
                <a:cubicBezTo>
                  <a:pt x="97383" y="358701"/>
                  <a:pt x="83096" y="296788"/>
                  <a:pt x="67221" y="239109"/>
                </a:cubicBezTo>
                <a:cubicBezTo>
                  <a:pt x="51346" y="181430"/>
                  <a:pt x="5309" y="15801"/>
                  <a:pt x="546" y="984"/>
                </a:cubicBezTo>
                <a:cubicBezTo>
                  <a:pt x="-4217" y="-13833"/>
                  <a:pt x="23300" y="143330"/>
                  <a:pt x="38646" y="150209"/>
                </a:cubicBezTo>
                <a:cubicBezTo>
                  <a:pt x="53992" y="157088"/>
                  <a:pt x="95796" y="16859"/>
                  <a:pt x="98971" y="20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A06BCE9-8BC3-2070-FBD6-C1FF5977FA4A}"/>
              </a:ext>
            </a:extLst>
          </p:cNvPr>
          <p:cNvSpPr/>
          <p:nvPr/>
        </p:nvSpPr>
        <p:spPr>
          <a:xfrm>
            <a:off x="3289247" y="5832089"/>
            <a:ext cx="796999" cy="362336"/>
          </a:xfrm>
          <a:custGeom>
            <a:avLst/>
            <a:gdLst>
              <a:gd name="connsiteX0" fmla="*/ 53 w 796999"/>
              <a:gd name="connsiteY0" fmla="*/ 386 h 362336"/>
              <a:gd name="connsiteX1" fmla="*/ 304853 w 796999"/>
              <a:gd name="connsiteY1" fmla="*/ 235336 h 362336"/>
              <a:gd name="connsiteX2" fmla="*/ 485828 w 796999"/>
              <a:gd name="connsiteY2" fmla="*/ 336936 h 362336"/>
              <a:gd name="connsiteX3" fmla="*/ 460428 w 796999"/>
              <a:gd name="connsiteY3" fmla="*/ 336936 h 362336"/>
              <a:gd name="connsiteX4" fmla="*/ 571553 w 796999"/>
              <a:gd name="connsiteY4" fmla="*/ 352811 h 362336"/>
              <a:gd name="connsiteX5" fmla="*/ 533453 w 796999"/>
              <a:gd name="connsiteY5" fmla="*/ 362336 h 362336"/>
              <a:gd name="connsiteX6" fmla="*/ 790628 w 796999"/>
              <a:gd name="connsiteY6" fmla="*/ 305186 h 362336"/>
              <a:gd name="connsiteX7" fmla="*/ 701728 w 796999"/>
              <a:gd name="connsiteY7" fmla="*/ 330586 h 362336"/>
              <a:gd name="connsiteX8" fmla="*/ 514403 w 796999"/>
              <a:gd name="connsiteY8" fmla="*/ 333761 h 362336"/>
              <a:gd name="connsiteX9" fmla="*/ 292153 w 796999"/>
              <a:gd name="connsiteY9" fmla="*/ 213111 h 362336"/>
              <a:gd name="connsiteX10" fmla="*/ 219128 w 796999"/>
              <a:gd name="connsiteY10" fmla="*/ 136911 h 362336"/>
              <a:gd name="connsiteX11" fmla="*/ 279453 w 796999"/>
              <a:gd name="connsiteY11" fmla="*/ 178186 h 362336"/>
              <a:gd name="connsiteX12" fmla="*/ 53 w 796999"/>
              <a:gd name="connsiteY12" fmla="*/ 386 h 36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6999" h="362336">
                <a:moveTo>
                  <a:pt x="53" y="386"/>
                </a:moveTo>
                <a:cubicBezTo>
                  <a:pt x="4286" y="9911"/>
                  <a:pt x="223891" y="179244"/>
                  <a:pt x="304853" y="235336"/>
                </a:cubicBezTo>
                <a:cubicBezTo>
                  <a:pt x="385816" y="291428"/>
                  <a:pt x="459899" y="320003"/>
                  <a:pt x="485828" y="336936"/>
                </a:cubicBezTo>
                <a:cubicBezTo>
                  <a:pt x="511757" y="353869"/>
                  <a:pt x="446141" y="334290"/>
                  <a:pt x="460428" y="336936"/>
                </a:cubicBezTo>
                <a:cubicBezTo>
                  <a:pt x="474715" y="339582"/>
                  <a:pt x="559382" y="348578"/>
                  <a:pt x="571553" y="352811"/>
                </a:cubicBezTo>
                <a:cubicBezTo>
                  <a:pt x="583724" y="357044"/>
                  <a:pt x="533453" y="362336"/>
                  <a:pt x="533453" y="362336"/>
                </a:cubicBezTo>
                <a:lnTo>
                  <a:pt x="790628" y="305186"/>
                </a:lnTo>
                <a:cubicBezTo>
                  <a:pt x="818674" y="299894"/>
                  <a:pt x="747766" y="325824"/>
                  <a:pt x="701728" y="330586"/>
                </a:cubicBezTo>
                <a:cubicBezTo>
                  <a:pt x="655691" y="335349"/>
                  <a:pt x="582665" y="353340"/>
                  <a:pt x="514403" y="333761"/>
                </a:cubicBezTo>
                <a:cubicBezTo>
                  <a:pt x="446141" y="314182"/>
                  <a:pt x="341366" y="245919"/>
                  <a:pt x="292153" y="213111"/>
                </a:cubicBezTo>
                <a:cubicBezTo>
                  <a:pt x="242941" y="180303"/>
                  <a:pt x="221245" y="142732"/>
                  <a:pt x="219128" y="136911"/>
                </a:cubicBezTo>
                <a:cubicBezTo>
                  <a:pt x="217011" y="131090"/>
                  <a:pt x="315436" y="196178"/>
                  <a:pt x="279453" y="178186"/>
                </a:cubicBezTo>
                <a:cubicBezTo>
                  <a:pt x="243470" y="160194"/>
                  <a:pt x="-4180" y="-9139"/>
                  <a:pt x="53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D9734933-9B0B-DEAE-6611-AFCE18A956B6}"/>
              </a:ext>
            </a:extLst>
          </p:cNvPr>
          <p:cNvSpPr/>
          <p:nvPr/>
        </p:nvSpPr>
        <p:spPr>
          <a:xfrm>
            <a:off x="3892308" y="5208932"/>
            <a:ext cx="224804" cy="957087"/>
          </a:xfrm>
          <a:custGeom>
            <a:avLst/>
            <a:gdLst>
              <a:gd name="connsiteX0" fmla="*/ 242 w 224804"/>
              <a:gd name="connsiteY0" fmla="*/ 4418 h 957087"/>
              <a:gd name="connsiteX1" fmla="*/ 203442 w 224804"/>
              <a:gd name="connsiteY1" fmla="*/ 852143 h 957087"/>
              <a:gd name="connsiteX2" fmla="*/ 212967 w 224804"/>
              <a:gd name="connsiteY2" fmla="*/ 937868 h 957087"/>
              <a:gd name="connsiteX3" fmla="*/ 152642 w 224804"/>
              <a:gd name="connsiteY3" fmla="*/ 798168 h 957087"/>
              <a:gd name="connsiteX4" fmla="*/ 190742 w 224804"/>
              <a:gd name="connsiteY4" fmla="*/ 213968 h 957087"/>
              <a:gd name="connsiteX5" fmla="*/ 162167 w 224804"/>
              <a:gd name="connsiteY5" fmla="*/ 506068 h 957087"/>
              <a:gd name="connsiteX6" fmla="*/ 242 w 224804"/>
              <a:gd name="connsiteY6" fmla="*/ 4418 h 95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04" h="957087">
                <a:moveTo>
                  <a:pt x="242" y="4418"/>
                </a:moveTo>
                <a:cubicBezTo>
                  <a:pt x="7121" y="62097"/>
                  <a:pt x="167988" y="696568"/>
                  <a:pt x="203442" y="852143"/>
                </a:cubicBezTo>
                <a:cubicBezTo>
                  <a:pt x="238896" y="1007718"/>
                  <a:pt x="221434" y="946864"/>
                  <a:pt x="212967" y="937868"/>
                </a:cubicBezTo>
                <a:cubicBezTo>
                  <a:pt x="204500" y="928872"/>
                  <a:pt x="156346" y="918818"/>
                  <a:pt x="152642" y="798168"/>
                </a:cubicBezTo>
                <a:cubicBezTo>
                  <a:pt x="148938" y="677518"/>
                  <a:pt x="189155" y="262651"/>
                  <a:pt x="190742" y="213968"/>
                </a:cubicBezTo>
                <a:cubicBezTo>
                  <a:pt x="192329" y="165285"/>
                  <a:pt x="189154" y="539935"/>
                  <a:pt x="162167" y="506068"/>
                </a:cubicBezTo>
                <a:cubicBezTo>
                  <a:pt x="135180" y="472201"/>
                  <a:pt x="-6637" y="-53261"/>
                  <a:pt x="242" y="4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7A3C367C-D87F-D09C-42F5-0F3029D03C05}"/>
              </a:ext>
            </a:extLst>
          </p:cNvPr>
          <p:cNvSpPr/>
          <p:nvPr/>
        </p:nvSpPr>
        <p:spPr>
          <a:xfrm>
            <a:off x="3698354" y="5956265"/>
            <a:ext cx="358483" cy="212763"/>
          </a:xfrm>
          <a:custGeom>
            <a:avLst/>
            <a:gdLst>
              <a:gd name="connsiteX0" fmla="*/ 521 w 358483"/>
              <a:gd name="connsiteY0" fmla="*/ 57185 h 212763"/>
              <a:gd name="connsiteX1" fmla="*/ 124346 w 358483"/>
              <a:gd name="connsiteY1" fmla="*/ 114335 h 212763"/>
              <a:gd name="connsiteX2" fmla="*/ 349771 w 358483"/>
              <a:gd name="connsiteY2" fmla="*/ 111160 h 212763"/>
              <a:gd name="connsiteX3" fmla="*/ 308496 w 358483"/>
              <a:gd name="connsiteY3" fmla="*/ 82585 h 212763"/>
              <a:gd name="connsiteX4" fmla="*/ 273571 w 358483"/>
              <a:gd name="connsiteY4" fmla="*/ 28610 h 212763"/>
              <a:gd name="connsiteX5" fmla="*/ 318021 w 358483"/>
              <a:gd name="connsiteY5" fmla="*/ 123860 h 212763"/>
              <a:gd name="connsiteX6" fmla="*/ 210071 w 358483"/>
              <a:gd name="connsiteY6" fmla="*/ 212760 h 212763"/>
              <a:gd name="connsiteX7" fmla="*/ 305321 w 358483"/>
              <a:gd name="connsiteY7" fmla="*/ 120685 h 212763"/>
              <a:gd name="connsiteX8" fmla="*/ 191021 w 358483"/>
              <a:gd name="connsiteY8" fmla="*/ 35 h 212763"/>
              <a:gd name="connsiteX9" fmla="*/ 298971 w 358483"/>
              <a:gd name="connsiteY9" fmla="*/ 107985 h 212763"/>
              <a:gd name="connsiteX10" fmla="*/ 168796 w 358483"/>
              <a:gd name="connsiteY10" fmla="*/ 107985 h 212763"/>
              <a:gd name="connsiteX11" fmla="*/ 521 w 358483"/>
              <a:gd name="connsiteY11" fmla="*/ 57185 h 21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483" h="212763">
                <a:moveTo>
                  <a:pt x="521" y="57185"/>
                </a:moveTo>
                <a:cubicBezTo>
                  <a:pt x="-6887" y="58243"/>
                  <a:pt x="66138" y="105339"/>
                  <a:pt x="124346" y="114335"/>
                </a:cubicBezTo>
                <a:cubicBezTo>
                  <a:pt x="182554" y="123331"/>
                  <a:pt x="319079" y="116452"/>
                  <a:pt x="349771" y="111160"/>
                </a:cubicBezTo>
                <a:cubicBezTo>
                  <a:pt x="380463" y="105868"/>
                  <a:pt x="321196" y="96343"/>
                  <a:pt x="308496" y="82585"/>
                </a:cubicBezTo>
                <a:cubicBezTo>
                  <a:pt x="295796" y="68827"/>
                  <a:pt x="271984" y="21731"/>
                  <a:pt x="273571" y="28610"/>
                </a:cubicBezTo>
                <a:cubicBezTo>
                  <a:pt x="275158" y="35489"/>
                  <a:pt x="328604" y="93168"/>
                  <a:pt x="318021" y="123860"/>
                </a:cubicBezTo>
                <a:cubicBezTo>
                  <a:pt x="307438" y="154552"/>
                  <a:pt x="212188" y="213289"/>
                  <a:pt x="210071" y="212760"/>
                </a:cubicBezTo>
                <a:cubicBezTo>
                  <a:pt x="207954" y="212231"/>
                  <a:pt x="308496" y="156139"/>
                  <a:pt x="305321" y="120685"/>
                </a:cubicBezTo>
                <a:cubicBezTo>
                  <a:pt x="302146" y="85231"/>
                  <a:pt x="192079" y="2152"/>
                  <a:pt x="191021" y="35"/>
                </a:cubicBezTo>
                <a:cubicBezTo>
                  <a:pt x="189963" y="-2082"/>
                  <a:pt x="302675" y="89993"/>
                  <a:pt x="298971" y="107985"/>
                </a:cubicBezTo>
                <a:cubicBezTo>
                  <a:pt x="295267" y="125977"/>
                  <a:pt x="215892" y="115393"/>
                  <a:pt x="168796" y="107985"/>
                </a:cubicBezTo>
                <a:cubicBezTo>
                  <a:pt x="121700" y="100577"/>
                  <a:pt x="7929" y="56127"/>
                  <a:pt x="521" y="57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72E0F3FE-2E99-CAAB-F296-E90E6E245C58}"/>
              </a:ext>
            </a:extLst>
          </p:cNvPr>
          <p:cNvSpPr/>
          <p:nvPr/>
        </p:nvSpPr>
        <p:spPr>
          <a:xfrm>
            <a:off x="3657502" y="5988050"/>
            <a:ext cx="343002" cy="133376"/>
          </a:xfrm>
          <a:custGeom>
            <a:avLst/>
            <a:gdLst>
              <a:gd name="connsiteX0" fmla="*/ 98 w 343002"/>
              <a:gd name="connsiteY0" fmla="*/ 22225 h 133376"/>
              <a:gd name="connsiteX1" fmla="*/ 114398 w 343002"/>
              <a:gd name="connsiteY1" fmla="*/ 107950 h 133376"/>
              <a:gd name="connsiteX2" fmla="*/ 257273 w 343002"/>
              <a:gd name="connsiteY2" fmla="*/ 133350 h 133376"/>
              <a:gd name="connsiteX3" fmla="*/ 342998 w 343002"/>
              <a:gd name="connsiteY3" fmla="*/ 104775 h 133376"/>
              <a:gd name="connsiteX4" fmla="*/ 254098 w 343002"/>
              <a:gd name="connsiteY4" fmla="*/ 0 h 133376"/>
              <a:gd name="connsiteX5" fmla="*/ 342998 w 343002"/>
              <a:gd name="connsiteY5" fmla="*/ 104775 h 133376"/>
              <a:gd name="connsiteX6" fmla="*/ 257273 w 343002"/>
              <a:gd name="connsiteY6" fmla="*/ 117475 h 133376"/>
              <a:gd name="connsiteX7" fmla="*/ 133448 w 343002"/>
              <a:gd name="connsiteY7" fmla="*/ 111125 h 133376"/>
              <a:gd name="connsiteX8" fmla="*/ 98 w 343002"/>
              <a:gd name="connsiteY8" fmla="*/ 22225 h 13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002" h="133376">
                <a:moveTo>
                  <a:pt x="98" y="22225"/>
                </a:moveTo>
                <a:cubicBezTo>
                  <a:pt x="-3077" y="21696"/>
                  <a:pt x="71536" y="89429"/>
                  <a:pt x="114398" y="107950"/>
                </a:cubicBezTo>
                <a:cubicBezTo>
                  <a:pt x="157261" y="126471"/>
                  <a:pt x="219173" y="133879"/>
                  <a:pt x="257273" y="133350"/>
                </a:cubicBezTo>
                <a:cubicBezTo>
                  <a:pt x="295373" y="132821"/>
                  <a:pt x="343527" y="127000"/>
                  <a:pt x="342998" y="104775"/>
                </a:cubicBezTo>
                <a:cubicBezTo>
                  <a:pt x="342469" y="82550"/>
                  <a:pt x="254098" y="0"/>
                  <a:pt x="254098" y="0"/>
                </a:cubicBezTo>
                <a:cubicBezTo>
                  <a:pt x="254098" y="0"/>
                  <a:pt x="342469" y="85196"/>
                  <a:pt x="342998" y="104775"/>
                </a:cubicBezTo>
                <a:cubicBezTo>
                  <a:pt x="343527" y="124354"/>
                  <a:pt x="292198" y="116417"/>
                  <a:pt x="257273" y="117475"/>
                </a:cubicBezTo>
                <a:cubicBezTo>
                  <a:pt x="222348" y="118533"/>
                  <a:pt x="178956" y="123825"/>
                  <a:pt x="133448" y="111125"/>
                </a:cubicBezTo>
                <a:cubicBezTo>
                  <a:pt x="87940" y="98425"/>
                  <a:pt x="3273" y="22754"/>
                  <a:pt x="98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5A9FF48C-37FB-CEF2-E5B4-65DF378F4AF1}"/>
              </a:ext>
            </a:extLst>
          </p:cNvPr>
          <p:cNvSpPr/>
          <p:nvPr/>
        </p:nvSpPr>
        <p:spPr>
          <a:xfrm>
            <a:off x="3605971" y="5790917"/>
            <a:ext cx="105611" cy="146386"/>
          </a:xfrm>
          <a:custGeom>
            <a:avLst/>
            <a:gdLst>
              <a:gd name="connsiteX0" fmla="*/ 829 w 105611"/>
              <a:gd name="connsiteY0" fmla="*/ 283 h 146386"/>
              <a:gd name="connsiteX1" fmla="*/ 64329 w 105611"/>
              <a:gd name="connsiteY1" fmla="*/ 108233 h 146386"/>
              <a:gd name="connsiteX2" fmla="*/ 105604 w 105611"/>
              <a:gd name="connsiteY2" fmla="*/ 146333 h 146386"/>
              <a:gd name="connsiteX3" fmla="*/ 67504 w 105611"/>
              <a:gd name="connsiteY3" fmla="*/ 101883 h 146386"/>
              <a:gd name="connsiteX4" fmla="*/ 29404 w 105611"/>
              <a:gd name="connsiteY4" fmla="*/ 76483 h 146386"/>
              <a:gd name="connsiteX5" fmla="*/ 829 w 105611"/>
              <a:gd name="connsiteY5" fmla="*/ 283 h 14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611" h="146386">
                <a:moveTo>
                  <a:pt x="829" y="283"/>
                </a:moveTo>
                <a:cubicBezTo>
                  <a:pt x="6650" y="5575"/>
                  <a:pt x="46866" y="83891"/>
                  <a:pt x="64329" y="108233"/>
                </a:cubicBezTo>
                <a:cubicBezTo>
                  <a:pt x="81792" y="132575"/>
                  <a:pt x="105075" y="147391"/>
                  <a:pt x="105604" y="146333"/>
                </a:cubicBezTo>
                <a:cubicBezTo>
                  <a:pt x="106133" y="145275"/>
                  <a:pt x="80204" y="113525"/>
                  <a:pt x="67504" y="101883"/>
                </a:cubicBezTo>
                <a:cubicBezTo>
                  <a:pt x="54804" y="90241"/>
                  <a:pt x="37342" y="87596"/>
                  <a:pt x="29404" y="76483"/>
                </a:cubicBezTo>
                <a:cubicBezTo>
                  <a:pt x="21467" y="65371"/>
                  <a:pt x="-4992" y="-5009"/>
                  <a:pt x="829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B2E815E1-E758-BF46-F644-AC607B95E9E1}"/>
              </a:ext>
            </a:extLst>
          </p:cNvPr>
          <p:cNvSpPr/>
          <p:nvPr/>
        </p:nvSpPr>
        <p:spPr>
          <a:xfrm>
            <a:off x="3352798" y="5660856"/>
            <a:ext cx="136604" cy="282850"/>
          </a:xfrm>
          <a:custGeom>
            <a:avLst/>
            <a:gdLst>
              <a:gd name="connsiteX0" fmla="*/ 2 w 136604"/>
              <a:gd name="connsiteY0" fmla="*/ 47794 h 282850"/>
              <a:gd name="connsiteX1" fmla="*/ 101602 w 136604"/>
              <a:gd name="connsiteY1" fmla="*/ 177969 h 282850"/>
              <a:gd name="connsiteX2" fmla="*/ 136527 w 136604"/>
              <a:gd name="connsiteY2" fmla="*/ 282744 h 282850"/>
              <a:gd name="connsiteX3" fmla="*/ 111127 w 136604"/>
              <a:gd name="connsiteY3" fmla="*/ 158919 h 282850"/>
              <a:gd name="connsiteX4" fmla="*/ 114302 w 136604"/>
              <a:gd name="connsiteY4" fmla="*/ 169 h 282850"/>
              <a:gd name="connsiteX5" fmla="*/ 104777 w 136604"/>
              <a:gd name="connsiteY5" fmla="*/ 127169 h 282850"/>
              <a:gd name="connsiteX6" fmla="*/ 2 w 136604"/>
              <a:gd name="connsiteY6" fmla="*/ 47794 h 28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04" h="282850">
                <a:moveTo>
                  <a:pt x="2" y="47794"/>
                </a:moveTo>
                <a:cubicBezTo>
                  <a:pt x="-527" y="56261"/>
                  <a:pt x="78848" y="138811"/>
                  <a:pt x="101602" y="177969"/>
                </a:cubicBezTo>
                <a:cubicBezTo>
                  <a:pt x="124356" y="217127"/>
                  <a:pt x="134940" y="285919"/>
                  <a:pt x="136527" y="282744"/>
                </a:cubicBezTo>
                <a:cubicBezTo>
                  <a:pt x="138114" y="279569"/>
                  <a:pt x="114831" y="206015"/>
                  <a:pt x="111127" y="158919"/>
                </a:cubicBezTo>
                <a:cubicBezTo>
                  <a:pt x="107423" y="111823"/>
                  <a:pt x="115360" y="5460"/>
                  <a:pt x="114302" y="169"/>
                </a:cubicBezTo>
                <a:cubicBezTo>
                  <a:pt x="113244" y="-5122"/>
                  <a:pt x="119594" y="114998"/>
                  <a:pt x="104777" y="127169"/>
                </a:cubicBezTo>
                <a:cubicBezTo>
                  <a:pt x="89960" y="139340"/>
                  <a:pt x="531" y="39327"/>
                  <a:pt x="2" y="47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AE9B72A8-183E-0A4B-31D1-724F64E246E6}"/>
              </a:ext>
            </a:extLst>
          </p:cNvPr>
          <p:cNvSpPr/>
          <p:nvPr/>
        </p:nvSpPr>
        <p:spPr>
          <a:xfrm>
            <a:off x="3597148" y="5279973"/>
            <a:ext cx="267419" cy="588403"/>
          </a:xfrm>
          <a:custGeom>
            <a:avLst/>
            <a:gdLst>
              <a:gd name="connsiteX0" fmla="*/ 127 w 267419"/>
              <a:gd name="connsiteY0" fmla="*/ 111177 h 588403"/>
              <a:gd name="connsiteX1" fmla="*/ 225552 w 267419"/>
              <a:gd name="connsiteY1" fmla="*/ 498527 h 588403"/>
              <a:gd name="connsiteX2" fmla="*/ 212852 w 267419"/>
              <a:gd name="connsiteY2" fmla="*/ 584252 h 588403"/>
              <a:gd name="connsiteX3" fmla="*/ 228727 w 267419"/>
              <a:gd name="connsiteY3" fmla="*/ 412802 h 588403"/>
              <a:gd name="connsiteX4" fmla="*/ 266827 w 267419"/>
              <a:gd name="connsiteY4" fmla="*/ 52 h 588403"/>
              <a:gd name="connsiteX5" fmla="*/ 247777 w 267419"/>
              <a:gd name="connsiteY5" fmla="*/ 441377 h 588403"/>
              <a:gd name="connsiteX6" fmla="*/ 193802 w 267419"/>
              <a:gd name="connsiteY6" fmla="*/ 352477 h 588403"/>
              <a:gd name="connsiteX7" fmla="*/ 127 w 267419"/>
              <a:gd name="connsiteY7" fmla="*/ 111177 h 58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419" h="588403">
                <a:moveTo>
                  <a:pt x="127" y="111177"/>
                </a:moveTo>
                <a:cubicBezTo>
                  <a:pt x="5419" y="135519"/>
                  <a:pt x="190098" y="419681"/>
                  <a:pt x="225552" y="498527"/>
                </a:cubicBezTo>
                <a:cubicBezTo>
                  <a:pt x="261006" y="577373"/>
                  <a:pt x="212323" y="598540"/>
                  <a:pt x="212852" y="584252"/>
                </a:cubicBezTo>
                <a:cubicBezTo>
                  <a:pt x="213381" y="569965"/>
                  <a:pt x="228727" y="412802"/>
                  <a:pt x="228727" y="412802"/>
                </a:cubicBezTo>
                <a:cubicBezTo>
                  <a:pt x="237723" y="315435"/>
                  <a:pt x="263652" y="-4710"/>
                  <a:pt x="266827" y="52"/>
                </a:cubicBezTo>
                <a:cubicBezTo>
                  <a:pt x="270002" y="4814"/>
                  <a:pt x="259948" y="382640"/>
                  <a:pt x="247777" y="441377"/>
                </a:cubicBezTo>
                <a:cubicBezTo>
                  <a:pt x="235606" y="500114"/>
                  <a:pt x="231902" y="410156"/>
                  <a:pt x="193802" y="352477"/>
                </a:cubicBezTo>
                <a:cubicBezTo>
                  <a:pt x="155702" y="294798"/>
                  <a:pt x="-5165" y="86835"/>
                  <a:pt x="127" y="111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53F78170-BDA2-9D84-F0BF-4DC0E5D1ADA8}"/>
              </a:ext>
            </a:extLst>
          </p:cNvPr>
          <p:cNvSpPr/>
          <p:nvPr/>
        </p:nvSpPr>
        <p:spPr>
          <a:xfrm>
            <a:off x="3517232" y="5657843"/>
            <a:ext cx="315519" cy="254021"/>
          </a:xfrm>
          <a:custGeom>
            <a:avLst/>
            <a:gdLst>
              <a:gd name="connsiteX0" fmla="*/ 668 w 315519"/>
              <a:gd name="connsiteY0" fmla="*/ 7 h 254021"/>
              <a:gd name="connsiteX1" fmla="*/ 143543 w 315519"/>
              <a:gd name="connsiteY1" fmla="*/ 136532 h 254021"/>
              <a:gd name="connsiteX2" fmla="*/ 238793 w 315519"/>
              <a:gd name="connsiteY2" fmla="*/ 215907 h 254021"/>
              <a:gd name="connsiteX3" fmla="*/ 216568 w 315519"/>
              <a:gd name="connsiteY3" fmla="*/ 171457 h 254021"/>
              <a:gd name="connsiteX4" fmla="*/ 314993 w 315519"/>
              <a:gd name="connsiteY4" fmla="*/ 254007 h 254021"/>
              <a:gd name="connsiteX5" fmla="*/ 248318 w 315519"/>
              <a:gd name="connsiteY5" fmla="*/ 177807 h 254021"/>
              <a:gd name="connsiteX6" fmla="*/ 95918 w 315519"/>
              <a:gd name="connsiteY6" fmla="*/ 130182 h 254021"/>
              <a:gd name="connsiteX7" fmla="*/ 668 w 315519"/>
              <a:gd name="connsiteY7" fmla="*/ 7 h 25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19" h="254021">
                <a:moveTo>
                  <a:pt x="668" y="7"/>
                </a:moveTo>
                <a:cubicBezTo>
                  <a:pt x="8605" y="1065"/>
                  <a:pt x="103856" y="100549"/>
                  <a:pt x="143543" y="136532"/>
                </a:cubicBezTo>
                <a:cubicBezTo>
                  <a:pt x="183230" y="172515"/>
                  <a:pt x="226622" y="210086"/>
                  <a:pt x="238793" y="215907"/>
                </a:cubicBezTo>
                <a:cubicBezTo>
                  <a:pt x="250964" y="221728"/>
                  <a:pt x="203868" y="165107"/>
                  <a:pt x="216568" y="171457"/>
                </a:cubicBezTo>
                <a:cubicBezTo>
                  <a:pt x="229268" y="177807"/>
                  <a:pt x="309702" y="252949"/>
                  <a:pt x="314993" y="254007"/>
                </a:cubicBezTo>
                <a:cubicBezTo>
                  <a:pt x="320284" y="255065"/>
                  <a:pt x="284831" y="198445"/>
                  <a:pt x="248318" y="177807"/>
                </a:cubicBezTo>
                <a:cubicBezTo>
                  <a:pt x="211806" y="157170"/>
                  <a:pt x="134547" y="155582"/>
                  <a:pt x="95918" y="130182"/>
                </a:cubicBezTo>
                <a:cubicBezTo>
                  <a:pt x="57289" y="104782"/>
                  <a:pt x="-7269" y="-1051"/>
                  <a:pt x="66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1C98E523-88D6-8F22-A0E6-7090F5F311EF}"/>
              </a:ext>
            </a:extLst>
          </p:cNvPr>
          <p:cNvSpPr/>
          <p:nvPr/>
        </p:nvSpPr>
        <p:spPr>
          <a:xfrm>
            <a:off x="3514362" y="5631264"/>
            <a:ext cx="444938" cy="407589"/>
          </a:xfrm>
          <a:custGeom>
            <a:avLst/>
            <a:gdLst>
              <a:gd name="connsiteX0" fmla="*/ 363 w 444938"/>
              <a:gd name="connsiteY0" fmla="*/ 1186 h 407589"/>
              <a:gd name="connsiteX1" fmla="*/ 92438 w 444938"/>
              <a:gd name="connsiteY1" fmla="*/ 312336 h 407589"/>
              <a:gd name="connsiteX2" fmla="*/ 89263 w 444938"/>
              <a:gd name="connsiteY2" fmla="*/ 255186 h 407589"/>
              <a:gd name="connsiteX3" fmla="*/ 155938 w 444938"/>
              <a:gd name="connsiteY3" fmla="*/ 337736 h 407589"/>
              <a:gd name="connsiteX4" fmla="*/ 292463 w 444938"/>
              <a:gd name="connsiteY4" fmla="*/ 344086 h 407589"/>
              <a:gd name="connsiteX5" fmla="*/ 444863 w 444938"/>
              <a:gd name="connsiteY5" fmla="*/ 407586 h 407589"/>
              <a:gd name="connsiteX6" fmla="*/ 314688 w 444938"/>
              <a:gd name="connsiteY6" fmla="*/ 347261 h 407589"/>
              <a:gd name="connsiteX7" fmla="*/ 149588 w 444938"/>
              <a:gd name="connsiteY7" fmla="*/ 274236 h 407589"/>
              <a:gd name="connsiteX8" fmla="*/ 228963 w 444938"/>
              <a:gd name="connsiteY8" fmla="*/ 337736 h 407589"/>
              <a:gd name="connsiteX9" fmla="*/ 79738 w 444938"/>
              <a:gd name="connsiteY9" fmla="*/ 283761 h 407589"/>
              <a:gd name="connsiteX10" fmla="*/ 60688 w 444938"/>
              <a:gd name="connsiteY10" fmla="*/ 207561 h 407589"/>
              <a:gd name="connsiteX11" fmla="*/ 363 w 444938"/>
              <a:gd name="connsiteY11" fmla="*/ 1186 h 40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4938" h="407589">
                <a:moveTo>
                  <a:pt x="363" y="1186"/>
                </a:moveTo>
                <a:cubicBezTo>
                  <a:pt x="5655" y="18648"/>
                  <a:pt x="77621" y="270003"/>
                  <a:pt x="92438" y="312336"/>
                </a:cubicBezTo>
                <a:cubicBezTo>
                  <a:pt x="107255" y="354669"/>
                  <a:pt x="78680" y="250953"/>
                  <a:pt x="89263" y="255186"/>
                </a:cubicBezTo>
                <a:cubicBezTo>
                  <a:pt x="99846" y="259419"/>
                  <a:pt x="122071" y="322919"/>
                  <a:pt x="155938" y="337736"/>
                </a:cubicBezTo>
                <a:cubicBezTo>
                  <a:pt x="189805" y="352553"/>
                  <a:pt x="244309" y="332444"/>
                  <a:pt x="292463" y="344086"/>
                </a:cubicBezTo>
                <a:cubicBezTo>
                  <a:pt x="340617" y="355728"/>
                  <a:pt x="441159" y="407057"/>
                  <a:pt x="444863" y="407586"/>
                </a:cubicBezTo>
                <a:cubicBezTo>
                  <a:pt x="448567" y="408115"/>
                  <a:pt x="314688" y="347261"/>
                  <a:pt x="314688" y="347261"/>
                </a:cubicBezTo>
                <a:cubicBezTo>
                  <a:pt x="265476" y="325036"/>
                  <a:pt x="163875" y="275823"/>
                  <a:pt x="149588" y="274236"/>
                </a:cubicBezTo>
                <a:cubicBezTo>
                  <a:pt x="135301" y="272649"/>
                  <a:pt x="240605" y="336149"/>
                  <a:pt x="228963" y="337736"/>
                </a:cubicBezTo>
                <a:cubicBezTo>
                  <a:pt x="217321" y="339323"/>
                  <a:pt x="107784" y="305457"/>
                  <a:pt x="79738" y="283761"/>
                </a:cubicBezTo>
                <a:cubicBezTo>
                  <a:pt x="51692" y="262065"/>
                  <a:pt x="72330" y="250953"/>
                  <a:pt x="60688" y="207561"/>
                </a:cubicBezTo>
                <a:cubicBezTo>
                  <a:pt x="49046" y="164169"/>
                  <a:pt x="-4929" y="-16276"/>
                  <a:pt x="363" y="1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CEB3D04C-6323-00D1-FD07-AF368B4096AB}"/>
              </a:ext>
            </a:extLst>
          </p:cNvPr>
          <p:cNvSpPr/>
          <p:nvPr/>
        </p:nvSpPr>
        <p:spPr>
          <a:xfrm>
            <a:off x="3910599" y="5353040"/>
            <a:ext cx="62312" cy="670283"/>
          </a:xfrm>
          <a:custGeom>
            <a:avLst/>
            <a:gdLst>
              <a:gd name="connsiteX0" fmla="*/ 1001 w 62312"/>
              <a:gd name="connsiteY0" fmla="*/ 10 h 670283"/>
              <a:gd name="connsiteX1" fmla="*/ 4176 w 62312"/>
              <a:gd name="connsiteY1" fmla="*/ 574685 h 670283"/>
              <a:gd name="connsiteX2" fmla="*/ 7351 w 62312"/>
              <a:gd name="connsiteY2" fmla="*/ 546110 h 670283"/>
              <a:gd name="connsiteX3" fmla="*/ 61326 w 62312"/>
              <a:gd name="connsiteY3" fmla="*/ 669935 h 670283"/>
              <a:gd name="connsiteX4" fmla="*/ 42276 w 62312"/>
              <a:gd name="connsiteY4" fmla="*/ 571510 h 670283"/>
              <a:gd name="connsiteX5" fmla="*/ 42276 w 62312"/>
              <a:gd name="connsiteY5" fmla="*/ 260360 h 670283"/>
              <a:gd name="connsiteX6" fmla="*/ 23226 w 62312"/>
              <a:gd name="connsiteY6" fmla="*/ 558810 h 670283"/>
              <a:gd name="connsiteX7" fmla="*/ 1001 w 62312"/>
              <a:gd name="connsiteY7" fmla="*/ 10 h 67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12" h="670283">
                <a:moveTo>
                  <a:pt x="1001" y="10"/>
                </a:moveTo>
                <a:cubicBezTo>
                  <a:pt x="-2174" y="2656"/>
                  <a:pt x="3118" y="483668"/>
                  <a:pt x="4176" y="574685"/>
                </a:cubicBezTo>
                <a:cubicBezTo>
                  <a:pt x="5234" y="665702"/>
                  <a:pt x="-2174" y="530235"/>
                  <a:pt x="7351" y="546110"/>
                </a:cubicBezTo>
                <a:cubicBezTo>
                  <a:pt x="16876" y="561985"/>
                  <a:pt x="55505" y="665702"/>
                  <a:pt x="61326" y="669935"/>
                </a:cubicBezTo>
                <a:cubicBezTo>
                  <a:pt x="67147" y="674168"/>
                  <a:pt x="45451" y="639772"/>
                  <a:pt x="42276" y="571510"/>
                </a:cubicBezTo>
                <a:cubicBezTo>
                  <a:pt x="39101" y="503248"/>
                  <a:pt x="45451" y="262477"/>
                  <a:pt x="42276" y="260360"/>
                </a:cubicBezTo>
                <a:cubicBezTo>
                  <a:pt x="39101" y="258243"/>
                  <a:pt x="27459" y="605906"/>
                  <a:pt x="23226" y="558810"/>
                </a:cubicBezTo>
                <a:cubicBezTo>
                  <a:pt x="18993" y="511714"/>
                  <a:pt x="4176" y="-2636"/>
                  <a:pt x="100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D3683E18-8A87-93B5-3C6C-828D674DFFCB}"/>
              </a:ext>
            </a:extLst>
          </p:cNvPr>
          <p:cNvSpPr/>
          <p:nvPr/>
        </p:nvSpPr>
        <p:spPr>
          <a:xfrm>
            <a:off x="3869435" y="5333952"/>
            <a:ext cx="29591" cy="638027"/>
          </a:xfrm>
          <a:custGeom>
            <a:avLst/>
            <a:gdLst>
              <a:gd name="connsiteX0" fmla="*/ 29465 w 29591"/>
              <a:gd name="connsiteY0" fmla="*/ 3223 h 638027"/>
              <a:gd name="connsiteX1" fmla="*/ 890 w 29591"/>
              <a:gd name="connsiteY1" fmla="*/ 625523 h 638027"/>
              <a:gd name="connsiteX2" fmla="*/ 10415 w 29591"/>
              <a:gd name="connsiteY2" fmla="*/ 390573 h 638027"/>
              <a:gd name="connsiteX3" fmla="*/ 29465 w 29591"/>
              <a:gd name="connsiteY3" fmla="*/ 3223 h 6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1" h="638027">
                <a:moveTo>
                  <a:pt x="29465" y="3223"/>
                </a:moveTo>
                <a:cubicBezTo>
                  <a:pt x="27878" y="42381"/>
                  <a:pt x="4065" y="560965"/>
                  <a:pt x="890" y="625523"/>
                </a:cubicBezTo>
                <a:cubicBezTo>
                  <a:pt x="-2285" y="690081"/>
                  <a:pt x="3536" y="488469"/>
                  <a:pt x="10415" y="390573"/>
                </a:cubicBezTo>
                <a:cubicBezTo>
                  <a:pt x="17294" y="292677"/>
                  <a:pt x="31052" y="-35935"/>
                  <a:pt x="29465" y="3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16EBE4EE-79BC-A220-D88E-CC097E78F5BA}"/>
              </a:ext>
            </a:extLst>
          </p:cNvPr>
          <p:cNvSpPr/>
          <p:nvPr/>
        </p:nvSpPr>
        <p:spPr>
          <a:xfrm>
            <a:off x="3546475" y="5870443"/>
            <a:ext cx="165100" cy="241564"/>
          </a:xfrm>
          <a:custGeom>
            <a:avLst/>
            <a:gdLst>
              <a:gd name="connsiteX0" fmla="*/ 0 w 165100"/>
              <a:gd name="connsiteY0" fmla="*/ 132 h 241564"/>
              <a:gd name="connsiteX1" fmla="*/ 123825 w 165100"/>
              <a:gd name="connsiteY1" fmla="*/ 130307 h 241564"/>
              <a:gd name="connsiteX2" fmla="*/ 165100 w 165100"/>
              <a:gd name="connsiteY2" fmla="*/ 241432 h 241564"/>
              <a:gd name="connsiteX3" fmla="*/ 123825 w 165100"/>
              <a:gd name="connsiteY3" fmla="*/ 108082 h 241564"/>
              <a:gd name="connsiteX4" fmla="*/ 0 w 165100"/>
              <a:gd name="connsiteY4" fmla="*/ 132 h 24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00" h="241564">
                <a:moveTo>
                  <a:pt x="0" y="132"/>
                </a:moveTo>
                <a:cubicBezTo>
                  <a:pt x="0" y="3836"/>
                  <a:pt x="96308" y="90090"/>
                  <a:pt x="123825" y="130307"/>
                </a:cubicBezTo>
                <a:cubicBezTo>
                  <a:pt x="151342" y="170524"/>
                  <a:pt x="165100" y="245136"/>
                  <a:pt x="165100" y="241432"/>
                </a:cubicBezTo>
                <a:cubicBezTo>
                  <a:pt x="165100" y="237728"/>
                  <a:pt x="153988" y="145124"/>
                  <a:pt x="123825" y="108082"/>
                </a:cubicBezTo>
                <a:cubicBezTo>
                  <a:pt x="93662" y="71040"/>
                  <a:pt x="0" y="-3572"/>
                  <a:pt x="0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52C9A761-28BB-153B-BDC6-82B9BA01C7B9}"/>
              </a:ext>
            </a:extLst>
          </p:cNvPr>
          <p:cNvSpPr/>
          <p:nvPr/>
        </p:nvSpPr>
        <p:spPr>
          <a:xfrm>
            <a:off x="3615166" y="5917209"/>
            <a:ext cx="373560" cy="147135"/>
          </a:xfrm>
          <a:custGeom>
            <a:avLst/>
            <a:gdLst>
              <a:gd name="connsiteX0" fmla="*/ 4334 w 373560"/>
              <a:gd name="connsiteY0" fmla="*/ 99416 h 147135"/>
              <a:gd name="connsiteX1" fmla="*/ 239284 w 373560"/>
              <a:gd name="connsiteY1" fmla="*/ 96241 h 147135"/>
              <a:gd name="connsiteX2" fmla="*/ 372634 w 373560"/>
              <a:gd name="connsiteY2" fmla="*/ 147041 h 147135"/>
              <a:gd name="connsiteX3" fmla="*/ 293259 w 373560"/>
              <a:gd name="connsiteY3" fmla="*/ 105766 h 147135"/>
              <a:gd name="connsiteX4" fmla="*/ 194834 w 373560"/>
              <a:gd name="connsiteY4" fmla="*/ 991 h 147135"/>
              <a:gd name="connsiteX5" fmla="*/ 245634 w 373560"/>
              <a:gd name="connsiteY5" fmla="*/ 54966 h 147135"/>
              <a:gd name="connsiteX6" fmla="*/ 96409 w 373560"/>
              <a:gd name="connsiteY6" fmla="*/ 86716 h 147135"/>
              <a:gd name="connsiteX7" fmla="*/ 4334 w 373560"/>
              <a:gd name="connsiteY7" fmla="*/ 99416 h 1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560" h="147135">
                <a:moveTo>
                  <a:pt x="4334" y="99416"/>
                </a:moveTo>
                <a:cubicBezTo>
                  <a:pt x="28147" y="101004"/>
                  <a:pt x="177901" y="88304"/>
                  <a:pt x="239284" y="96241"/>
                </a:cubicBezTo>
                <a:cubicBezTo>
                  <a:pt x="300667" y="104178"/>
                  <a:pt x="363638" y="145454"/>
                  <a:pt x="372634" y="147041"/>
                </a:cubicBezTo>
                <a:cubicBezTo>
                  <a:pt x="381630" y="148628"/>
                  <a:pt x="322892" y="130108"/>
                  <a:pt x="293259" y="105766"/>
                </a:cubicBezTo>
                <a:cubicBezTo>
                  <a:pt x="263626" y="81424"/>
                  <a:pt x="194834" y="991"/>
                  <a:pt x="194834" y="991"/>
                </a:cubicBezTo>
                <a:cubicBezTo>
                  <a:pt x="186897" y="-7476"/>
                  <a:pt x="262038" y="40678"/>
                  <a:pt x="245634" y="54966"/>
                </a:cubicBezTo>
                <a:cubicBezTo>
                  <a:pt x="229230" y="69254"/>
                  <a:pt x="131863" y="78779"/>
                  <a:pt x="96409" y="86716"/>
                </a:cubicBezTo>
                <a:cubicBezTo>
                  <a:pt x="60955" y="94653"/>
                  <a:pt x="-19479" y="97828"/>
                  <a:pt x="4334" y="99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B79C2DC6-6800-B5F1-3FAB-0DEDE4A5984C}"/>
              </a:ext>
            </a:extLst>
          </p:cNvPr>
          <p:cNvSpPr/>
          <p:nvPr/>
        </p:nvSpPr>
        <p:spPr>
          <a:xfrm>
            <a:off x="4613119" y="3847748"/>
            <a:ext cx="702650" cy="232371"/>
          </a:xfrm>
          <a:custGeom>
            <a:avLst/>
            <a:gdLst>
              <a:gd name="connsiteX0" fmla="*/ 701831 w 702650"/>
              <a:gd name="connsiteY0" fmla="*/ 232127 h 232371"/>
              <a:gd name="connsiteX1" fmla="*/ 622456 w 702650"/>
              <a:gd name="connsiteY1" fmla="*/ 117827 h 232371"/>
              <a:gd name="connsiteX2" fmla="*/ 530381 w 702650"/>
              <a:gd name="connsiteY2" fmla="*/ 6702 h 232371"/>
              <a:gd name="connsiteX3" fmla="*/ 501806 w 702650"/>
              <a:gd name="connsiteY3" fmla="*/ 63852 h 232371"/>
              <a:gd name="connsiteX4" fmla="*/ 457356 w 702650"/>
              <a:gd name="connsiteY4" fmla="*/ 352 h 232371"/>
              <a:gd name="connsiteX5" fmla="*/ 431956 w 702650"/>
              <a:gd name="connsiteY5" fmla="*/ 98777 h 232371"/>
              <a:gd name="connsiteX6" fmla="*/ 273206 w 702650"/>
              <a:gd name="connsiteY6" fmla="*/ 6702 h 232371"/>
              <a:gd name="connsiteX7" fmla="*/ 228756 w 702650"/>
              <a:gd name="connsiteY7" fmla="*/ 146402 h 232371"/>
              <a:gd name="connsiteX8" fmla="*/ 225581 w 702650"/>
              <a:gd name="connsiteY8" fmla="*/ 19402 h 232371"/>
              <a:gd name="connsiteX9" fmla="*/ 187481 w 702650"/>
              <a:gd name="connsiteY9" fmla="*/ 121002 h 232371"/>
              <a:gd name="connsiteX10" fmla="*/ 104931 w 702650"/>
              <a:gd name="connsiteY10" fmla="*/ 54327 h 232371"/>
              <a:gd name="connsiteX11" fmla="*/ 60481 w 702650"/>
              <a:gd name="connsiteY11" fmla="*/ 124177 h 232371"/>
              <a:gd name="connsiteX12" fmla="*/ 156 w 702650"/>
              <a:gd name="connsiteY12" fmla="*/ 200377 h 232371"/>
              <a:gd name="connsiteX13" fmla="*/ 79531 w 702650"/>
              <a:gd name="connsiteY13" fmla="*/ 86077 h 232371"/>
              <a:gd name="connsiteX14" fmla="*/ 374806 w 702650"/>
              <a:gd name="connsiteY14" fmla="*/ 73377 h 232371"/>
              <a:gd name="connsiteX15" fmla="*/ 387506 w 702650"/>
              <a:gd name="connsiteY15" fmla="*/ 63852 h 232371"/>
              <a:gd name="connsiteX16" fmla="*/ 533556 w 702650"/>
              <a:gd name="connsiteY16" fmla="*/ 95602 h 232371"/>
              <a:gd name="connsiteX17" fmla="*/ 571656 w 702650"/>
              <a:gd name="connsiteY17" fmla="*/ 86077 h 232371"/>
              <a:gd name="connsiteX18" fmla="*/ 701831 w 702650"/>
              <a:gd name="connsiteY18" fmla="*/ 232127 h 23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2650" h="232371">
                <a:moveTo>
                  <a:pt x="701831" y="232127"/>
                </a:moveTo>
                <a:cubicBezTo>
                  <a:pt x="710298" y="237419"/>
                  <a:pt x="651031" y="155398"/>
                  <a:pt x="622456" y="117827"/>
                </a:cubicBezTo>
                <a:cubicBezTo>
                  <a:pt x="593881" y="80256"/>
                  <a:pt x="550489" y="15698"/>
                  <a:pt x="530381" y="6702"/>
                </a:cubicBezTo>
                <a:cubicBezTo>
                  <a:pt x="510273" y="-2294"/>
                  <a:pt x="513977" y="64910"/>
                  <a:pt x="501806" y="63852"/>
                </a:cubicBezTo>
                <a:cubicBezTo>
                  <a:pt x="489635" y="62794"/>
                  <a:pt x="468998" y="-5469"/>
                  <a:pt x="457356" y="352"/>
                </a:cubicBezTo>
                <a:cubicBezTo>
                  <a:pt x="445714" y="6173"/>
                  <a:pt x="462648" y="97719"/>
                  <a:pt x="431956" y="98777"/>
                </a:cubicBezTo>
                <a:cubicBezTo>
                  <a:pt x="401264" y="99835"/>
                  <a:pt x="307073" y="-1236"/>
                  <a:pt x="273206" y="6702"/>
                </a:cubicBezTo>
                <a:cubicBezTo>
                  <a:pt x="239339" y="14639"/>
                  <a:pt x="236693" y="144285"/>
                  <a:pt x="228756" y="146402"/>
                </a:cubicBezTo>
                <a:cubicBezTo>
                  <a:pt x="220819" y="148519"/>
                  <a:pt x="232460" y="23635"/>
                  <a:pt x="225581" y="19402"/>
                </a:cubicBezTo>
                <a:cubicBezTo>
                  <a:pt x="218702" y="15169"/>
                  <a:pt x="207589" y="115181"/>
                  <a:pt x="187481" y="121002"/>
                </a:cubicBezTo>
                <a:cubicBezTo>
                  <a:pt x="167373" y="126823"/>
                  <a:pt x="126098" y="53798"/>
                  <a:pt x="104931" y="54327"/>
                </a:cubicBezTo>
                <a:cubicBezTo>
                  <a:pt x="83764" y="54856"/>
                  <a:pt x="77944" y="99835"/>
                  <a:pt x="60481" y="124177"/>
                </a:cubicBezTo>
                <a:cubicBezTo>
                  <a:pt x="43018" y="148519"/>
                  <a:pt x="-3019" y="206727"/>
                  <a:pt x="156" y="200377"/>
                </a:cubicBezTo>
                <a:cubicBezTo>
                  <a:pt x="3331" y="194027"/>
                  <a:pt x="17089" y="107244"/>
                  <a:pt x="79531" y="86077"/>
                </a:cubicBezTo>
                <a:cubicBezTo>
                  <a:pt x="141973" y="64910"/>
                  <a:pt x="323477" y="77081"/>
                  <a:pt x="374806" y="73377"/>
                </a:cubicBezTo>
                <a:cubicBezTo>
                  <a:pt x="426135" y="69673"/>
                  <a:pt x="361048" y="60148"/>
                  <a:pt x="387506" y="63852"/>
                </a:cubicBezTo>
                <a:cubicBezTo>
                  <a:pt x="413964" y="67556"/>
                  <a:pt x="502864" y="91898"/>
                  <a:pt x="533556" y="95602"/>
                </a:cubicBezTo>
                <a:cubicBezTo>
                  <a:pt x="564248" y="99306"/>
                  <a:pt x="543081" y="62794"/>
                  <a:pt x="571656" y="86077"/>
                </a:cubicBezTo>
                <a:cubicBezTo>
                  <a:pt x="600231" y="109360"/>
                  <a:pt x="693364" y="226835"/>
                  <a:pt x="701831" y="232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72C21C43-31F6-0517-C27B-743088C9F104}"/>
              </a:ext>
            </a:extLst>
          </p:cNvPr>
          <p:cNvSpPr/>
          <p:nvPr/>
        </p:nvSpPr>
        <p:spPr>
          <a:xfrm>
            <a:off x="4476155" y="3962400"/>
            <a:ext cx="406239" cy="219655"/>
          </a:xfrm>
          <a:custGeom>
            <a:avLst/>
            <a:gdLst>
              <a:gd name="connsiteX0" fmla="*/ 45045 w 406239"/>
              <a:gd name="connsiteY0" fmla="*/ 219075 h 219655"/>
              <a:gd name="connsiteX1" fmla="*/ 346670 w 406239"/>
              <a:gd name="connsiteY1" fmla="*/ 76200 h 219655"/>
              <a:gd name="connsiteX2" fmla="*/ 397470 w 406239"/>
              <a:gd name="connsiteY2" fmla="*/ 76200 h 219655"/>
              <a:gd name="connsiteX3" fmla="*/ 229195 w 406239"/>
              <a:gd name="connsiteY3" fmla="*/ 0 h 219655"/>
              <a:gd name="connsiteX4" fmla="*/ 362545 w 406239"/>
              <a:gd name="connsiteY4" fmla="*/ 76200 h 219655"/>
              <a:gd name="connsiteX5" fmla="*/ 283170 w 406239"/>
              <a:gd name="connsiteY5" fmla="*/ 88900 h 219655"/>
              <a:gd name="connsiteX6" fmla="*/ 595 w 406239"/>
              <a:gd name="connsiteY6" fmla="*/ 120650 h 219655"/>
              <a:gd name="connsiteX7" fmla="*/ 203795 w 406239"/>
              <a:gd name="connsiteY7" fmla="*/ 127000 h 219655"/>
              <a:gd name="connsiteX8" fmla="*/ 45045 w 406239"/>
              <a:gd name="connsiteY8" fmla="*/ 219075 h 21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239" h="219655">
                <a:moveTo>
                  <a:pt x="45045" y="219075"/>
                </a:moveTo>
                <a:cubicBezTo>
                  <a:pt x="68857" y="210608"/>
                  <a:pt x="287933" y="100012"/>
                  <a:pt x="346670" y="76200"/>
                </a:cubicBezTo>
                <a:cubicBezTo>
                  <a:pt x="405407" y="52388"/>
                  <a:pt x="417049" y="88900"/>
                  <a:pt x="397470" y="76200"/>
                </a:cubicBezTo>
                <a:cubicBezTo>
                  <a:pt x="377891" y="63500"/>
                  <a:pt x="235016" y="0"/>
                  <a:pt x="229195" y="0"/>
                </a:cubicBezTo>
                <a:cubicBezTo>
                  <a:pt x="223374" y="0"/>
                  <a:pt x="353549" y="61383"/>
                  <a:pt x="362545" y="76200"/>
                </a:cubicBezTo>
                <a:cubicBezTo>
                  <a:pt x="371541" y="91017"/>
                  <a:pt x="343495" y="81492"/>
                  <a:pt x="283170" y="88900"/>
                </a:cubicBezTo>
                <a:cubicBezTo>
                  <a:pt x="222845" y="96308"/>
                  <a:pt x="13824" y="114300"/>
                  <a:pt x="595" y="120650"/>
                </a:cubicBezTo>
                <a:cubicBezTo>
                  <a:pt x="-12634" y="127000"/>
                  <a:pt x="199033" y="113242"/>
                  <a:pt x="203795" y="127000"/>
                </a:cubicBezTo>
                <a:cubicBezTo>
                  <a:pt x="208557" y="140758"/>
                  <a:pt x="21233" y="227542"/>
                  <a:pt x="45045" y="219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AC2406DC-BB73-9C2F-0390-A5E80562D75E}"/>
              </a:ext>
            </a:extLst>
          </p:cNvPr>
          <p:cNvSpPr/>
          <p:nvPr/>
        </p:nvSpPr>
        <p:spPr>
          <a:xfrm>
            <a:off x="4978122" y="3998019"/>
            <a:ext cx="337254" cy="101153"/>
          </a:xfrm>
          <a:custGeom>
            <a:avLst/>
            <a:gdLst>
              <a:gd name="connsiteX0" fmla="*/ 278 w 337254"/>
              <a:gd name="connsiteY0" fmla="*/ 2481 h 101153"/>
              <a:gd name="connsiteX1" fmla="*/ 209828 w 337254"/>
              <a:gd name="connsiteY1" fmla="*/ 37406 h 101153"/>
              <a:gd name="connsiteX2" fmla="*/ 336828 w 337254"/>
              <a:gd name="connsiteY2" fmla="*/ 100906 h 101153"/>
              <a:gd name="connsiteX3" fmla="*/ 168553 w 337254"/>
              <a:gd name="connsiteY3" fmla="*/ 12006 h 101153"/>
              <a:gd name="connsiteX4" fmla="*/ 278 w 337254"/>
              <a:gd name="connsiteY4" fmla="*/ 2481 h 10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54" h="101153">
                <a:moveTo>
                  <a:pt x="278" y="2481"/>
                </a:moveTo>
                <a:cubicBezTo>
                  <a:pt x="7157" y="6714"/>
                  <a:pt x="153736" y="21002"/>
                  <a:pt x="209828" y="37406"/>
                </a:cubicBezTo>
                <a:cubicBezTo>
                  <a:pt x="265920" y="53810"/>
                  <a:pt x="343707" y="105139"/>
                  <a:pt x="336828" y="100906"/>
                </a:cubicBezTo>
                <a:cubicBezTo>
                  <a:pt x="329949" y="96673"/>
                  <a:pt x="221470" y="25764"/>
                  <a:pt x="168553" y="12006"/>
                </a:cubicBezTo>
                <a:cubicBezTo>
                  <a:pt x="115636" y="-1752"/>
                  <a:pt x="-6601" y="-1752"/>
                  <a:pt x="278" y="2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F637F139-9362-0B2E-2462-A364C256E126}"/>
              </a:ext>
            </a:extLst>
          </p:cNvPr>
          <p:cNvSpPr/>
          <p:nvPr/>
        </p:nvSpPr>
        <p:spPr>
          <a:xfrm>
            <a:off x="4276700" y="3822522"/>
            <a:ext cx="420093" cy="574649"/>
          </a:xfrm>
          <a:custGeom>
            <a:avLst/>
            <a:gdLst>
              <a:gd name="connsiteX0" fmla="*/ 273075 w 420093"/>
              <a:gd name="connsiteY0" fmla="*/ 238303 h 574649"/>
              <a:gd name="connsiteX1" fmla="*/ 120675 w 420093"/>
              <a:gd name="connsiteY1" fmla="*/ 428803 h 574649"/>
              <a:gd name="connsiteX2" fmla="*/ 133375 w 420093"/>
              <a:gd name="connsiteY2" fmla="*/ 374828 h 574649"/>
              <a:gd name="connsiteX3" fmla="*/ 3200 w 420093"/>
              <a:gd name="connsiteY3" fmla="*/ 571678 h 574649"/>
              <a:gd name="connsiteX4" fmla="*/ 73050 w 420093"/>
              <a:gd name="connsiteY4" fmla="*/ 457378 h 574649"/>
              <a:gd name="connsiteX5" fmla="*/ 415950 w 420093"/>
              <a:gd name="connsiteY5" fmla="*/ 3353 h 574649"/>
              <a:gd name="connsiteX6" fmla="*/ 273075 w 420093"/>
              <a:gd name="connsiteY6" fmla="*/ 238303 h 57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093" h="574649">
                <a:moveTo>
                  <a:pt x="273075" y="238303"/>
                </a:moveTo>
                <a:cubicBezTo>
                  <a:pt x="223863" y="309211"/>
                  <a:pt x="143958" y="406049"/>
                  <a:pt x="120675" y="428803"/>
                </a:cubicBezTo>
                <a:cubicBezTo>
                  <a:pt x="97392" y="451557"/>
                  <a:pt x="152954" y="351016"/>
                  <a:pt x="133375" y="374828"/>
                </a:cubicBezTo>
                <a:cubicBezTo>
                  <a:pt x="113796" y="398640"/>
                  <a:pt x="13254" y="557920"/>
                  <a:pt x="3200" y="571678"/>
                </a:cubicBezTo>
                <a:cubicBezTo>
                  <a:pt x="-6854" y="585436"/>
                  <a:pt x="4258" y="552099"/>
                  <a:pt x="73050" y="457378"/>
                </a:cubicBezTo>
                <a:cubicBezTo>
                  <a:pt x="141842" y="362657"/>
                  <a:pt x="387904" y="34574"/>
                  <a:pt x="415950" y="3353"/>
                </a:cubicBezTo>
                <a:cubicBezTo>
                  <a:pt x="443996" y="-27868"/>
                  <a:pt x="322287" y="167395"/>
                  <a:pt x="273075" y="238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A442B383-C09E-881C-BDF5-EB0BC085EAB3}"/>
              </a:ext>
            </a:extLst>
          </p:cNvPr>
          <p:cNvSpPr/>
          <p:nvPr/>
        </p:nvSpPr>
        <p:spPr>
          <a:xfrm>
            <a:off x="4708568" y="3831471"/>
            <a:ext cx="235522" cy="380296"/>
          </a:xfrm>
          <a:custGeom>
            <a:avLst/>
            <a:gdLst>
              <a:gd name="connsiteX0" fmla="*/ 3132 w 235522"/>
              <a:gd name="connsiteY0" fmla="*/ 378579 h 380296"/>
              <a:gd name="connsiteX1" fmla="*/ 123782 w 235522"/>
              <a:gd name="connsiteY1" fmla="*/ 156329 h 380296"/>
              <a:gd name="connsiteX2" fmla="*/ 234907 w 235522"/>
              <a:gd name="connsiteY2" fmla="*/ 754 h 380296"/>
              <a:gd name="connsiteX3" fmla="*/ 72982 w 235522"/>
              <a:gd name="connsiteY3" fmla="*/ 219829 h 380296"/>
              <a:gd name="connsiteX4" fmla="*/ 34882 w 235522"/>
              <a:gd name="connsiteY4" fmla="*/ 257929 h 380296"/>
              <a:gd name="connsiteX5" fmla="*/ 3132 w 235522"/>
              <a:gd name="connsiteY5" fmla="*/ 378579 h 3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522" h="380296">
                <a:moveTo>
                  <a:pt x="3132" y="378579"/>
                </a:moveTo>
                <a:cubicBezTo>
                  <a:pt x="17949" y="361646"/>
                  <a:pt x="85153" y="219300"/>
                  <a:pt x="123782" y="156329"/>
                </a:cubicBezTo>
                <a:cubicBezTo>
                  <a:pt x="162411" y="93358"/>
                  <a:pt x="243374" y="-9829"/>
                  <a:pt x="234907" y="754"/>
                </a:cubicBezTo>
                <a:cubicBezTo>
                  <a:pt x="226440" y="11337"/>
                  <a:pt x="106319" y="176967"/>
                  <a:pt x="72982" y="219829"/>
                </a:cubicBezTo>
                <a:cubicBezTo>
                  <a:pt x="39645" y="262691"/>
                  <a:pt x="39115" y="233587"/>
                  <a:pt x="34882" y="257929"/>
                </a:cubicBezTo>
                <a:cubicBezTo>
                  <a:pt x="30649" y="282271"/>
                  <a:pt x="-11685" y="395512"/>
                  <a:pt x="3132" y="378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7745A4AE-212C-2893-43D7-6BAEC2B9609D}"/>
              </a:ext>
            </a:extLst>
          </p:cNvPr>
          <p:cNvSpPr/>
          <p:nvPr/>
        </p:nvSpPr>
        <p:spPr>
          <a:xfrm>
            <a:off x="4977706" y="3174897"/>
            <a:ext cx="111985" cy="1076703"/>
          </a:xfrm>
          <a:custGeom>
            <a:avLst/>
            <a:gdLst>
              <a:gd name="connsiteX0" fmla="*/ 108644 w 111985"/>
              <a:gd name="connsiteY0" fmla="*/ 103 h 1076703"/>
              <a:gd name="connsiteX1" fmla="*/ 83244 w 111985"/>
              <a:gd name="connsiteY1" fmla="*/ 711303 h 1076703"/>
              <a:gd name="connsiteX2" fmla="*/ 80069 w 111985"/>
              <a:gd name="connsiteY2" fmla="*/ 835128 h 1076703"/>
              <a:gd name="connsiteX3" fmla="*/ 111819 w 111985"/>
              <a:gd name="connsiteY3" fmla="*/ 724003 h 1076703"/>
              <a:gd name="connsiteX4" fmla="*/ 64194 w 111985"/>
              <a:gd name="connsiteY4" fmla="*/ 866878 h 1076703"/>
              <a:gd name="connsiteX5" fmla="*/ 22919 w 111985"/>
              <a:gd name="connsiteY5" fmla="*/ 965303 h 1076703"/>
              <a:gd name="connsiteX6" fmla="*/ 694 w 111985"/>
              <a:gd name="connsiteY6" fmla="*/ 1076428 h 1076703"/>
              <a:gd name="connsiteX7" fmla="*/ 13394 w 111985"/>
              <a:gd name="connsiteY7" fmla="*/ 987528 h 1076703"/>
              <a:gd name="connsiteX8" fmla="*/ 86419 w 111985"/>
              <a:gd name="connsiteY8" fmla="*/ 724003 h 1076703"/>
              <a:gd name="connsiteX9" fmla="*/ 57844 w 111985"/>
              <a:gd name="connsiteY9" fmla="*/ 797028 h 1076703"/>
              <a:gd name="connsiteX10" fmla="*/ 57844 w 111985"/>
              <a:gd name="connsiteY10" fmla="*/ 244578 h 1076703"/>
              <a:gd name="connsiteX11" fmla="*/ 61019 w 111985"/>
              <a:gd name="connsiteY11" fmla="*/ 765278 h 1076703"/>
              <a:gd name="connsiteX12" fmla="*/ 108644 w 111985"/>
              <a:gd name="connsiteY12" fmla="*/ 103 h 107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985" h="1076703">
                <a:moveTo>
                  <a:pt x="108644" y="103"/>
                </a:moveTo>
                <a:cubicBezTo>
                  <a:pt x="112348" y="-8893"/>
                  <a:pt x="88006" y="572132"/>
                  <a:pt x="83244" y="711303"/>
                </a:cubicBezTo>
                <a:cubicBezTo>
                  <a:pt x="78482" y="850474"/>
                  <a:pt x="75307" y="833011"/>
                  <a:pt x="80069" y="835128"/>
                </a:cubicBezTo>
                <a:cubicBezTo>
                  <a:pt x="84831" y="837245"/>
                  <a:pt x="114465" y="718711"/>
                  <a:pt x="111819" y="724003"/>
                </a:cubicBezTo>
                <a:cubicBezTo>
                  <a:pt x="109173" y="729295"/>
                  <a:pt x="79011" y="826661"/>
                  <a:pt x="64194" y="866878"/>
                </a:cubicBezTo>
                <a:cubicBezTo>
                  <a:pt x="49377" y="907095"/>
                  <a:pt x="33502" y="930378"/>
                  <a:pt x="22919" y="965303"/>
                </a:cubicBezTo>
                <a:cubicBezTo>
                  <a:pt x="12336" y="1000228"/>
                  <a:pt x="2281" y="1072724"/>
                  <a:pt x="694" y="1076428"/>
                </a:cubicBezTo>
                <a:cubicBezTo>
                  <a:pt x="-893" y="1080132"/>
                  <a:pt x="-894" y="1046266"/>
                  <a:pt x="13394" y="987528"/>
                </a:cubicBezTo>
                <a:cubicBezTo>
                  <a:pt x="27681" y="928791"/>
                  <a:pt x="79011" y="755753"/>
                  <a:pt x="86419" y="724003"/>
                </a:cubicBezTo>
                <a:cubicBezTo>
                  <a:pt x="93827" y="692253"/>
                  <a:pt x="62606" y="876932"/>
                  <a:pt x="57844" y="797028"/>
                </a:cubicBezTo>
                <a:cubicBezTo>
                  <a:pt x="53082" y="717124"/>
                  <a:pt x="57315" y="249870"/>
                  <a:pt x="57844" y="244578"/>
                </a:cubicBezTo>
                <a:cubicBezTo>
                  <a:pt x="58373" y="239286"/>
                  <a:pt x="49377" y="801261"/>
                  <a:pt x="61019" y="765278"/>
                </a:cubicBezTo>
                <a:cubicBezTo>
                  <a:pt x="72661" y="729295"/>
                  <a:pt x="104940" y="9099"/>
                  <a:pt x="108644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1D1D2249-FDC5-66F6-3073-890388983D9F}"/>
              </a:ext>
            </a:extLst>
          </p:cNvPr>
          <p:cNvSpPr/>
          <p:nvPr/>
        </p:nvSpPr>
        <p:spPr>
          <a:xfrm>
            <a:off x="5191095" y="3682650"/>
            <a:ext cx="476262" cy="492604"/>
          </a:xfrm>
          <a:custGeom>
            <a:avLst/>
            <a:gdLst>
              <a:gd name="connsiteX0" fmla="*/ 30 w 476262"/>
              <a:gd name="connsiteY0" fmla="*/ 308325 h 492604"/>
              <a:gd name="connsiteX1" fmla="*/ 209580 w 476262"/>
              <a:gd name="connsiteY1" fmla="*/ 444850 h 492604"/>
              <a:gd name="connsiteX2" fmla="*/ 257205 w 476262"/>
              <a:gd name="connsiteY2" fmla="*/ 387700 h 492604"/>
              <a:gd name="connsiteX3" fmla="*/ 206405 w 476262"/>
              <a:gd name="connsiteY3" fmla="*/ 492475 h 492604"/>
              <a:gd name="connsiteX4" fmla="*/ 298480 w 476262"/>
              <a:gd name="connsiteY4" fmla="*/ 362300 h 492604"/>
              <a:gd name="connsiteX5" fmla="*/ 466755 w 476262"/>
              <a:gd name="connsiteY5" fmla="*/ 384525 h 492604"/>
              <a:gd name="connsiteX6" fmla="*/ 454055 w 476262"/>
              <a:gd name="connsiteY6" fmla="*/ 350 h 492604"/>
              <a:gd name="connsiteX7" fmla="*/ 444530 w 476262"/>
              <a:gd name="connsiteY7" fmla="*/ 460725 h 492604"/>
              <a:gd name="connsiteX8" fmla="*/ 396905 w 476262"/>
              <a:gd name="connsiteY8" fmla="*/ 187675 h 492604"/>
              <a:gd name="connsiteX9" fmla="*/ 339755 w 476262"/>
              <a:gd name="connsiteY9" fmla="*/ 368650 h 492604"/>
              <a:gd name="connsiteX10" fmla="*/ 225455 w 476262"/>
              <a:gd name="connsiteY10" fmla="*/ 413100 h 492604"/>
              <a:gd name="connsiteX11" fmla="*/ 30 w 476262"/>
              <a:gd name="connsiteY11" fmla="*/ 308325 h 49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262" h="492604">
                <a:moveTo>
                  <a:pt x="30" y="308325"/>
                </a:moveTo>
                <a:cubicBezTo>
                  <a:pt x="-2616" y="313617"/>
                  <a:pt x="166718" y="431621"/>
                  <a:pt x="209580" y="444850"/>
                </a:cubicBezTo>
                <a:cubicBezTo>
                  <a:pt x="252442" y="458079"/>
                  <a:pt x="257734" y="379763"/>
                  <a:pt x="257205" y="387700"/>
                </a:cubicBezTo>
                <a:cubicBezTo>
                  <a:pt x="256676" y="395638"/>
                  <a:pt x="199526" y="496708"/>
                  <a:pt x="206405" y="492475"/>
                </a:cubicBezTo>
                <a:cubicBezTo>
                  <a:pt x="213284" y="488242"/>
                  <a:pt x="255088" y="380292"/>
                  <a:pt x="298480" y="362300"/>
                </a:cubicBezTo>
                <a:cubicBezTo>
                  <a:pt x="341872" y="344308"/>
                  <a:pt x="440826" y="444850"/>
                  <a:pt x="466755" y="384525"/>
                </a:cubicBezTo>
                <a:cubicBezTo>
                  <a:pt x="492684" y="324200"/>
                  <a:pt x="457759" y="-12350"/>
                  <a:pt x="454055" y="350"/>
                </a:cubicBezTo>
                <a:cubicBezTo>
                  <a:pt x="450351" y="13050"/>
                  <a:pt x="454055" y="429504"/>
                  <a:pt x="444530" y="460725"/>
                </a:cubicBezTo>
                <a:cubicBezTo>
                  <a:pt x="435005" y="491946"/>
                  <a:pt x="414367" y="203021"/>
                  <a:pt x="396905" y="187675"/>
                </a:cubicBezTo>
                <a:cubicBezTo>
                  <a:pt x="379443" y="172329"/>
                  <a:pt x="368330" y="331079"/>
                  <a:pt x="339755" y="368650"/>
                </a:cubicBezTo>
                <a:cubicBezTo>
                  <a:pt x="311180" y="406221"/>
                  <a:pt x="279959" y="420508"/>
                  <a:pt x="225455" y="413100"/>
                </a:cubicBezTo>
                <a:cubicBezTo>
                  <a:pt x="170951" y="405692"/>
                  <a:pt x="2676" y="303033"/>
                  <a:pt x="30" y="308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EE983AB8-BEDF-65BB-FD64-71D4DC7A14EE}"/>
              </a:ext>
            </a:extLst>
          </p:cNvPr>
          <p:cNvSpPr/>
          <p:nvPr/>
        </p:nvSpPr>
        <p:spPr>
          <a:xfrm>
            <a:off x="5670456" y="3667121"/>
            <a:ext cx="332010" cy="338562"/>
          </a:xfrm>
          <a:custGeom>
            <a:avLst/>
            <a:gdLst>
              <a:gd name="connsiteX0" fmla="*/ 94 w 332010"/>
              <a:gd name="connsiteY0" fmla="*/ 336554 h 338562"/>
              <a:gd name="connsiteX1" fmla="*/ 127094 w 332010"/>
              <a:gd name="connsiteY1" fmla="*/ 263529 h 338562"/>
              <a:gd name="connsiteX2" fmla="*/ 184244 w 332010"/>
              <a:gd name="connsiteY2" fmla="*/ 174629 h 338562"/>
              <a:gd name="connsiteX3" fmla="*/ 250919 w 332010"/>
              <a:gd name="connsiteY3" fmla="*/ 317504 h 338562"/>
              <a:gd name="connsiteX4" fmla="*/ 269969 w 332010"/>
              <a:gd name="connsiteY4" fmla="*/ 139704 h 338562"/>
              <a:gd name="connsiteX5" fmla="*/ 323944 w 332010"/>
              <a:gd name="connsiteY5" fmla="*/ 295279 h 338562"/>
              <a:gd name="connsiteX6" fmla="*/ 320769 w 332010"/>
              <a:gd name="connsiteY6" fmla="*/ 184154 h 338562"/>
              <a:gd name="connsiteX7" fmla="*/ 327119 w 332010"/>
              <a:gd name="connsiteY7" fmla="*/ 228604 h 338562"/>
              <a:gd name="connsiteX8" fmla="*/ 238219 w 332010"/>
              <a:gd name="connsiteY8" fmla="*/ 4 h 338562"/>
              <a:gd name="connsiteX9" fmla="*/ 269969 w 332010"/>
              <a:gd name="connsiteY9" fmla="*/ 234954 h 338562"/>
              <a:gd name="connsiteX10" fmla="*/ 263619 w 332010"/>
              <a:gd name="connsiteY10" fmla="*/ 298454 h 338562"/>
              <a:gd name="connsiteX11" fmla="*/ 187419 w 332010"/>
              <a:gd name="connsiteY11" fmla="*/ 152404 h 338562"/>
              <a:gd name="connsiteX12" fmla="*/ 108044 w 332010"/>
              <a:gd name="connsiteY12" fmla="*/ 301629 h 338562"/>
              <a:gd name="connsiteX13" fmla="*/ 94 w 332010"/>
              <a:gd name="connsiteY13" fmla="*/ 336554 h 33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2010" h="338562">
                <a:moveTo>
                  <a:pt x="94" y="336554"/>
                </a:moveTo>
                <a:cubicBezTo>
                  <a:pt x="3269" y="330204"/>
                  <a:pt x="96402" y="290516"/>
                  <a:pt x="127094" y="263529"/>
                </a:cubicBezTo>
                <a:cubicBezTo>
                  <a:pt x="157786" y="236542"/>
                  <a:pt x="163607" y="165633"/>
                  <a:pt x="184244" y="174629"/>
                </a:cubicBezTo>
                <a:cubicBezTo>
                  <a:pt x="204882" y="183625"/>
                  <a:pt x="236632" y="323325"/>
                  <a:pt x="250919" y="317504"/>
                </a:cubicBezTo>
                <a:cubicBezTo>
                  <a:pt x="265206" y="311683"/>
                  <a:pt x="257798" y="143408"/>
                  <a:pt x="269969" y="139704"/>
                </a:cubicBezTo>
                <a:cubicBezTo>
                  <a:pt x="282140" y="136000"/>
                  <a:pt x="315477" y="287871"/>
                  <a:pt x="323944" y="295279"/>
                </a:cubicBezTo>
                <a:cubicBezTo>
                  <a:pt x="332411" y="302687"/>
                  <a:pt x="320240" y="195266"/>
                  <a:pt x="320769" y="184154"/>
                </a:cubicBezTo>
                <a:cubicBezTo>
                  <a:pt x="321298" y="173042"/>
                  <a:pt x="340877" y="259296"/>
                  <a:pt x="327119" y="228604"/>
                </a:cubicBezTo>
                <a:cubicBezTo>
                  <a:pt x="313361" y="197912"/>
                  <a:pt x="247744" y="-1054"/>
                  <a:pt x="238219" y="4"/>
                </a:cubicBezTo>
                <a:cubicBezTo>
                  <a:pt x="228694" y="1062"/>
                  <a:pt x="265736" y="185212"/>
                  <a:pt x="269969" y="234954"/>
                </a:cubicBezTo>
                <a:cubicBezTo>
                  <a:pt x="274202" y="284696"/>
                  <a:pt x="277377" y="312212"/>
                  <a:pt x="263619" y="298454"/>
                </a:cubicBezTo>
                <a:cubicBezTo>
                  <a:pt x="249861" y="284696"/>
                  <a:pt x="213348" y="151875"/>
                  <a:pt x="187419" y="152404"/>
                </a:cubicBezTo>
                <a:cubicBezTo>
                  <a:pt x="161490" y="152933"/>
                  <a:pt x="141911" y="268292"/>
                  <a:pt x="108044" y="301629"/>
                </a:cubicBezTo>
                <a:cubicBezTo>
                  <a:pt x="74177" y="334966"/>
                  <a:pt x="-3081" y="342904"/>
                  <a:pt x="94" y="336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B1E3C64F-D170-C71C-C003-C6A79A7381D8}"/>
              </a:ext>
            </a:extLst>
          </p:cNvPr>
          <p:cNvSpPr/>
          <p:nvPr/>
        </p:nvSpPr>
        <p:spPr>
          <a:xfrm>
            <a:off x="6010230" y="3882610"/>
            <a:ext cx="240411" cy="171983"/>
          </a:xfrm>
          <a:custGeom>
            <a:avLst/>
            <a:gdLst>
              <a:gd name="connsiteX0" fmla="*/ 45 w 240411"/>
              <a:gd name="connsiteY0" fmla="*/ 6765 h 171983"/>
              <a:gd name="connsiteX1" fmla="*/ 133395 w 240411"/>
              <a:gd name="connsiteY1" fmla="*/ 73440 h 171983"/>
              <a:gd name="connsiteX2" fmla="*/ 133395 w 240411"/>
              <a:gd name="connsiteY2" fmla="*/ 9940 h 171983"/>
              <a:gd name="connsiteX3" fmla="*/ 231820 w 240411"/>
              <a:gd name="connsiteY3" fmla="*/ 105190 h 171983"/>
              <a:gd name="connsiteX4" fmla="*/ 234995 w 240411"/>
              <a:gd name="connsiteY4" fmla="*/ 171865 h 171983"/>
              <a:gd name="connsiteX5" fmla="*/ 228645 w 240411"/>
              <a:gd name="connsiteY5" fmla="*/ 89315 h 171983"/>
              <a:gd name="connsiteX6" fmla="*/ 234995 w 240411"/>
              <a:gd name="connsiteY6" fmla="*/ 415 h 171983"/>
              <a:gd name="connsiteX7" fmla="*/ 228645 w 240411"/>
              <a:gd name="connsiteY7" fmla="*/ 54390 h 171983"/>
              <a:gd name="connsiteX8" fmla="*/ 171495 w 240411"/>
              <a:gd name="connsiteY8" fmla="*/ 16290 h 171983"/>
              <a:gd name="connsiteX9" fmla="*/ 149270 w 240411"/>
              <a:gd name="connsiteY9" fmla="*/ 79790 h 171983"/>
              <a:gd name="connsiteX10" fmla="*/ 45 w 240411"/>
              <a:gd name="connsiteY10" fmla="*/ 6765 h 17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411" h="171983">
                <a:moveTo>
                  <a:pt x="45" y="6765"/>
                </a:moveTo>
                <a:cubicBezTo>
                  <a:pt x="-2601" y="5707"/>
                  <a:pt x="111170" y="72911"/>
                  <a:pt x="133395" y="73440"/>
                </a:cubicBezTo>
                <a:cubicBezTo>
                  <a:pt x="155620" y="73969"/>
                  <a:pt x="116991" y="4648"/>
                  <a:pt x="133395" y="9940"/>
                </a:cubicBezTo>
                <a:cubicBezTo>
                  <a:pt x="149799" y="15232"/>
                  <a:pt x="214887" y="78203"/>
                  <a:pt x="231820" y="105190"/>
                </a:cubicBezTo>
                <a:cubicBezTo>
                  <a:pt x="248753" y="132178"/>
                  <a:pt x="235524" y="174511"/>
                  <a:pt x="234995" y="171865"/>
                </a:cubicBezTo>
                <a:cubicBezTo>
                  <a:pt x="234466" y="169219"/>
                  <a:pt x="228645" y="117890"/>
                  <a:pt x="228645" y="89315"/>
                </a:cubicBezTo>
                <a:cubicBezTo>
                  <a:pt x="228645" y="60740"/>
                  <a:pt x="234995" y="6236"/>
                  <a:pt x="234995" y="415"/>
                </a:cubicBezTo>
                <a:cubicBezTo>
                  <a:pt x="234995" y="-5406"/>
                  <a:pt x="239228" y="51744"/>
                  <a:pt x="228645" y="54390"/>
                </a:cubicBezTo>
                <a:cubicBezTo>
                  <a:pt x="218062" y="57036"/>
                  <a:pt x="184724" y="12057"/>
                  <a:pt x="171495" y="16290"/>
                </a:cubicBezTo>
                <a:cubicBezTo>
                  <a:pt x="158266" y="20523"/>
                  <a:pt x="173612" y="79261"/>
                  <a:pt x="149270" y="79790"/>
                </a:cubicBezTo>
                <a:cubicBezTo>
                  <a:pt x="124928" y="80319"/>
                  <a:pt x="2691" y="7823"/>
                  <a:pt x="45" y="6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D9BF53EF-8C16-B4EB-90CE-704619AFE213}"/>
              </a:ext>
            </a:extLst>
          </p:cNvPr>
          <p:cNvSpPr/>
          <p:nvPr/>
        </p:nvSpPr>
        <p:spPr>
          <a:xfrm>
            <a:off x="6546309" y="3732239"/>
            <a:ext cx="54900" cy="265475"/>
          </a:xfrm>
          <a:custGeom>
            <a:avLst/>
            <a:gdLst>
              <a:gd name="connsiteX0" fmla="*/ 54516 w 54900"/>
              <a:gd name="connsiteY0" fmla="*/ 1561 h 265475"/>
              <a:gd name="connsiteX1" fmla="*/ 38641 w 54900"/>
              <a:gd name="connsiteY1" fmla="*/ 153961 h 265475"/>
              <a:gd name="connsiteX2" fmla="*/ 44991 w 54900"/>
              <a:gd name="connsiteY2" fmla="*/ 265086 h 265475"/>
              <a:gd name="connsiteX3" fmla="*/ 38641 w 54900"/>
              <a:gd name="connsiteY3" fmla="*/ 185711 h 265475"/>
              <a:gd name="connsiteX4" fmla="*/ 541 w 54900"/>
              <a:gd name="connsiteY4" fmla="*/ 55536 h 265475"/>
              <a:gd name="connsiteX5" fmla="*/ 16416 w 54900"/>
              <a:gd name="connsiteY5" fmla="*/ 128561 h 265475"/>
              <a:gd name="connsiteX6" fmla="*/ 19591 w 54900"/>
              <a:gd name="connsiteY6" fmla="*/ 255561 h 265475"/>
              <a:gd name="connsiteX7" fmla="*/ 54516 w 54900"/>
              <a:gd name="connsiteY7" fmla="*/ 1561 h 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00" h="265475">
                <a:moveTo>
                  <a:pt x="54516" y="1561"/>
                </a:moveTo>
                <a:cubicBezTo>
                  <a:pt x="57691" y="-15372"/>
                  <a:pt x="40228" y="110040"/>
                  <a:pt x="38641" y="153961"/>
                </a:cubicBezTo>
                <a:cubicBezTo>
                  <a:pt x="37054" y="197882"/>
                  <a:pt x="44991" y="259794"/>
                  <a:pt x="44991" y="265086"/>
                </a:cubicBezTo>
                <a:cubicBezTo>
                  <a:pt x="44991" y="270378"/>
                  <a:pt x="46049" y="220636"/>
                  <a:pt x="38641" y="185711"/>
                </a:cubicBezTo>
                <a:cubicBezTo>
                  <a:pt x="31233" y="150786"/>
                  <a:pt x="4245" y="65061"/>
                  <a:pt x="541" y="55536"/>
                </a:cubicBezTo>
                <a:cubicBezTo>
                  <a:pt x="-3163" y="46011"/>
                  <a:pt x="13241" y="95224"/>
                  <a:pt x="16416" y="128561"/>
                </a:cubicBezTo>
                <a:cubicBezTo>
                  <a:pt x="19591" y="161898"/>
                  <a:pt x="13770" y="274611"/>
                  <a:pt x="19591" y="255561"/>
                </a:cubicBezTo>
                <a:cubicBezTo>
                  <a:pt x="25412" y="236511"/>
                  <a:pt x="51341" y="18494"/>
                  <a:pt x="54516" y="1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DC312378-6193-7CC5-F704-385D1960B891}"/>
              </a:ext>
            </a:extLst>
          </p:cNvPr>
          <p:cNvSpPr/>
          <p:nvPr/>
        </p:nvSpPr>
        <p:spPr>
          <a:xfrm>
            <a:off x="6232355" y="3844919"/>
            <a:ext cx="377511" cy="211521"/>
          </a:xfrm>
          <a:custGeom>
            <a:avLst/>
            <a:gdLst>
              <a:gd name="connsiteX0" fmla="*/ 170 w 377511"/>
              <a:gd name="connsiteY0" fmla="*/ 6 h 211521"/>
              <a:gd name="connsiteX1" fmla="*/ 66845 w 377511"/>
              <a:gd name="connsiteY1" fmla="*/ 66681 h 211521"/>
              <a:gd name="connsiteX2" fmla="*/ 76370 w 377511"/>
              <a:gd name="connsiteY2" fmla="*/ 209556 h 211521"/>
              <a:gd name="connsiteX3" fmla="*/ 82720 w 377511"/>
              <a:gd name="connsiteY3" fmla="*/ 146056 h 211521"/>
              <a:gd name="connsiteX4" fmla="*/ 98595 w 377511"/>
              <a:gd name="connsiteY4" fmla="*/ 92081 h 211521"/>
              <a:gd name="connsiteX5" fmla="*/ 171620 w 377511"/>
              <a:gd name="connsiteY5" fmla="*/ 180981 h 211521"/>
              <a:gd name="connsiteX6" fmla="*/ 133520 w 377511"/>
              <a:gd name="connsiteY6" fmla="*/ 139706 h 211521"/>
              <a:gd name="connsiteX7" fmla="*/ 117645 w 377511"/>
              <a:gd name="connsiteY7" fmla="*/ 123831 h 211521"/>
              <a:gd name="connsiteX8" fmla="*/ 174795 w 377511"/>
              <a:gd name="connsiteY8" fmla="*/ 111131 h 211521"/>
              <a:gd name="connsiteX9" fmla="*/ 222420 w 377511"/>
              <a:gd name="connsiteY9" fmla="*/ 127006 h 211521"/>
              <a:gd name="connsiteX10" fmla="*/ 203370 w 377511"/>
              <a:gd name="connsiteY10" fmla="*/ 98431 h 211521"/>
              <a:gd name="connsiteX11" fmla="*/ 231945 w 377511"/>
              <a:gd name="connsiteY11" fmla="*/ 130181 h 211521"/>
              <a:gd name="connsiteX12" fmla="*/ 231945 w 377511"/>
              <a:gd name="connsiteY12" fmla="*/ 88906 h 211521"/>
              <a:gd name="connsiteX13" fmla="*/ 374820 w 377511"/>
              <a:gd name="connsiteY13" fmla="*/ 152406 h 211521"/>
              <a:gd name="connsiteX14" fmla="*/ 317670 w 377511"/>
              <a:gd name="connsiteY14" fmla="*/ 120656 h 211521"/>
              <a:gd name="connsiteX15" fmla="*/ 222420 w 377511"/>
              <a:gd name="connsiteY15" fmla="*/ 88906 h 211521"/>
              <a:gd name="connsiteX16" fmla="*/ 111295 w 377511"/>
              <a:gd name="connsiteY16" fmla="*/ 114306 h 211521"/>
              <a:gd name="connsiteX17" fmla="*/ 89070 w 377511"/>
              <a:gd name="connsiteY17" fmla="*/ 69856 h 211521"/>
              <a:gd name="connsiteX18" fmla="*/ 170 w 377511"/>
              <a:gd name="connsiteY18" fmla="*/ 6 h 21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7511" h="211521">
                <a:moveTo>
                  <a:pt x="170" y="6"/>
                </a:moveTo>
                <a:cubicBezTo>
                  <a:pt x="-3534" y="-523"/>
                  <a:pt x="54145" y="31756"/>
                  <a:pt x="66845" y="66681"/>
                </a:cubicBezTo>
                <a:cubicBezTo>
                  <a:pt x="79545" y="101606"/>
                  <a:pt x="73724" y="196327"/>
                  <a:pt x="76370" y="209556"/>
                </a:cubicBezTo>
                <a:cubicBezTo>
                  <a:pt x="79016" y="222785"/>
                  <a:pt x="79016" y="165635"/>
                  <a:pt x="82720" y="146056"/>
                </a:cubicBezTo>
                <a:cubicBezTo>
                  <a:pt x="86424" y="126477"/>
                  <a:pt x="83778" y="86260"/>
                  <a:pt x="98595" y="92081"/>
                </a:cubicBezTo>
                <a:cubicBezTo>
                  <a:pt x="113412" y="97902"/>
                  <a:pt x="165799" y="173044"/>
                  <a:pt x="171620" y="180981"/>
                </a:cubicBezTo>
                <a:cubicBezTo>
                  <a:pt x="177441" y="188918"/>
                  <a:pt x="142516" y="149231"/>
                  <a:pt x="133520" y="139706"/>
                </a:cubicBezTo>
                <a:cubicBezTo>
                  <a:pt x="124524" y="130181"/>
                  <a:pt x="110766" y="128593"/>
                  <a:pt x="117645" y="123831"/>
                </a:cubicBezTo>
                <a:cubicBezTo>
                  <a:pt x="124524" y="119069"/>
                  <a:pt x="157333" y="110602"/>
                  <a:pt x="174795" y="111131"/>
                </a:cubicBezTo>
                <a:cubicBezTo>
                  <a:pt x="192257" y="111660"/>
                  <a:pt x="217658" y="129123"/>
                  <a:pt x="222420" y="127006"/>
                </a:cubicBezTo>
                <a:cubicBezTo>
                  <a:pt x="227182" y="124889"/>
                  <a:pt x="201783" y="97902"/>
                  <a:pt x="203370" y="98431"/>
                </a:cubicBezTo>
                <a:cubicBezTo>
                  <a:pt x="204957" y="98960"/>
                  <a:pt x="227183" y="131768"/>
                  <a:pt x="231945" y="130181"/>
                </a:cubicBezTo>
                <a:cubicBezTo>
                  <a:pt x="236707" y="128594"/>
                  <a:pt x="208133" y="85202"/>
                  <a:pt x="231945" y="88906"/>
                </a:cubicBezTo>
                <a:cubicBezTo>
                  <a:pt x="255758" y="92610"/>
                  <a:pt x="360533" y="147114"/>
                  <a:pt x="374820" y="152406"/>
                </a:cubicBezTo>
                <a:cubicBezTo>
                  <a:pt x="389107" y="157698"/>
                  <a:pt x="343070" y="131239"/>
                  <a:pt x="317670" y="120656"/>
                </a:cubicBezTo>
                <a:cubicBezTo>
                  <a:pt x="292270" y="110073"/>
                  <a:pt x="256816" y="89964"/>
                  <a:pt x="222420" y="88906"/>
                </a:cubicBezTo>
                <a:cubicBezTo>
                  <a:pt x="188024" y="87848"/>
                  <a:pt x="133520" y="117481"/>
                  <a:pt x="111295" y="114306"/>
                </a:cubicBezTo>
                <a:cubicBezTo>
                  <a:pt x="89070" y="111131"/>
                  <a:pt x="103887" y="84673"/>
                  <a:pt x="89070" y="69856"/>
                </a:cubicBezTo>
                <a:cubicBezTo>
                  <a:pt x="74253" y="55039"/>
                  <a:pt x="3874" y="535"/>
                  <a:pt x="17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090B6191-85D8-E0C1-3CBA-136D50236E5A}"/>
              </a:ext>
            </a:extLst>
          </p:cNvPr>
          <p:cNvSpPr/>
          <p:nvPr/>
        </p:nvSpPr>
        <p:spPr>
          <a:xfrm>
            <a:off x="6559550" y="3676616"/>
            <a:ext cx="156001" cy="352620"/>
          </a:xfrm>
          <a:custGeom>
            <a:avLst/>
            <a:gdLst>
              <a:gd name="connsiteX0" fmla="*/ 0 w 156001"/>
              <a:gd name="connsiteY0" fmla="*/ 34 h 352620"/>
              <a:gd name="connsiteX1" fmla="*/ 85725 w 156001"/>
              <a:gd name="connsiteY1" fmla="*/ 200059 h 352620"/>
              <a:gd name="connsiteX2" fmla="*/ 79375 w 156001"/>
              <a:gd name="connsiteY2" fmla="*/ 314359 h 352620"/>
              <a:gd name="connsiteX3" fmla="*/ 85725 w 156001"/>
              <a:gd name="connsiteY3" fmla="*/ 241334 h 352620"/>
              <a:gd name="connsiteX4" fmla="*/ 98425 w 156001"/>
              <a:gd name="connsiteY4" fmla="*/ 139734 h 352620"/>
              <a:gd name="connsiteX5" fmla="*/ 114300 w 156001"/>
              <a:gd name="connsiteY5" fmla="*/ 241334 h 352620"/>
              <a:gd name="connsiteX6" fmla="*/ 155575 w 156001"/>
              <a:gd name="connsiteY6" fmla="*/ 352459 h 352620"/>
              <a:gd name="connsiteX7" fmla="*/ 85725 w 156001"/>
              <a:gd name="connsiteY7" fmla="*/ 215934 h 352620"/>
              <a:gd name="connsiteX8" fmla="*/ 0 w 156001"/>
              <a:gd name="connsiteY8" fmla="*/ 34 h 35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001" h="352620">
                <a:moveTo>
                  <a:pt x="0" y="34"/>
                </a:moveTo>
                <a:cubicBezTo>
                  <a:pt x="0" y="-2612"/>
                  <a:pt x="72496" y="147672"/>
                  <a:pt x="85725" y="200059"/>
                </a:cubicBezTo>
                <a:cubicBezTo>
                  <a:pt x="98954" y="252447"/>
                  <a:pt x="79375" y="307480"/>
                  <a:pt x="79375" y="314359"/>
                </a:cubicBezTo>
                <a:cubicBezTo>
                  <a:pt x="79375" y="321238"/>
                  <a:pt x="82550" y="270438"/>
                  <a:pt x="85725" y="241334"/>
                </a:cubicBezTo>
                <a:cubicBezTo>
                  <a:pt x="88900" y="212230"/>
                  <a:pt x="93663" y="139734"/>
                  <a:pt x="98425" y="139734"/>
                </a:cubicBezTo>
                <a:cubicBezTo>
                  <a:pt x="103187" y="139734"/>
                  <a:pt x="104775" y="205880"/>
                  <a:pt x="114300" y="241334"/>
                </a:cubicBezTo>
                <a:cubicBezTo>
                  <a:pt x="123825" y="276788"/>
                  <a:pt x="160337" y="356692"/>
                  <a:pt x="155575" y="352459"/>
                </a:cubicBezTo>
                <a:cubicBezTo>
                  <a:pt x="150813" y="348226"/>
                  <a:pt x="111125" y="266734"/>
                  <a:pt x="85725" y="215934"/>
                </a:cubicBezTo>
                <a:cubicBezTo>
                  <a:pt x="60325" y="165134"/>
                  <a:pt x="0" y="2680"/>
                  <a:pt x="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8703BA9A-4823-0653-75D2-D1699C3F25E7}"/>
              </a:ext>
            </a:extLst>
          </p:cNvPr>
          <p:cNvSpPr/>
          <p:nvPr/>
        </p:nvSpPr>
        <p:spPr>
          <a:xfrm>
            <a:off x="6697169" y="3701006"/>
            <a:ext cx="94166" cy="277698"/>
          </a:xfrm>
          <a:custGeom>
            <a:avLst/>
            <a:gdLst>
              <a:gd name="connsiteX0" fmla="*/ 46531 w 94166"/>
              <a:gd name="connsiteY0" fmla="*/ 1044 h 277698"/>
              <a:gd name="connsiteX1" fmla="*/ 5256 w 94166"/>
              <a:gd name="connsiteY1" fmla="*/ 175669 h 277698"/>
              <a:gd name="connsiteX2" fmla="*/ 49706 w 94166"/>
              <a:gd name="connsiteY2" fmla="*/ 277269 h 277698"/>
              <a:gd name="connsiteX3" fmla="*/ 21131 w 94166"/>
              <a:gd name="connsiteY3" fmla="*/ 210594 h 277698"/>
              <a:gd name="connsiteX4" fmla="*/ 2081 w 94166"/>
              <a:gd name="connsiteY4" fmla="*/ 172494 h 277698"/>
              <a:gd name="connsiteX5" fmla="*/ 71931 w 94166"/>
              <a:gd name="connsiteY5" fmla="*/ 274094 h 277698"/>
              <a:gd name="connsiteX6" fmla="*/ 71931 w 94166"/>
              <a:gd name="connsiteY6" fmla="*/ 239169 h 277698"/>
              <a:gd name="connsiteX7" fmla="*/ 94156 w 94166"/>
              <a:gd name="connsiteY7" fmla="*/ 143919 h 277698"/>
              <a:gd name="connsiteX8" fmla="*/ 68756 w 94166"/>
              <a:gd name="connsiteY8" fmla="*/ 242344 h 277698"/>
              <a:gd name="connsiteX9" fmla="*/ 21131 w 94166"/>
              <a:gd name="connsiteY9" fmla="*/ 194719 h 277698"/>
              <a:gd name="connsiteX10" fmla="*/ 27481 w 94166"/>
              <a:gd name="connsiteY10" fmla="*/ 105819 h 277698"/>
              <a:gd name="connsiteX11" fmla="*/ 46531 w 94166"/>
              <a:gd name="connsiteY11" fmla="*/ 1044 h 27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166" h="277698">
                <a:moveTo>
                  <a:pt x="46531" y="1044"/>
                </a:moveTo>
                <a:cubicBezTo>
                  <a:pt x="42827" y="12686"/>
                  <a:pt x="4727" y="129632"/>
                  <a:pt x="5256" y="175669"/>
                </a:cubicBezTo>
                <a:cubicBezTo>
                  <a:pt x="5785" y="221706"/>
                  <a:pt x="47060" y="271448"/>
                  <a:pt x="49706" y="277269"/>
                </a:cubicBezTo>
                <a:cubicBezTo>
                  <a:pt x="52352" y="283090"/>
                  <a:pt x="29068" y="228056"/>
                  <a:pt x="21131" y="210594"/>
                </a:cubicBezTo>
                <a:cubicBezTo>
                  <a:pt x="13194" y="193132"/>
                  <a:pt x="-6386" y="161911"/>
                  <a:pt x="2081" y="172494"/>
                </a:cubicBezTo>
                <a:cubicBezTo>
                  <a:pt x="10548" y="183077"/>
                  <a:pt x="60289" y="262982"/>
                  <a:pt x="71931" y="274094"/>
                </a:cubicBezTo>
                <a:cubicBezTo>
                  <a:pt x="83573" y="285207"/>
                  <a:pt x="68227" y="260865"/>
                  <a:pt x="71931" y="239169"/>
                </a:cubicBezTo>
                <a:cubicBezTo>
                  <a:pt x="75635" y="217473"/>
                  <a:pt x="94685" y="143390"/>
                  <a:pt x="94156" y="143919"/>
                </a:cubicBezTo>
                <a:cubicBezTo>
                  <a:pt x="93627" y="144448"/>
                  <a:pt x="80927" y="233877"/>
                  <a:pt x="68756" y="242344"/>
                </a:cubicBezTo>
                <a:cubicBezTo>
                  <a:pt x="56585" y="250811"/>
                  <a:pt x="28010" y="217473"/>
                  <a:pt x="21131" y="194719"/>
                </a:cubicBezTo>
                <a:cubicBezTo>
                  <a:pt x="14252" y="171965"/>
                  <a:pt x="22719" y="133336"/>
                  <a:pt x="27481" y="105819"/>
                </a:cubicBezTo>
                <a:cubicBezTo>
                  <a:pt x="32243" y="78302"/>
                  <a:pt x="50235" y="-10598"/>
                  <a:pt x="46531" y="1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CB14C7B7-CF1B-0038-4F86-DFA7D88366C6}"/>
              </a:ext>
            </a:extLst>
          </p:cNvPr>
          <p:cNvSpPr/>
          <p:nvPr/>
        </p:nvSpPr>
        <p:spPr>
          <a:xfrm>
            <a:off x="6762698" y="3676262"/>
            <a:ext cx="101663" cy="299130"/>
          </a:xfrm>
          <a:custGeom>
            <a:avLst/>
            <a:gdLst>
              <a:gd name="connsiteX0" fmla="*/ 101652 w 101663"/>
              <a:gd name="connsiteY0" fmla="*/ 388 h 299130"/>
              <a:gd name="connsiteX1" fmla="*/ 9577 w 101663"/>
              <a:gd name="connsiteY1" fmla="*/ 184538 h 299130"/>
              <a:gd name="connsiteX2" fmla="*/ 3227 w 101663"/>
              <a:gd name="connsiteY2" fmla="*/ 298838 h 299130"/>
              <a:gd name="connsiteX3" fmla="*/ 12752 w 101663"/>
              <a:gd name="connsiteY3" fmla="*/ 213113 h 299130"/>
              <a:gd name="connsiteX4" fmla="*/ 19102 w 101663"/>
              <a:gd name="connsiteY4" fmla="*/ 82938 h 299130"/>
              <a:gd name="connsiteX5" fmla="*/ 15927 w 101663"/>
              <a:gd name="connsiteY5" fmla="*/ 133738 h 299130"/>
              <a:gd name="connsiteX6" fmla="*/ 101652 w 101663"/>
              <a:gd name="connsiteY6" fmla="*/ 388 h 29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63" h="299130">
                <a:moveTo>
                  <a:pt x="101652" y="388"/>
                </a:moveTo>
                <a:cubicBezTo>
                  <a:pt x="100594" y="8855"/>
                  <a:pt x="25981" y="134796"/>
                  <a:pt x="9577" y="184538"/>
                </a:cubicBezTo>
                <a:cubicBezTo>
                  <a:pt x="-6827" y="234280"/>
                  <a:pt x="2698" y="294076"/>
                  <a:pt x="3227" y="298838"/>
                </a:cubicBezTo>
                <a:cubicBezTo>
                  <a:pt x="3756" y="303601"/>
                  <a:pt x="10106" y="249096"/>
                  <a:pt x="12752" y="213113"/>
                </a:cubicBezTo>
                <a:cubicBezTo>
                  <a:pt x="15398" y="177130"/>
                  <a:pt x="18573" y="96167"/>
                  <a:pt x="19102" y="82938"/>
                </a:cubicBezTo>
                <a:cubicBezTo>
                  <a:pt x="19631" y="69709"/>
                  <a:pt x="2698" y="142734"/>
                  <a:pt x="15927" y="133738"/>
                </a:cubicBezTo>
                <a:cubicBezTo>
                  <a:pt x="29156" y="124742"/>
                  <a:pt x="102710" y="-8079"/>
                  <a:pt x="101652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83A203F-DD7B-757C-3AEE-BCCA6B80162B}"/>
              </a:ext>
            </a:extLst>
          </p:cNvPr>
          <p:cNvSpPr/>
          <p:nvPr/>
        </p:nvSpPr>
        <p:spPr>
          <a:xfrm>
            <a:off x="6740523" y="3749262"/>
            <a:ext cx="295309" cy="140191"/>
          </a:xfrm>
          <a:custGeom>
            <a:avLst/>
            <a:gdLst>
              <a:gd name="connsiteX0" fmla="*/ 2 w 295309"/>
              <a:gd name="connsiteY0" fmla="*/ 413 h 140191"/>
              <a:gd name="connsiteX1" fmla="*/ 98427 w 295309"/>
              <a:gd name="connsiteY1" fmla="*/ 89313 h 140191"/>
              <a:gd name="connsiteX2" fmla="*/ 104777 w 295309"/>
              <a:gd name="connsiteY2" fmla="*/ 140113 h 140191"/>
              <a:gd name="connsiteX3" fmla="*/ 107952 w 295309"/>
              <a:gd name="connsiteY3" fmla="*/ 98838 h 140191"/>
              <a:gd name="connsiteX4" fmla="*/ 187327 w 295309"/>
              <a:gd name="connsiteY4" fmla="*/ 19463 h 140191"/>
              <a:gd name="connsiteX5" fmla="*/ 142877 w 295309"/>
              <a:gd name="connsiteY5" fmla="*/ 98838 h 140191"/>
              <a:gd name="connsiteX6" fmla="*/ 133352 w 295309"/>
              <a:gd name="connsiteY6" fmla="*/ 130588 h 140191"/>
              <a:gd name="connsiteX7" fmla="*/ 206377 w 295309"/>
              <a:gd name="connsiteY7" fmla="*/ 22638 h 140191"/>
              <a:gd name="connsiteX8" fmla="*/ 295277 w 295309"/>
              <a:gd name="connsiteY8" fmla="*/ 111538 h 140191"/>
              <a:gd name="connsiteX9" fmla="*/ 215902 w 295309"/>
              <a:gd name="connsiteY9" fmla="*/ 413 h 140191"/>
              <a:gd name="connsiteX10" fmla="*/ 146052 w 295309"/>
              <a:gd name="connsiteY10" fmla="*/ 73438 h 140191"/>
              <a:gd name="connsiteX11" fmla="*/ 95252 w 295309"/>
              <a:gd name="connsiteY11" fmla="*/ 63913 h 140191"/>
              <a:gd name="connsiteX12" fmla="*/ 2 w 295309"/>
              <a:gd name="connsiteY12" fmla="*/ 413 h 14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309" h="140191">
                <a:moveTo>
                  <a:pt x="2" y="413"/>
                </a:moveTo>
                <a:cubicBezTo>
                  <a:pt x="531" y="4646"/>
                  <a:pt x="80965" y="66030"/>
                  <a:pt x="98427" y="89313"/>
                </a:cubicBezTo>
                <a:cubicBezTo>
                  <a:pt x="115890" y="112596"/>
                  <a:pt x="103190" y="138526"/>
                  <a:pt x="104777" y="140113"/>
                </a:cubicBezTo>
                <a:cubicBezTo>
                  <a:pt x="106364" y="141700"/>
                  <a:pt x="94194" y="118946"/>
                  <a:pt x="107952" y="98838"/>
                </a:cubicBezTo>
                <a:cubicBezTo>
                  <a:pt x="121710" y="78730"/>
                  <a:pt x="181506" y="19463"/>
                  <a:pt x="187327" y="19463"/>
                </a:cubicBezTo>
                <a:cubicBezTo>
                  <a:pt x="193148" y="19463"/>
                  <a:pt x="151873" y="80317"/>
                  <a:pt x="142877" y="98838"/>
                </a:cubicBezTo>
                <a:cubicBezTo>
                  <a:pt x="133881" y="117359"/>
                  <a:pt x="122769" y="143288"/>
                  <a:pt x="133352" y="130588"/>
                </a:cubicBezTo>
                <a:cubicBezTo>
                  <a:pt x="143935" y="117888"/>
                  <a:pt x="179389" y="25813"/>
                  <a:pt x="206377" y="22638"/>
                </a:cubicBezTo>
                <a:cubicBezTo>
                  <a:pt x="233365" y="19463"/>
                  <a:pt x="293690" y="115242"/>
                  <a:pt x="295277" y="111538"/>
                </a:cubicBezTo>
                <a:cubicBezTo>
                  <a:pt x="296864" y="107834"/>
                  <a:pt x="240773" y="6763"/>
                  <a:pt x="215902" y="413"/>
                </a:cubicBezTo>
                <a:cubicBezTo>
                  <a:pt x="191031" y="-5937"/>
                  <a:pt x="166160" y="62855"/>
                  <a:pt x="146052" y="73438"/>
                </a:cubicBezTo>
                <a:cubicBezTo>
                  <a:pt x="125944" y="84021"/>
                  <a:pt x="115360" y="71321"/>
                  <a:pt x="95252" y="63913"/>
                </a:cubicBezTo>
                <a:cubicBezTo>
                  <a:pt x="75144" y="56505"/>
                  <a:pt x="-527" y="-3820"/>
                  <a:pt x="2" y="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A4F06B72-55BB-4F9F-D43D-7307374D07BF}"/>
              </a:ext>
            </a:extLst>
          </p:cNvPr>
          <p:cNvSpPr/>
          <p:nvPr/>
        </p:nvSpPr>
        <p:spPr>
          <a:xfrm>
            <a:off x="6956423" y="3632199"/>
            <a:ext cx="270241" cy="317503"/>
          </a:xfrm>
          <a:custGeom>
            <a:avLst/>
            <a:gdLst>
              <a:gd name="connsiteX0" fmla="*/ 2 w 270241"/>
              <a:gd name="connsiteY0" fmla="*/ 1 h 317503"/>
              <a:gd name="connsiteX1" fmla="*/ 85727 w 270241"/>
              <a:gd name="connsiteY1" fmla="*/ 174626 h 317503"/>
              <a:gd name="connsiteX2" fmla="*/ 155577 w 270241"/>
              <a:gd name="connsiteY2" fmla="*/ 244476 h 317503"/>
              <a:gd name="connsiteX3" fmla="*/ 158752 w 270241"/>
              <a:gd name="connsiteY3" fmla="*/ 203201 h 317503"/>
              <a:gd name="connsiteX4" fmla="*/ 269877 w 270241"/>
              <a:gd name="connsiteY4" fmla="*/ 317501 h 317503"/>
              <a:gd name="connsiteX5" fmla="*/ 193677 w 270241"/>
              <a:gd name="connsiteY5" fmla="*/ 206376 h 317503"/>
              <a:gd name="connsiteX6" fmla="*/ 171452 w 270241"/>
              <a:gd name="connsiteY6" fmla="*/ 231776 h 317503"/>
              <a:gd name="connsiteX7" fmla="*/ 133352 w 270241"/>
              <a:gd name="connsiteY7" fmla="*/ 200026 h 317503"/>
              <a:gd name="connsiteX8" fmla="*/ 69852 w 270241"/>
              <a:gd name="connsiteY8" fmla="*/ 152401 h 317503"/>
              <a:gd name="connsiteX9" fmla="*/ 82552 w 270241"/>
              <a:gd name="connsiteY9" fmla="*/ 177801 h 317503"/>
              <a:gd name="connsiteX10" fmla="*/ 2 w 270241"/>
              <a:gd name="connsiteY10" fmla="*/ 1 h 31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241" h="317503">
                <a:moveTo>
                  <a:pt x="2" y="1"/>
                </a:moveTo>
                <a:cubicBezTo>
                  <a:pt x="531" y="-528"/>
                  <a:pt x="59798" y="133880"/>
                  <a:pt x="85727" y="174626"/>
                </a:cubicBezTo>
                <a:cubicBezTo>
                  <a:pt x="111656" y="215372"/>
                  <a:pt x="143406" y="239714"/>
                  <a:pt x="155577" y="244476"/>
                </a:cubicBezTo>
                <a:cubicBezTo>
                  <a:pt x="167748" y="249238"/>
                  <a:pt x="139702" y="191030"/>
                  <a:pt x="158752" y="203201"/>
                </a:cubicBezTo>
                <a:cubicBezTo>
                  <a:pt x="177802" y="215372"/>
                  <a:pt x="264056" y="316972"/>
                  <a:pt x="269877" y="317501"/>
                </a:cubicBezTo>
                <a:cubicBezTo>
                  <a:pt x="275698" y="318030"/>
                  <a:pt x="210081" y="220664"/>
                  <a:pt x="193677" y="206376"/>
                </a:cubicBezTo>
                <a:cubicBezTo>
                  <a:pt x="177273" y="192088"/>
                  <a:pt x="181506" y="232834"/>
                  <a:pt x="171452" y="231776"/>
                </a:cubicBezTo>
                <a:cubicBezTo>
                  <a:pt x="161398" y="230718"/>
                  <a:pt x="150285" y="213255"/>
                  <a:pt x="133352" y="200026"/>
                </a:cubicBezTo>
                <a:cubicBezTo>
                  <a:pt x="116419" y="186797"/>
                  <a:pt x="78319" y="156105"/>
                  <a:pt x="69852" y="152401"/>
                </a:cubicBezTo>
                <a:cubicBezTo>
                  <a:pt x="61385" y="148697"/>
                  <a:pt x="93135" y="203201"/>
                  <a:pt x="82552" y="177801"/>
                </a:cubicBezTo>
                <a:cubicBezTo>
                  <a:pt x="71969" y="152401"/>
                  <a:pt x="-527" y="530"/>
                  <a:pt x="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F5FC19CD-8F0E-9EE6-82BB-DAC3C0FA7151}"/>
              </a:ext>
            </a:extLst>
          </p:cNvPr>
          <p:cNvSpPr/>
          <p:nvPr/>
        </p:nvSpPr>
        <p:spPr>
          <a:xfrm>
            <a:off x="7162424" y="3731437"/>
            <a:ext cx="200482" cy="200694"/>
          </a:xfrm>
          <a:custGeom>
            <a:avLst/>
            <a:gdLst>
              <a:gd name="connsiteX0" fmla="*/ 376 w 200482"/>
              <a:gd name="connsiteY0" fmla="*/ 37288 h 200694"/>
              <a:gd name="connsiteX1" fmla="*/ 98801 w 200482"/>
              <a:gd name="connsiteY1" fmla="*/ 196038 h 200694"/>
              <a:gd name="connsiteX2" fmla="*/ 82926 w 200482"/>
              <a:gd name="connsiteY2" fmla="*/ 154763 h 200694"/>
              <a:gd name="connsiteX3" fmla="*/ 98801 w 200482"/>
              <a:gd name="connsiteY3" fmla="*/ 199213 h 200694"/>
              <a:gd name="connsiteX4" fmla="*/ 114676 w 200482"/>
              <a:gd name="connsiteY4" fmla="*/ 88088 h 200694"/>
              <a:gd name="connsiteX5" fmla="*/ 121026 w 200482"/>
              <a:gd name="connsiteY5" fmla="*/ 135713 h 200694"/>
              <a:gd name="connsiteX6" fmla="*/ 149601 w 200482"/>
              <a:gd name="connsiteY6" fmla="*/ 65863 h 200694"/>
              <a:gd name="connsiteX7" fmla="*/ 200401 w 200482"/>
              <a:gd name="connsiteY7" fmla="*/ 135713 h 200694"/>
              <a:gd name="connsiteX8" fmla="*/ 136901 w 200482"/>
              <a:gd name="connsiteY8" fmla="*/ 2363 h 200694"/>
              <a:gd name="connsiteX9" fmla="*/ 143251 w 200482"/>
              <a:gd name="connsiteY9" fmla="*/ 59513 h 200694"/>
              <a:gd name="connsiteX10" fmla="*/ 67051 w 200482"/>
              <a:gd name="connsiteY10" fmla="*/ 173813 h 200694"/>
              <a:gd name="connsiteX11" fmla="*/ 376 w 200482"/>
              <a:gd name="connsiteY11" fmla="*/ 37288 h 20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482" h="200694">
                <a:moveTo>
                  <a:pt x="376" y="37288"/>
                </a:moveTo>
                <a:cubicBezTo>
                  <a:pt x="5668" y="40992"/>
                  <a:pt x="85043" y="176459"/>
                  <a:pt x="98801" y="196038"/>
                </a:cubicBezTo>
                <a:cubicBezTo>
                  <a:pt x="112559" y="215617"/>
                  <a:pt x="82926" y="154234"/>
                  <a:pt x="82926" y="154763"/>
                </a:cubicBezTo>
                <a:cubicBezTo>
                  <a:pt x="82926" y="155292"/>
                  <a:pt x="93509" y="210326"/>
                  <a:pt x="98801" y="199213"/>
                </a:cubicBezTo>
                <a:cubicBezTo>
                  <a:pt x="104093" y="188101"/>
                  <a:pt x="110972" y="98671"/>
                  <a:pt x="114676" y="88088"/>
                </a:cubicBezTo>
                <a:cubicBezTo>
                  <a:pt x="118380" y="77505"/>
                  <a:pt x="115205" y="139417"/>
                  <a:pt x="121026" y="135713"/>
                </a:cubicBezTo>
                <a:cubicBezTo>
                  <a:pt x="126847" y="132009"/>
                  <a:pt x="136372" y="65863"/>
                  <a:pt x="149601" y="65863"/>
                </a:cubicBezTo>
                <a:cubicBezTo>
                  <a:pt x="162830" y="65863"/>
                  <a:pt x="202518" y="146296"/>
                  <a:pt x="200401" y="135713"/>
                </a:cubicBezTo>
                <a:cubicBezTo>
                  <a:pt x="198284" y="125130"/>
                  <a:pt x="146426" y="15063"/>
                  <a:pt x="136901" y="2363"/>
                </a:cubicBezTo>
                <a:cubicBezTo>
                  <a:pt x="127376" y="-10337"/>
                  <a:pt x="154893" y="30938"/>
                  <a:pt x="143251" y="59513"/>
                </a:cubicBezTo>
                <a:cubicBezTo>
                  <a:pt x="131609" y="88088"/>
                  <a:pt x="87159" y="173813"/>
                  <a:pt x="67051" y="173813"/>
                </a:cubicBezTo>
                <a:cubicBezTo>
                  <a:pt x="46943" y="173813"/>
                  <a:pt x="-4916" y="33584"/>
                  <a:pt x="376" y="37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B62A350A-AD53-E67A-934A-7CF80B56443F}"/>
              </a:ext>
            </a:extLst>
          </p:cNvPr>
          <p:cNvSpPr/>
          <p:nvPr/>
        </p:nvSpPr>
        <p:spPr>
          <a:xfrm>
            <a:off x="7256801" y="3678836"/>
            <a:ext cx="356872" cy="318841"/>
          </a:xfrm>
          <a:custGeom>
            <a:avLst/>
            <a:gdLst>
              <a:gd name="connsiteX0" fmla="*/ 1249 w 356872"/>
              <a:gd name="connsiteY0" fmla="*/ 989 h 318841"/>
              <a:gd name="connsiteX1" fmla="*/ 125074 w 356872"/>
              <a:gd name="connsiteY1" fmla="*/ 102589 h 318841"/>
              <a:gd name="connsiteX2" fmla="*/ 191749 w 356872"/>
              <a:gd name="connsiteY2" fmla="*/ 204189 h 318841"/>
              <a:gd name="connsiteX3" fmla="*/ 153649 w 356872"/>
              <a:gd name="connsiteY3" fmla="*/ 118464 h 318841"/>
              <a:gd name="connsiteX4" fmla="*/ 147299 w 356872"/>
              <a:gd name="connsiteY4" fmla="*/ 70839 h 318841"/>
              <a:gd name="connsiteX5" fmla="*/ 258424 w 356872"/>
              <a:gd name="connsiteY5" fmla="*/ 169264 h 318841"/>
              <a:gd name="connsiteX6" fmla="*/ 356849 w 356872"/>
              <a:gd name="connsiteY6" fmla="*/ 318489 h 318841"/>
              <a:gd name="connsiteX7" fmla="*/ 267949 w 356872"/>
              <a:gd name="connsiteY7" fmla="*/ 207364 h 318841"/>
              <a:gd name="connsiteX8" fmla="*/ 296524 w 356872"/>
              <a:gd name="connsiteY8" fmla="*/ 99414 h 318841"/>
              <a:gd name="connsiteX9" fmla="*/ 312399 w 356872"/>
              <a:gd name="connsiteY9" fmla="*/ 153389 h 318841"/>
              <a:gd name="connsiteX10" fmla="*/ 334624 w 356872"/>
              <a:gd name="connsiteY10" fmla="*/ 10514 h 318841"/>
              <a:gd name="connsiteX11" fmla="*/ 277474 w 356872"/>
              <a:gd name="connsiteY11" fmla="*/ 115289 h 318841"/>
              <a:gd name="connsiteX12" fmla="*/ 245724 w 356872"/>
              <a:gd name="connsiteY12" fmla="*/ 143864 h 318841"/>
              <a:gd name="connsiteX13" fmla="*/ 71099 w 356872"/>
              <a:gd name="connsiteY13" fmla="*/ 54964 h 318841"/>
              <a:gd name="connsiteX14" fmla="*/ 1249 w 356872"/>
              <a:gd name="connsiteY14" fmla="*/ 989 h 31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872" h="318841">
                <a:moveTo>
                  <a:pt x="1249" y="989"/>
                </a:moveTo>
                <a:cubicBezTo>
                  <a:pt x="10245" y="8927"/>
                  <a:pt x="93324" y="68722"/>
                  <a:pt x="125074" y="102589"/>
                </a:cubicBezTo>
                <a:cubicBezTo>
                  <a:pt x="156824" y="136456"/>
                  <a:pt x="186987" y="201543"/>
                  <a:pt x="191749" y="204189"/>
                </a:cubicBezTo>
                <a:cubicBezTo>
                  <a:pt x="196511" y="206835"/>
                  <a:pt x="161057" y="140689"/>
                  <a:pt x="153649" y="118464"/>
                </a:cubicBezTo>
                <a:cubicBezTo>
                  <a:pt x="146241" y="96239"/>
                  <a:pt x="129837" y="62372"/>
                  <a:pt x="147299" y="70839"/>
                </a:cubicBezTo>
                <a:cubicBezTo>
                  <a:pt x="164761" y="79306"/>
                  <a:pt x="223499" y="127989"/>
                  <a:pt x="258424" y="169264"/>
                </a:cubicBezTo>
                <a:cubicBezTo>
                  <a:pt x="293349" y="210539"/>
                  <a:pt x="355262" y="312139"/>
                  <a:pt x="356849" y="318489"/>
                </a:cubicBezTo>
                <a:cubicBezTo>
                  <a:pt x="358437" y="324839"/>
                  <a:pt x="278003" y="243876"/>
                  <a:pt x="267949" y="207364"/>
                </a:cubicBezTo>
                <a:cubicBezTo>
                  <a:pt x="257895" y="170852"/>
                  <a:pt x="289116" y="108410"/>
                  <a:pt x="296524" y="99414"/>
                </a:cubicBezTo>
                <a:cubicBezTo>
                  <a:pt x="303932" y="90418"/>
                  <a:pt x="306049" y="168206"/>
                  <a:pt x="312399" y="153389"/>
                </a:cubicBezTo>
                <a:cubicBezTo>
                  <a:pt x="318749" y="138572"/>
                  <a:pt x="340445" y="16864"/>
                  <a:pt x="334624" y="10514"/>
                </a:cubicBezTo>
                <a:cubicBezTo>
                  <a:pt x="328803" y="4164"/>
                  <a:pt x="292291" y="93064"/>
                  <a:pt x="277474" y="115289"/>
                </a:cubicBezTo>
                <a:cubicBezTo>
                  <a:pt x="262657" y="137514"/>
                  <a:pt x="280120" y="153918"/>
                  <a:pt x="245724" y="143864"/>
                </a:cubicBezTo>
                <a:cubicBezTo>
                  <a:pt x="211328" y="133810"/>
                  <a:pt x="108670" y="75072"/>
                  <a:pt x="71099" y="54964"/>
                </a:cubicBezTo>
                <a:cubicBezTo>
                  <a:pt x="33528" y="34856"/>
                  <a:pt x="-7747" y="-6949"/>
                  <a:pt x="1249" y="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68B733A3-5AF3-A204-05A3-24DE51ADAD62}"/>
              </a:ext>
            </a:extLst>
          </p:cNvPr>
          <p:cNvSpPr/>
          <p:nvPr/>
        </p:nvSpPr>
        <p:spPr>
          <a:xfrm>
            <a:off x="6570200" y="7051933"/>
            <a:ext cx="569852" cy="580872"/>
          </a:xfrm>
          <a:custGeom>
            <a:avLst/>
            <a:gdLst>
              <a:gd name="connsiteX0" fmla="*/ 569786 w 569852"/>
              <a:gd name="connsiteY0" fmla="*/ 445 h 580872"/>
              <a:gd name="connsiteX1" fmla="*/ 301489 w 569852"/>
              <a:gd name="connsiteY1" fmla="*/ 339923 h 580872"/>
              <a:gd name="connsiteX2" fmla="*/ 317915 w 569852"/>
              <a:gd name="connsiteY2" fmla="*/ 285169 h 580872"/>
              <a:gd name="connsiteX3" fmla="*/ 339 w 569852"/>
              <a:gd name="connsiteY3" fmla="*/ 580843 h 580872"/>
              <a:gd name="connsiteX4" fmla="*/ 257685 w 569852"/>
              <a:gd name="connsiteY4" fmla="*/ 301595 h 580872"/>
              <a:gd name="connsiteX5" fmla="*/ 312440 w 569852"/>
              <a:gd name="connsiteY5" fmla="*/ 38774 h 580872"/>
              <a:gd name="connsiteX6" fmla="*/ 274111 w 569852"/>
              <a:gd name="connsiteY6" fmla="*/ 263267 h 580872"/>
              <a:gd name="connsiteX7" fmla="*/ 569786 w 569852"/>
              <a:gd name="connsiteY7" fmla="*/ 445 h 58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852" h="580872">
                <a:moveTo>
                  <a:pt x="569786" y="445"/>
                </a:moveTo>
                <a:cubicBezTo>
                  <a:pt x="574349" y="13221"/>
                  <a:pt x="343468" y="292469"/>
                  <a:pt x="301489" y="339923"/>
                </a:cubicBezTo>
                <a:cubicBezTo>
                  <a:pt x="259510" y="387377"/>
                  <a:pt x="368107" y="245016"/>
                  <a:pt x="317915" y="285169"/>
                </a:cubicBezTo>
                <a:cubicBezTo>
                  <a:pt x="267723" y="325322"/>
                  <a:pt x="10377" y="578105"/>
                  <a:pt x="339" y="580843"/>
                </a:cubicBezTo>
                <a:cubicBezTo>
                  <a:pt x="-9699" y="583581"/>
                  <a:pt x="205668" y="391940"/>
                  <a:pt x="257685" y="301595"/>
                </a:cubicBezTo>
                <a:cubicBezTo>
                  <a:pt x="309702" y="211250"/>
                  <a:pt x="309702" y="45162"/>
                  <a:pt x="312440" y="38774"/>
                </a:cubicBezTo>
                <a:cubicBezTo>
                  <a:pt x="315178" y="32386"/>
                  <a:pt x="229395" y="272393"/>
                  <a:pt x="274111" y="263267"/>
                </a:cubicBezTo>
                <a:cubicBezTo>
                  <a:pt x="318827" y="254141"/>
                  <a:pt x="565223" y="-12331"/>
                  <a:pt x="569786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0AA5A5BB-F1DD-FBD7-9A2E-0B7C5E3C5873}"/>
              </a:ext>
            </a:extLst>
          </p:cNvPr>
          <p:cNvSpPr/>
          <p:nvPr/>
        </p:nvSpPr>
        <p:spPr>
          <a:xfrm>
            <a:off x="5648969" y="7310066"/>
            <a:ext cx="1091988" cy="221247"/>
          </a:xfrm>
          <a:custGeom>
            <a:avLst/>
            <a:gdLst>
              <a:gd name="connsiteX0" fmla="*/ 29072 w 1091988"/>
              <a:gd name="connsiteY0" fmla="*/ 16085 h 221247"/>
              <a:gd name="connsiteX1" fmla="*/ 94777 w 1091988"/>
              <a:gd name="connsiteY1" fmla="*/ 21560 h 221247"/>
              <a:gd name="connsiteX2" fmla="*/ 603994 w 1091988"/>
              <a:gd name="connsiteY2" fmla="*/ 202250 h 221247"/>
              <a:gd name="connsiteX3" fmla="*/ 735405 w 1091988"/>
              <a:gd name="connsiteY3" fmla="*/ 213201 h 221247"/>
              <a:gd name="connsiteX4" fmla="*/ 697077 w 1091988"/>
              <a:gd name="connsiteY4" fmla="*/ 207726 h 221247"/>
              <a:gd name="connsiteX5" fmla="*/ 1091309 w 1091988"/>
              <a:gd name="connsiteY5" fmla="*/ 202250 h 221247"/>
              <a:gd name="connsiteX6" fmla="*/ 784684 w 1091988"/>
              <a:gd name="connsiteY6" fmla="*/ 213201 h 221247"/>
              <a:gd name="connsiteX7" fmla="*/ 510911 w 1091988"/>
              <a:gd name="connsiteY7" fmla="*/ 65364 h 221247"/>
              <a:gd name="connsiteX8" fmla="*/ 675175 w 1091988"/>
              <a:gd name="connsiteY8" fmla="*/ 202250 h 221247"/>
              <a:gd name="connsiteX9" fmla="*/ 428780 w 1091988"/>
              <a:gd name="connsiteY9" fmla="*/ 136545 h 221247"/>
              <a:gd name="connsiteX10" fmla="*/ 29072 w 1091988"/>
              <a:gd name="connsiteY10" fmla="*/ 16085 h 22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1988" h="221247">
                <a:moveTo>
                  <a:pt x="29072" y="16085"/>
                </a:moveTo>
                <a:cubicBezTo>
                  <a:pt x="-26595" y="-3079"/>
                  <a:pt x="-1043" y="-9467"/>
                  <a:pt x="94777" y="21560"/>
                </a:cubicBezTo>
                <a:cubicBezTo>
                  <a:pt x="190597" y="52587"/>
                  <a:pt x="497223" y="170310"/>
                  <a:pt x="603994" y="202250"/>
                </a:cubicBezTo>
                <a:cubicBezTo>
                  <a:pt x="710765" y="234190"/>
                  <a:pt x="719891" y="212288"/>
                  <a:pt x="735405" y="213201"/>
                </a:cubicBezTo>
                <a:cubicBezTo>
                  <a:pt x="750919" y="214114"/>
                  <a:pt x="637760" y="209551"/>
                  <a:pt x="697077" y="207726"/>
                </a:cubicBezTo>
                <a:cubicBezTo>
                  <a:pt x="756394" y="205901"/>
                  <a:pt x="1076708" y="201338"/>
                  <a:pt x="1091309" y="202250"/>
                </a:cubicBezTo>
                <a:cubicBezTo>
                  <a:pt x="1105910" y="203162"/>
                  <a:pt x="881417" y="236015"/>
                  <a:pt x="784684" y="213201"/>
                </a:cubicBezTo>
                <a:cubicBezTo>
                  <a:pt x="687951" y="190387"/>
                  <a:pt x="529163" y="67189"/>
                  <a:pt x="510911" y="65364"/>
                </a:cubicBezTo>
                <a:cubicBezTo>
                  <a:pt x="492659" y="63539"/>
                  <a:pt x="688864" y="190387"/>
                  <a:pt x="675175" y="202250"/>
                </a:cubicBezTo>
                <a:cubicBezTo>
                  <a:pt x="661487" y="214114"/>
                  <a:pt x="533726" y="168485"/>
                  <a:pt x="428780" y="136545"/>
                </a:cubicBezTo>
                <a:lnTo>
                  <a:pt x="29072" y="1608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455C6C0A-3A94-7386-3277-4EEE98CB1A72}"/>
              </a:ext>
            </a:extLst>
          </p:cNvPr>
          <p:cNvSpPr/>
          <p:nvPr/>
        </p:nvSpPr>
        <p:spPr>
          <a:xfrm>
            <a:off x="4040443" y="751946"/>
            <a:ext cx="1240858" cy="94088"/>
          </a:xfrm>
          <a:custGeom>
            <a:avLst/>
            <a:gdLst>
              <a:gd name="connsiteX0" fmla="*/ 1240858 w 1240858"/>
              <a:gd name="connsiteY0" fmla="*/ 94088 h 94088"/>
              <a:gd name="connsiteX1" fmla="*/ 770839 w 1240858"/>
              <a:gd name="connsiteY1" fmla="*/ 68450 h 94088"/>
              <a:gd name="connsiteX2" fmla="*/ 1718 w 1240858"/>
              <a:gd name="connsiteY2" fmla="*/ 8630 h 94088"/>
              <a:gd name="connsiteX3" fmla="*/ 574286 w 1240858"/>
              <a:gd name="connsiteY3" fmla="*/ 17175 h 94088"/>
              <a:gd name="connsiteX4" fmla="*/ 967393 w 1240858"/>
              <a:gd name="connsiteY4" fmla="*/ 84 h 94088"/>
              <a:gd name="connsiteX5" fmla="*/ 198271 w 1240858"/>
              <a:gd name="connsiteY5" fmla="*/ 25721 h 94088"/>
              <a:gd name="connsiteX6" fmla="*/ 1240858 w 1240858"/>
              <a:gd name="connsiteY6" fmla="*/ 94088 h 9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858" h="94088">
                <a:moveTo>
                  <a:pt x="1240858" y="94088"/>
                </a:moveTo>
                <a:cubicBezTo>
                  <a:pt x="1109110" y="88390"/>
                  <a:pt x="770839" y="68450"/>
                  <a:pt x="770839" y="68450"/>
                </a:cubicBezTo>
                <a:lnTo>
                  <a:pt x="1718" y="8630"/>
                </a:lnTo>
                <a:cubicBezTo>
                  <a:pt x="-31041" y="84"/>
                  <a:pt x="413340" y="18599"/>
                  <a:pt x="574286" y="17175"/>
                </a:cubicBezTo>
                <a:cubicBezTo>
                  <a:pt x="735232" y="15751"/>
                  <a:pt x="1030062" y="-1340"/>
                  <a:pt x="967393" y="84"/>
                </a:cubicBezTo>
                <a:cubicBezTo>
                  <a:pt x="904724" y="1508"/>
                  <a:pt x="158391" y="5781"/>
                  <a:pt x="198271" y="25721"/>
                </a:cubicBezTo>
                <a:cubicBezTo>
                  <a:pt x="238151" y="45661"/>
                  <a:pt x="722413" y="82693"/>
                  <a:pt x="1240858" y="94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BB0A4F1B-FF50-695D-A94B-F5362B66CDC6}"/>
              </a:ext>
            </a:extLst>
          </p:cNvPr>
          <p:cNvSpPr/>
          <p:nvPr/>
        </p:nvSpPr>
        <p:spPr>
          <a:xfrm>
            <a:off x="3050088" y="806479"/>
            <a:ext cx="1547138" cy="1184761"/>
          </a:xfrm>
          <a:custGeom>
            <a:avLst/>
            <a:gdLst>
              <a:gd name="connsiteX0" fmla="*/ 1539004 w 1547138"/>
              <a:gd name="connsiteY0" fmla="*/ 5371 h 1184761"/>
              <a:gd name="connsiteX1" fmla="*/ 359684 w 1547138"/>
              <a:gd name="connsiteY1" fmla="*/ 646306 h 1184761"/>
              <a:gd name="connsiteX2" fmla="*/ 436596 w 1547138"/>
              <a:gd name="connsiteY2" fmla="*/ 646306 h 1184761"/>
              <a:gd name="connsiteX3" fmla="*/ 761 w 1547138"/>
              <a:gd name="connsiteY3" fmla="*/ 1184691 h 1184761"/>
              <a:gd name="connsiteX4" fmla="*/ 351138 w 1547138"/>
              <a:gd name="connsiteY4" fmla="*/ 680489 h 1184761"/>
              <a:gd name="connsiteX5" fmla="*/ 1060439 w 1547138"/>
              <a:gd name="connsiteY5" fmla="*/ 176287 h 1184761"/>
              <a:gd name="connsiteX6" fmla="*/ 889523 w 1547138"/>
              <a:gd name="connsiteY6" fmla="*/ 330112 h 1184761"/>
              <a:gd name="connsiteX7" fmla="*/ 1539004 w 1547138"/>
              <a:gd name="connsiteY7" fmla="*/ 5371 h 118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7138" h="1184761">
                <a:moveTo>
                  <a:pt x="1539004" y="5371"/>
                </a:moveTo>
                <a:cubicBezTo>
                  <a:pt x="1450698" y="58070"/>
                  <a:pt x="543419" y="539484"/>
                  <a:pt x="359684" y="646306"/>
                </a:cubicBezTo>
                <a:cubicBezTo>
                  <a:pt x="175949" y="753128"/>
                  <a:pt x="496416" y="556575"/>
                  <a:pt x="436596" y="646306"/>
                </a:cubicBezTo>
                <a:cubicBezTo>
                  <a:pt x="376776" y="736037"/>
                  <a:pt x="15004" y="1178994"/>
                  <a:pt x="761" y="1184691"/>
                </a:cubicBezTo>
                <a:cubicBezTo>
                  <a:pt x="-13482" y="1190388"/>
                  <a:pt x="174525" y="848556"/>
                  <a:pt x="351138" y="680489"/>
                </a:cubicBezTo>
                <a:cubicBezTo>
                  <a:pt x="527751" y="512422"/>
                  <a:pt x="970708" y="234683"/>
                  <a:pt x="1060439" y="176287"/>
                </a:cubicBezTo>
                <a:cubicBezTo>
                  <a:pt x="1150170" y="117891"/>
                  <a:pt x="809762" y="355749"/>
                  <a:pt x="889523" y="330112"/>
                </a:cubicBezTo>
                <a:cubicBezTo>
                  <a:pt x="969284" y="304475"/>
                  <a:pt x="1627310" y="-47328"/>
                  <a:pt x="1539004" y="5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6434B108-790D-1543-8DD3-93E1E73C40C5}"/>
              </a:ext>
            </a:extLst>
          </p:cNvPr>
          <p:cNvSpPr/>
          <p:nvPr/>
        </p:nvSpPr>
        <p:spPr>
          <a:xfrm>
            <a:off x="3842706" y="4133479"/>
            <a:ext cx="559483" cy="909172"/>
          </a:xfrm>
          <a:custGeom>
            <a:avLst/>
            <a:gdLst>
              <a:gd name="connsiteX0" fmla="*/ 558378 w 559483"/>
              <a:gd name="connsiteY0" fmla="*/ 2685 h 909172"/>
              <a:gd name="connsiteX1" fmla="*/ 19993 w 559483"/>
              <a:gd name="connsiteY1" fmla="*/ 882902 h 909172"/>
              <a:gd name="connsiteX2" fmla="*/ 156726 w 559483"/>
              <a:gd name="connsiteY2" fmla="*/ 617983 h 909172"/>
              <a:gd name="connsiteX3" fmla="*/ 558378 w 559483"/>
              <a:gd name="connsiteY3" fmla="*/ 2685 h 90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483" h="909172">
                <a:moveTo>
                  <a:pt x="558378" y="2685"/>
                </a:moveTo>
                <a:cubicBezTo>
                  <a:pt x="535589" y="46838"/>
                  <a:pt x="86935" y="780352"/>
                  <a:pt x="19993" y="882902"/>
                </a:cubicBezTo>
                <a:cubicBezTo>
                  <a:pt x="-46949" y="985452"/>
                  <a:pt x="68420" y="764686"/>
                  <a:pt x="156726" y="617983"/>
                </a:cubicBezTo>
                <a:cubicBezTo>
                  <a:pt x="245032" y="471280"/>
                  <a:pt x="581167" y="-41468"/>
                  <a:pt x="558378" y="2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D65AFE32-4BBA-9284-3618-6E085C66802C}"/>
              </a:ext>
            </a:extLst>
          </p:cNvPr>
          <p:cNvSpPr/>
          <p:nvPr/>
        </p:nvSpPr>
        <p:spPr>
          <a:xfrm>
            <a:off x="2318122" y="2196261"/>
            <a:ext cx="698694" cy="2234167"/>
          </a:xfrm>
          <a:custGeom>
            <a:avLst/>
            <a:gdLst>
              <a:gd name="connsiteX0" fmla="*/ 698543 w 698694"/>
              <a:gd name="connsiteY0" fmla="*/ 8 h 2234167"/>
              <a:gd name="connsiteX1" fmla="*/ 237071 w 698694"/>
              <a:gd name="connsiteY1" fmla="*/ 828950 h 2234167"/>
              <a:gd name="connsiteX2" fmla="*/ 14880 w 698694"/>
              <a:gd name="connsiteY2" fmla="*/ 2153548 h 2234167"/>
              <a:gd name="connsiteX3" fmla="*/ 49063 w 698694"/>
              <a:gd name="connsiteY3" fmla="*/ 1914266 h 2234167"/>
              <a:gd name="connsiteX4" fmla="*/ 279799 w 698694"/>
              <a:gd name="connsiteY4" fmla="*/ 487118 h 2234167"/>
              <a:gd name="connsiteX5" fmla="*/ 185796 w 698694"/>
              <a:gd name="connsiteY5" fmla="*/ 811859 h 2234167"/>
              <a:gd name="connsiteX6" fmla="*/ 698543 w 698694"/>
              <a:gd name="connsiteY6" fmla="*/ 8 h 223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694" h="2234167">
                <a:moveTo>
                  <a:pt x="698543" y="8"/>
                </a:moveTo>
                <a:cubicBezTo>
                  <a:pt x="707089" y="2857"/>
                  <a:pt x="351015" y="470027"/>
                  <a:pt x="237071" y="828950"/>
                </a:cubicBezTo>
                <a:cubicBezTo>
                  <a:pt x="123127" y="1187873"/>
                  <a:pt x="46215" y="1972662"/>
                  <a:pt x="14880" y="2153548"/>
                </a:cubicBezTo>
                <a:cubicBezTo>
                  <a:pt x="-16455" y="2334434"/>
                  <a:pt x="4910" y="2192004"/>
                  <a:pt x="49063" y="1914266"/>
                </a:cubicBezTo>
                <a:cubicBezTo>
                  <a:pt x="93216" y="1636528"/>
                  <a:pt x="257010" y="670853"/>
                  <a:pt x="279799" y="487118"/>
                </a:cubicBezTo>
                <a:cubicBezTo>
                  <a:pt x="302588" y="303383"/>
                  <a:pt x="108884" y="895892"/>
                  <a:pt x="185796" y="811859"/>
                </a:cubicBezTo>
                <a:cubicBezTo>
                  <a:pt x="262708" y="727826"/>
                  <a:pt x="689997" y="-2841"/>
                  <a:pt x="69854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C80B80D5-F35D-E74B-640E-55C1A0219506}"/>
              </a:ext>
            </a:extLst>
          </p:cNvPr>
          <p:cNvSpPr/>
          <p:nvPr/>
        </p:nvSpPr>
        <p:spPr>
          <a:xfrm>
            <a:off x="5000574" y="820395"/>
            <a:ext cx="212449" cy="3324336"/>
          </a:xfrm>
          <a:custGeom>
            <a:avLst/>
            <a:gdLst>
              <a:gd name="connsiteX0" fmla="*/ 212361 w 212449"/>
              <a:gd name="connsiteY0" fmla="*/ 1 h 3324336"/>
              <a:gd name="connsiteX1" fmla="*/ 24353 w 212449"/>
              <a:gd name="connsiteY1" fmla="*/ 1247687 h 3324336"/>
              <a:gd name="connsiteX2" fmla="*/ 24353 w 212449"/>
              <a:gd name="connsiteY2" fmla="*/ 2153541 h 3324336"/>
              <a:gd name="connsiteX3" fmla="*/ 32899 w 212449"/>
              <a:gd name="connsiteY3" fmla="*/ 1897168 h 3324336"/>
              <a:gd name="connsiteX4" fmla="*/ 41445 w 212449"/>
              <a:gd name="connsiteY4" fmla="*/ 3238857 h 3324336"/>
              <a:gd name="connsiteX5" fmla="*/ 7262 w 212449"/>
              <a:gd name="connsiteY5" fmla="*/ 2914117 h 3324336"/>
              <a:gd name="connsiteX6" fmla="*/ 203815 w 212449"/>
              <a:gd name="connsiteY6" fmla="*/ 692211 h 3324336"/>
              <a:gd name="connsiteX7" fmla="*/ 169632 w 212449"/>
              <a:gd name="connsiteY7" fmla="*/ 1666431 h 3324336"/>
              <a:gd name="connsiteX8" fmla="*/ 186723 w 212449"/>
              <a:gd name="connsiteY8" fmla="*/ 3170491 h 3324336"/>
              <a:gd name="connsiteX9" fmla="*/ 109811 w 212449"/>
              <a:gd name="connsiteY9" fmla="*/ 1845893 h 3324336"/>
              <a:gd name="connsiteX10" fmla="*/ 126903 w 212449"/>
              <a:gd name="connsiteY10" fmla="*/ 803306 h 3324336"/>
              <a:gd name="connsiteX11" fmla="*/ 49990 w 212449"/>
              <a:gd name="connsiteY11" fmla="*/ 1239141 h 3324336"/>
              <a:gd name="connsiteX12" fmla="*/ 212361 w 212449"/>
              <a:gd name="connsiteY12" fmla="*/ 1 h 33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449" h="3324336">
                <a:moveTo>
                  <a:pt x="212361" y="1"/>
                </a:moveTo>
                <a:cubicBezTo>
                  <a:pt x="208088" y="1425"/>
                  <a:pt x="55688" y="888764"/>
                  <a:pt x="24353" y="1247687"/>
                </a:cubicBezTo>
                <a:cubicBezTo>
                  <a:pt x="-6982" y="1606610"/>
                  <a:pt x="22929" y="2045294"/>
                  <a:pt x="24353" y="2153541"/>
                </a:cubicBezTo>
                <a:cubicBezTo>
                  <a:pt x="25777" y="2261788"/>
                  <a:pt x="30050" y="1716282"/>
                  <a:pt x="32899" y="1897168"/>
                </a:cubicBezTo>
                <a:cubicBezTo>
                  <a:pt x="35748" y="2078054"/>
                  <a:pt x="45718" y="3069366"/>
                  <a:pt x="41445" y="3238857"/>
                </a:cubicBezTo>
                <a:cubicBezTo>
                  <a:pt x="37172" y="3408348"/>
                  <a:pt x="-19800" y="3338558"/>
                  <a:pt x="7262" y="2914117"/>
                </a:cubicBezTo>
                <a:cubicBezTo>
                  <a:pt x="34324" y="2489676"/>
                  <a:pt x="176753" y="900159"/>
                  <a:pt x="203815" y="692211"/>
                </a:cubicBezTo>
                <a:cubicBezTo>
                  <a:pt x="230877" y="484263"/>
                  <a:pt x="172481" y="1253384"/>
                  <a:pt x="169632" y="1666431"/>
                </a:cubicBezTo>
                <a:cubicBezTo>
                  <a:pt x="166783" y="2079478"/>
                  <a:pt x="196693" y="3140581"/>
                  <a:pt x="186723" y="3170491"/>
                </a:cubicBezTo>
                <a:cubicBezTo>
                  <a:pt x="176753" y="3200401"/>
                  <a:pt x="119781" y="2240424"/>
                  <a:pt x="109811" y="1845893"/>
                </a:cubicBezTo>
                <a:cubicBezTo>
                  <a:pt x="99841" y="1451362"/>
                  <a:pt x="136873" y="904431"/>
                  <a:pt x="126903" y="803306"/>
                </a:cubicBezTo>
                <a:cubicBezTo>
                  <a:pt x="116933" y="702181"/>
                  <a:pt x="35747" y="1365904"/>
                  <a:pt x="49990" y="1239141"/>
                </a:cubicBezTo>
                <a:cubicBezTo>
                  <a:pt x="64233" y="1112378"/>
                  <a:pt x="216634" y="-1423"/>
                  <a:pt x="21236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F648E48F-D562-3130-32DF-5EFC81B97D34}"/>
              </a:ext>
            </a:extLst>
          </p:cNvPr>
          <p:cNvSpPr/>
          <p:nvPr/>
        </p:nvSpPr>
        <p:spPr>
          <a:xfrm>
            <a:off x="3196741" y="3463217"/>
            <a:ext cx="1234828" cy="2614962"/>
          </a:xfrm>
          <a:custGeom>
            <a:avLst/>
            <a:gdLst>
              <a:gd name="connsiteX0" fmla="*/ 648866 w 1234828"/>
              <a:gd name="connsiteY0" fmla="*/ 220020 h 2614962"/>
              <a:gd name="connsiteX1" fmla="*/ 298489 w 1234828"/>
              <a:gd name="connsiteY1" fmla="*/ 1997546 h 2614962"/>
              <a:gd name="connsiteX2" fmla="*/ 426676 w 1234828"/>
              <a:gd name="connsiteY2" fmla="*/ 1698443 h 2614962"/>
              <a:gd name="connsiteX3" fmla="*/ 7932 w 1234828"/>
              <a:gd name="connsiteY3" fmla="*/ 2604297 h 2614962"/>
              <a:gd name="connsiteX4" fmla="*/ 238668 w 1234828"/>
              <a:gd name="connsiteY4" fmla="*/ 2048820 h 2614962"/>
              <a:gd name="connsiteX5" fmla="*/ 1229980 w 1234828"/>
              <a:gd name="connsiteY5" fmla="*/ 6376 h 2614962"/>
              <a:gd name="connsiteX6" fmla="*/ 623229 w 1234828"/>
              <a:gd name="connsiteY6" fmla="*/ 1373703 h 2614962"/>
              <a:gd name="connsiteX7" fmla="*/ 751416 w 1234828"/>
              <a:gd name="connsiteY7" fmla="*/ 408028 h 2614962"/>
              <a:gd name="connsiteX8" fmla="*/ 520680 w 1234828"/>
              <a:gd name="connsiteY8" fmla="*/ 1407886 h 2614962"/>
              <a:gd name="connsiteX9" fmla="*/ 443767 w 1234828"/>
              <a:gd name="connsiteY9" fmla="*/ 1493344 h 2614962"/>
              <a:gd name="connsiteX10" fmla="*/ 648866 w 1234828"/>
              <a:gd name="connsiteY10" fmla="*/ 220020 h 261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4828" h="2614962">
                <a:moveTo>
                  <a:pt x="648866" y="220020"/>
                </a:moveTo>
                <a:cubicBezTo>
                  <a:pt x="624653" y="304054"/>
                  <a:pt x="335521" y="1751142"/>
                  <a:pt x="298489" y="1997546"/>
                </a:cubicBezTo>
                <a:cubicBezTo>
                  <a:pt x="261457" y="2243950"/>
                  <a:pt x="475102" y="1597318"/>
                  <a:pt x="426676" y="1698443"/>
                </a:cubicBezTo>
                <a:cubicBezTo>
                  <a:pt x="378250" y="1799568"/>
                  <a:pt x="39267" y="2545901"/>
                  <a:pt x="7932" y="2604297"/>
                </a:cubicBezTo>
                <a:cubicBezTo>
                  <a:pt x="-23403" y="2662693"/>
                  <a:pt x="34993" y="2481807"/>
                  <a:pt x="238668" y="2048820"/>
                </a:cubicBezTo>
                <a:cubicBezTo>
                  <a:pt x="442343" y="1615833"/>
                  <a:pt x="1165887" y="118895"/>
                  <a:pt x="1229980" y="6376"/>
                </a:cubicBezTo>
                <a:cubicBezTo>
                  <a:pt x="1294073" y="-106143"/>
                  <a:pt x="702990" y="1306761"/>
                  <a:pt x="623229" y="1373703"/>
                </a:cubicBezTo>
                <a:cubicBezTo>
                  <a:pt x="543468" y="1440645"/>
                  <a:pt x="768507" y="402331"/>
                  <a:pt x="751416" y="408028"/>
                </a:cubicBezTo>
                <a:cubicBezTo>
                  <a:pt x="734325" y="413725"/>
                  <a:pt x="571955" y="1227000"/>
                  <a:pt x="520680" y="1407886"/>
                </a:cubicBezTo>
                <a:cubicBezTo>
                  <a:pt x="469405" y="1588772"/>
                  <a:pt x="420978" y="1685624"/>
                  <a:pt x="443767" y="1493344"/>
                </a:cubicBezTo>
                <a:cubicBezTo>
                  <a:pt x="466556" y="1301064"/>
                  <a:pt x="673079" y="135986"/>
                  <a:pt x="648866" y="220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686563FC-9A05-7707-3C05-D337D9A1D87E}"/>
              </a:ext>
            </a:extLst>
          </p:cNvPr>
          <p:cNvSpPr/>
          <p:nvPr/>
        </p:nvSpPr>
        <p:spPr>
          <a:xfrm>
            <a:off x="2046547" y="3491700"/>
            <a:ext cx="491589" cy="3181745"/>
          </a:xfrm>
          <a:custGeom>
            <a:avLst/>
            <a:gdLst>
              <a:gd name="connsiteX0" fmla="*/ 337730 w 491589"/>
              <a:gd name="connsiteY0" fmla="*/ 815380 h 3181745"/>
              <a:gd name="connsiteX1" fmla="*/ 124085 w 491589"/>
              <a:gd name="connsiteY1" fmla="*/ 1721235 h 3181745"/>
              <a:gd name="connsiteX2" fmla="*/ 141176 w 491589"/>
              <a:gd name="connsiteY2" fmla="*/ 2584360 h 3181745"/>
              <a:gd name="connsiteX3" fmla="*/ 38627 w 491589"/>
              <a:gd name="connsiteY3" fmla="*/ 2139979 h 3181745"/>
              <a:gd name="connsiteX4" fmla="*/ 30081 w 491589"/>
              <a:gd name="connsiteY4" fmla="*/ 3165474 h 3181745"/>
              <a:gd name="connsiteX5" fmla="*/ 12989 w 491589"/>
              <a:gd name="connsiteY5" fmla="*/ 2627089 h 3181745"/>
              <a:gd name="connsiteX6" fmla="*/ 243726 w 491589"/>
              <a:gd name="connsiteY6" fmla="*/ 823926 h 3181745"/>
              <a:gd name="connsiteX7" fmla="*/ 491554 w 491589"/>
              <a:gd name="connsiteY7" fmla="*/ 3530 h 3181745"/>
              <a:gd name="connsiteX8" fmla="*/ 226634 w 491589"/>
              <a:gd name="connsiteY8" fmla="*/ 1105937 h 3181745"/>
              <a:gd name="connsiteX9" fmla="*/ 337730 w 491589"/>
              <a:gd name="connsiteY9" fmla="*/ 815380 h 318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1589" h="3181745">
                <a:moveTo>
                  <a:pt x="337730" y="815380"/>
                </a:moveTo>
                <a:cubicBezTo>
                  <a:pt x="320639" y="917930"/>
                  <a:pt x="156844" y="1426405"/>
                  <a:pt x="124085" y="1721235"/>
                </a:cubicBezTo>
                <a:cubicBezTo>
                  <a:pt x="91326" y="2016065"/>
                  <a:pt x="155419" y="2514569"/>
                  <a:pt x="141176" y="2584360"/>
                </a:cubicBezTo>
                <a:cubicBezTo>
                  <a:pt x="126933" y="2654151"/>
                  <a:pt x="57143" y="2043127"/>
                  <a:pt x="38627" y="2139979"/>
                </a:cubicBezTo>
                <a:cubicBezTo>
                  <a:pt x="20111" y="2236831"/>
                  <a:pt x="34354" y="3084289"/>
                  <a:pt x="30081" y="3165474"/>
                </a:cubicBezTo>
                <a:cubicBezTo>
                  <a:pt x="25808" y="3246659"/>
                  <a:pt x="-22619" y="3017347"/>
                  <a:pt x="12989" y="2627089"/>
                </a:cubicBezTo>
                <a:cubicBezTo>
                  <a:pt x="48596" y="2236831"/>
                  <a:pt x="163965" y="1261186"/>
                  <a:pt x="243726" y="823926"/>
                </a:cubicBezTo>
                <a:cubicBezTo>
                  <a:pt x="323487" y="386666"/>
                  <a:pt x="494403" y="-43472"/>
                  <a:pt x="491554" y="3530"/>
                </a:cubicBezTo>
                <a:cubicBezTo>
                  <a:pt x="488705" y="50532"/>
                  <a:pt x="249423" y="964932"/>
                  <a:pt x="226634" y="1105937"/>
                </a:cubicBezTo>
                <a:cubicBezTo>
                  <a:pt x="203845" y="1246942"/>
                  <a:pt x="354821" y="712830"/>
                  <a:pt x="337730" y="815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1E001FFD-CD4D-067C-81EA-7573B8C86D5A}"/>
              </a:ext>
            </a:extLst>
          </p:cNvPr>
          <p:cNvSpPr/>
          <p:nvPr/>
        </p:nvSpPr>
        <p:spPr>
          <a:xfrm>
            <a:off x="4106373" y="6142777"/>
            <a:ext cx="362616" cy="1783148"/>
          </a:xfrm>
          <a:custGeom>
            <a:avLst/>
            <a:gdLst>
              <a:gd name="connsiteX0" fmla="*/ 4154 w 362616"/>
              <a:gd name="connsiteY0" fmla="*/ 44378 h 1783148"/>
              <a:gd name="connsiteX1" fmla="*/ 345986 w 362616"/>
              <a:gd name="connsiteY1" fmla="*/ 1693716 h 1783148"/>
              <a:gd name="connsiteX2" fmla="*/ 294711 w 362616"/>
              <a:gd name="connsiteY2" fmla="*/ 1471526 h 1783148"/>
              <a:gd name="connsiteX3" fmla="*/ 166524 w 362616"/>
              <a:gd name="connsiteY3" fmla="*/ 693859 h 1783148"/>
              <a:gd name="connsiteX4" fmla="*/ 157978 w 362616"/>
              <a:gd name="connsiteY4" fmla="*/ 488759 h 1783148"/>
              <a:gd name="connsiteX5" fmla="*/ 4154 w 362616"/>
              <a:gd name="connsiteY5" fmla="*/ 44378 h 178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616" h="1783148">
                <a:moveTo>
                  <a:pt x="4154" y="44378"/>
                </a:moveTo>
                <a:cubicBezTo>
                  <a:pt x="35489" y="245204"/>
                  <a:pt x="297560" y="1455858"/>
                  <a:pt x="345986" y="1693716"/>
                </a:cubicBezTo>
                <a:cubicBezTo>
                  <a:pt x="394412" y="1931574"/>
                  <a:pt x="324621" y="1638169"/>
                  <a:pt x="294711" y="1471526"/>
                </a:cubicBezTo>
                <a:cubicBezTo>
                  <a:pt x="264801" y="1304883"/>
                  <a:pt x="189313" y="857653"/>
                  <a:pt x="166524" y="693859"/>
                </a:cubicBezTo>
                <a:cubicBezTo>
                  <a:pt x="143735" y="530065"/>
                  <a:pt x="187888" y="594157"/>
                  <a:pt x="157978" y="488759"/>
                </a:cubicBezTo>
                <a:cubicBezTo>
                  <a:pt x="128068" y="383361"/>
                  <a:pt x="-27181" y="-156448"/>
                  <a:pt x="4154" y="44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6CD33531-C794-80AF-4C62-DC09FB1F8302}"/>
              </a:ext>
            </a:extLst>
          </p:cNvPr>
          <p:cNvSpPr/>
          <p:nvPr/>
        </p:nvSpPr>
        <p:spPr>
          <a:xfrm>
            <a:off x="1981098" y="5789780"/>
            <a:ext cx="646771" cy="2478713"/>
          </a:xfrm>
          <a:custGeom>
            <a:avLst/>
            <a:gdLst>
              <a:gd name="connsiteX0" fmla="*/ 565549 w 646771"/>
              <a:gd name="connsiteY0" fmla="*/ 21360 h 2478713"/>
              <a:gd name="connsiteX1" fmla="*/ 386087 w 646771"/>
              <a:gd name="connsiteY1" fmla="*/ 1721973 h 2478713"/>
              <a:gd name="connsiteX2" fmla="*/ 642461 w 646771"/>
              <a:gd name="connsiteY2" fmla="*/ 2465457 h 2478713"/>
              <a:gd name="connsiteX3" fmla="*/ 505728 w 646771"/>
              <a:gd name="connsiteY3" fmla="*/ 2063805 h 2478713"/>
              <a:gd name="connsiteX4" fmla="*/ 1526 w 646771"/>
              <a:gd name="connsiteY4" fmla="*/ 465741 h 2478713"/>
              <a:gd name="connsiteX5" fmla="*/ 351904 w 646771"/>
              <a:gd name="connsiteY5" fmla="*/ 1439962 h 2478713"/>
              <a:gd name="connsiteX6" fmla="*/ 428816 w 646771"/>
              <a:gd name="connsiteY6" fmla="*/ 807573 h 2478713"/>
              <a:gd name="connsiteX7" fmla="*/ 565549 w 646771"/>
              <a:gd name="connsiteY7" fmla="*/ 21360 h 247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771" h="2478713">
                <a:moveTo>
                  <a:pt x="565549" y="21360"/>
                </a:moveTo>
                <a:cubicBezTo>
                  <a:pt x="558428" y="173760"/>
                  <a:pt x="373268" y="1314624"/>
                  <a:pt x="386087" y="1721973"/>
                </a:cubicBezTo>
                <a:cubicBezTo>
                  <a:pt x="398906" y="2129322"/>
                  <a:pt x="622521" y="2408485"/>
                  <a:pt x="642461" y="2465457"/>
                </a:cubicBezTo>
                <a:cubicBezTo>
                  <a:pt x="662401" y="2522429"/>
                  <a:pt x="612551" y="2397091"/>
                  <a:pt x="505728" y="2063805"/>
                </a:cubicBezTo>
                <a:cubicBezTo>
                  <a:pt x="398905" y="1730519"/>
                  <a:pt x="27163" y="569715"/>
                  <a:pt x="1526" y="465741"/>
                </a:cubicBezTo>
                <a:cubicBezTo>
                  <a:pt x="-24111" y="361767"/>
                  <a:pt x="280689" y="1382990"/>
                  <a:pt x="351904" y="1439962"/>
                </a:cubicBezTo>
                <a:cubicBezTo>
                  <a:pt x="423119" y="1496934"/>
                  <a:pt x="390360" y="1041158"/>
                  <a:pt x="428816" y="807573"/>
                </a:cubicBezTo>
                <a:cubicBezTo>
                  <a:pt x="467272" y="573988"/>
                  <a:pt x="572670" y="-131040"/>
                  <a:pt x="565549" y="21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7038CC07-C006-1930-F10D-CC367072BF05}"/>
              </a:ext>
            </a:extLst>
          </p:cNvPr>
          <p:cNvSpPr/>
          <p:nvPr/>
        </p:nvSpPr>
        <p:spPr>
          <a:xfrm>
            <a:off x="1657294" y="6313090"/>
            <a:ext cx="697539" cy="2275635"/>
          </a:xfrm>
          <a:custGeom>
            <a:avLst/>
            <a:gdLst>
              <a:gd name="connsiteX0" fmla="*/ 615887 w 697539"/>
              <a:gd name="connsiteY0" fmla="*/ 2252 h 2275635"/>
              <a:gd name="connsiteX1" fmla="*/ 444971 w 697539"/>
              <a:gd name="connsiteY1" fmla="*/ 113347 h 2275635"/>
              <a:gd name="connsiteX2" fmla="*/ 590 w 697539"/>
              <a:gd name="connsiteY2" fmla="*/ 190260 h 2275635"/>
              <a:gd name="connsiteX3" fmla="*/ 547521 w 697539"/>
              <a:gd name="connsiteY3" fmla="*/ 173168 h 2275635"/>
              <a:gd name="connsiteX4" fmla="*/ 692799 w 697539"/>
              <a:gd name="connsiteY4" fmla="*/ 190260 h 2275635"/>
              <a:gd name="connsiteX5" fmla="*/ 419334 w 697539"/>
              <a:gd name="connsiteY5" fmla="*/ 250080 h 2275635"/>
              <a:gd name="connsiteX6" fmla="*/ 60411 w 697539"/>
              <a:gd name="connsiteY6" fmla="*/ 326992 h 2275635"/>
              <a:gd name="connsiteX7" fmla="*/ 231327 w 697539"/>
              <a:gd name="connsiteY7" fmla="*/ 344084 h 2275635"/>
              <a:gd name="connsiteX8" fmla="*/ 282601 w 697539"/>
              <a:gd name="connsiteY8" fmla="*/ 549183 h 2275635"/>
              <a:gd name="connsiteX9" fmla="*/ 291147 w 697539"/>
              <a:gd name="connsiteY9" fmla="*/ 891015 h 2275635"/>
              <a:gd name="connsiteX10" fmla="*/ 265510 w 697539"/>
              <a:gd name="connsiteY10" fmla="*/ 805557 h 2275635"/>
              <a:gd name="connsiteX11" fmla="*/ 350968 w 697539"/>
              <a:gd name="connsiteY11" fmla="*/ 985018 h 2275635"/>
              <a:gd name="connsiteX12" fmla="*/ 419334 w 697539"/>
              <a:gd name="connsiteY12" fmla="*/ 1352488 h 2275635"/>
              <a:gd name="connsiteX13" fmla="*/ 385151 w 697539"/>
              <a:gd name="connsiteY13" fmla="*/ 1771231 h 2275635"/>
              <a:gd name="connsiteX14" fmla="*/ 342422 w 697539"/>
              <a:gd name="connsiteY14" fmla="*/ 2275433 h 2275635"/>
              <a:gd name="connsiteX15" fmla="*/ 402242 w 697539"/>
              <a:gd name="connsiteY15" fmla="*/ 1711411 h 2275635"/>
              <a:gd name="connsiteX16" fmla="*/ 504792 w 697539"/>
              <a:gd name="connsiteY16" fmla="*/ 1181572 h 2275635"/>
              <a:gd name="connsiteX17" fmla="*/ 205689 w 697539"/>
              <a:gd name="connsiteY17" fmla="*/ 258626 h 2275635"/>
              <a:gd name="connsiteX18" fmla="*/ 641525 w 697539"/>
              <a:gd name="connsiteY18" fmla="*/ 53527 h 2275635"/>
              <a:gd name="connsiteX19" fmla="*/ 615887 w 697539"/>
              <a:gd name="connsiteY19" fmla="*/ 2252 h 227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7539" h="2275635">
                <a:moveTo>
                  <a:pt x="615887" y="2252"/>
                </a:moveTo>
                <a:cubicBezTo>
                  <a:pt x="583128" y="12222"/>
                  <a:pt x="547520" y="82012"/>
                  <a:pt x="444971" y="113347"/>
                </a:cubicBezTo>
                <a:cubicBezTo>
                  <a:pt x="342422" y="144682"/>
                  <a:pt x="-16502" y="180290"/>
                  <a:pt x="590" y="190260"/>
                </a:cubicBezTo>
                <a:cubicBezTo>
                  <a:pt x="17682" y="200230"/>
                  <a:pt x="432153" y="173168"/>
                  <a:pt x="547521" y="173168"/>
                </a:cubicBezTo>
                <a:cubicBezTo>
                  <a:pt x="662889" y="173168"/>
                  <a:pt x="714164" y="177441"/>
                  <a:pt x="692799" y="190260"/>
                </a:cubicBezTo>
                <a:cubicBezTo>
                  <a:pt x="671435" y="203079"/>
                  <a:pt x="419334" y="250080"/>
                  <a:pt x="419334" y="250080"/>
                </a:cubicBezTo>
                <a:cubicBezTo>
                  <a:pt x="313936" y="272869"/>
                  <a:pt x="91745" y="311325"/>
                  <a:pt x="60411" y="326992"/>
                </a:cubicBezTo>
                <a:cubicBezTo>
                  <a:pt x="29077" y="342659"/>
                  <a:pt x="194295" y="307052"/>
                  <a:pt x="231327" y="344084"/>
                </a:cubicBezTo>
                <a:cubicBezTo>
                  <a:pt x="268359" y="381116"/>
                  <a:pt x="272631" y="458028"/>
                  <a:pt x="282601" y="549183"/>
                </a:cubicBezTo>
                <a:cubicBezTo>
                  <a:pt x="292571" y="640338"/>
                  <a:pt x="293995" y="848286"/>
                  <a:pt x="291147" y="891015"/>
                </a:cubicBezTo>
                <a:cubicBezTo>
                  <a:pt x="288299" y="933744"/>
                  <a:pt x="255540" y="789890"/>
                  <a:pt x="265510" y="805557"/>
                </a:cubicBezTo>
                <a:cubicBezTo>
                  <a:pt x="275480" y="821224"/>
                  <a:pt x="325331" y="893863"/>
                  <a:pt x="350968" y="985018"/>
                </a:cubicBezTo>
                <a:cubicBezTo>
                  <a:pt x="376605" y="1076173"/>
                  <a:pt x="413637" y="1221453"/>
                  <a:pt x="419334" y="1352488"/>
                </a:cubicBezTo>
                <a:cubicBezTo>
                  <a:pt x="425031" y="1483523"/>
                  <a:pt x="397970" y="1617407"/>
                  <a:pt x="385151" y="1771231"/>
                </a:cubicBezTo>
                <a:cubicBezTo>
                  <a:pt x="372332" y="1925055"/>
                  <a:pt x="339573" y="2285403"/>
                  <a:pt x="342422" y="2275433"/>
                </a:cubicBezTo>
                <a:cubicBezTo>
                  <a:pt x="345270" y="2265463"/>
                  <a:pt x="375180" y="1893721"/>
                  <a:pt x="402242" y="1711411"/>
                </a:cubicBezTo>
                <a:cubicBezTo>
                  <a:pt x="429304" y="1529101"/>
                  <a:pt x="537551" y="1423703"/>
                  <a:pt x="504792" y="1181572"/>
                </a:cubicBezTo>
                <a:cubicBezTo>
                  <a:pt x="472033" y="939441"/>
                  <a:pt x="182900" y="446633"/>
                  <a:pt x="205689" y="258626"/>
                </a:cubicBezTo>
                <a:cubicBezTo>
                  <a:pt x="228478" y="70619"/>
                  <a:pt x="571734" y="90559"/>
                  <a:pt x="641525" y="53527"/>
                </a:cubicBezTo>
                <a:cubicBezTo>
                  <a:pt x="711316" y="16495"/>
                  <a:pt x="648646" y="-7718"/>
                  <a:pt x="615887" y="2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731B5D97-4A07-0439-65F4-0EE2797866BC}"/>
              </a:ext>
            </a:extLst>
          </p:cNvPr>
          <p:cNvSpPr/>
          <p:nvPr/>
        </p:nvSpPr>
        <p:spPr>
          <a:xfrm>
            <a:off x="4952205" y="749800"/>
            <a:ext cx="1458105" cy="263143"/>
          </a:xfrm>
          <a:custGeom>
            <a:avLst/>
            <a:gdLst>
              <a:gd name="connsiteX0" fmla="*/ 38539 w 1458105"/>
              <a:gd name="connsiteY0" fmla="*/ 250058 h 263143"/>
              <a:gd name="connsiteX1" fmla="*/ 123997 w 1458105"/>
              <a:gd name="connsiteY1" fmla="*/ 207329 h 263143"/>
              <a:gd name="connsiteX2" fmla="*/ 611107 w 1458105"/>
              <a:gd name="connsiteY2" fmla="*/ 2230 h 263143"/>
              <a:gd name="connsiteX3" fmla="*/ 1414412 w 1458105"/>
              <a:gd name="connsiteY3" fmla="*/ 96234 h 263143"/>
              <a:gd name="connsiteX4" fmla="*/ 1277679 w 1458105"/>
              <a:gd name="connsiteY4" fmla="*/ 62050 h 263143"/>
              <a:gd name="connsiteX5" fmla="*/ 653836 w 1458105"/>
              <a:gd name="connsiteY5" fmla="*/ 10776 h 263143"/>
              <a:gd name="connsiteX6" fmla="*/ 38539 w 1458105"/>
              <a:gd name="connsiteY6" fmla="*/ 250058 h 26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8105" h="263143">
                <a:moveTo>
                  <a:pt x="38539" y="250058"/>
                </a:moveTo>
                <a:cubicBezTo>
                  <a:pt x="-49768" y="282817"/>
                  <a:pt x="28569" y="248634"/>
                  <a:pt x="123997" y="207329"/>
                </a:cubicBezTo>
                <a:cubicBezTo>
                  <a:pt x="219425" y="166024"/>
                  <a:pt x="396038" y="20746"/>
                  <a:pt x="611107" y="2230"/>
                </a:cubicBezTo>
                <a:cubicBezTo>
                  <a:pt x="826176" y="-16286"/>
                  <a:pt x="1303317" y="86264"/>
                  <a:pt x="1414412" y="96234"/>
                </a:cubicBezTo>
                <a:cubicBezTo>
                  <a:pt x="1525507" y="106204"/>
                  <a:pt x="1404442" y="76293"/>
                  <a:pt x="1277679" y="62050"/>
                </a:cubicBezTo>
                <a:cubicBezTo>
                  <a:pt x="1150916" y="47807"/>
                  <a:pt x="856087" y="-21983"/>
                  <a:pt x="653836" y="10776"/>
                </a:cubicBezTo>
                <a:cubicBezTo>
                  <a:pt x="451586" y="43535"/>
                  <a:pt x="126846" y="217299"/>
                  <a:pt x="38539" y="250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7B3D486C-10FD-8B8E-ABFF-4BF56F5DEFE9}"/>
              </a:ext>
            </a:extLst>
          </p:cNvPr>
          <p:cNvSpPr/>
          <p:nvPr/>
        </p:nvSpPr>
        <p:spPr>
          <a:xfrm>
            <a:off x="6216465" y="829112"/>
            <a:ext cx="1423259" cy="1474426"/>
          </a:xfrm>
          <a:custGeom>
            <a:avLst/>
            <a:gdLst>
              <a:gd name="connsiteX0" fmla="*/ 64694 w 1423259"/>
              <a:gd name="connsiteY0" fmla="*/ 76742 h 1474426"/>
              <a:gd name="connsiteX1" fmla="*/ 158698 w 1423259"/>
              <a:gd name="connsiteY1" fmla="*/ 128017 h 1474426"/>
              <a:gd name="connsiteX2" fmla="*/ 987640 w 1423259"/>
              <a:gd name="connsiteY2" fmla="*/ 999688 h 1474426"/>
              <a:gd name="connsiteX3" fmla="*/ 1021823 w 1423259"/>
              <a:gd name="connsiteY3" fmla="*/ 956959 h 1474426"/>
              <a:gd name="connsiteX4" fmla="*/ 1414929 w 1423259"/>
              <a:gd name="connsiteY4" fmla="*/ 1461161 h 1474426"/>
              <a:gd name="connsiteX5" fmla="*/ 1226922 w 1423259"/>
              <a:gd name="connsiteY5" fmla="*/ 1221879 h 1474426"/>
              <a:gd name="connsiteX6" fmla="*/ 517621 w 1423259"/>
              <a:gd name="connsiteY6" fmla="*/ 136563 h 1474426"/>
              <a:gd name="connsiteX7" fmla="*/ 1013277 w 1423259"/>
              <a:gd name="connsiteY7" fmla="*/ 914230 h 1474426"/>
              <a:gd name="connsiteX8" fmla="*/ 765449 w 1423259"/>
              <a:gd name="connsiteY8" fmla="*/ 563852 h 1474426"/>
              <a:gd name="connsiteX9" fmla="*/ 1013277 w 1423259"/>
              <a:gd name="connsiteY9" fmla="*/ 811681 h 1474426"/>
              <a:gd name="connsiteX10" fmla="*/ 705628 w 1423259"/>
              <a:gd name="connsiteY10" fmla="*/ 580944 h 1474426"/>
              <a:gd name="connsiteX11" fmla="*/ 893636 w 1423259"/>
              <a:gd name="connsiteY11" fmla="*/ 820226 h 1474426"/>
              <a:gd name="connsiteX12" fmla="*/ 64694 w 1423259"/>
              <a:gd name="connsiteY12" fmla="*/ 76742 h 147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3259" h="1474426">
                <a:moveTo>
                  <a:pt x="64694" y="76742"/>
                </a:moveTo>
                <a:cubicBezTo>
                  <a:pt x="-57796" y="-38626"/>
                  <a:pt x="4874" y="-25807"/>
                  <a:pt x="158698" y="128017"/>
                </a:cubicBezTo>
                <a:cubicBezTo>
                  <a:pt x="312522" y="281841"/>
                  <a:pt x="843786" y="861531"/>
                  <a:pt x="987640" y="999688"/>
                </a:cubicBezTo>
                <a:cubicBezTo>
                  <a:pt x="1131494" y="1137845"/>
                  <a:pt x="950608" y="880047"/>
                  <a:pt x="1021823" y="956959"/>
                </a:cubicBezTo>
                <a:cubicBezTo>
                  <a:pt x="1093038" y="1033871"/>
                  <a:pt x="1380746" y="1417008"/>
                  <a:pt x="1414929" y="1461161"/>
                </a:cubicBezTo>
                <a:cubicBezTo>
                  <a:pt x="1449112" y="1505314"/>
                  <a:pt x="1376473" y="1442645"/>
                  <a:pt x="1226922" y="1221879"/>
                </a:cubicBezTo>
                <a:cubicBezTo>
                  <a:pt x="1077371" y="1001113"/>
                  <a:pt x="553229" y="187838"/>
                  <a:pt x="517621" y="136563"/>
                </a:cubicBezTo>
                <a:cubicBezTo>
                  <a:pt x="482014" y="85288"/>
                  <a:pt x="971972" y="843015"/>
                  <a:pt x="1013277" y="914230"/>
                </a:cubicBezTo>
                <a:cubicBezTo>
                  <a:pt x="1054582" y="985445"/>
                  <a:pt x="765449" y="580943"/>
                  <a:pt x="765449" y="563852"/>
                </a:cubicBezTo>
                <a:cubicBezTo>
                  <a:pt x="765449" y="546761"/>
                  <a:pt x="1023247" y="808832"/>
                  <a:pt x="1013277" y="811681"/>
                </a:cubicBezTo>
                <a:cubicBezTo>
                  <a:pt x="1003307" y="814530"/>
                  <a:pt x="725568" y="579520"/>
                  <a:pt x="705628" y="580944"/>
                </a:cubicBezTo>
                <a:cubicBezTo>
                  <a:pt x="685688" y="582368"/>
                  <a:pt x="994761" y="904260"/>
                  <a:pt x="893636" y="820226"/>
                </a:cubicBezTo>
                <a:cubicBezTo>
                  <a:pt x="792511" y="736192"/>
                  <a:pt x="187184" y="192110"/>
                  <a:pt x="64694" y="76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04299824-D4FD-44E7-4973-F58C68E5FC47}"/>
              </a:ext>
            </a:extLst>
          </p:cNvPr>
          <p:cNvSpPr/>
          <p:nvPr/>
        </p:nvSpPr>
        <p:spPr>
          <a:xfrm>
            <a:off x="5431298" y="741975"/>
            <a:ext cx="1008385" cy="223802"/>
          </a:xfrm>
          <a:custGeom>
            <a:avLst/>
            <a:gdLst>
              <a:gd name="connsiteX0" fmla="*/ 3827 w 1008385"/>
              <a:gd name="connsiteY0" fmla="*/ 223700 h 223802"/>
              <a:gd name="connsiteX1" fmla="*/ 482392 w 1008385"/>
              <a:gd name="connsiteY1" fmla="*/ 95513 h 223802"/>
              <a:gd name="connsiteX2" fmla="*/ 1003685 w 1008385"/>
              <a:gd name="connsiteY2" fmla="*/ 215154 h 223802"/>
              <a:gd name="connsiteX3" fmla="*/ 704582 w 1008385"/>
              <a:gd name="connsiteY3" fmla="*/ 129696 h 223802"/>
              <a:gd name="connsiteX4" fmla="*/ 123468 w 1008385"/>
              <a:gd name="connsiteY4" fmla="*/ 1509 h 223802"/>
              <a:gd name="connsiteX5" fmla="*/ 251655 w 1008385"/>
              <a:gd name="connsiteY5" fmla="*/ 69875 h 223802"/>
              <a:gd name="connsiteX6" fmla="*/ 3827 w 1008385"/>
              <a:gd name="connsiteY6" fmla="*/ 223700 h 22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385" h="223802">
                <a:moveTo>
                  <a:pt x="3827" y="223700"/>
                </a:moveTo>
                <a:cubicBezTo>
                  <a:pt x="42283" y="227973"/>
                  <a:pt x="315749" y="96937"/>
                  <a:pt x="482392" y="95513"/>
                </a:cubicBezTo>
                <a:cubicBezTo>
                  <a:pt x="649035" y="94089"/>
                  <a:pt x="966653" y="209457"/>
                  <a:pt x="1003685" y="215154"/>
                </a:cubicBezTo>
                <a:cubicBezTo>
                  <a:pt x="1040717" y="220851"/>
                  <a:pt x="851285" y="165304"/>
                  <a:pt x="704582" y="129696"/>
                </a:cubicBezTo>
                <a:cubicBezTo>
                  <a:pt x="557879" y="94088"/>
                  <a:pt x="198956" y="11479"/>
                  <a:pt x="123468" y="1509"/>
                </a:cubicBezTo>
                <a:cubicBezTo>
                  <a:pt x="47980" y="-8461"/>
                  <a:pt x="274444" y="32843"/>
                  <a:pt x="251655" y="69875"/>
                </a:cubicBezTo>
                <a:cubicBezTo>
                  <a:pt x="228866" y="106907"/>
                  <a:pt x="-34629" y="219427"/>
                  <a:pt x="3827" y="223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1F05560C-F89F-DAF1-4F01-C51FD0E9D2C4}"/>
              </a:ext>
            </a:extLst>
          </p:cNvPr>
          <p:cNvSpPr/>
          <p:nvPr/>
        </p:nvSpPr>
        <p:spPr>
          <a:xfrm>
            <a:off x="7374500" y="1879610"/>
            <a:ext cx="728085" cy="1487489"/>
          </a:xfrm>
          <a:custGeom>
            <a:avLst/>
            <a:gdLst>
              <a:gd name="connsiteX0" fmla="*/ 521 w 728085"/>
              <a:gd name="connsiteY0" fmla="*/ 60285 h 1487489"/>
              <a:gd name="connsiteX1" fmla="*/ 684184 w 728085"/>
              <a:gd name="connsiteY1" fmla="*/ 1410521 h 1487489"/>
              <a:gd name="connsiteX2" fmla="*/ 607272 w 728085"/>
              <a:gd name="connsiteY2" fmla="*/ 1179784 h 1487489"/>
              <a:gd name="connsiteX3" fmla="*/ 179982 w 728085"/>
              <a:gd name="connsiteY3" fmla="*/ 465 h 1487489"/>
              <a:gd name="connsiteX4" fmla="*/ 564543 w 728085"/>
              <a:gd name="connsiteY4" fmla="*/ 1025960 h 1487489"/>
              <a:gd name="connsiteX5" fmla="*/ 521 w 728085"/>
              <a:gd name="connsiteY5" fmla="*/ 60285 h 148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085" h="1487489">
                <a:moveTo>
                  <a:pt x="521" y="60285"/>
                </a:moveTo>
                <a:cubicBezTo>
                  <a:pt x="20461" y="124378"/>
                  <a:pt x="583059" y="1223938"/>
                  <a:pt x="684184" y="1410521"/>
                </a:cubicBezTo>
                <a:cubicBezTo>
                  <a:pt x="785309" y="1597104"/>
                  <a:pt x="691306" y="1414793"/>
                  <a:pt x="607272" y="1179784"/>
                </a:cubicBezTo>
                <a:cubicBezTo>
                  <a:pt x="523238" y="944775"/>
                  <a:pt x="187104" y="26102"/>
                  <a:pt x="179982" y="465"/>
                </a:cubicBezTo>
                <a:cubicBezTo>
                  <a:pt x="172861" y="-25172"/>
                  <a:pt x="590180" y="1017414"/>
                  <a:pt x="564543" y="1025960"/>
                </a:cubicBezTo>
                <a:cubicBezTo>
                  <a:pt x="538906" y="1034506"/>
                  <a:pt x="-19419" y="-3808"/>
                  <a:pt x="521" y="60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5661D240-7B75-6DFB-AB89-8D989C37447B}"/>
              </a:ext>
            </a:extLst>
          </p:cNvPr>
          <p:cNvSpPr/>
          <p:nvPr/>
        </p:nvSpPr>
        <p:spPr>
          <a:xfrm>
            <a:off x="8033798" y="3016049"/>
            <a:ext cx="1009189" cy="2273469"/>
          </a:xfrm>
          <a:custGeom>
            <a:avLst/>
            <a:gdLst>
              <a:gd name="connsiteX0" fmla="*/ 7795 w 1009189"/>
              <a:gd name="connsiteY0" fmla="*/ 616 h 2273469"/>
              <a:gd name="connsiteX1" fmla="*/ 212894 w 1009189"/>
              <a:gd name="connsiteY1" fmla="*/ 1068841 h 2273469"/>
              <a:gd name="connsiteX2" fmla="*/ 494905 w 1009189"/>
              <a:gd name="connsiteY2" fmla="*/ 1624317 h 2273469"/>
              <a:gd name="connsiteX3" fmla="*/ 409447 w 1009189"/>
              <a:gd name="connsiteY3" fmla="*/ 1453401 h 2273469"/>
              <a:gd name="connsiteX4" fmla="*/ 982015 w 1009189"/>
              <a:gd name="connsiteY4" fmla="*/ 2231069 h 2273469"/>
              <a:gd name="connsiteX5" fmla="*/ 862374 w 1009189"/>
              <a:gd name="connsiteY5" fmla="*/ 2102882 h 2273469"/>
              <a:gd name="connsiteX6" fmla="*/ 383809 w 1009189"/>
              <a:gd name="connsiteY6" fmla="*/ 1530314 h 2273469"/>
              <a:gd name="connsiteX7" fmla="*/ 76161 w 1009189"/>
              <a:gd name="connsiteY7" fmla="*/ 923562 h 2273469"/>
              <a:gd name="connsiteX8" fmla="*/ 7795 w 1009189"/>
              <a:gd name="connsiteY8" fmla="*/ 616 h 227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189" h="2273469">
                <a:moveTo>
                  <a:pt x="7795" y="616"/>
                </a:moveTo>
                <a:cubicBezTo>
                  <a:pt x="30584" y="24829"/>
                  <a:pt x="131709" y="798224"/>
                  <a:pt x="212894" y="1068841"/>
                </a:cubicBezTo>
                <a:cubicBezTo>
                  <a:pt x="294079" y="1339458"/>
                  <a:pt x="462146" y="1560224"/>
                  <a:pt x="494905" y="1624317"/>
                </a:cubicBezTo>
                <a:cubicBezTo>
                  <a:pt x="527664" y="1688410"/>
                  <a:pt x="328262" y="1352276"/>
                  <a:pt x="409447" y="1453401"/>
                </a:cubicBezTo>
                <a:cubicBezTo>
                  <a:pt x="490632" y="1554526"/>
                  <a:pt x="906527" y="2122822"/>
                  <a:pt x="982015" y="2231069"/>
                </a:cubicBezTo>
                <a:cubicBezTo>
                  <a:pt x="1057503" y="2339316"/>
                  <a:pt x="962075" y="2219674"/>
                  <a:pt x="862374" y="2102882"/>
                </a:cubicBezTo>
                <a:cubicBezTo>
                  <a:pt x="762673" y="1986090"/>
                  <a:pt x="514844" y="1726867"/>
                  <a:pt x="383809" y="1530314"/>
                </a:cubicBezTo>
                <a:cubicBezTo>
                  <a:pt x="252774" y="1333761"/>
                  <a:pt x="138830" y="1175663"/>
                  <a:pt x="76161" y="923562"/>
                </a:cubicBezTo>
                <a:cubicBezTo>
                  <a:pt x="13492" y="671461"/>
                  <a:pt x="-14994" y="-23597"/>
                  <a:pt x="7795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AEB4CADB-5F8D-00DA-C4F6-3645427B1C4A}"/>
              </a:ext>
            </a:extLst>
          </p:cNvPr>
          <p:cNvSpPr/>
          <p:nvPr/>
        </p:nvSpPr>
        <p:spPr>
          <a:xfrm>
            <a:off x="8708147" y="4845425"/>
            <a:ext cx="194230" cy="1431032"/>
          </a:xfrm>
          <a:custGeom>
            <a:avLst/>
            <a:gdLst>
              <a:gd name="connsiteX0" fmla="*/ 94021 w 194230"/>
              <a:gd name="connsiteY0" fmla="*/ 40 h 1431032"/>
              <a:gd name="connsiteX1" fmla="*/ 17 w 194230"/>
              <a:gd name="connsiteY1" fmla="*/ 435876 h 1431032"/>
              <a:gd name="connsiteX2" fmla="*/ 102567 w 194230"/>
              <a:gd name="connsiteY2" fmla="*/ 786254 h 1431032"/>
              <a:gd name="connsiteX3" fmla="*/ 94021 w 194230"/>
              <a:gd name="connsiteY3" fmla="*/ 649521 h 1431032"/>
              <a:gd name="connsiteX4" fmla="*/ 170933 w 194230"/>
              <a:gd name="connsiteY4" fmla="*/ 1162268 h 1431032"/>
              <a:gd name="connsiteX5" fmla="*/ 188025 w 194230"/>
              <a:gd name="connsiteY5" fmla="*/ 1427188 h 1431032"/>
              <a:gd name="connsiteX6" fmla="*/ 76930 w 194230"/>
              <a:gd name="connsiteY6" fmla="*/ 974261 h 1431032"/>
              <a:gd name="connsiteX7" fmla="*/ 145296 w 194230"/>
              <a:gd name="connsiteY7" fmla="*/ 290597 h 1431032"/>
              <a:gd name="connsiteX8" fmla="*/ 111113 w 194230"/>
              <a:gd name="connsiteY8" fmla="*/ 666612 h 1431032"/>
              <a:gd name="connsiteX9" fmla="*/ 68384 w 194230"/>
              <a:gd name="connsiteY9" fmla="*/ 495696 h 1431032"/>
              <a:gd name="connsiteX10" fmla="*/ 59838 w 194230"/>
              <a:gd name="connsiteY10" fmla="*/ 410239 h 1431032"/>
              <a:gd name="connsiteX11" fmla="*/ 94021 w 194230"/>
              <a:gd name="connsiteY11" fmla="*/ 40 h 14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230" h="1431032">
                <a:moveTo>
                  <a:pt x="94021" y="40"/>
                </a:moveTo>
                <a:cubicBezTo>
                  <a:pt x="84051" y="4313"/>
                  <a:pt x="-1407" y="304840"/>
                  <a:pt x="17" y="435876"/>
                </a:cubicBezTo>
                <a:cubicBezTo>
                  <a:pt x="1441" y="566912"/>
                  <a:pt x="86900" y="750647"/>
                  <a:pt x="102567" y="786254"/>
                </a:cubicBezTo>
                <a:cubicBezTo>
                  <a:pt x="118234" y="821862"/>
                  <a:pt x="82627" y="586852"/>
                  <a:pt x="94021" y="649521"/>
                </a:cubicBezTo>
                <a:cubicBezTo>
                  <a:pt x="105415" y="712190"/>
                  <a:pt x="155266" y="1032657"/>
                  <a:pt x="170933" y="1162268"/>
                </a:cubicBezTo>
                <a:cubicBezTo>
                  <a:pt x="186600" y="1291879"/>
                  <a:pt x="203692" y="1458522"/>
                  <a:pt x="188025" y="1427188"/>
                </a:cubicBezTo>
                <a:cubicBezTo>
                  <a:pt x="172358" y="1395854"/>
                  <a:pt x="84051" y="1163693"/>
                  <a:pt x="76930" y="974261"/>
                </a:cubicBezTo>
                <a:cubicBezTo>
                  <a:pt x="69809" y="784829"/>
                  <a:pt x="139599" y="341872"/>
                  <a:pt x="145296" y="290597"/>
                </a:cubicBezTo>
                <a:cubicBezTo>
                  <a:pt x="150993" y="239322"/>
                  <a:pt x="123932" y="632429"/>
                  <a:pt x="111113" y="666612"/>
                </a:cubicBezTo>
                <a:cubicBezTo>
                  <a:pt x="98294" y="700795"/>
                  <a:pt x="76930" y="538425"/>
                  <a:pt x="68384" y="495696"/>
                </a:cubicBezTo>
                <a:cubicBezTo>
                  <a:pt x="59838" y="452967"/>
                  <a:pt x="49868" y="492848"/>
                  <a:pt x="59838" y="410239"/>
                </a:cubicBezTo>
                <a:cubicBezTo>
                  <a:pt x="69808" y="327630"/>
                  <a:pt x="103991" y="-4233"/>
                  <a:pt x="94021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BB5A3822-4386-6EFC-1C3F-1E4508683B2A}"/>
              </a:ext>
            </a:extLst>
          </p:cNvPr>
          <p:cNvSpPr/>
          <p:nvPr/>
        </p:nvSpPr>
        <p:spPr>
          <a:xfrm>
            <a:off x="8201418" y="5800157"/>
            <a:ext cx="770248" cy="1430691"/>
          </a:xfrm>
          <a:custGeom>
            <a:avLst/>
            <a:gdLst>
              <a:gd name="connsiteX0" fmla="*/ 412743 w 770248"/>
              <a:gd name="connsiteY0" fmla="*/ 28075 h 1430691"/>
              <a:gd name="connsiteX1" fmla="*/ 464018 w 770248"/>
              <a:gd name="connsiteY1" fmla="*/ 122079 h 1430691"/>
              <a:gd name="connsiteX2" fmla="*/ 609296 w 770248"/>
              <a:gd name="connsiteY2" fmla="*/ 515185 h 1430691"/>
              <a:gd name="connsiteX3" fmla="*/ 421289 w 770248"/>
              <a:gd name="connsiteY3" fmla="*/ 839925 h 1430691"/>
              <a:gd name="connsiteX4" fmla="*/ 515292 w 770248"/>
              <a:gd name="connsiteY4" fmla="*/ 745922 h 1430691"/>
              <a:gd name="connsiteX5" fmla="*/ 284556 w 770248"/>
              <a:gd name="connsiteY5" fmla="*/ 959566 h 1430691"/>
              <a:gd name="connsiteX6" fmla="*/ 438380 w 770248"/>
              <a:gd name="connsiteY6" fmla="*/ 959566 h 1430691"/>
              <a:gd name="connsiteX7" fmla="*/ 344376 w 770248"/>
              <a:gd name="connsiteY7" fmla="*/ 1070662 h 1430691"/>
              <a:gd name="connsiteX8" fmla="*/ 2545 w 770248"/>
              <a:gd name="connsiteY8" fmla="*/ 1429585 h 1430691"/>
              <a:gd name="connsiteX9" fmla="*/ 216189 w 770248"/>
              <a:gd name="connsiteY9" fmla="*/ 1164665 h 1430691"/>
              <a:gd name="connsiteX10" fmla="*/ 711846 w 770248"/>
              <a:gd name="connsiteY10" fmla="*/ 669009 h 1430691"/>
              <a:gd name="connsiteX11" fmla="*/ 481109 w 770248"/>
              <a:gd name="connsiteY11" fmla="*/ 771559 h 1430691"/>
              <a:gd name="connsiteX12" fmla="*/ 737483 w 770248"/>
              <a:gd name="connsiteY12" fmla="*/ 540822 h 1430691"/>
              <a:gd name="connsiteX13" fmla="*/ 763120 w 770248"/>
              <a:gd name="connsiteY13" fmla="*/ 532277 h 1430691"/>
              <a:gd name="connsiteX14" fmla="*/ 703300 w 770248"/>
              <a:gd name="connsiteY14" fmla="*/ 566460 h 1430691"/>
              <a:gd name="connsiteX15" fmla="*/ 412743 w 770248"/>
              <a:gd name="connsiteY15" fmla="*/ 28075 h 14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0248" h="1430691">
                <a:moveTo>
                  <a:pt x="412743" y="28075"/>
                </a:moveTo>
                <a:cubicBezTo>
                  <a:pt x="372863" y="-45988"/>
                  <a:pt x="431259" y="40894"/>
                  <a:pt x="464018" y="122079"/>
                </a:cubicBezTo>
                <a:cubicBezTo>
                  <a:pt x="496777" y="203264"/>
                  <a:pt x="616417" y="395544"/>
                  <a:pt x="609296" y="515185"/>
                </a:cubicBezTo>
                <a:cubicBezTo>
                  <a:pt x="602175" y="634826"/>
                  <a:pt x="436956" y="801469"/>
                  <a:pt x="421289" y="839925"/>
                </a:cubicBezTo>
                <a:cubicBezTo>
                  <a:pt x="405622" y="878381"/>
                  <a:pt x="538081" y="725982"/>
                  <a:pt x="515292" y="745922"/>
                </a:cubicBezTo>
                <a:cubicBezTo>
                  <a:pt x="492503" y="765862"/>
                  <a:pt x="297375" y="923959"/>
                  <a:pt x="284556" y="959566"/>
                </a:cubicBezTo>
                <a:cubicBezTo>
                  <a:pt x="271737" y="995173"/>
                  <a:pt x="428410" y="941050"/>
                  <a:pt x="438380" y="959566"/>
                </a:cubicBezTo>
                <a:cubicBezTo>
                  <a:pt x="448350" y="978082"/>
                  <a:pt x="417015" y="992326"/>
                  <a:pt x="344376" y="1070662"/>
                </a:cubicBezTo>
                <a:cubicBezTo>
                  <a:pt x="271737" y="1148998"/>
                  <a:pt x="23909" y="1413918"/>
                  <a:pt x="2545" y="1429585"/>
                </a:cubicBezTo>
                <a:cubicBezTo>
                  <a:pt x="-18820" y="1445252"/>
                  <a:pt x="97972" y="1291428"/>
                  <a:pt x="216189" y="1164665"/>
                </a:cubicBezTo>
                <a:cubicBezTo>
                  <a:pt x="334406" y="1037902"/>
                  <a:pt x="667693" y="734527"/>
                  <a:pt x="711846" y="669009"/>
                </a:cubicBezTo>
                <a:cubicBezTo>
                  <a:pt x="755999" y="603491"/>
                  <a:pt x="476836" y="792923"/>
                  <a:pt x="481109" y="771559"/>
                </a:cubicBezTo>
                <a:cubicBezTo>
                  <a:pt x="485382" y="750195"/>
                  <a:pt x="690481" y="580702"/>
                  <a:pt x="737483" y="540822"/>
                </a:cubicBezTo>
                <a:cubicBezTo>
                  <a:pt x="784485" y="500942"/>
                  <a:pt x="768817" y="528004"/>
                  <a:pt x="763120" y="532277"/>
                </a:cubicBezTo>
                <a:cubicBezTo>
                  <a:pt x="757423" y="536550"/>
                  <a:pt x="763120" y="643372"/>
                  <a:pt x="703300" y="566460"/>
                </a:cubicBezTo>
                <a:cubicBezTo>
                  <a:pt x="643480" y="489548"/>
                  <a:pt x="452623" y="102138"/>
                  <a:pt x="412743" y="28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86062A86-07B5-9F15-FFD2-1FCD1DFCC0AB}"/>
              </a:ext>
            </a:extLst>
          </p:cNvPr>
          <p:cNvSpPr/>
          <p:nvPr/>
        </p:nvSpPr>
        <p:spPr>
          <a:xfrm>
            <a:off x="7929572" y="6702735"/>
            <a:ext cx="586414" cy="2549505"/>
          </a:xfrm>
          <a:custGeom>
            <a:avLst/>
            <a:gdLst>
              <a:gd name="connsiteX0" fmla="*/ 342757 w 586414"/>
              <a:gd name="connsiteY0" fmla="*/ 99717 h 2549505"/>
              <a:gd name="connsiteX1" fmla="*/ 394032 w 586414"/>
              <a:gd name="connsiteY1" fmla="*/ 202267 h 2549505"/>
              <a:gd name="connsiteX2" fmla="*/ 513673 w 586414"/>
              <a:gd name="connsiteY2" fmla="*/ 877385 h 2549505"/>
              <a:gd name="connsiteX3" fmla="*/ 573493 w 586414"/>
              <a:gd name="connsiteY3" fmla="*/ 1407224 h 2549505"/>
              <a:gd name="connsiteX4" fmla="*/ 564948 w 586414"/>
              <a:gd name="connsiteY4" fmla="*/ 1193579 h 2549505"/>
              <a:gd name="connsiteX5" fmla="*/ 582039 w 586414"/>
              <a:gd name="connsiteY5" fmla="*/ 1586686 h 2549505"/>
              <a:gd name="connsiteX6" fmla="*/ 470944 w 586414"/>
              <a:gd name="connsiteY6" fmla="*/ 1868697 h 2549505"/>
              <a:gd name="connsiteX7" fmla="*/ 9471 w 586414"/>
              <a:gd name="connsiteY7" fmla="*/ 2535269 h 2549505"/>
              <a:gd name="connsiteX8" fmla="*/ 180387 w 586414"/>
              <a:gd name="connsiteY8" fmla="*/ 2304532 h 2549505"/>
              <a:gd name="connsiteX9" fmla="*/ 428215 w 586414"/>
              <a:gd name="connsiteY9" fmla="*/ 2065250 h 2549505"/>
              <a:gd name="connsiteX10" fmla="*/ 582039 w 586414"/>
              <a:gd name="connsiteY10" fmla="*/ 1766147 h 2549505"/>
              <a:gd name="connsiteX11" fmla="*/ 488035 w 586414"/>
              <a:gd name="connsiteY11" fmla="*/ 1116667 h 2549505"/>
              <a:gd name="connsiteX12" fmla="*/ 556402 w 586414"/>
              <a:gd name="connsiteY12" fmla="*/ 1518319 h 2549505"/>
              <a:gd name="connsiteX13" fmla="*/ 342757 w 586414"/>
              <a:gd name="connsiteY13" fmla="*/ 99717 h 254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414" h="2549505">
                <a:moveTo>
                  <a:pt x="342757" y="99717"/>
                </a:moveTo>
                <a:cubicBezTo>
                  <a:pt x="315695" y="-119625"/>
                  <a:pt x="365546" y="72656"/>
                  <a:pt x="394032" y="202267"/>
                </a:cubicBezTo>
                <a:cubicBezTo>
                  <a:pt x="422518" y="331878"/>
                  <a:pt x="483763" y="676559"/>
                  <a:pt x="513673" y="877385"/>
                </a:cubicBezTo>
                <a:cubicBezTo>
                  <a:pt x="543583" y="1078211"/>
                  <a:pt x="564947" y="1354525"/>
                  <a:pt x="573493" y="1407224"/>
                </a:cubicBezTo>
                <a:cubicBezTo>
                  <a:pt x="582039" y="1459923"/>
                  <a:pt x="563524" y="1163669"/>
                  <a:pt x="564948" y="1193579"/>
                </a:cubicBezTo>
                <a:cubicBezTo>
                  <a:pt x="566372" y="1223489"/>
                  <a:pt x="597706" y="1474166"/>
                  <a:pt x="582039" y="1586686"/>
                </a:cubicBezTo>
                <a:cubicBezTo>
                  <a:pt x="566372" y="1699206"/>
                  <a:pt x="566372" y="1710600"/>
                  <a:pt x="470944" y="1868697"/>
                </a:cubicBezTo>
                <a:cubicBezTo>
                  <a:pt x="375516" y="2026794"/>
                  <a:pt x="57897" y="2462630"/>
                  <a:pt x="9471" y="2535269"/>
                </a:cubicBezTo>
                <a:cubicBezTo>
                  <a:pt x="-38955" y="2607908"/>
                  <a:pt x="110596" y="2382868"/>
                  <a:pt x="180387" y="2304532"/>
                </a:cubicBezTo>
                <a:cubicBezTo>
                  <a:pt x="250178" y="2226196"/>
                  <a:pt x="361273" y="2154981"/>
                  <a:pt x="428215" y="2065250"/>
                </a:cubicBezTo>
                <a:cubicBezTo>
                  <a:pt x="495157" y="1975519"/>
                  <a:pt x="572069" y="1924244"/>
                  <a:pt x="582039" y="1766147"/>
                </a:cubicBezTo>
                <a:cubicBezTo>
                  <a:pt x="592009" y="1608050"/>
                  <a:pt x="492308" y="1157972"/>
                  <a:pt x="488035" y="1116667"/>
                </a:cubicBezTo>
                <a:cubicBezTo>
                  <a:pt x="483762" y="1075362"/>
                  <a:pt x="580615" y="1686386"/>
                  <a:pt x="556402" y="1518319"/>
                </a:cubicBezTo>
                <a:cubicBezTo>
                  <a:pt x="532189" y="1350252"/>
                  <a:pt x="369819" y="319059"/>
                  <a:pt x="342757" y="99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BE90EDC5-E8DF-B3DC-2EFB-B80C59C7F6F6}"/>
              </a:ext>
            </a:extLst>
          </p:cNvPr>
          <p:cNvSpPr/>
          <p:nvPr/>
        </p:nvSpPr>
        <p:spPr>
          <a:xfrm>
            <a:off x="6861544" y="7517484"/>
            <a:ext cx="472175" cy="1014221"/>
          </a:xfrm>
          <a:custGeom>
            <a:avLst/>
            <a:gdLst>
              <a:gd name="connsiteX0" fmla="*/ 26366 w 472175"/>
              <a:gd name="connsiteY0" fmla="*/ 11361 h 1014221"/>
              <a:gd name="connsiteX1" fmla="*/ 299832 w 472175"/>
              <a:gd name="connsiteY1" fmla="*/ 609566 h 1014221"/>
              <a:gd name="connsiteX2" fmla="*/ 470748 w 472175"/>
              <a:gd name="connsiteY2" fmla="*/ 1011219 h 1014221"/>
              <a:gd name="connsiteX3" fmla="*/ 376744 w 472175"/>
              <a:gd name="connsiteY3" fmla="*/ 789028 h 1014221"/>
              <a:gd name="connsiteX4" fmla="*/ 291286 w 472175"/>
              <a:gd name="connsiteY4" fmla="*/ 712116 h 1014221"/>
              <a:gd name="connsiteX5" fmla="*/ 729 w 472175"/>
              <a:gd name="connsiteY5" fmla="*/ 635204 h 1014221"/>
              <a:gd name="connsiteX6" fmla="*/ 214374 w 472175"/>
              <a:gd name="connsiteY6" fmla="*/ 695024 h 1014221"/>
              <a:gd name="connsiteX7" fmla="*/ 402381 w 472175"/>
              <a:gd name="connsiteY7" fmla="*/ 806120 h 1014221"/>
              <a:gd name="connsiteX8" fmla="*/ 120370 w 472175"/>
              <a:gd name="connsiteY8" fmla="*/ 259189 h 1014221"/>
              <a:gd name="connsiteX9" fmla="*/ 26366 w 472175"/>
              <a:gd name="connsiteY9" fmla="*/ 11361 h 1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175" h="1014221">
                <a:moveTo>
                  <a:pt x="26366" y="11361"/>
                </a:moveTo>
                <a:cubicBezTo>
                  <a:pt x="56276" y="69757"/>
                  <a:pt x="225768" y="442923"/>
                  <a:pt x="299832" y="609566"/>
                </a:cubicBezTo>
                <a:cubicBezTo>
                  <a:pt x="373896" y="776209"/>
                  <a:pt x="457929" y="981309"/>
                  <a:pt x="470748" y="1011219"/>
                </a:cubicBezTo>
                <a:cubicBezTo>
                  <a:pt x="483567" y="1041129"/>
                  <a:pt x="406654" y="838879"/>
                  <a:pt x="376744" y="789028"/>
                </a:cubicBezTo>
                <a:cubicBezTo>
                  <a:pt x="346834" y="739178"/>
                  <a:pt x="353955" y="737753"/>
                  <a:pt x="291286" y="712116"/>
                </a:cubicBezTo>
                <a:cubicBezTo>
                  <a:pt x="228617" y="686479"/>
                  <a:pt x="13547" y="638053"/>
                  <a:pt x="729" y="635204"/>
                </a:cubicBezTo>
                <a:cubicBezTo>
                  <a:pt x="-12089" y="632355"/>
                  <a:pt x="147432" y="666538"/>
                  <a:pt x="214374" y="695024"/>
                </a:cubicBezTo>
                <a:cubicBezTo>
                  <a:pt x="281316" y="723510"/>
                  <a:pt x="418048" y="878759"/>
                  <a:pt x="402381" y="806120"/>
                </a:cubicBezTo>
                <a:cubicBezTo>
                  <a:pt x="386714" y="733481"/>
                  <a:pt x="185888" y="385952"/>
                  <a:pt x="120370" y="259189"/>
                </a:cubicBezTo>
                <a:cubicBezTo>
                  <a:pt x="54852" y="132426"/>
                  <a:pt x="-3544" y="-47035"/>
                  <a:pt x="26366" y="11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1F8890C-2382-D7B4-A383-744F6CD16415}"/>
              </a:ext>
            </a:extLst>
          </p:cNvPr>
          <p:cNvSpPr/>
          <p:nvPr/>
        </p:nvSpPr>
        <p:spPr>
          <a:xfrm>
            <a:off x="6775871" y="7444724"/>
            <a:ext cx="513272" cy="1212166"/>
          </a:xfrm>
          <a:custGeom>
            <a:avLst/>
            <a:gdLst>
              <a:gd name="connsiteX0" fmla="*/ 944 w 513272"/>
              <a:gd name="connsiteY0" fmla="*/ 7209 h 1212166"/>
              <a:gd name="connsiteX1" fmla="*/ 411142 w 513272"/>
              <a:gd name="connsiteY1" fmla="*/ 1152345 h 1212166"/>
              <a:gd name="connsiteX2" fmla="*/ 359867 w 513272"/>
              <a:gd name="connsiteY2" fmla="*/ 930155 h 1212166"/>
              <a:gd name="connsiteX3" fmla="*/ 479508 w 513272"/>
              <a:gd name="connsiteY3" fmla="*/ 1143799 h 1212166"/>
              <a:gd name="connsiteX4" fmla="*/ 342776 w 513272"/>
              <a:gd name="connsiteY4" fmla="*/ 1126708 h 1212166"/>
              <a:gd name="connsiteX5" fmla="*/ 77856 w 513272"/>
              <a:gd name="connsiteY5" fmla="*/ 1212166 h 1212166"/>
              <a:gd name="connsiteX6" fmla="*/ 470963 w 513272"/>
              <a:gd name="connsiteY6" fmla="*/ 1126708 h 1212166"/>
              <a:gd name="connsiteX7" fmla="*/ 496600 w 513272"/>
              <a:gd name="connsiteY7" fmla="*/ 1126708 h 1212166"/>
              <a:gd name="connsiteX8" fmla="*/ 419688 w 513272"/>
              <a:gd name="connsiteY8" fmla="*/ 981429 h 1212166"/>
              <a:gd name="connsiteX9" fmla="*/ 419688 w 513272"/>
              <a:gd name="connsiteY9" fmla="*/ 263583 h 1212166"/>
              <a:gd name="connsiteX10" fmla="*/ 359867 w 513272"/>
              <a:gd name="connsiteY10" fmla="*/ 870334 h 1212166"/>
              <a:gd name="connsiteX11" fmla="*/ 300047 w 513272"/>
              <a:gd name="connsiteY11" fmla="*/ 673781 h 1212166"/>
              <a:gd name="connsiteX12" fmla="*/ 944 w 513272"/>
              <a:gd name="connsiteY12" fmla="*/ 7209 h 121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272" h="1212166">
                <a:moveTo>
                  <a:pt x="944" y="7209"/>
                </a:moveTo>
                <a:cubicBezTo>
                  <a:pt x="19460" y="86969"/>
                  <a:pt x="351322" y="998521"/>
                  <a:pt x="411142" y="1152345"/>
                </a:cubicBezTo>
                <a:cubicBezTo>
                  <a:pt x="470963" y="1306169"/>
                  <a:pt x="348473" y="931579"/>
                  <a:pt x="359867" y="930155"/>
                </a:cubicBezTo>
                <a:cubicBezTo>
                  <a:pt x="371261" y="928731"/>
                  <a:pt x="482356" y="1111040"/>
                  <a:pt x="479508" y="1143799"/>
                </a:cubicBezTo>
                <a:cubicBezTo>
                  <a:pt x="476660" y="1176558"/>
                  <a:pt x="409718" y="1115314"/>
                  <a:pt x="342776" y="1126708"/>
                </a:cubicBezTo>
                <a:cubicBezTo>
                  <a:pt x="275834" y="1138102"/>
                  <a:pt x="56492" y="1212166"/>
                  <a:pt x="77856" y="1212166"/>
                </a:cubicBezTo>
                <a:cubicBezTo>
                  <a:pt x="99220" y="1212166"/>
                  <a:pt x="470963" y="1126708"/>
                  <a:pt x="470963" y="1126708"/>
                </a:cubicBezTo>
                <a:cubicBezTo>
                  <a:pt x="540754" y="1112465"/>
                  <a:pt x="505146" y="1150921"/>
                  <a:pt x="496600" y="1126708"/>
                </a:cubicBezTo>
                <a:cubicBezTo>
                  <a:pt x="488054" y="1102495"/>
                  <a:pt x="432507" y="1125283"/>
                  <a:pt x="419688" y="981429"/>
                </a:cubicBezTo>
                <a:cubicBezTo>
                  <a:pt x="406869" y="837575"/>
                  <a:pt x="429658" y="282099"/>
                  <a:pt x="419688" y="263583"/>
                </a:cubicBezTo>
                <a:cubicBezTo>
                  <a:pt x="409718" y="245067"/>
                  <a:pt x="379807" y="801968"/>
                  <a:pt x="359867" y="870334"/>
                </a:cubicBezTo>
                <a:cubicBezTo>
                  <a:pt x="339927" y="938700"/>
                  <a:pt x="358443" y="814787"/>
                  <a:pt x="300047" y="673781"/>
                </a:cubicBezTo>
                <a:cubicBezTo>
                  <a:pt x="241651" y="532775"/>
                  <a:pt x="-17572" y="-72551"/>
                  <a:pt x="944" y="7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E3128601-881A-F5B6-95AD-82F775F28645}"/>
              </a:ext>
            </a:extLst>
          </p:cNvPr>
          <p:cNvSpPr/>
          <p:nvPr/>
        </p:nvSpPr>
        <p:spPr>
          <a:xfrm>
            <a:off x="6870614" y="8135596"/>
            <a:ext cx="653799" cy="589660"/>
          </a:xfrm>
          <a:custGeom>
            <a:avLst/>
            <a:gdLst>
              <a:gd name="connsiteX0" fmla="*/ 649685 w 653799"/>
              <a:gd name="connsiteY0" fmla="*/ 0 h 589660"/>
              <a:gd name="connsiteX1" fmla="*/ 504407 w 653799"/>
              <a:gd name="connsiteY1" fmla="*/ 307649 h 589660"/>
              <a:gd name="connsiteX2" fmla="*/ 256579 w 653799"/>
              <a:gd name="connsiteY2" fmla="*/ 487111 h 589660"/>
              <a:gd name="connsiteX3" fmla="*/ 205 w 653799"/>
              <a:gd name="connsiteY3" fmla="*/ 589660 h 589660"/>
              <a:gd name="connsiteX4" fmla="*/ 299307 w 653799"/>
              <a:gd name="connsiteY4" fmla="*/ 487111 h 589660"/>
              <a:gd name="connsiteX5" fmla="*/ 598410 w 653799"/>
              <a:gd name="connsiteY5" fmla="*/ 427290 h 589660"/>
              <a:gd name="connsiteX6" fmla="*/ 470223 w 653799"/>
              <a:gd name="connsiteY6" fmla="*/ 444382 h 589660"/>
              <a:gd name="connsiteX7" fmla="*/ 641139 w 653799"/>
              <a:gd name="connsiteY7" fmla="*/ 179462 h 589660"/>
              <a:gd name="connsiteX8" fmla="*/ 641139 w 653799"/>
              <a:gd name="connsiteY8" fmla="*/ 59821 h 589660"/>
              <a:gd name="connsiteX9" fmla="*/ 649685 w 653799"/>
              <a:gd name="connsiteY9" fmla="*/ 0 h 58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3799" h="589660">
                <a:moveTo>
                  <a:pt x="649685" y="0"/>
                </a:moveTo>
                <a:cubicBezTo>
                  <a:pt x="609805" y="113232"/>
                  <a:pt x="569925" y="226464"/>
                  <a:pt x="504407" y="307649"/>
                </a:cubicBezTo>
                <a:cubicBezTo>
                  <a:pt x="438889" y="388834"/>
                  <a:pt x="340613" y="440109"/>
                  <a:pt x="256579" y="487111"/>
                </a:cubicBezTo>
                <a:cubicBezTo>
                  <a:pt x="172545" y="534113"/>
                  <a:pt x="-6916" y="589660"/>
                  <a:pt x="205" y="589660"/>
                </a:cubicBezTo>
                <a:cubicBezTo>
                  <a:pt x="7326" y="589660"/>
                  <a:pt x="199606" y="514173"/>
                  <a:pt x="299307" y="487111"/>
                </a:cubicBezTo>
                <a:cubicBezTo>
                  <a:pt x="399008" y="460049"/>
                  <a:pt x="569924" y="434411"/>
                  <a:pt x="598410" y="427290"/>
                </a:cubicBezTo>
                <a:cubicBezTo>
                  <a:pt x="626896" y="420169"/>
                  <a:pt x="463102" y="485687"/>
                  <a:pt x="470223" y="444382"/>
                </a:cubicBezTo>
                <a:cubicBezTo>
                  <a:pt x="477344" y="403077"/>
                  <a:pt x="612653" y="243555"/>
                  <a:pt x="641139" y="179462"/>
                </a:cubicBezTo>
                <a:cubicBezTo>
                  <a:pt x="669625" y="115369"/>
                  <a:pt x="641139" y="59821"/>
                  <a:pt x="641139" y="59821"/>
                </a:cubicBezTo>
                <a:lnTo>
                  <a:pt x="6496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85A60856-19EB-05AE-989D-946B6E0840BF}"/>
              </a:ext>
            </a:extLst>
          </p:cNvPr>
          <p:cNvSpPr/>
          <p:nvPr/>
        </p:nvSpPr>
        <p:spPr>
          <a:xfrm>
            <a:off x="7050174" y="7988719"/>
            <a:ext cx="685925" cy="1189784"/>
          </a:xfrm>
          <a:custGeom>
            <a:avLst/>
            <a:gdLst>
              <a:gd name="connsiteX0" fmla="*/ 632495 w 685925"/>
              <a:gd name="connsiteY0" fmla="*/ 61419 h 1189784"/>
              <a:gd name="connsiteX1" fmla="*/ 196660 w 685925"/>
              <a:gd name="connsiteY1" fmla="*/ 787812 h 1189784"/>
              <a:gd name="connsiteX2" fmla="*/ 106 w 685925"/>
              <a:gd name="connsiteY2" fmla="*/ 1189464 h 1189784"/>
              <a:gd name="connsiteX3" fmla="*/ 171022 w 685925"/>
              <a:gd name="connsiteY3" fmla="*/ 847632 h 1189784"/>
              <a:gd name="connsiteX4" fmla="*/ 299209 w 685925"/>
              <a:gd name="connsiteY4" fmla="*/ 428888 h 1189784"/>
              <a:gd name="connsiteX5" fmla="*/ 162476 w 685925"/>
              <a:gd name="connsiteY5" fmla="*/ 668171 h 1189784"/>
              <a:gd name="connsiteX6" fmla="*/ 623949 w 685925"/>
              <a:gd name="connsiteY6" fmla="*/ 112694 h 1189784"/>
              <a:gd name="connsiteX7" fmla="*/ 632495 w 685925"/>
              <a:gd name="connsiteY7" fmla="*/ 61419 h 1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925" h="1189784">
                <a:moveTo>
                  <a:pt x="632495" y="61419"/>
                </a:moveTo>
                <a:cubicBezTo>
                  <a:pt x="561280" y="173939"/>
                  <a:pt x="302058" y="599804"/>
                  <a:pt x="196660" y="787812"/>
                </a:cubicBezTo>
                <a:cubicBezTo>
                  <a:pt x="91262" y="975820"/>
                  <a:pt x="4379" y="1179494"/>
                  <a:pt x="106" y="1189464"/>
                </a:cubicBezTo>
                <a:cubicBezTo>
                  <a:pt x="-4167" y="1199434"/>
                  <a:pt x="121172" y="974395"/>
                  <a:pt x="171022" y="847632"/>
                </a:cubicBezTo>
                <a:cubicBezTo>
                  <a:pt x="220872" y="720869"/>
                  <a:pt x="300633" y="458798"/>
                  <a:pt x="299209" y="428888"/>
                </a:cubicBezTo>
                <a:cubicBezTo>
                  <a:pt x="297785" y="398978"/>
                  <a:pt x="108353" y="720870"/>
                  <a:pt x="162476" y="668171"/>
                </a:cubicBezTo>
                <a:cubicBezTo>
                  <a:pt x="216599" y="615472"/>
                  <a:pt x="541340" y="219516"/>
                  <a:pt x="623949" y="112694"/>
                </a:cubicBezTo>
                <a:cubicBezTo>
                  <a:pt x="706558" y="5872"/>
                  <a:pt x="703710" y="-51101"/>
                  <a:pt x="632495" y="61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EA6CB984-AB7A-3EAC-97B8-6E01D4469C11}"/>
              </a:ext>
            </a:extLst>
          </p:cNvPr>
          <p:cNvSpPr/>
          <p:nvPr/>
        </p:nvSpPr>
        <p:spPr>
          <a:xfrm>
            <a:off x="7063978" y="8286291"/>
            <a:ext cx="1245043" cy="1061901"/>
          </a:xfrm>
          <a:custGeom>
            <a:avLst/>
            <a:gdLst>
              <a:gd name="connsiteX0" fmla="*/ 1242534 w 1245043"/>
              <a:gd name="connsiteY0" fmla="*/ 3130 h 1061901"/>
              <a:gd name="connsiteX1" fmla="*/ 370863 w 1245043"/>
              <a:gd name="connsiteY1" fmla="*/ 678247 h 1061901"/>
              <a:gd name="connsiteX2" fmla="*/ 11940 w 1245043"/>
              <a:gd name="connsiteY2" fmla="*/ 1054262 h 1061901"/>
              <a:gd name="connsiteX3" fmla="*/ 165764 w 1245043"/>
              <a:gd name="connsiteY3" fmla="*/ 866255 h 1061901"/>
              <a:gd name="connsiteX4" fmla="*/ 926340 w 1245043"/>
              <a:gd name="connsiteY4" fmla="*/ 131316 h 1061901"/>
              <a:gd name="connsiteX5" fmla="*/ 644329 w 1245043"/>
              <a:gd name="connsiteY5" fmla="*/ 413328 h 1061901"/>
              <a:gd name="connsiteX6" fmla="*/ 1242534 w 1245043"/>
              <a:gd name="connsiteY6" fmla="*/ 3130 h 106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5043" h="1061901">
                <a:moveTo>
                  <a:pt x="1242534" y="3130"/>
                </a:moveTo>
                <a:cubicBezTo>
                  <a:pt x="1196956" y="47283"/>
                  <a:pt x="575962" y="503058"/>
                  <a:pt x="370863" y="678247"/>
                </a:cubicBezTo>
                <a:cubicBezTo>
                  <a:pt x="165764" y="853436"/>
                  <a:pt x="46123" y="1022927"/>
                  <a:pt x="11940" y="1054262"/>
                </a:cubicBezTo>
                <a:cubicBezTo>
                  <a:pt x="-22243" y="1085597"/>
                  <a:pt x="13364" y="1020079"/>
                  <a:pt x="165764" y="866255"/>
                </a:cubicBezTo>
                <a:cubicBezTo>
                  <a:pt x="318164" y="712431"/>
                  <a:pt x="846579" y="206804"/>
                  <a:pt x="926340" y="131316"/>
                </a:cubicBezTo>
                <a:cubicBezTo>
                  <a:pt x="1006101" y="55828"/>
                  <a:pt x="590206" y="430420"/>
                  <a:pt x="644329" y="413328"/>
                </a:cubicBezTo>
                <a:cubicBezTo>
                  <a:pt x="698452" y="396237"/>
                  <a:pt x="1288112" y="-41023"/>
                  <a:pt x="1242534" y="3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616E0982-A5E6-9A2E-AB9A-7211DDDDAF18}"/>
              </a:ext>
            </a:extLst>
          </p:cNvPr>
          <p:cNvSpPr/>
          <p:nvPr/>
        </p:nvSpPr>
        <p:spPr>
          <a:xfrm>
            <a:off x="7274830" y="8186406"/>
            <a:ext cx="1288851" cy="1164685"/>
          </a:xfrm>
          <a:custGeom>
            <a:avLst/>
            <a:gdLst>
              <a:gd name="connsiteX0" fmla="*/ 6187 w 1288851"/>
              <a:gd name="connsiteY0" fmla="*/ 1162693 h 1164685"/>
              <a:gd name="connsiteX1" fmla="*/ 373656 w 1288851"/>
              <a:gd name="connsiteY1" fmla="*/ 795224 h 1164685"/>
              <a:gd name="connsiteX2" fmla="*/ 1279510 w 1288851"/>
              <a:gd name="connsiteY2" fmla="*/ 17557 h 1164685"/>
              <a:gd name="connsiteX3" fmla="*/ 852220 w 1288851"/>
              <a:gd name="connsiteY3" fmla="*/ 248293 h 1164685"/>
              <a:gd name="connsiteX4" fmla="*/ 971862 w 1288851"/>
              <a:gd name="connsiteY4" fmla="*/ 197018 h 1164685"/>
              <a:gd name="connsiteX5" fmla="*/ 424931 w 1288851"/>
              <a:gd name="connsiteY5" fmla="*/ 940502 h 1164685"/>
              <a:gd name="connsiteX6" fmla="*/ 638576 w 1288851"/>
              <a:gd name="connsiteY6" fmla="*/ 649945 h 1164685"/>
              <a:gd name="connsiteX7" fmla="*/ 6187 w 1288851"/>
              <a:gd name="connsiteY7" fmla="*/ 1162693 h 116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8851" h="1164685">
                <a:moveTo>
                  <a:pt x="6187" y="1162693"/>
                </a:moveTo>
                <a:cubicBezTo>
                  <a:pt x="-37966" y="1186906"/>
                  <a:pt x="161435" y="986080"/>
                  <a:pt x="373656" y="795224"/>
                </a:cubicBezTo>
                <a:cubicBezTo>
                  <a:pt x="585877" y="604368"/>
                  <a:pt x="1199749" y="108712"/>
                  <a:pt x="1279510" y="17557"/>
                </a:cubicBezTo>
                <a:cubicBezTo>
                  <a:pt x="1359271" y="-73598"/>
                  <a:pt x="903495" y="218383"/>
                  <a:pt x="852220" y="248293"/>
                </a:cubicBezTo>
                <a:cubicBezTo>
                  <a:pt x="800945" y="278203"/>
                  <a:pt x="1043077" y="81650"/>
                  <a:pt x="971862" y="197018"/>
                </a:cubicBezTo>
                <a:cubicBezTo>
                  <a:pt x="900647" y="312386"/>
                  <a:pt x="424931" y="940502"/>
                  <a:pt x="424931" y="940502"/>
                </a:cubicBezTo>
                <a:cubicBezTo>
                  <a:pt x="369383" y="1015990"/>
                  <a:pt x="708367" y="607216"/>
                  <a:pt x="638576" y="649945"/>
                </a:cubicBezTo>
                <a:cubicBezTo>
                  <a:pt x="568785" y="692674"/>
                  <a:pt x="50340" y="1138480"/>
                  <a:pt x="6187" y="1162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EB9906EC-21A3-5916-3F68-A74D9BDE6A73}"/>
              </a:ext>
            </a:extLst>
          </p:cNvPr>
          <p:cNvSpPr/>
          <p:nvPr/>
        </p:nvSpPr>
        <p:spPr>
          <a:xfrm>
            <a:off x="4298391" y="6771553"/>
            <a:ext cx="129543" cy="1261931"/>
          </a:xfrm>
          <a:custGeom>
            <a:avLst/>
            <a:gdLst>
              <a:gd name="connsiteX0" fmla="*/ 129024 w 129543"/>
              <a:gd name="connsiteY0" fmla="*/ 478 h 1261931"/>
              <a:gd name="connsiteX1" fmla="*/ 117301 w 129543"/>
              <a:gd name="connsiteY1" fmla="*/ 485032 h 1261931"/>
              <a:gd name="connsiteX2" fmla="*/ 117301 w 129543"/>
              <a:gd name="connsiteY2" fmla="*/ 434232 h 1261931"/>
              <a:gd name="connsiteX3" fmla="*/ 19609 w 129543"/>
              <a:gd name="connsiteY3" fmla="*/ 797647 h 1261931"/>
              <a:gd name="connsiteX4" fmla="*/ 27424 w 129543"/>
              <a:gd name="connsiteY4" fmla="*/ 1254847 h 1261931"/>
              <a:gd name="connsiteX5" fmla="*/ 7886 w 129543"/>
              <a:gd name="connsiteY5" fmla="*/ 1047739 h 1261931"/>
              <a:gd name="connsiteX6" fmla="*/ 71 w 129543"/>
              <a:gd name="connsiteY6" fmla="*/ 672601 h 1261931"/>
              <a:gd name="connsiteX7" fmla="*/ 11794 w 129543"/>
              <a:gd name="connsiteY7" fmla="*/ 418601 h 1261931"/>
              <a:gd name="connsiteX8" fmla="*/ 11794 w 129543"/>
              <a:gd name="connsiteY8" fmla="*/ 711678 h 1261931"/>
              <a:gd name="connsiteX9" fmla="*/ 74317 w 129543"/>
              <a:gd name="connsiteY9" fmla="*/ 453770 h 1261931"/>
              <a:gd name="connsiteX10" fmla="*/ 82132 w 129543"/>
              <a:gd name="connsiteY10" fmla="*/ 320909 h 1261931"/>
              <a:gd name="connsiteX11" fmla="*/ 66501 w 129543"/>
              <a:gd name="connsiteY11" fmla="*/ 445955 h 1261931"/>
              <a:gd name="connsiteX12" fmla="*/ 97763 w 129543"/>
              <a:gd name="connsiteY12" fmla="*/ 395155 h 1261931"/>
              <a:gd name="connsiteX13" fmla="*/ 129024 w 129543"/>
              <a:gd name="connsiteY13" fmla="*/ 478 h 126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543" h="1261931">
                <a:moveTo>
                  <a:pt x="129024" y="478"/>
                </a:moveTo>
                <a:cubicBezTo>
                  <a:pt x="132280" y="15457"/>
                  <a:pt x="119255" y="412740"/>
                  <a:pt x="117301" y="485032"/>
                </a:cubicBezTo>
                <a:cubicBezTo>
                  <a:pt x="115347" y="557324"/>
                  <a:pt x="133583" y="382129"/>
                  <a:pt x="117301" y="434232"/>
                </a:cubicBezTo>
                <a:cubicBezTo>
                  <a:pt x="101019" y="486335"/>
                  <a:pt x="34588" y="660878"/>
                  <a:pt x="19609" y="797647"/>
                </a:cubicBezTo>
                <a:cubicBezTo>
                  <a:pt x="4630" y="934416"/>
                  <a:pt x="29378" y="1213165"/>
                  <a:pt x="27424" y="1254847"/>
                </a:cubicBezTo>
                <a:cubicBezTo>
                  <a:pt x="25470" y="1296529"/>
                  <a:pt x="12445" y="1144780"/>
                  <a:pt x="7886" y="1047739"/>
                </a:cubicBezTo>
                <a:cubicBezTo>
                  <a:pt x="3327" y="950698"/>
                  <a:pt x="-580" y="777457"/>
                  <a:pt x="71" y="672601"/>
                </a:cubicBezTo>
                <a:cubicBezTo>
                  <a:pt x="722" y="567745"/>
                  <a:pt x="9840" y="412088"/>
                  <a:pt x="11794" y="418601"/>
                </a:cubicBezTo>
                <a:cubicBezTo>
                  <a:pt x="13748" y="425114"/>
                  <a:pt x="1374" y="705817"/>
                  <a:pt x="11794" y="711678"/>
                </a:cubicBezTo>
                <a:cubicBezTo>
                  <a:pt x="22214" y="717539"/>
                  <a:pt x="62594" y="518898"/>
                  <a:pt x="74317" y="453770"/>
                </a:cubicBezTo>
                <a:cubicBezTo>
                  <a:pt x="86040" y="388642"/>
                  <a:pt x="83435" y="322211"/>
                  <a:pt x="82132" y="320909"/>
                </a:cubicBezTo>
                <a:cubicBezTo>
                  <a:pt x="80829" y="319607"/>
                  <a:pt x="63896" y="433581"/>
                  <a:pt x="66501" y="445955"/>
                </a:cubicBezTo>
                <a:cubicBezTo>
                  <a:pt x="69106" y="458329"/>
                  <a:pt x="88645" y="463540"/>
                  <a:pt x="97763" y="395155"/>
                </a:cubicBezTo>
                <a:cubicBezTo>
                  <a:pt x="106881" y="326770"/>
                  <a:pt x="125768" y="-14501"/>
                  <a:pt x="129024" y="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1DCCE03-B85A-C281-41B2-540F653024FC}"/>
              </a:ext>
            </a:extLst>
          </p:cNvPr>
          <p:cNvSpPr/>
          <p:nvPr/>
        </p:nvSpPr>
        <p:spPr>
          <a:xfrm>
            <a:off x="4149590" y="7020203"/>
            <a:ext cx="180257" cy="1127703"/>
          </a:xfrm>
          <a:custGeom>
            <a:avLst/>
            <a:gdLst>
              <a:gd name="connsiteX0" fmla="*/ 180133 w 180257"/>
              <a:gd name="connsiteY0" fmla="*/ 1920 h 1127703"/>
              <a:gd name="connsiteX1" fmla="*/ 55087 w 180257"/>
              <a:gd name="connsiteY1" fmla="*/ 767828 h 1127703"/>
              <a:gd name="connsiteX2" fmla="*/ 4287 w 180257"/>
              <a:gd name="connsiteY2" fmla="*/ 1115612 h 1127703"/>
              <a:gd name="connsiteX3" fmla="*/ 12102 w 180257"/>
              <a:gd name="connsiteY3" fmla="*/ 974935 h 1127703"/>
              <a:gd name="connsiteX4" fmla="*/ 86348 w 180257"/>
              <a:gd name="connsiteY4" fmla="*/ 287182 h 1127703"/>
              <a:gd name="connsiteX5" fmla="*/ 78533 w 180257"/>
              <a:gd name="connsiteY5" fmla="*/ 541182 h 1127703"/>
              <a:gd name="connsiteX6" fmla="*/ 180133 w 180257"/>
              <a:gd name="connsiteY6" fmla="*/ 1920 h 112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257" h="1127703">
                <a:moveTo>
                  <a:pt x="180133" y="1920"/>
                </a:moveTo>
                <a:cubicBezTo>
                  <a:pt x="176225" y="39694"/>
                  <a:pt x="84395" y="582213"/>
                  <a:pt x="55087" y="767828"/>
                </a:cubicBezTo>
                <a:cubicBezTo>
                  <a:pt x="25779" y="953443"/>
                  <a:pt x="11451" y="1081094"/>
                  <a:pt x="4287" y="1115612"/>
                </a:cubicBezTo>
                <a:cubicBezTo>
                  <a:pt x="-2877" y="1150130"/>
                  <a:pt x="-1575" y="1113007"/>
                  <a:pt x="12102" y="974935"/>
                </a:cubicBezTo>
                <a:cubicBezTo>
                  <a:pt x="25779" y="836863"/>
                  <a:pt x="75276" y="359474"/>
                  <a:pt x="86348" y="287182"/>
                </a:cubicBezTo>
                <a:cubicBezTo>
                  <a:pt x="97420" y="214890"/>
                  <a:pt x="62251" y="586772"/>
                  <a:pt x="78533" y="541182"/>
                </a:cubicBezTo>
                <a:cubicBezTo>
                  <a:pt x="94815" y="495592"/>
                  <a:pt x="184041" y="-35854"/>
                  <a:pt x="180133" y="1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50373350-C3E2-9881-44C5-299D727867E8}"/>
              </a:ext>
            </a:extLst>
          </p:cNvPr>
          <p:cNvSpPr/>
          <p:nvPr/>
        </p:nvSpPr>
        <p:spPr>
          <a:xfrm>
            <a:off x="6134711" y="7672929"/>
            <a:ext cx="418489" cy="1926103"/>
          </a:xfrm>
          <a:custGeom>
            <a:avLst/>
            <a:gdLst>
              <a:gd name="connsiteX0" fmla="*/ 418489 w 418489"/>
              <a:gd name="connsiteY0" fmla="*/ 1779 h 1926103"/>
              <a:gd name="connsiteX1" fmla="*/ 242643 w 418489"/>
              <a:gd name="connsiteY1" fmla="*/ 881009 h 1926103"/>
              <a:gd name="connsiteX2" fmla="*/ 121504 w 418489"/>
              <a:gd name="connsiteY2" fmla="*/ 1455440 h 1926103"/>
              <a:gd name="connsiteX3" fmla="*/ 141043 w 418489"/>
              <a:gd name="connsiteY3" fmla="*/ 1357748 h 1926103"/>
              <a:gd name="connsiteX4" fmla="*/ 366 w 418489"/>
              <a:gd name="connsiteY4" fmla="*/ 1920456 h 1926103"/>
              <a:gd name="connsiteX5" fmla="*/ 105874 w 418489"/>
              <a:gd name="connsiteY5" fmla="*/ 1572671 h 1926103"/>
              <a:gd name="connsiteX6" fmla="*/ 273904 w 418489"/>
              <a:gd name="connsiteY6" fmla="*/ 439440 h 1926103"/>
              <a:gd name="connsiteX7" fmla="*/ 242643 w 418489"/>
              <a:gd name="connsiteY7" fmla="*/ 646548 h 1926103"/>
              <a:gd name="connsiteX8" fmla="*/ 418489 w 418489"/>
              <a:gd name="connsiteY8" fmla="*/ 1779 h 192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489" h="1926103">
                <a:moveTo>
                  <a:pt x="418489" y="1779"/>
                </a:moveTo>
                <a:cubicBezTo>
                  <a:pt x="418489" y="40856"/>
                  <a:pt x="292140" y="638732"/>
                  <a:pt x="242643" y="881009"/>
                </a:cubicBezTo>
                <a:cubicBezTo>
                  <a:pt x="193146" y="1123286"/>
                  <a:pt x="138437" y="1375983"/>
                  <a:pt x="121504" y="1455440"/>
                </a:cubicBezTo>
                <a:cubicBezTo>
                  <a:pt x="104571" y="1534897"/>
                  <a:pt x="161233" y="1280245"/>
                  <a:pt x="141043" y="1357748"/>
                </a:cubicBezTo>
                <a:cubicBezTo>
                  <a:pt x="120853" y="1435251"/>
                  <a:pt x="6227" y="1884636"/>
                  <a:pt x="366" y="1920456"/>
                </a:cubicBezTo>
                <a:cubicBezTo>
                  <a:pt x="-5495" y="1956276"/>
                  <a:pt x="60284" y="1819507"/>
                  <a:pt x="105874" y="1572671"/>
                </a:cubicBezTo>
                <a:cubicBezTo>
                  <a:pt x="151464" y="1325835"/>
                  <a:pt x="251109" y="593794"/>
                  <a:pt x="273904" y="439440"/>
                </a:cubicBezTo>
                <a:cubicBezTo>
                  <a:pt x="296699" y="285086"/>
                  <a:pt x="220499" y="713630"/>
                  <a:pt x="242643" y="646548"/>
                </a:cubicBezTo>
                <a:cubicBezTo>
                  <a:pt x="264787" y="579466"/>
                  <a:pt x="418489" y="-37298"/>
                  <a:pt x="418489" y="1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5B6DD6C7-A386-6DB0-59EA-23C001AAE84B}"/>
              </a:ext>
            </a:extLst>
          </p:cNvPr>
          <p:cNvSpPr/>
          <p:nvPr/>
        </p:nvSpPr>
        <p:spPr>
          <a:xfrm>
            <a:off x="6184971" y="8804217"/>
            <a:ext cx="24911" cy="920212"/>
          </a:xfrm>
          <a:custGeom>
            <a:avLst/>
            <a:gdLst>
              <a:gd name="connsiteX0" fmla="*/ 16537 w 24911"/>
              <a:gd name="connsiteY0" fmla="*/ 31075 h 920212"/>
              <a:gd name="connsiteX1" fmla="*/ 24352 w 24911"/>
              <a:gd name="connsiteY1" fmla="*/ 882952 h 920212"/>
              <a:gd name="connsiteX2" fmla="*/ 906 w 24911"/>
              <a:gd name="connsiteY2" fmla="*/ 714921 h 920212"/>
              <a:gd name="connsiteX3" fmla="*/ 4814 w 24911"/>
              <a:gd name="connsiteY3" fmla="*/ 234275 h 920212"/>
              <a:gd name="connsiteX4" fmla="*/ 16537 w 24911"/>
              <a:gd name="connsiteY4" fmla="*/ 31075 h 92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1" h="920212">
                <a:moveTo>
                  <a:pt x="16537" y="31075"/>
                </a:moveTo>
                <a:cubicBezTo>
                  <a:pt x="19793" y="139188"/>
                  <a:pt x="26957" y="768978"/>
                  <a:pt x="24352" y="882952"/>
                </a:cubicBezTo>
                <a:cubicBezTo>
                  <a:pt x="21747" y="996926"/>
                  <a:pt x="4162" y="823034"/>
                  <a:pt x="906" y="714921"/>
                </a:cubicBezTo>
                <a:cubicBezTo>
                  <a:pt x="-2350" y="606808"/>
                  <a:pt x="4163" y="345644"/>
                  <a:pt x="4814" y="234275"/>
                </a:cubicBezTo>
                <a:cubicBezTo>
                  <a:pt x="5465" y="122906"/>
                  <a:pt x="13281" y="-77038"/>
                  <a:pt x="16537" y="31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9AC3BB6-C916-BCD1-1C14-F0A58D22667C}"/>
              </a:ext>
            </a:extLst>
          </p:cNvPr>
          <p:cNvSpPr/>
          <p:nvPr/>
        </p:nvSpPr>
        <p:spPr>
          <a:xfrm>
            <a:off x="6333864" y="7592047"/>
            <a:ext cx="289306" cy="1226693"/>
          </a:xfrm>
          <a:custGeom>
            <a:avLst/>
            <a:gdLst>
              <a:gd name="connsiteX0" fmla="*/ 277951 w 289306"/>
              <a:gd name="connsiteY0" fmla="*/ 39676 h 1226693"/>
              <a:gd name="connsiteX1" fmla="*/ 505 w 289306"/>
              <a:gd name="connsiteY1" fmla="*/ 1223707 h 1226693"/>
              <a:gd name="connsiteX2" fmla="*/ 211521 w 289306"/>
              <a:gd name="connsiteY2" fmla="*/ 367922 h 1226693"/>
              <a:gd name="connsiteX3" fmla="*/ 277951 w 289306"/>
              <a:gd name="connsiteY3" fmla="*/ 39676 h 122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306" h="1226693">
                <a:moveTo>
                  <a:pt x="277951" y="39676"/>
                </a:moveTo>
                <a:cubicBezTo>
                  <a:pt x="242782" y="182307"/>
                  <a:pt x="11577" y="1168999"/>
                  <a:pt x="505" y="1223707"/>
                </a:cubicBezTo>
                <a:cubicBezTo>
                  <a:pt x="-10567" y="1278415"/>
                  <a:pt x="163326" y="565912"/>
                  <a:pt x="211521" y="367922"/>
                </a:cubicBezTo>
                <a:cubicBezTo>
                  <a:pt x="259716" y="169932"/>
                  <a:pt x="313120" y="-102955"/>
                  <a:pt x="277951" y="39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92FCF564-5FC6-2B9B-FFB8-58D6BF3D2298}"/>
              </a:ext>
            </a:extLst>
          </p:cNvPr>
          <p:cNvSpPr/>
          <p:nvPr/>
        </p:nvSpPr>
        <p:spPr>
          <a:xfrm>
            <a:off x="6193425" y="9111653"/>
            <a:ext cx="121562" cy="688556"/>
          </a:xfrm>
          <a:custGeom>
            <a:avLst/>
            <a:gdLst>
              <a:gd name="connsiteX0" fmla="*/ 267 w 121562"/>
              <a:gd name="connsiteY0" fmla="*/ 1085 h 688556"/>
              <a:gd name="connsiteX1" fmla="*/ 117498 w 121562"/>
              <a:gd name="connsiteY1" fmla="*/ 661485 h 688556"/>
              <a:gd name="connsiteX2" fmla="*/ 86237 w 121562"/>
              <a:gd name="connsiteY2" fmla="*/ 509085 h 688556"/>
              <a:gd name="connsiteX3" fmla="*/ 267 w 121562"/>
              <a:gd name="connsiteY3" fmla="*/ 1085 h 68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62" h="688556">
                <a:moveTo>
                  <a:pt x="267" y="1085"/>
                </a:moveTo>
                <a:cubicBezTo>
                  <a:pt x="5477" y="26485"/>
                  <a:pt x="103170" y="576818"/>
                  <a:pt x="117498" y="661485"/>
                </a:cubicBezTo>
                <a:cubicBezTo>
                  <a:pt x="131826" y="746152"/>
                  <a:pt x="105124" y="614593"/>
                  <a:pt x="86237" y="509085"/>
                </a:cubicBezTo>
                <a:cubicBezTo>
                  <a:pt x="67350" y="403577"/>
                  <a:pt x="-4943" y="-24315"/>
                  <a:pt x="267" y="1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FC8C2EE-53A7-9A55-DBE6-6DBA692FC75A}"/>
              </a:ext>
            </a:extLst>
          </p:cNvPr>
          <p:cNvSpPr/>
          <p:nvPr/>
        </p:nvSpPr>
        <p:spPr>
          <a:xfrm>
            <a:off x="6380871" y="8783613"/>
            <a:ext cx="326531" cy="1126650"/>
          </a:xfrm>
          <a:custGeom>
            <a:avLst/>
            <a:gdLst>
              <a:gd name="connsiteX0" fmla="*/ 391 w 326531"/>
              <a:gd name="connsiteY0" fmla="*/ 879 h 1126650"/>
              <a:gd name="connsiteX1" fmla="*/ 117621 w 326531"/>
              <a:gd name="connsiteY1" fmla="*/ 774602 h 1126650"/>
              <a:gd name="connsiteX2" fmla="*/ 117621 w 326531"/>
              <a:gd name="connsiteY2" fmla="*/ 704264 h 1126650"/>
              <a:gd name="connsiteX3" fmla="*/ 320821 w 326531"/>
              <a:gd name="connsiteY3" fmla="*/ 1114572 h 1126650"/>
              <a:gd name="connsiteX4" fmla="*/ 250483 w 326531"/>
              <a:gd name="connsiteY4" fmla="*/ 973895 h 1126650"/>
              <a:gd name="connsiteX5" fmla="*/ 43375 w 326531"/>
              <a:gd name="connsiteY5" fmla="*/ 528418 h 1126650"/>
              <a:gd name="connsiteX6" fmla="*/ 78544 w 326531"/>
              <a:gd name="connsiteY6" fmla="*/ 618295 h 1126650"/>
              <a:gd name="connsiteX7" fmla="*/ 391 w 326531"/>
              <a:gd name="connsiteY7" fmla="*/ 879 h 112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531" h="1126650">
                <a:moveTo>
                  <a:pt x="391" y="879"/>
                </a:moveTo>
                <a:cubicBezTo>
                  <a:pt x="6904" y="26930"/>
                  <a:pt x="98083" y="657371"/>
                  <a:pt x="117621" y="774602"/>
                </a:cubicBezTo>
                <a:cubicBezTo>
                  <a:pt x="137159" y="891833"/>
                  <a:pt x="83754" y="647602"/>
                  <a:pt x="117621" y="704264"/>
                </a:cubicBezTo>
                <a:cubicBezTo>
                  <a:pt x="151488" y="760926"/>
                  <a:pt x="298677" y="1069634"/>
                  <a:pt x="320821" y="1114572"/>
                </a:cubicBezTo>
                <a:cubicBezTo>
                  <a:pt x="342965" y="1159510"/>
                  <a:pt x="296724" y="1071587"/>
                  <a:pt x="250483" y="973895"/>
                </a:cubicBezTo>
                <a:cubicBezTo>
                  <a:pt x="204242" y="876203"/>
                  <a:pt x="72032" y="587685"/>
                  <a:pt x="43375" y="528418"/>
                </a:cubicBezTo>
                <a:cubicBezTo>
                  <a:pt x="14719" y="469151"/>
                  <a:pt x="86359" y="701008"/>
                  <a:pt x="78544" y="618295"/>
                </a:cubicBezTo>
                <a:cubicBezTo>
                  <a:pt x="70729" y="535582"/>
                  <a:pt x="-6122" y="-25172"/>
                  <a:pt x="391" y="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384F76C4-1CED-81F1-AEDC-4528698DB273}"/>
              </a:ext>
            </a:extLst>
          </p:cNvPr>
          <p:cNvSpPr/>
          <p:nvPr/>
        </p:nvSpPr>
        <p:spPr>
          <a:xfrm>
            <a:off x="6329966" y="9627964"/>
            <a:ext cx="759323" cy="1164694"/>
          </a:xfrm>
          <a:custGeom>
            <a:avLst/>
            <a:gdLst>
              <a:gd name="connsiteX0" fmla="*/ 203696 w 759323"/>
              <a:gd name="connsiteY0" fmla="*/ 590 h 1164694"/>
              <a:gd name="connsiteX1" fmla="*/ 500680 w 759323"/>
              <a:gd name="connsiteY1" fmla="*/ 391359 h 1164694"/>
              <a:gd name="connsiteX2" fmla="*/ 422526 w 759323"/>
              <a:gd name="connsiteY2" fmla="*/ 336651 h 1164694"/>
              <a:gd name="connsiteX3" fmla="*/ 586649 w 759323"/>
              <a:gd name="connsiteY3" fmla="*/ 481236 h 1164694"/>
              <a:gd name="connsiteX4" fmla="*/ 637449 w 759323"/>
              <a:gd name="connsiteY4" fmla="*/ 731328 h 1164694"/>
              <a:gd name="connsiteX5" fmla="*/ 610096 w 759323"/>
              <a:gd name="connsiteY5" fmla="*/ 672713 h 1164694"/>
              <a:gd name="connsiteX6" fmla="*/ 758588 w 759323"/>
              <a:gd name="connsiteY6" fmla="*/ 1161174 h 1164694"/>
              <a:gd name="connsiteX7" fmla="*/ 664803 w 759323"/>
              <a:gd name="connsiteY7" fmla="*/ 879821 h 1164694"/>
              <a:gd name="connsiteX8" fmla="*/ 610096 w 759323"/>
              <a:gd name="connsiteY8" fmla="*/ 637544 h 1164694"/>
              <a:gd name="connsiteX9" fmla="*/ 508496 w 759323"/>
              <a:gd name="connsiteY9" fmla="*/ 438251 h 1164694"/>
              <a:gd name="connsiteX10" fmla="*/ 496 w 759323"/>
              <a:gd name="connsiteY10" fmla="*/ 110005 h 1164694"/>
              <a:gd name="connsiteX11" fmla="*/ 410803 w 759323"/>
              <a:gd name="connsiteY11" fmla="*/ 297574 h 1164694"/>
              <a:gd name="connsiteX12" fmla="*/ 203696 w 759323"/>
              <a:gd name="connsiteY12" fmla="*/ 590 h 11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9323" h="1164694">
                <a:moveTo>
                  <a:pt x="203696" y="590"/>
                </a:moveTo>
                <a:cubicBezTo>
                  <a:pt x="218675" y="16221"/>
                  <a:pt x="464208" y="335349"/>
                  <a:pt x="500680" y="391359"/>
                </a:cubicBezTo>
                <a:cubicBezTo>
                  <a:pt x="537152" y="447369"/>
                  <a:pt x="408198" y="321672"/>
                  <a:pt x="422526" y="336651"/>
                </a:cubicBezTo>
                <a:cubicBezTo>
                  <a:pt x="436854" y="351630"/>
                  <a:pt x="550829" y="415457"/>
                  <a:pt x="586649" y="481236"/>
                </a:cubicBezTo>
                <a:cubicBezTo>
                  <a:pt x="622470" y="547016"/>
                  <a:pt x="633541" y="699415"/>
                  <a:pt x="637449" y="731328"/>
                </a:cubicBezTo>
                <a:cubicBezTo>
                  <a:pt x="641357" y="763241"/>
                  <a:pt x="589906" y="601072"/>
                  <a:pt x="610096" y="672713"/>
                </a:cubicBezTo>
                <a:cubicBezTo>
                  <a:pt x="630286" y="744354"/>
                  <a:pt x="749470" y="1126656"/>
                  <a:pt x="758588" y="1161174"/>
                </a:cubicBezTo>
                <a:cubicBezTo>
                  <a:pt x="767706" y="1195692"/>
                  <a:pt x="689552" y="967093"/>
                  <a:pt x="664803" y="879821"/>
                </a:cubicBezTo>
                <a:cubicBezTo>
                  <a:pt x="640054" y="792549"/>
                  <a:pt x="636147" y="711139"/>
                  <a:pt x="610096" y="637544"/>
                </a:cubicBezTo>
                <a:cubicBezTo>
                  <a:pt x="584045" y="563949"/>
                  <a:pt x="610096" y="526174"/>
                  <a:pt x="508496" y="438251"/>
                </a:cubicBezTo>
                <a:cubicBezTo>
                  <a:pt x="406896" y="350328"/>
                  <a:pt x="16778" y="133451"/>
                  <a:pt x="496" y="110005"/>
                </a:cubicBezTo>
                <a:cubicBezTo>
                  <a:pt x="-15786" y="86559"/>
                  <a:pt x="373680" y="310600"/>
                  <a:pt x="410803" y="297574"/>
                </a:cubicBezTo>
                <a:cubicBezTo>
                  <a:pt x="447926" y="284548"/>
                  <a:pt x="188717" y="-15041"/>
                  <a:pt x="203696" y="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29F008EB-7D57-30E5-4654-59EF63AACFB9}"/>
              </a:ext>
            </a:extLst>
          </p:cNvPr>
          <p:cNvSpPr/>
          <p:nvPr/>
        </p:nvSpPr>
        <p:spPr>
          <a:xfrm>
            <a:off x="6396888" y="9900972"/>
            <a:ext cx="578382" cy="837675"/>
          </a:xfrm>
          <a:custGeom>
            <a:avLst/>
            <a:gdLst>
              <a:gd name="connsiteX0" fmla="*/ 4 w 578382"/>
              <a:gd name="connsiteY0" fmla="*/ 1120 h 837675"/>
              <a:gd name="connsiteX1" fmla="*/ 382958 w 578382"/>
              <a:gd name="connsiteY1" fmla="*/ 200413 h 837675"/>
              <a:gd name="connsiteX2" fmla="*/ 429850 w 578382"/>
              <a:gd name="connsiteY2" fmla="*/ 434874 h 837675"/>
              <a:gd name="connsiteX3" fmla="*/ 429850 w 578382"/>
              <a:gd name="connsiteY3" fmla="*/ 356720 h 837675"/>
              <a:gd name="connsiteX4" fmla="*/ 504097 w 578382"/>
              <a:gd name="connsiteY4" fmla="*/ 606813 h 837675"/>
              <a:gd name="connsiteX5" fmla="*/ 496281 w 578382"/>
              <a:gd name="connsiteY5" fmla="*/ 520843 h 837675"/>
              <a:gd name="connsiteX6" fmla="*/ 578343 w 578382"/>
              <a:gd name="connsiteY6" fmla="*/ 837366 h 837675"/>
              <a:gd name="connsiteX7" fmla="*/ 484558 w 578382"/>
              <a:gd name="connsiteY7" fmla="*/ 454413 h 837675"/>
              <a:gd name="connsiteX8" fmla="*/ 484558 w 578382"/>
              <a:gd name="connsiteY8" fmla="*/ 161336 h 837675"/>
              <a:gd name="connsiteX9" fmla="*/ 468927 w 578382"/>
              <a:gd name="connsiteY9" fmla="*/ 407520 h 837675"/>
              <a:gd name="connsiteX10" fmla="*/ 375143 w 578382"/>
              <a:gd name="connsiteY10" fmla="*/ 133982 h 837675"/>
              <a:gd name="connsiteX11" fmla="*/ 4 w 578382"/>
              <a:gd name="connsiteY11" fmla="*/ 1120 h 83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8382" h="837675">
                <a:moveTo>
                  <a:pt x="4" y="1120"/>
                </a:moveTo>
                <a:cubicBezTo>
                  <a:pt x="1306" y="12192"/>
                  <a:pt x="311317" y="128121"/>
                  <a:pt x="382958" y="200413"/>
                </a:cubicBezTo>
                <a:cubicBezTo>
                  <a:pt x="454599" y="272705"/>
                  <a:pt x="422035" y="408823"/>
                  <a:pt x="429850" y="434874"/>
                </a:cubicBezTo>
                <a:cubicBezTo>
                  <a:pt x="437665" y="460925"/>
                  <a:pt x="417476" y="328064"/>
                  <a:pt x="429850" y="356720"/>
                </a:cubicBezTo>
                <a:cubicBezTo>
                  <a:pt x="442224" y="385376"/>
                  <a:pt x="493025" y="579459"/>
                  <a:pt x="504097" y="606813"/>
                </a:cubicBezTo>
                <a:cubicBezTo>
                  <a:pt x="515169" y="634167"/>
                  <a:pt x="483907" y="482418"/>
                  <a:pt x="496281" y="520843"/>
                </a:cubicBezTo>
                <a:cubicBezTo>
                  <a:pt x="508655" y="559268"/>
                  <a:pt x="580297" y="848438"/>
                  <a:pt x="578343" y="837366"/>
                </a:cubicBezTo>
                <a:cubicBezTo>
                  <a:pt x="576389" y="826294"/>
                  <a:pt x="500189" y="567085"/>
                  <a:pt x="484558" y="454413"/>
                </a:cubicBezTo>
                <a:cubicBezTo>
                  <a:pt x="468927" y="341741"/>
                  <a:pt x="487163" y="169151"/>
                  <a:pt x="484558" y="161336"/>
                </a:cubicBezTo>
                <a:cubicBezTo>
                  <a:pt x="481953" y="153521"/>
                  <a:pt x="487163" y="412079"/>
                  <a:pt x="468927" y="407520"/>
                </a:cubicBezTo>
                <a:cubicBezTo>
                  <a:pt x="450691" y="402961"/>
                  <a:pt x="455251" y="204972"/>
                  <a:pt x="375143" y="133982"/>
                </a:cubicBezTo>
                <a:cubicBezTo>
                  <a:pt x="295035" y="62992"/>
                  <a:pt x="-1298" y="-9952"/>
                  <a:pt x="4" y="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272CC3D0-DB81-1420-47BF-07C7094DB17D}"/>
              </a:ext>
            </a:extLst>
          </p:cNvPr>
          <p:cNvSpPr/>
          <p:nvPr/>
        </p:nvSpPr>
        <p:spPr>
          <a:xfrm>
            <a:off x="6217097" y="7658822"/>
            <a:ext cx="160257" cy="795986"/>
          </a:xfrm>
          <a:custGeom>
            <a:avLst/>
            <a:gdLst>
              <a:gd name="connsiteX0" fmla="*/ 41 w 160257"/>
              <a:gd name="connsiteY0" fmla="*/ 255 h 795986"/>
              <a:gd name="connsiteX1" fmla="*/ 82103 w 160257"/>
              <a:gd name="connsiteY1" fmla="*/ 730993 h 795986"/>
              <a:gd name="connsiteX2" fmla="*/ 93826 w 160257"/>
              <a:gd name="connsiteY2" fmla="*/ 684101 h 795986"/>
              <a:gd name="connsiteX3" fmla="*/ 160257 w 160257"/>
              <a:gd name="connsiteY3" fmla="*/ 58870 h 795986"/>
              <a:gd name="connsiteX4" fmla="*/ 93826 w 160257"/>
              <a:gd name="connsiteY4" fmla="*/ 641116 h 795986"/>
              <a:gd name="connsiteX5" fmla="*/ 41 w 160257"/>
              <a:gd name="connsiteY5" fmla="*/ 255 h 79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257" h="795986">
                <a:moveTo>
                  <a:pt x="41" y="255"/>
                </a:moveTo>
                <a:cubicBezTo>
                  <a:pt x="-1913" y="15235"/>
                  <a:pt x="66472" y="617019"/>
                  <a:pt x="82103" y="730993"/>
                </a:cubicBezTo>
                <a:cubicBezTo>
                  <a:pt x="97734" y="844967"/>
                  <a:pt x="80800" y="796122"/>
                  <a:pt x="93826" y="684101"/>
                </a:cubicBezTo>
                <a:cubicBezTo>
                  <a:pt x="106852" y="572081"/>
                  <a:pt x="160257" y="66034"/>
                  <a:pt x="160257" y="58870"/>
                </a:cubicBezTo>
                <a:cubicBezTo>
                  <a:pt x="160257" y="51706"/>
                  <a:pt x="120529" y="647629"/>
                  <a:pt x="93826" y="641116"/>
                </a:cubicBezTo>
                <a:cubicBezTo>
                  <a:pt x="67123" y="634603"/>
                  <a:pt x="1995" y="-14725"/>
                  <a:pt x="41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9AE38D29-5C3C-DC87-990F-DBB67C243008}"/>
              </a:ext>
            </a:extLst>
          </p:cNvPr>
          <p:cNvSpPr/>
          <p:nvPr/>
        </p:nvSpPr>
        <p:spPr>
          <a:xfrm>
            <a:off x="4520830" y="7036560"/>
            <a:ext cx="70779" cy="1352366"/>
          </a:xfrm>
          <a:custGeom>
            <a:avLst/>
            <a:gdLst>
              <a:gd name="connsiteX0" fmla="*/ 27724 w 70779"/>
              <a:gd name="connsiteY0" fmla="*/ 12917 h 1352366"/>
              <a:gd name="connsiteX1" fmla="*/ 70708 w 70779"/>
              <a:gd name="connsiteY1" fmla="*/ 1310271 h 1352366"/>
              <a:gd name="connsiteX2" fmla="*/ 16001 w 70779"/>
              <a:gd name="connsiteY2" fmla="*/ 989840 h 1352366"/>
              <a:gd name="connsiteX3" fmla="*/ 370 w 70779"/>
              <a:gd name="connsiteY3" fmla="*/ 528732 h 1352366"/>
              <a:gd name="connsiteX4" fmla="*/ 27724 w 70779"/>
              <a:gd name="connsiteY4" fmla="*/ 1075809 h 1352366"/>
              <a:gd name="connsiteX5" fmla="*/ 31632 w 70779"/>
              <a:gd name="connsiteY5" fmla="*/ 669409 h 1352366"/>
              <a:gd name="connsiteX6" fmla="*/ 27724 w 70779"/>
              <a:gd name="connsiteY6" fmla="*/ 12917 h 135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79" h="1352366">
                <a:moveTo>
                  <a:pt x="27724" y="12917"/>
                </a:moveTo>
                <a:cubicBezTo>
                  <a:pt x="34237" y="119727"/>
                  <a:pt x="72662" y="1147451"/>
                  <a:pt x="70708" y="1310271"/>
                </a:cubicBezTo>
                <a:cubicBezTo>
                  <a:pt x="68754" y="1473091"/>
                  <a:pt x="27724" y="1120096"/>
                  <a:pt x="16001" y="989840"/>
                </a:cubicBezTo>
                <a:cubicBezTo>
                  <a:pt x="4278" y="859584"/>
                  <a:pt x="-1584" y="514404"/>
                  <a:pt x="370" y="528732"/>
                </a:cubicBezTo>
                <a:cubicBezTo>
                  <a:pt x="2324" y="543060"/>
                  <a:pt x="22514" y="1052363"/>
                  <a:pt x="27724" y="1075809"/>
                </a:cubicBezTo>
                <a:cubicBezTo>
                  <a:pt x="32934" y="1099255"/>
                  <a:pt x="32283" y="847209"/>
                  <a:pt x="31632" y="669409"/>
                </a:cubicBezTo>
                <a:cubicBezTo>
                  <a:pt x="30981" y="491609"/>
                  <a:pt x="21211" y="-93893"/>
                  <a:pt x="27724" y="12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D04D3B9E-7BAB-5D13-0983-A184DE04585E}"/>
              </a:ext>
            </a:extLst>
          </p:cNvPr>
          <p:cNvSpPr/>
          <p:nvPr/>
        </p:nvSpPr>
        <p:spPr>
          <a:xfrm>
            <a:off x="6082468" y="7698136"/>
            <a:ext cx="95711" cy="887190"/>
          </a:xfrm>
          <a:custGeom>
            <a:avLst/>
            <a:gdLst>
              <a:gd name="connsiteX0" fmla="*/ 95594 w 95711"/>
              <a:gd name="connsiteY0" fmla="*/ 18 h 887190"/>
              <a:gd name="connsiteX1" fmla="*/ 21347 w 95711"/>
              <a:gd name="connsiteY1" fmla="*/ 570541 h 887190"/>
              <a:gd name="connsiteX2" fmla="*/ 21347 w 95711"/>
              <a:gd name="connsiteY2" fmla="*/ 887064 h 887190"/>
              <a:gd name="connsiteX3" fmla="*/ 52609 w 95711"/>
              <a:gd name="connsiteY3" fmla="*/ 605710 h 887190"/>
              <a:gd name="connsiteX4" fmla="*/ 33070 w 95711"/>
              <a:gd name="connsiteY4" fmla="*/ 363433 h 887190"/>
              <a:gd name="connsiteX5" fmla="*/ 1809 w 95711"/>
              <a:gd name="connsiteY5" fmla="*/ 590079 h 887190"/>
              <a:gd name="connsiteX6" fmla="*/ 95594 w 95711"/>
              <a:gd name="connsiteY6" fmla="*/ 18 h 88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711" h="887190">
                <a:moveTo>
                  <a:pt x="95594" y="18"/>
                </a:moveTo>
                <a:cubicBezTo>
                  <a:pt x="98850" y="-3238"/>
                  <a:pt x="33721" y="422700"/>
                  <a:pt x="21347" y="570541"/>
                </a:cubicBezTo>
                <a:cubicBezTo>
                  <a:pt x="8973" y="718382"/>
                  <a:pt x="16137" y="881202"/>
                  <a:pt x="21347" y="887064"/>
                </a:cubicBezTo>
                <a:cubicBezTo>
                  <a:pt x="26557" y="892926"/>
                  <a:pt x="50655" y="692982"/>
                  <a:pt x="52609" y="605710"/>
                </a:cubicBezTo>
                <a:cubicBezTo>
                  <a:pt x="54563" y="518438"/>
                  <a:pt x="41537" y="366038"/>
                  <a:pt x="33070" y="363433"/>
                </a:cubicBezTo>
                <a:cubicBezTo>
                  <a:pt x="24603" y="360828"/>
                  <a:pt x="-7960" y="644787"/>
                  <a:pt x="1809" y="590079"/>
                </a:cubicBezTo>
                <a:cubicBezTo>
                  <a:pt x="11578" y="535371"/>
                  <a:pt x="92338" y="3274"/>
                  <a:pt x="9559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BD437F17-67BB-6A9B-0079-19B6743EE1C8}"/>
              </a:ext>
            </a:extLst>
          </p:cNvPr>
          <p:cNvSpPr/>
          <p:nvPr/>
        </p:nvSpPr>
        <p:spPr>
          <a:xfrm>
            <a:off x="5814365" y="7674514"/>
            <a:ext cx="203054" cy="1251860"/>
          </a:xfrm>
          <a:custGeom>
            <a:avLst/>
            <a:gdLst>
              <a:gd name="connsiteX0" fmla="*/ 281 w 203054"/>
              <a:gd name="connsiteY0" fmla="*/ 4101 h 1251860"/>
              <a:gd name="connsiteX1" fmla="*/ 195666 w 203054"/>
              <a:gd name="connsiteY1" fmla="*/ 1192040 h 1251860"/>
              <a:gd name="connsiteX2" fmla="*/ 164404 w 203054"/>
              <a:gd name="connsiteY2" fmla="*/ 977117 h 1251860"/>
              <a:gd name="connsiteX3" fmla="*/ 187850 w 203054"/>
              <a:gd name="connsiteY3" fmla="*/ 129148 h 1251860"/>
              <a:gd name="connsiteX4" fmla="*/ 152681 w 203054"/>
              <a:gd name="connsiteY4" fmla="*/ 777824 h 1251860"/>
              <a:gd name="connsiteX5" fmla="*/ 281 w 203054"/>
              <a:gd name="connsiteY5" fmla="*/ 4101 h 125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054" h="1251860">
                <a:moveTo>
                  <a:pt x="281" y="4101"/>
                </a:moveTo>
                <a:cubicBezTo>
                  <a:pt x="7445" y="73137"/>
                  <a:pt x="168312" y="1029871"/>
                  <a:pt x="195666" y="1192040"/>
                </a:cubicBezTo>
                <a:cubicBezTo>
                  <a:pt x="223020" y="1354209"/>
                  <a:pt x="165707" y="1154266"/>
                  <a:pt x="164404" y="977117"/>
                </a:cubicBezTo>
                <a:cubicBezTo>
                  <a:pt x="163101" y="799968"/>
                  <a:pt x="189804" y="162364"/>
                  <a:pt x="187850" y="129148"/>
                </a:cubicBezTo>
                <a:cubicBezTo>
                  <a:pt x="185896" y="95933"/>
                  <a:pt x="180686" y="795409"/>
                  <a:pt x="152681" y="777824"/>
                </a:cubicBezTo>
                <a:cubicBezTo>
                  <a:pt x="124676" y="760239"/>
                  <a:pt x="-6883" y="-64935"/>
                  <a:pt x="281" y="4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DF7D7171-0B67-0D82-CC92-358FA9422E4D}"/>
              </a:ext>
            </a:extLst>
          </p:cNvPr>
          <p:cNvSpPr/>
          <p:nvPr/>
        </p:nvSpPr>
        <p:spPr>
          <a:xfrm>
            <a:off x="5646545" y="7611221"/>
            <a:ext cx="277517" cy="1221468"/>
          </a:xfrm>
          <a:custGeom>
            <a:avLst/>
            <a:gdLst>
              <a:gd name="connsiteX0" fmla="*/ 70 w 277517"/>
              <a:gd name="connsiteY0" fmla="*/ 964 h 1221468"/>
              <a:gd name="connsiteX1" fmla="*/ 125117 w 277517"/>
              <a:gd name="connsiteY1" fmla="*/ 1142010 h 1221468"/>
              <a:gd name="connsiteX2" fmla="*/ 109486 w 277517"/>
              <a:gd name="connsiteY2" fmla="*/ 1020871 h 1221468"/>
              <a:gd name="connsiteX3" fmla="*/ 277517 w 277517"/>
              <a:gd name="connsiteY3" fmla="*/ 188533 h 1221468"/>
              <a:gd name="connsiteX4" fmla="*/ 109486 w 277517"/>
              <a:gd name="connsiteY4" fmla="*/ 930994 h 1221468"/>
              <a:gd name="connsiteX5" fmla="*/ 70 w 277517"/>
              <a:gd name="connsiteY5" fmla="*/ 964 h 12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517" h="1221468">
                <a:moveTo>
                  <a:pt x="70" y="964"/>
                </a:moveTo>
                <a:cubicBezTo>
                  <a:pt x="2675" y="36133"/>
                  <a:pt x="106881" y="972026"/>
                  <a:pt x="125117" y="1142010"/>
                </a:cubicBezTo>
                <a:cubicBezTo>
                  <a:pt x="143353" y="1311994"/>
                  <a:pt x="84086" y="1179784"/>
                  <a:pt x="109486" y="1020871"/>
                </a:cubicBezTo>
                <a:cubicBezTo>
                  <a:pt x="134886" y="861958"/>
                  <a:pt x="277517" y="203512"/>
                  <a:pt x="277517" y="188533"/>
                </a:cubicBezTo>
                <a:cubicBezTo>
                  <a:pt x="277517" y="173554"/>
                  <a:pt x="151819" y="957697"/>
                  <a:pt x="109486" y="930994"/>
                </a:cubicBezTo>
                <a:cubicBezTo>
                  <a:pt x="67153" y="904291"/>
                  <a:pt x="-2535" y="-34205"/>
                  <a:pt x="70" y="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9346F4B4-6020-BB26-B7BD-E16C031A45F3}"/>
              </a:ext>
            </a:extLst>
          </p:cNvPr>
          <p:cNvSpPr/>
          <p:nvPr/>
        </p:nvSpPr>
        <p:spPr>
          <a:xfrm>
            <a:off x="4679531" y="7736566"/>
            <a:ext cx="664183" cy="913224"/>
          </a:xfrm>
          <a:custGeom>
            <a:avLst/>
            <a:gdLst>
              <a:gd name="connsiteX0" fmla="*/ 21423 w 664183"/>
              <a:gd name="connsiteY0" fmla="*/ 4572 h 913224"/>
              <a:gd name="connsiteX1" fmla="*/ 627115 w 664183"/>
              <a:gd name="connsiteY1" fmla="*/ 864265 h 913224"/>
              <a:gd name="connsiteX2" fmla="*/ 533331 w 664183"/>
              <a:gd name="connsiteY2" fmla="*/ 743126 h 913224"/>
              <a:gd name="connsiteX3" fmla="*/ 1884 w 664183"/>
              <a:gd name="connsiteY3" fmla="*/ 207772 h 913224"/>
              <a:gd name="connsiteX4" fmla="*/ 345761 w 664183"/>
              <a:gd name="connsiteY4" fmla="*/ 508665 h 913224"/>
              <a:gd name="connsiteX5" fmla="*/ 21423 w 664183"/>
              <a:gd name="connsiteY5" fmla="*/ 4572 h 91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183" h="913224">
                <a:moveTo>
                  <a:pt x="21423" y="4572"/>
                </a:moveTo>
                <a:cubicBezTo>
                  <a:pt x="68315" y="63839"/>
                  <a:pt x="541797" y="741173"/>
                  <a:pt x="627115" y="864265"/>
                </a:cubicBezTo>
                <a:cubicBezTo>
                  <a:pt x="712433" y="987357"/>
                  <a:pt x="637536" y="852542"/>
                  <a:pt x="533331" y="743126"/>
                </a:cubicBezTo>
                <a:cubicBezTo>
                  <a:pt x="429126" y="633711"/>
                  <a:pt x="33146" y="246849"/>
                  <a:pt x="1884" y="207772"/>
                </a:cubicBezTo>
                <a:cubicBezTo>
                  <a:pt x="-29378" y="168695"/>
                  <a:pt x="338597" y="536019"/>
                  <a:pt x="345761" y="508665"/>
                </a:cubicBezTo>
                <a:cubicBezTo>
                  <a:pt x="352925" y="481311"/>
                  <a:pt x="-25469" y="-54695"/>
                  <a:pt x="21423" y="4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9794496C-9F84-6ED6-EBD2-1A0813800519}"/>
              </a:ext>
            </a:extLst>
          </p:cNvPr>
          <p:cNvSpPr/>
          <p:nvPr/>
        </p:nvSpPr>
        <p:spPr>
          <a:xfrm>
            <a:off x="5373058" y="7674391"/>
            <a:ext cx="316016" cy="1255202"/>
          </a:xfrm>
          <a:custGeom>
            <a:avLst/>
            <a:gdLst>
              <a:gd name="connsiteX0" fmla="*/ 175865 w 316016"/>
              <a:gd name="connsiteY0" fmla="*/ 317 h 1255202"/>
              <a:gd name="connsiteX1" fmla="*/ 199311 w 316016"/>
              <a:gd name="connsiteY1" fmla="*/ 547394 h 1255202"/>
              <a:gd name="connsiteX2" fmla="*/ 312634 w 316016"/>
              <a:gd name="connsiteY2" fmla="*/ 1242963 h 1255202"/>
              <a:gd name="connsiteX3" fmla="*/ 277465 w 316016"/>
              <a:gd name="connsiteY3" fmla="*/ 965517 h 1255202"/>
              <a:gd name="connsiteX4" fmla="*/ 187588 w 316016"/>
              <a:gd name="connsiteY4" fmla="*/ 637271 h 1255202"/>
              <a:gd name="connsiteX5" fmla="*/ 19 w 316016"/>
              <a:gd name="connsiteY5" fmla="*/ 195701 h 1255202"/>
              <a:gd name="connsiteX6" fmla="*/ 175865 w 316016"/>
              <a:gd name="connsiteY6" fmla="*/ 621640 h 1255202"/>
              <a:gd name="connsiteX7" fmla="*/ 175865 w 316016"/>
              <a:gd name="connsiteY7" fmla="*/ 317 h 125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016" h="1255202">
                <a:moveTo>
                  <a:pt x="175865" y="317"/>
                </a:moveTo>
                <a:cubicBezTo>
                  <a:pt x="179773" y="-12057"/>
                  <a:pt x="176516" y="340286"/>
                  <a:pt x="199311" y="547394"/>
                </a:cubicBezTo>
                <a:cubicBezTo>
                  <a:pt x="222106" y="754502"/>
                  <a:pt x="299608" y="1173276"/>
                  <a:pt x="312634" y="1242963"/>
                </a:cubicBezTo>
                <a:cubicBezTo>
                  <a:pt x="325660" y="1312650"/>
                  <a:pt x="298306" y="1066466"/>
                  <a:pt x="277465" y="965517"/>
                </a:cubicBezTo>
                <a:cubicBezTo>
                  <a:pt x="256624" y="864568"/>
                  <a:pt x="233829" y="765574"/>
                  <a:pt x="187588" y="637271"/>
                </a:cubicBezTo>
                <a:cubicBezTo>
                  <a:pt x="141347" y="508968"/>
                  <a:pt x="1973" y="198306"/>
                  <a:pt x="19" y="195701"/>
                </a:cubicBezTo>
                <a:cubicBezTo>
                  <a:pt x="-1935" y="193096"/>
                  <a:pt x="145906" y="652250"/>
                  <a:pt x="175865" y="621640"/>
                </a:cubicBezTo>
                <a:cubicBezTo>
                  <a:pt x="205824" y="591030"/>
                  <a:pt x="171957" y="12691"/>
                  <a:pt x="175865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BA2EA65D-5F3A-08FD-12E1-364913A66304}"/>
              </a:ext>
            </a:extLst>
          </p:cNvPr>
          <p:cNvSpPr/>
          <p:nvPr/>
        </p:nvSpPr>
        <p:spPr>
          <a:xfrm>
            <a:off x="6000990" y="7809227"/>
            <a:ext cx="99643" cy="1797811"/>
          </a:xfrm>
          <a:custGeom>
            <a:avLst/>
            <a:gdLst>
              <a:gd name="connsiteX0" fmla="*/ 59841 w 99643"/>
              <a:gd name="connsiteY0" fmla="*/ 17881 h 1797811"/>
              <a:gd name="connsiteX1" fmla="*/ 5133 w 99643"/>
              <a:gd name="connsiteY1" fmla="*/ 1334773 h 1797811"/>
              <a:gd name="connsiteX2" fmla="*/ 12948 w 99643"/>
              <a:gd name="connsiteY2" fmla="*/ 1186281 h 1797811"/>
              <a:gd name="connsiteX3" fmla="*/ 98918 w 99643"/>
              <a:gd name="connsiteY3" fmla="*/ 1788065 h 1797811"/>
              <a:gd name="connsiteX4" fmla="*/ 52025 w 99643"/>
              <a:gd name="connsiteY4" fmla="*/ 1491081 h 1797811"/>
              <a:gd name="connsiteX5" fmla="*/ 12948 w 99643"/>
              <a:gd name="connsiteY5" fmla="*/ 631388 h 1797811"/>
              <a:gd name="connsiteX6" fmla="*/ 59841 w 99643"/>
              <a:gd name="connsiteY6" fmla="*/ 17881 h 179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643" h="1797811">
                <a:moveTo>
                  <a:pt x="59841" y="17881"/>
                </a:moveTo>
                <a:cubicBezTo>
                  <a:pt x="58539" y="135112"/>
                  <a:pt x="12948" y="1140040"/>
                  <a:pt x="5133" y="1334773"/>
                </a:cubicBezTo>
                <a:cubicBezTo>
                  <a:pt x="-2682" y="1529506"/>
                  <a:pt x="-2683" y="1110732"/>
                  <a:pt x="12948" y="1186281"/>
                </a:cubicBezTo>
                <a:cubicBezTo>
                  <a:pt x="28579" y="1261830"/>
                  <a:pt x="92405" y="1737265"/>
                  <a:pt x="98918" y="1788065"/>
                </a:cubicBezTo>
                <a:cubicBezTo>
                  <a:pt x="105431" y="1838865"/>
                  <a:pt x="66353" y="1683861"/>
                  <a:pt x="52025" y="1491081"/>
                </a:cubicBezTo>
                <a:cubicBezTo>
                  <a:pt x="37697" y="1298302"/>
                  <a:pt x="10994" y="873665"/>
                  <a:pt x="12948" y="631388"/>
                </a:cubicBezTo>
                <a:cubicBezTo>
                  <a:pt x="14902" y="389111"/>
                  <a:pt x="61143" y="-99350"/>
                  <a:pt x="59841" y="17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D010A0D7-4176-C4CD-F0A0-3107AE00C877}"/>
              </a:ext>
            </a:extLst>
          </p:cNvPr>
          <p:cNvSpPr/>
          <p:nvPr/>
        </p:nvSpPr>
        <p:spPr>
          <a:xfrm>
            <a:off x="5096917" y="7808618"/>
            <a:ext cx="436132" cy="642388"/>
          </a:xfrm>
          <a:custGeom>
            <a:avLst/>
            <a:gdLst>
              <a:gd name="connsiteX0" fmla="*/ 2621 w 436132"/>
              <a:gd name="connsiteY0" fmla="*/ 2859 h 642388"/>
              <a:gd name="connsiteX1" fmla="*/ 428560 w 436132"/>
              <a:gd name="connsiteY1" fmla="*/ 628090 h 642388"/>
              <a:gd name="connsiteX2" fmla="*/ 256621 w 436132"/>
              <a:gd name="connsiteY2" fmla="*/ 405351 h 642388"/>
              <a:gd name="connsiteX3" fmla="*/ 2621 w 436132"/>
              <a:gd name="connsiteY3" fmla="*/ 2859 h 64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132" h="642388">
                <a:moveTo>
                  <a:pt x="2621" y="2859"/>
                </a:moveTo>
                <a:cubicBezTo>
                  <a:pt x="31277" y="39982"/>
                  <a:pt x="386227" y="561008"/>
                  <a:pt x="428560" y="628090"/>
                </a:cubicBezTo>
                <a:cubicBezTo>
                  <a:pt x="470893" y="695172"/>
                  <a:pt x="325006" y="510208"/>
                  <a:pt x="256621" y="405351"/>
                </a:cubicBezTo>
                <a:cubicBezTo>
                  <a:pt x="188236" y="300495"/>
                  <a:pt x="-26035" y="-34264"/>
                  <a:pt x="2621" y="2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376796E9-FED6-8161-87CA-5B1D906F2BA6}"/>
              </a:ext>
            </a:extLst>
          </p:cNvPr>
          <p:cNvSpPr/>
          <p:nvPr/>
        </p:nvSpPr>
        <p:spPr>
          <a:xfrm>
            <a:off x="5888880" y="8530483"/>
            <a:ext cx="113346" cy="1014154"/>
          </a:xfrm>
          <a:custGeom>
            <a:avLst/>
            <a:gdLst>
              <a:gd name="connsiteX0" fmla="*/ 12 w 113346"/>
              <a:gd name="connsiteY0" fmla="*/ 9 h 1014154"/>
              <a:gd name="connsiteX1" fmla="*/ 105520 w 113346"/>
              <a:gd name="connsiteY1" fmla="*/ 988655 h 1014154"/>
              <a:gd name="connsiteX2" fmla="*/ 19551 w 113346"/>
              <a:gd name="connsiteY2" fmla="*/ 742471 h 1014154"/>
              <a:gd name="connsiteX3" fmla="*/ 113335 w 113346"/>
              <a:gd name="connsiteY3" fmla="*/ 969117 h 1014154"/>
              <a:gd name="connsiteX4" fmla="*/ 12 w 113346"/>
              <a:gd name="connsiteY4" fmla="*/ 9 h 101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46" h="1014154">
                <a:moveTo>
                  <a:pt x="12" y="9"/>
                </a:moveTo>
                <a:cubicBezTo>
                  <a:pt x="-1290" y="3265"/>
                  <a:pt x="102264" y="864911"/>
                  <a:pt x="105520" y="988655"/>
                </a:cubicBezTo>
                <a:cubicBezTo>
                  <a:pt x="108776" y="1112399"/>
                  <a:pt x="18249" y="745727"/>
                  <a:pt x="19551" y="742471"/>
                </a:cubicBezTo>
                <a:cubicBezTo>
                  <a:pt x="20853" y="739215"/>
                  <a:pt x="112033" y="1090255"/>
                  <a:pt x="113335" y="969117"/>
                </a:cubicBezTo>
                <a:cubicBezTo>
                  <a:pt x="114637" y="847979"/>
                  <a:pt x="1314" y="-3247"/>
                  <a:pt x="1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724E2443-6857-4599-627A-545C41968136}"/>
              </a:ext>
            </a:extLst>
          </p:cNvPr>
          <p:cNvSpPr/>
          <p:nvPr/>
        </p:nvSpPr>
        <p:spPr>
          <a:xfrm>
            <a:off x="5269479" y="7377715"/>
            <a:ext cx="1269674" cy="379153"/>
          </a:xfrm>
          <a:custGeom>
            <a:avLst/>
            <a:gdLst>
              <a:gd name="connsiteX0" fmla="*/ 1998 w 1269674"/>
              <a:gd name="connsiteY0" fmla="*/ 379054 h 379153"/>
              <a:gd name="connsiteX1" fmla="*/ 904675 w 1269674"/>
              <a:gd name="connsiteY1" fmla="*/ 222747 h 379153"/>
              <a:gd name="connsiteX2" fmla="*/ 1268090 w 1269674"/>
              <a:gd name="connsiteY2" fmla="*/ 230562 h 379153"/>
              <a:gd name="connsiteX3" fmla="*/ 1010183 w 1269674"/>
              <a:gd name="connsiteY3" fmla="*/ 203208 h 379153"/>
              <a:gd name="connsiteX4" fmla="*/ 404490 w 1269674"/>
              <a:gd name="connsiteY4" fmla="*/ 8 h 379153"/>
              <a:gd name="connsiteX5" fmla="*/ 975013 w 1269674"/>
              <a:gd name="connsiteY5" fmla="*/ 195393 h 379153"/>
              <a:gd name="connsiteX6" fmla="*/ 427936 w 1269674"/>
              <a:gd name="connsiteY6" fmla="*/ 242285 h 379153"/>
              <a:gd name="connsiteX7" fmla="*/ 654583 w 1269674"/>
              <a:gd name="connsiteY7" fmla="*/ 246193 h 379153"/>
              <a:gd name="connsiteX8" fmla="*/ 1998 w 1269674"/>
              <a:gd name="connsiteY8" fmla="*/ 379054 h 37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9674" h="379153">
                <a:moveTo>
                  <a:pt x="1998" y="379054"/>
                </a:moveTo>
                <a:cubicBezTo>
                  <a:pt x="43680" y="375146"/>
                  <a:pt x="693660" y="247496"/>
                  <a:pt x="904675" y="222747"/>
                </a:cubicBezTo>
                <a:cubicBezTo>
                  <a:pt x="1115690" y="197998"/>
                  <a:pt x="1250506" y="233818"/>
                  <a:pt x="1268090" y="230562"/>
                </a:cubicBezTo>
                <a:cubicBezTo>
                  <a:pt x="1285674" y="227306"/>
                  <a:pt x="1154116" y="241634"/>
                  <a:pt x="1010183" y="203208"/>
                </a:cubicBezTo>
                <a:cubicBezTo>
                  <a:pt x="866250" y="164782"/>
                  <a:pt x="410352" y="1310"/>
                  <a:pt x="404490" y="8"/>
                </a:cubicBezTo>
                <a:cubicBezTo>
                  <a:pt x="398628" y="-1294"/>
                  <a:pt x="971105" y="155014"/>
                  <a:pt x="975013" y="195393"/>
                </a:cubicBezTo>
                <a:cubicBezTo>
                  <a:pt x="978921" y="235772"/>
                  <a:pt x="481341" y="233818"/>
                  <a:pt x="427936" y="242285"/>
                </a:cubicBezTo>
                <a:cubicBezTo>
                  <a:pt x="374531" y="250752"/>
                  <a:pt x="725573" y="221444"/>
                  <a:pt x="654583" y="246193"/>
                </a:cubicBezTo>
                <a:cubicBezTo>
                  <a:pt x="583593" y="270942"/>
                  <a:pt x="-39684" y="382962"/>
                  <a:pt x="1998" y="379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EEC3D4C5-F491-BAF0-6C9F-D62A25DD9DA1}"/>
              </a:ext>
            </a:extLst>
          </p:cNvPr>
          <p:cNvSpPr/>
          <p:nvPr/>
        </p:nvSpPr>
        <p:spPr>
          <a:xfrm>
            <a:off x="4317984" y="4752636"/>
            <a:ext cx="127282" cy="393732"/>
          </a:xfrm>
          <a:custGeom>
            <a:avLst/>
            <a:gdLst>
              <a:gd name="connsiteX0" fmla="*/ 127016 w 127282"/>
              <a:gd name="connsiteY0" fmla="*/ 339 h 393732"/>
              <a:gd name="connsiteX1" fmla="*/ 88916 w 127282"/>
              <a:gd name="connsiteY1" fmla="*/ 190839 h 393732"/>
              <a:gd name="connsiteX2" fmla="*/ 92091 w 127282"/>
              <a:gd name="connsiteY2" fmla="*/ 390864 h 393732"/>
              <a:gd name="connsiteX3" fmla="*/ 73041 w 127282"/>
              <a:gd name="connsiteY3" fmla="*/ 289264 h 393732"/>
              <a:gd name="connsiteX4" fmla="*/ 16 w 127282"/>
              <a:gd name="connsiteY4" fmla="*/ 22564 h 393732"/>
              <a:gd name="connsiteX5" fmla="*/ 66691 w 127282"/>
              <a:gd name="connsiteY5" fmla="*/ 238464 h 393732"/>
              <a:gd name="connsiteX6" fmla="*/ 127016 w 127282"/>
              <a:gd name="connsiteY6" fmla="*/ 339 h 3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282" h="393732">
                <a:moveTo>
                  <a:pt x="127016" y="339"/>
                </a:moveTo>
                <a:cubicBezTo>
                  <a:pt x="130720" y="-7598"/>
                  <a:pt x="94737" y="125752"/>
                  <a:pt x="88916" y="190839"/>
                </a:cubicBezTo>
                <a:cubicBezTo>
                  <a:pt x="83095" y="255926"/>
                  <a:pt x="94737" y="374460"/>
                  <a:pt x="92091" y="390864"/>
                </a:cubicBezTo>
                <a:cubicBezTo>
                  <a:pt x="89445" y="407268"/>
                  <a:pt x="88387" y="350647"/>
                  <a:pt x="73041" y="289264"/>
                </a:cubicBezTo>
                <a:cubicBezTo>
                  <a:pt x="57695" y="227881"/>
                  <a:pt x="1074" y="31031"/>
                  <a:pt x="16" y="22564"/>
                </a:cubicBezTo>
                <a:cubicBezTo>
                  <a:pt x="-1042" y="14097"/>
                  <a:pt x="47641" y="241110"/>
                  <a:pt x="66691" y="238464"/>
                </a:cubicBezTo>
                <a:cubicBezTo>
                  <a:pt x="85741" y="235818"/>
                  <a:pt x="123312" y="8276"/>
                  <a:pt x="127016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257E3739-4A45-184E-6DF7-BBC417E45608}"/>
              </a:ext>
            </a:extLst>
          </p:cNvPr>
          <p:cNvSpPr/>
          <p:nvPr/>
        </p:nvSpPr>
        <p:spPr>
          <a:xfrm>
            <a:off x="4258027" y="5036018"/>
            <a:ext cx="164144" cy="753872"/>
          </a:xfrm>
          <a:custGeom>
            <a:avLst/>
            <a:gdLst>
              <a:gd name="connsiteX0" fmla="*/ 5998 w 164144"/>
              <a:gd name="connsiteY0" fmla="*/ 5882 h 753872"/>
              <a:gd name="connsiteX1" fmla="*/ 12348 w 164144"/>
              <a:gd name="connsiteY1" fmla="*/ 224957 h 753872"/>
              <a:gd name="connsiteX2" fmla="*/ 82198 w 164144"/>
              <a:gd name="connsiteY2" fmla="*/ 532932 h 753872"/>
              <a:gd name="connsiteX3" fmla="*/ 88548 w 164144"/>
              <a:gd name="connsiteY3" fmla="*/ 424982 h 753872"/>
              <a:gd name="connsiteX4" fmla="*/ 161573 w 164144"/>
              <a:gd name="connsiteY4" fmla="*/ 745657 h 753872"/>
              <a:gd name="connsiteX5" fmla="*/ 145698 w 164144"/>
              <a:gd name="connsiteY5" fmla="*/ 621832 h 753872"/>
              <a:gd name="connsiteX6" fmla="*/ 126648 w 164144"/>
              <a:gd name="connsiteY6" fmla="*/ 228132 h 753872"/>
              <a:gd name="connsiteX7" fmla="*/ 126648 w 164144"/>
              <a:gd name="connsiteY7" fmla="*/ 555157 h 753872"/>
              <a:gd name="connsiteX8" fmla="*/ 75848 w 164144"/>
              <a:gd name="connsiteY8" fmla="*/ 463082 h 753872"/>
              <a:gd name="connsiteX9" fmla="*/ 5998 w 164144"/>
              <a:gd name="connsiteY9" fmla="*/ 5882 h 75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144" h="753872">
                <a:moveTo>
                  <a:pt x="5998" y="5882"/>
                </a:moveTo>
                <a:cubicBezTo>
                  <a:pt x="-4585" y="-33806"/>
                  <a:pt x="-352" y="137115"/>
                  <a:pt x="12348" y="224957"/>
                </a:cubicBezTo>
                <a:cubicBezTo>
                  <a:pt x="25048" y="312799"/>
                  <a:pt x="69498" y="499595"/>
                  <a:pt x="82198" y="532932"/>
                </a:cubicBezTo>
                <a:cubicBezTo>
                  <a:pt x="94898" y="566270"/>
                  <a:pt x="75319" y="389528"/>
                  <a:pt x="88548" y="424982"/>
                </a:cubicBezTo>
                <a:cubicBezTo>
                  <a:pt x="101777" y="460436"/>
                  <a:pt x="152048" y="712849"/>
                  <a:pt x="161573" y="745657"/>
                </a:cubicBezTo>
                <a:cubicBezTo>
                  <a:pt x="171098" y="778465"/>
                  <a:pt x="151519" y="708086"/>
                  <a:pt x="145698" y="621832"/>
                </a:cubicBezTo>
                <a:cubicBezTo>
                  <a:pt x="139877" y="535578"/>
                  <a:pt x="129823" y="239245"/>
                  <a:pt x="126648" y="228132"/>
                </a:cubicBezTo>
                <a:cubicBezTo>
                  <a:pt x="123473" y="217019"/>
                  <a:pt x="135115" y="515999"/>
                  <a:pt x="126648" y="555157"/>
                </a:cubicBezTo>
                <a:cubicBezTo>
                  <a:pt x="118181" y="594315"/>
                  <a:pt x="95427" y="553569"/>
                  <a:pt x="75848" y="463082"/>
                </a:cubicBezTo>
                <a:cubicBezTo>
                  <a:pt x="56269" y="372595"/>
                  <a:pt x="16581" y="45570"/>
                  <a:pt x="5998" y="5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5DC0133C-1213-D268-FE05-F5DE2AABB7B5}"/>
              </a:ext>
            </a:extLst>
          </p:cNvPr>
          <p:cNvSpPr/>
          <p:nvPr/>
        </p:nvSpPr>
        <p:spPr>
          <a:xfrm>
            <a:off x="4701529" y="5911510"/>
            <a:ext cx="474426" cy="303412"/>
          </a:xfrm>
          <a:custGeom>
            <a:avLst/>
            <a:gdLst>
              <a:gd name="connsiteX0" fmla="*/ 646 w 474426"/>
              <a:gd name="connsiteY0" fmla="*/ 340 h 303412"/>
              <a:gd name="connsiteX1" fmla="*/ 454671 w 474426"/>
              <a:gd name="connsiteY1" fmla="*/ 289265 h 303412"/>
              <a:gd name="connsiteX2" fmla="*/ 356246 w 474426"/>
              <a:gd name="connsiteY2" fmla="*/ 232115 h 303412"/>
              <a:gd name="connsiteX3" fmla="*/ 646 w 474426"/>
              <a:gd name="connsiteY3" fmla="*/ 340 h 3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426" h="303412">
                <a:moveTo>
                  <a:pt x="646" y="340"/>
                </a:moveTo>
                <a:cubicBezTo>
                  <a:pt x="17050" y="9865"/>
                  <a:pt x="395404" y="250636"/>
                  <a:pt x="454671" y="289265"/>
                </a:cubicBezTo>
                <a:cubicBezTo>
                  <a:pt x="513938" y="327894"/>
                  <a:pt x="427684" y="280269"/>
                  <a:pt x="356246" y="232115"/>
                </a:cubicBezTo>
                <a:cubicBezTo>
                  <a:pt x="284809" y="183961"/>
                  <a:pt x="-15758" y="-9185"/>
                  <a:pt x="646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7C6DBD61-517A-1A86-4E14-A7817F44E450}"/>
              </a:ext>
            </a:extLst>
          </p:cNvPr>
          <p:cNvSpPr/>
          <p:nvPr/>
        </p:nvSpPr>
        <p:spPr>
          <a:xfrm>
            <a:off x="4514833" y="5823967"/>
            <a:ext cx="78220" cy="402108"/>
          </a:xfrm>
          <a:custGeom>
            <a:avLst/>
            <a:gdLst>
              <a:gd name="connsiteX0" fmla="*/ 17 w 78220"/>
              <a:gd name="connsiteY0" fmla="*/ 2158 h 402108"/>
              <a:gd name="connsiteX1" fmla="*/ 63517 w 78220"/>
              <a:gd name="connsiteY1" fmla="*/ 252983 h 402108"/>
              <a:gd name="connsiteX2" fmla="*/ 76217 w 78220"/>
              <a:gd name="connsiteY2" fmla="*/ 399033 h 402108"/>
              <a:gd name="connsiteX3" fmla="*/ 76217 w 78220"/>
              <a:gd name="connsiteY3" fmla="*/ 335533 h 402108"/>
              <a:gd name="connsiteX4" fmla="*/ 57167 w 78220"/>
              <a:gd name="connsiteY4" fmla="*/ 141858 h 402108"/>
              <a:gd name="connsiteX5" fmla="*/ 17 w 78220"/>
              <a:gd name="connsiteY5" fmla="*/ 2158 h 40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20" h="402108">
                <a:moveTo>
                  <a:pt x="17" y="2158"/>
                </a:moveTo>
                <a:cubicBezTo>
                  <a:pt x="1075" y="20679"/>
                  <a:pt x="50817" y="186837"/>
                  <a:pt x="63517" y="252983"/>
                </a:cubicBezTo>
                <a:cubicBezTo>
                  <a:pt x="76217" y="319129"/>
                  <a:pt x="74100" y="385275"/>
                  <a:pt x="76217" y="399033"/>
                </a:cubicBezTo>
                <a:cubicBezTo>
                  <a:pt x="78334" y="412791"/>
                  <a:pt x="79392" y="378395"/>
                  <a:pt x="76217" y="335533"/>
                </a:cubicBezTo>
                <a:cubicBezTo>
                  <a:pt x="73042" y="292671"/>
                  <a:pt x="67750" y="194775"/>
                  <a:pt x="57167" y="141858"/>
                </a:cubicBezTo>
                <a:cubicBezTo>
                  <a:pt x="46584" y="88941"/>
                  <a:pt x="-1041" y="-16363"/>
                  <a:pt x="17" y="2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5568904-92D8-13EA-2C24-6230962FB50A}"/>
              </a:ext>
            </a:extLst>
          </p:cNvPr>
          <p:cNvSpPr/>
          <p:nvPr/>
        </p:nvSpPr>
        <p:spPr>
          <a:xfrm>
            <a:off x="5229224" y="6854754"/>
            <a:ext cx="298835" cy="340275"/>
          </a:xfrm>
          <a:custGeom>
            <a:avLst/>
            <a:gdLst>
              <a:gd name="connsiteX0" fmla="*/ 1 w 298835"/>
              <a:gd name="connsiteY0" fmla="*/ 71 h 340275"/>
              <a:gd name="connsiteX1" fmla="*/ 238126 w 298835"/>
              <a:gd name="connsiteY1" fmla="*/ 257246 h 340275"/>
              <a:gd name="connsiteX2" fmla="*/ 298451 w 298835"/>
              <a:gd name="connsiteY2" fmla="*/ 339796 h 340275"/>
              <a:gd name="connsiteX3" fmla="*/ 260351 w 298835"/>
              <a:gd name="connsiteY3" fmla="*/ 276296 h 340275"/>
              <a:gd name="connsiteX4" fmla="*/ 190501 w 298835"/>
              <a:gd name="connsiteY4" fmla="*/ 9596 h 340275"/>
              <a:gd name="connsiteX5" fmla="*/ 234951 w 298835"/>
              <a:gd name="connsiteY5" fmla="*/ 228671 h 340275"/>
              <a:gd name="connsiteX6" fmla="*/ 1 w 298835"/>
              <a:gd name="connsiteY6" fmla="*/ 71 h 3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835" h="340275">
                <a:moveTo>
                  <a:pt x="1" y="71"/>
                </a:moveTo>
                <a:cubicBezTo>
                  <a:pt x="530" y="4834"/>
                  <a:pt x="188384" y="200625"/>
                  <a:pt x="238126" y="257246"/>
                </a:cubicBezTo>
                <a:cubicBezTo>
                  <a:pt x="287868" y="313867"/>
                  <a:pt x="294747" y="336621"/>
                  <a:pt x="298451" y="339796"/>
                </a:cubicBezTo>
                <a:cubicBezTo>
                  <a:pt x="302155" y="342971"/>
                  <a:pt x="278343" y="331329"/>
                  <a:pt x="260351" y="276296"/>
                </a:cubicBezTo>
                <a:cubicBezTo>
                  <a:pt x="242359" y="221263"/>
                  <a:pt x="194734" y="17533"/>
                  <a:pt x="190501" y="9596"/>
                </a:cubicBezTo>
                <a:cubicBezTo>
                  <a:pt x="186268" y="1659"/>
                  <a:pt x="261409" y="228671"/>
                  <a:pt x="234951" y="228671"/>
                </a:cubicBezTo>
                <a:cubicBezTo>
                  <a:pt x="208493" y="228671"/>
                  <a:pt x="-528" y="-4692"/>
                  <a:pt x="1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2155DD4E-05FF-8C8C-2B36-93D978BBD074}"/>
              </a:ext>
            </a:extLst>
          </p:cNvPr>
          <p:cNvSpPr/>
          <p:nvPr/>
        </p:nvSpPr>
        <p:spPr>
          <a:xfrm>
            <a:off x="4482457" y="6087997"/>
            <a:ext cx="334739" cy="738229"/>
          </a:xfrm>
          <a:custGeom>
            <a:avLst/>
            <a:gdLst>
              <a:gd name="connsiteX0" fmla="*/ 643 w 334739"/>
              <a:gd name="connsiteY0" fmla="*/ 1653 h 738229"/>
              <a:gd name="connsiteX1" fmla="*/ 133993 w 334739"/>
              <a:gd name="connsiteY1" fmla="*/ 474728 h 738229"/>
              <a:gd name="connsiteX2" fmla="*/ 121293 w 334739"/>
              <a:gd name="connsiteY2" fmla="*/ 417578 h 738229"/>
              <a:gd name="connsiteX3" fmla="*/ 330843 w 334739"/>
              <a:gd name="connsiteY3" fmla="*/ 731903 h 738229"/>
              <a:gd name="connsiteX4" fmla="*/ 245118 w 334739"/>
              <a:gd name="connsiteY4" fmla="*/ 604903 h 738229"/>
              <a:gd name="connsiteX5" fmla="*/ 89543 w 334739"/>
              <a:gd name="connsiteY5" fmla="*/ 328678 h 738229"/>
              <a:gd name="connsiteX6" fmla="*/ 643 w 334739"/>
              <a:gd name="connsiteY6" fmla="*/ 1653 h 73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739" h="738229">
                <a:moveTo>
                  <a:pt x="643" y="1653"/>
                </a:moveTo>
                <a:cubicBezTo>
                  <a:pt x="8051" y="25995"/>
                  <a:pt x="113885" y="405407"/>
                  <a:pt x="133993" y="474728"/>
                </a:cubicBezTo>
                <a:cubicBezTo>
                  <a:pt x="154101" y="544049"/>
                  <a:pt x="88485" y="374716"/>
                  <a:pt x="121293" y="417578"/>
                </a:cubicBezTo>
                <a:cubicBezTo>
                  <a:pt x="154101" y="460441"/>
                  <a:pt x="310206" y="700682"/>
                  <a:pt x="330843" y="731903"/>
                </a:cubicBezTo>
                <a:cubicBezTo>
                  <a:pt x="351480" y="763124"/>
                  <a:pt x="285335" y="672107"/>
                  <a:pt x="245118" y="604903"/>
                </a:cubicBezTo>
                <a:cubicBezTo>
                  <a:pt x="204901" y="537699"/>
                  <a:pt x="127643" y="429220"/>
                  <a:pt x="89543" y="328678"/>
                </a:cubicBezTo>
                <a:cubicBezTo>
                  <a:pt x="51443" y="228136"/>
                  <a:pt x="-6765" y="-22689"/>
                  <a:pt x="643" y="1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763370F7-BF6C-9BB4-951B-9450CA132E7A}"/>
              </a:ext>
            </a:extLst>
          </p:cNvPr>
          <p:cNvSpPr/>
          <p:nvPr/>
        </p:nvSpPr>
        <p:spPr>
          <a:xfrm>
            <a:off x="4284172" y="4670425"/>
            <a:ext cx="34543" cy="426252"/>
          </a:xfrm>
          <a:custGeom>
            <a:avLst/>
            <a:gdLst>
              <a:gd name="connsiteX0" fmla="*/ 17372 w 34543"/>
              <a:gd name="connsiteY0" fmla="*/ 313 h 426252"/>
              <a:gd name="connsiteX1" fmla="*/ 21665 w 34543"/>
              <a:gd name="connsiteY1" fmla="*/ 137688 h 426252"/>
              <a:gd name="connsiteX2" fmla="*/ 34543 w 34543"/>
              <a:gd name="connsiteY2" fmla="*/ 416730 h 426252"/>
              <a:gd name="connsiteX3" fmla="*/ 21665 w 34543"/>
              <a:gd name="connsiteY3" fmla="*/ 343750 h 426252"/>
              <a:gd name="connsiteX4" fmla="*/ 200 w 34543"/>
              <a:gd name="connsiteY4" fmla="*/ 172031 h 426252"/>
              <a:gd name="connsiteX5" fmla="*/ 17372 w 34543"/>
              <a:gd name="connsiteY5" fmla="*/ 313 h 42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43" h="426252">
                <a:moveTo>
                  <a:pt x="17372" y="313"/>
                </a:moveTo>
                <a:cubicBezTo>
                  <a:pt x="20950" y="-5411"/>
                  <a:pt x="18803" y="68285"/>
                  <a:pt x="21665" y="137688"/>
                </a:cubicBezTo>
                <a:cubicBezTo>
                  <a:pt x="24527" y="207091"/>
                  <a:pt x="34543" y="382386"/>
                  <a:pt x="34543" y="416730"/>
                </a:cubicBezTo>
                <a:cubicBezTo>
                  <a:pt x="34543" y="451074"/>
                  <a:pt x="27389" y="384533"/>
                  <a:pt x="21665" y="343750"/>
                </a:cubicBezTo>
                <a:cubicBezTo>
                  <a:pt x="15941" y="302967"/>
                  <a:pt x="2346" y="226408"/>
                  <a:pt x="200" y="172031"/>
                </a:cubicBezTo>
                <a:cubicBezTo>
                  <a:pt x="-1946" y="117654"/>
                  <a:pt x="13794" y="6037"/>
                  <a:pt x="17372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266F0DAB-FFF7-D279-23FE-22EC80A7C47E}"/>
              </a:ext>
            </a:extLst>
          </p:cNvPr>
          <p:cNvSpPr/>
          <p:nvPr/>
        </p:nvSpPr>
        <p:spPr>
          <a:xfrm>
            <a:off x="4115142" y="4476719"/>
            <a:ext cx="186096" cy="1281961"/>
          </a:xfrm>
          <a:custGeom>
            <a:avLst/>
            <a:gdLst>
              <a:gd name="connsiteX0" fmla="*/ 147765 w 186096"/>
              <a:gd name="connsiteY0" fmla="*/ 836 h 1281961"/>
              <a:gd name="connsiteX1" fmla="*/ 96250 w 186096"/>
              <a:gd name="connsiteY1" fmla="*/ 515991 h 1281961"/>
              <a:gd name="connsiteX2" fmla="*/ 134886 w 186096"/>
              <a:gd name="connsiteY2" fmla="*/ 902357 h 1281961"/>
              <a:gd name="connsiteX3" fmla="*/ 122007 w 186096"/>
              <a:gd name="connsiteY3" fmla="*/ 777861 h 1281961"/>
              <a:gd name="connsiteX4" fmla="*/ 182109 w 186096"/>
              <a:gd name="connsiteY4" fmla="*/ 1262966 h 1281961"/>
              <a:gd name="connsiteX5" fmla="*/ 160644 w 186096"/>
              <a:gd name="connsiteY5" fmla="*/ 1086954 h 1281961"/>
              <a:gd name="connsiteX6" fmla="*/ 1804 w 186096"/>
              <a:gd name="connsiteY6" fmla="*/ 206898 h 1281961"/>
              <a:gd name="connsiteX7" fmla="*/ 74785 w 186096"/>
              <a:gd name="connsiteY7" fmla="*/ 593264 h 1281961"/>
              <a:gd name="connsiteX8" fmla="*/ 74785 w 186096"/>
              <a:gd name="connsiteY8" fmla="*/ 400081 h 1281961"/>
              <a:gd name="connsiteX9" fmla="*/ 147765 w 186096"/>
              <a:gd name="connsiteY9" fmla="*/ 836 h 128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096" h="1281961">
                <a:moveTo>
                  <a:pt x="147765" y="836"/>
                </a:moveTo>
                <a:cubicBezTo>
                  <a:pt x="151342" y="20154"/>
                  <a:pt x="98396" y="365738"/>
                  <a:pt x="96250" y="515991"/>
                </a:cubicBezTo>
                <a:cubicBezTo>
                  <a:pt x="94104" y="666244"/>
                  <a:pt x="130593" y="858712"/>
                  <a:pt x="134886" y="902357"/>
                </a:cubicBezTo>
                <a:cubicBezTo>
                  <a:pt x="139179" y="946002"/>
                  <a:pt x="114137" y="717760"/>
                  <a:pt x="122007" y="777861"/>
                </a:cubicBezTo>
                <a:cubicBezTo>
                  <a:pt x="129877" y="837962"/>
                  <a:pt x="175670" y="1211451"/>
                  <a:pt x="182109" y="1262966"/>
                </a:cubicBezTo>
                <a:cubicBezTo>
                  <a:pt x="188549" y="1314482"/>
                  <a:pt x="190695" y="1262965"/>
                  <a:pt x="160644" y="1086954"/>
                </a:cubicBezTo>
                <a:cubicBezTo>
                  <a:pt x="130593" y="910943"/>
                  <a:pt x="16114" y="289180"/>
                  <a:pt x="1804" y="206898"/>
                </a:cubicBezTo>
                <a:cubicBezTo>
                  <a:pt x="-12506" y="124616"/>
                  <a:pt x="62622" y="561067"/>
                  <a:pt x="74785" y="593264"/>
                </a:cubicBezTo>
                <a:cubicBezTo>
                  <a:pt x="86948" y="625461"/>
                  <a:pt x="64053" y="498103"/>
                  <a:pt x="74785" y="400081"/>
                </a:cubicBezTo>
                <a:cubicBezTo>
                  <a:pt x="85517" y="302059"/>
                  <a:pt x="144188" y="-18482"/>
                  <a:pt x="147765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5E2DA692-B7B1-30E1-025A-0BF09CDD091D}"/>
              </a:ext>
            </a:extLst>
          </p:cNvPr>
          <p:cNvSpPr/>
          <p:nvPr/>
        </p:nvSpPr>
        <p:spPr>
          <a:xfrm>
            <a:off x="4297251" y="5606227"/>
            <a:ext cx="442795" cy="1276674"/>
          </a:xfrm>
          <a:custGeom>
            <a:avLst/>
            <a:gdLst>
              <a:gd name="connsiteX0" fmla="*/ 0 w 442795"/>
              <a:gd name="connsiteY0" fmla="*/ 376 h 1276674"/>
              <a:gd name="connsiteX1" fmla="*/ 120203 w 442795"/>
              <a:gd name="connsiteY1" fmla="*/ 373863 h 1276674"/>
              <a:gd name="connsiteX2" fmla="*/ 141667 w 442795"/>
              <a:gd name="connsiteY2" fmla="*/ 790280 h 1276674"/>
              <a:gd name="connsiteX3" fmla="*/ 150253 w 442795"/>
              <a:gd name="connsiteY3" fmla="*/ 678663 h 1276674"/>
              <a:gd name="connsiteX4" fmla="*/ 218941 w 442795"/>
              <a:gd name="connsiteY4" fmla="*/ 936241 h 1276674"/>
              <a:gd name="connsiteX5" fmla="*/ 231819 w 442795"/>
              <a:gd name="connsiteY5" fmla="*/ 880432 h 1276674"/>
              <a:gd name="connsiteX6" fmla="*/ 442174 w 442795"/>
              <a:gd name="connsiteY6" fmla="*/ 1275384 h 1276674"/>
              <a:gd name="connsiteX7" fmla="*/ 291921 w 442795"/>
              <a:gd name="connsiteY7" fmla="*/ 992049 h 1276674"/>
              <a:gd name="connsiteX8" fmla="*/ 163132 w 442795"/>
              <a:gd name="connsiteY8" fmla="*/ 584218 h 1276674"/>
              <a:gd name="connsiteX9" fmla="*/ 154546 w 442795"/>
              <a:gd name="connsiteY9" fmla="*/ 751643 h 1276674"/>
              <a:gd name="connsiteX10" fmla="*/ 145960 w 442795"/>
              <a:gd name="connsiteY10" fmla="*/ 403914 h 1276674"/>
              <a:gd name="connsiteX11" fmla="*/ 120203 w 442795"/>
              <a:gd name="connsiteY11" fmla="*/ 305176 h 1276674"/>
              <a:gd name="connsiteX12" fmla="*/ 0 w 442795"/>
              <a:gd name="connsiteY12" fmla="*/ 376 h 127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795" h="1276674">
                <a:moveTo>
                  <a:pt x="0" y="376"/>
                </a:moveTo>
                <a:cubicBezTo>
                  <a:pt x="0" y="11824"/>
                  <a:pt x="96592" y="242212"/>
                  <a:pt x="120203" y="373863"/>
                </a:cubicBezTo>
                <a:cubicBezTo>
                  <a:pt x="143814" y="505514"/>
                  <a:pt x="136659" y="739480"/>
                  <a:pt x="141667" y="790280"/>
                </a:cubicBezTo>
                <a:cubicBezTo>
                  <a:pt x="146675" y="841080"/>
                  <a:pt x="137374" y="654336"/>
                  <a:pt x="150253" y="678663"/>
                </a:cubicBezTo>
                <a:cubicBezTo>
                  <a:pt x="163132" y="702990"/>
                  <a:pt x="205347" y="902613"/>
                  <a:pt x="218941" y="936241"/>
                </a:cubicBezTo>
                <a:cubicBezTo>
                  <a:pt x="232535" y="969869"/>
                  <a:pt x="194614" y="823908"/>
                  <a:pt x="231819" y="880432"/>
                </a:cubicBezTo>
                <a:cubicBezTo>
                  <a:pt x="269024" y="936956"/>
                  <a:pt x="432157" y="1256781"/>
                  <a:pt x="442174" y="1275384"/>
                </a:cubicBezTo>
                <a:cubicBezTo>
                  <a:pt x="452191" y="1293987"/>
                  <a:pt x="338428" y="1107243"/>
                  <a:pt x="291921" y="992049"/>
                </a:cubicBezTo>
                <a:cubicBezTo>
                  <a:pt x="245414" y="876855"/>
                  <a:pt x="186028" y="624286"/>
                  <a:pt x="163132" y="584218"/>
                </a:cubicBezTo>
                <a:cubicBezTo>
                  <a:pt x="140236" y="544150"/>
                  <a:pt x="157408" y="781694"/>
                  <a:pt x="154546" y="751643"/>
                </a:cubicBezTo>
                <a:cubicBezTo>
                  <a:pt x="151684" y="721592"/>
                  <a:pt x="151684" y="478325"/>
                  <a:pt x="145960" y="403914"/>
                </a:cubicBezTo>
                <a:cubicBezTo>
                  <a:pt x="140236" y="329503"/>
                  <a:pt x="145961" y="368139"/>
                  <a:pt x="120203" y="305176"/>
                </a:cubicBezTo>
                <a:cubicBezTo>
                  <a:pt x="94445" y="242213"/>
                  <a:pt x="0" y="-11072"/>
                  <a:pt x="0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9A49B7B5-40EE-ECAE-9E3D-6B6B7C724105}"/>
              </a:ext>
            </a:extLst>
          </p:cNvPr>
          <p:cNvSpPr/>
          <p:nvPr/>
        </p:nvSpPr>
        <p:spPr>
          <a:xfrm>
            <a:off x="4760890" y="6816702"/>
            <a:ext cx="970877" cy="613470"/>
          </a:xfrm>
          <a:custGeom>
            <a:avLst/>
            <a:gdLst>
              <a:gd name="connsiteX0" fmla="*/ 0 w 970877"/>
              <a:gd name="connsiteY0" fmla="*/ 515 h 613470"/>
              <a:gd name="connsiteX1" fmla="*/ 287628 w 970877"/>
              <a:gd name="connsiteY1" fmla="*/ 21980 h 613470"/>
              <a:gd name="connsiteX2" fmla="*/ 382073 w 970877"/>
              <a:gd name="connsiteY2" fmla="*/ 137890 h 613470"/>
              <a:gd name="connsiteX3" fmla="*/ 377780 w 970877"/>
              <a:gd name="connsiteY3" fmla="*/ 73495 h 613470"/>
              <a:gd name="connsiteX4" fmla="*/ 592428 w 970877"/>
              <a:gd name="connsiteY4" fmla="*/ 240921 h 613470"/>
              <a:gd name="connsiteX5" fmla="*/ 536620 w 970877"/>
              <a:gd name="connsiteY5" fmla="*/ 163647 h 613470"/>
              <a:gd name="connsiteX6" fmla="*/ 953037 w 970877"/>
              <a:gd name="connsiteY6" fmla="*/ 592943 h 613470"/>
              <a:gd name="connsiteX7" fmla="*/ 884349 w 970877"/>
              <a:gd name="connsiteY7" fmla="*/ 515670 h 613470"/>
              <a:gd name="connsiteX8" fmla="*/ 789904 w 970877"/>
              <a:gd name="connsiteY8" fmla="*/ 258092 h 613470"/>
              <a:gd name="connsiteX9" fmla="*/ 807076 w 970877"/>
              <a:gd name="connsiteY9" fmla="*/ 438397 h 613470"/>
              <a:gd name="connsiteX10" fmla="*/ 429296 w 970877"/>
              <a:gd name="connsiteY10" fmla="*/ 69202 h 613470"/>
              <a:gd name="connsiteX11" fmla="*/ 253285 w 970877"/>
              <a:gd name="connsiteY11" fmla="*/ 30566 h 613470"/>
              <a:gd name="connsiteX12" fmla="*/ 0 w 970877"/>
              <a:gd name="connsiteY12" fmla="*/ 515 h 61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0877" h="613470">
                <a:moveTo>
                  <a:pt x="0" y="515"/>
                </a:moveTo>
                <a:cubicBezTo>
                  <a:pt x="5724" y="-916"/>
                  <a:pt x="223949" y="-916"/>
                  <a:pt x="287628" y="21980"/>
                </a:cubicBezTo>
                <a:cubicBezTo>
                  <a:pt x="351307" y="44876"/>
                  <a:pt x="367048" y="129304"/>
                  <a:pt x="382073" y="137890"/>
                </a:cubicBezTo>
                <a:cubicBezTo>
                  <a:pt x="397098" y="146476"/>
                  <a:pt x="342721" y="56323"/>
                  <a:pt x="377780" y="73495"/>
                </a:cubicBezTo>
                <a:cubicBezTo>
                  <a:pt x="412839" y="90667"/>
                  <a:pt x="565955" y="225896"/>
                  <a:pt x="592428" y="240921"/>
                </a:cubicBezTo>
                <a:cubicBezTo>
                  <a:pt x="618901" y="255946"/>
                  <a:pt x="476519" y="104977"/>
                  <a:pt x="536620" y="163647"/>
                </a:cubicBezTo>
                <a:cubicBezTo>
                  <a:pt x="596721" y="222317"/>
                  <a:pt x="895082" y="534273"/>
                  <a:pt x="953037" y="592943"/>
                </a:cubicBezTo>
                <a:cubicBezTo>
                  <a:pt x="1010992" y="651613"/>
                  <a:pt x="911538" y="571478"/>
                  <a:pt x="884349" y="515670"/>
                </a:cubicBezTo>
                <a:cubicBezTo>
                  <a:pt x="857160" y="459862"/>
                  <a:pt x="802783" y="270971"/>
                  <a:pt x="789904" y="258092"/>
                </a:cubicBezTo>
                <a:cubicBezTo>
                  <a:pt x="777025" y="245213"/>
                  <a:pt x="867177" y="469879"/>
                  <a:pt x="807076" y="438397"/>
                </a:cubicBezTo>
                <a:cubicBezTo>
                  <a:pt x="746975" y="406915"/>
                  <a:pt x="521595" y="137174"/>
                  <a:pt x="429296" y="69202"/>
                </a:cubicBezTo>
                <a:cubicBezTo>
                  <a:pt x="336997" y="1230"/>
                  <a:pt x="321972" y="38436"/>
                  <a:pt x="253285" y="30566"/>
                </a:cubicBezTo>
                <a:lnTo>
                  <a:pt x="0" y="5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6052287B-D888-2E64-FC51-316248538244}"/>
              </a:ext>
            </a:extLst>
          </p:cNvPr>
          <p:cNvSpPr/>
          <p:nvPr/>
        </p:nvSpPr>
        <p:spPr>
          <a:xfrm>
            <a:off x="7353826" y="5011543"/>
            <a:ext cx="47554" cy="479709"/>
          </a:xfrm>
          <a:custGeom>
            <a:avLst/>
            <a:gdLst>
              <a:gd name="connsiteX0" fmla="*/ 11 w 47554"/>
              <a:gd name="connsiteY0" fmla="*/ 2632 h 479709"/>
              <a:gd name="connsiteX1" fmla="*/ 38647 w 47554"/>
              <a:gd name="connsiteY1" fmla="*/ 290260 h 479709"/>
              <a:gd name="connsiteX2" fmla="*/ 47233 w 47554"/>
              <a:gd name="connsiteY2" fmla="*/ 479150 h 479709"/>
              <a:gd name="connsiteX3" fmla="*/ 42940 w 47554"/>
              <a:gd name="connsiteY3" fmla="*/ 341775 h 479709"/>
              <a:gd name="connsiteX4" fmla="*/ 42940 w 47554"/>
              <a:gd name="connsiteY4" fmla="*/ 157178 h 479709"/>
              <a:gd name="connsiteX5" fmla="*/ 11 w 47554"/>
              <a:gd name="connsiteY5" fmla="*/ 2632 h 47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54" h="479709">
                <a:moveTo>
                  <a:pt x="11" y="2632"/>
                </a:moveTo>
                <a:cubicBezTo>
                  <a:pt x="-704" y="24812"/>
                  <a:pt x="30777" y="210840"/>
                  <a:pt x="38647" y="290260"/>
                </a:cubicBezTo>
                <a:cubicBezTo>
                  <a:pt x="46517" y="369680"/>
                  <a:pt x="46518" y="470564"/>
                  <a:pt x="47233" y="479150"/>
                </a:cubicBezTo>
                <a:cubicBezTo>
                  <a:pt x="47949" y="487736"/>
                  <a:pt x="43656" y="395437"/>
                  <a:pt x="42940" y="341775"/>
                </a:cubicBezTo>
                <a:cubicBezTo>
                  <a:pt x="42225" y="288113"/>
                  <a:pt x="53672" y="210124"/>
                  <a:pt x="42940" y="157178"/>
                </a:cubicBezTo>
                <a:cubicBezTo>
                  <a:pt x="32208" y="104232"/>
                  <a:pt x="726" y="-19548"/>
                  <a:pt x="11" y="2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097153B1-DFBB-4117-3443-7FB3219A17A0}"/>
              </a:ext>
            </a:extLst>
          </p:cNvPr>
          <p:cNvSpPr/>
          <p:nvPr/>
        </p:nvSpPr>
        <p:spPr>
          <a:xfrm>
            <a:off x="7456396" y="4587698"/>
            <a:ext cx="100572" cy="1159543"/>
          </a:xfrm>
          <a:custGeom>
            <a:avLst/>
            <a:gdLst>
              <a:gd name="connsiteX0" fmla="*/ 472 w 100572"/>
              <a:gd name="connsiteY0" fmla="*/ 10060 h 1159543"/>
              <a:gd name="connsiteX1" fmla="*/ 90624 w 100572"/>
              <a:gd name="connsiteY1" fmla="*/ 933046 h 1159543"/>
              <a:gd name="connsiteX2" fmla="*/ 94917 w 100572"/>
              <a:gd name="connsiteY2" fmla="*/ 812843 h 1159543"/>
              <a:gd name="connsiteX3" fmla="*/ 60573 w 100572"/>
              <a:gd name="connsiteY3" fmla="*/ 1156279 h 1159543"/>
              <a:gd name="connsiteX4" fmla="*/ 64866 w 100572"/>
              <a:gd name="connsiteY4" fmla="*/ 941632 h 1159543"/>
              <a:gd name="connsiteX5" fmla="*/ 77745 w 100572"/>
              <a:gd name="connsiteY5" fmla="*/ 254758 h 1159543"/>
              <a:gd name="connsiteX6" fmla="*/ 56280 w 100572"/>
              <a:gd name="connsiteY6" fmla="*/ 430770 h 1159543"/>
              <a:gd name="connsiteX7" fmla="*/ 472 w 100572"/>
              <a:gd name="connsiteY7" fmla="*/ 10060 h 11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72" h="1159543">
                <a:moveTo>
                  <a:pt x="472" y="10060"/>
                </a:moveTo>
                <a:cubicBezTo>
                  <a:pt x="6196" y="93773"/>
                  <a:pt x="74883" y="799249"/>
                  <a:pt x="90624" y="933046"/>
                </a:cubicBezTo>
                <a:cubicBezTo>
                  <a:pt x="106365" y="1066843"/>
                  <a:pt x="99926" y="775638"/>
                  <a:pt x="94917" y="812843"/>
                </a:cubicBezTo>
                <a:cubicBezTo>
                  <a:pt x="89909" y="850049"/>
                  <a:pt x="65581" y="1134814"/>
                  <a:pt x="60573" y="1156279"/>
                </a:cubicBezTo>
                <a:cubicBezTo>
                  <a:pt x="55565" y="1177744"/>
                  <a:pt x="62004" y="1091885"/>
                  <a:pt x="64866" y="941632"/>
                </a:cubicBezTo>
                <a:cubicBezTo>
                  <a:pt x="67728" y="791379"/>
                  <a:pt x="79176" y="339902"/>
                  <a:pt x="77745" y="254758"/>
                </a:cubicBezTo>
                <a:cubicBezTo>
                  <a:pt x="76314" y="169614"/>
                  <a:pt x="69874" y="470122"/>
                  <a:pt x="56280" y="430770"/>
                </a:cubicBezTo>
                <a:cubicBezTo>
                  <a:pt x="42686" y="391418"/>
                  <a:pt x="-5252" y="-73653"/>
                  <a:pt x="472" y="10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EBB8D27A-2C02-BCEC-4826-F9864A93F431}"/>
              </a:ext>
            </a:extLst>
          </p:cNvPr>
          <p:cNvSpPr/>
          <p:nvPr/>
        </p:nvSpPr>
        <p:spPr>
          <a:xfrm>
            <a:off x="7567008" y="3859649"/>
            <a:ext cx="44833" cy="622815"/>
          </a:xfrm>
          <a:custGeom>
            <a:avLst/>
            <a:gdLst>
              <a:gd name="connsiteX0" fmla="*/ 40113 w 44833"/>
              <a:gd name="connsiteY0" fmla="*/ 8306 h 622815"/>
              <a:gd name="connsiteX1" fmla="*/ 27234 w 44833"/>
              <a:gd name="connsiteY1" fmla="*/ 609320 h 622815"/>
              <a:gd name="connsiteX2" fmla="*/ 44406 w 44833"/>
              <a:gd name="connsiteY2" fmla="*/ 407551 h 622815"/>
              <a:gd name="connsiteX3" fmla="*/ 5769 w 44833"/>
              <a:gd name="connsiteY3" fmla="*/ 184317 h 622815"/>
              <a:gd name="connsiteX4" fmla="*/ 1477 w 44833"/>
              <a:gd name="connsiteY4" fmla="*/ 253005 h 622815"/>
              <a:gd name="connsiteX5" fmla="*/ 40113 w 44833"/>
              <a:gd name="connsiteY5" fmla="*/ 8306 h 62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33" h="622815">
                <a:moveTo>
                  <a:pt x="40113" y="8306"/>
                </a:moveTo>
                <a:cubicBezTo>
                  <a:pt x="44406" y="67692"/>
                  <a:pt x="26519" y="542779"/>
                  <a:pt x="27234" y="609320"/>
                </a:cubicBezTo>
                <a:cubicBezTo>
                  <a:pt x="27949" y="675861"/>
                  <a:pt x="47984" y="478385"/>
                  <a:pt x="44406" y="407551"/>
                </a:cubicBezTo>
                <a:cubicBezTo>
                  <a:pt x="40829" y="336717"/>
                  <a:pt x="12924" y="210075"/>
                  <a:pt x="5769" y="184317"/>
                </a:cubicBezTo>
                <a:cubicBezTo>
                  <a:pt x="-1386" y="158559"/>
                  <a:pt x="-670" y="279478"/>
                  <a:pt x="1477" y="253005"/>
                </a:cubicBezTo>
                <a:cubicBezTo>
                  <a:pt x="3623" y="226532"/>
                  <a:pt x="35820" y="-51080"/>
                  <a:pt x="40113" y="8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45AEB332-00FB-4022-5848-2339D02F9A25}"/>
              </a:ext>
            </a:extLst>
          </p:cNvPr>
          <p:cNvSpPr/>
          <p:nvPr/>
        </p:nvSpPr>
        <p:spPr>
          <a:xfrm>
            <a:off x="7645740" y="4580467"/>
            <a:ext cx="100149" cy="695879"/>
          </a:xfrm>
          <a:custGeom>
            <a:avLst/>
            <a:gdLst>
              <a:gd name="connsiteX0" fmla="*/ 18 w 100149"/>
              <a:gd name="connsiteY0" fmla="*/ 119 h 695879"/>
              <a:gd name="connsiteX1" fmla="*/ 98756 w 100149"/>
              <a:gd name="connsiteY1" fmla="*/ 425122 h 695879"/>
              <a:gd name="connsiteX2" fmla="*/ 60119 w 100149"/>
              <a:gd name="connsiteY2" fmla="*/ 695578 h 695879"/>
              <a:gd name="connsiteX3" fmla="*/ 90170 w 100149"/>
              <a:gd name="connsiteY3" fmla="*/ 468051 h 695879"/>
              <a:gd name="connsiteX4" fmla="*/ 18 w 100149"/>
              <a:gd name="connsiteY4" fmla="*/ 119 h 69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49" h="695879">
                <a:moveTo>
                  <a:pt x="18" y="119"/>
                </a:moveTo>
                <a:cubicBezTo>
                  <a:pt x="1449" y="-7036"/>
                  <a:pt x="88739" y="309212"/>
                  <a:pt x="98756" y="425122"/>
                </a:cubicBezTo>
                <a:cubicBezTo>
                  <a:pt x="108773" y="541032"/>
                  <a:pt x="61550" y="688423"/>
                  <a:pt x="60119" y="695578"/>
                </a:cubicBezTo>
                <a:cubicBezTo>
                  <a:pt x="58688" y="702733"/>
                  <a:pt x="100902" y="581099"/>
                  <a:pt x="90170" y="468051"/>
                </a:cubicBezTo>
                <a:cubicBezTo>
                  <a:pt x="79438" y="355003"/>
                  <a:pt x="-1413" y="7274"/>
                  <a:pt x="18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737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8AD8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0</Words>
  <Application>Microsoft Macintosh PowerPoint</Application>
  <PresentationFormat>A3 297x420 mm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23</cp:revision>
  <dcterms:created xsi:type="dcterms:W3CDTF">2024-04-03T09:07:16Z</dcterms:created>
  <dcterms:modified xsi:type="dcterms:W3CDTF">2024-04-05T11:08:44Z</dcterms:modified>
</cp:coreProperties>
</file>